
<file path=[Content_Types].xml><?xml version="1.0" encoding="utf-8"?>
<Types xmlns="http://schemas.openxmlformats.org/package/2006/content-types">
  <Default Extension="png" ContentType="image/png"/>
  <Default Extension="svg" ContentType="image/svg+xml"/>
  <Default Extension="jpeg" ContentType="image/jpeg"/>
  <Default Extension="emf" ContentType="image/x-emf"/>
  <Default Extension="wmf" ContentType="image/x-wmf"/>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theme/theme4.xml" ContentType="application/vnd.openxmlformats-officedocument.theme+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5.xml" ContentType="application/vnd.openxmlformats-officedocument.theme+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6.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7.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theme/theme8.xml" ContentType="application/vnd.openxmlformats-officedocument.theme+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9.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10.xml" ContentType="application/vnd.openxmlformats-officedocument.theme+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1.xml" ContentType="application/vnd.openxmlformats-officedocument.theme+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theme/theme12.xml" ContentType="application/vnd.openxmlformats-officedocument.theme+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theme/theme13.xml" ContentType="application/vnd.openxmlformats-officedocument.theme+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14.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15.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theme/theme16.xml" ContentType="application/vnd.openxmlformats-officedocument.theme+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17.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theme/theme18.xml" ContentType="application/vnd.openxmlformats-officedocument.theme+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19.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theme/theme20.xml" ContentType="application/vnd.openxmlformats-officedocument.theme+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21.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theme/theme22.xml" ContentType="application/vnd.openxmlformats-officedocument.theme+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theme/theme23.xml" ContentType="application/vnd.openxmlformats-officedocument.theme+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theme/theme24.xml" ContentType="application/vnd.openxmlformats-officedocument.theme+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theme/theme25.xml" ContentType="application/vnd.openxmlformats-officedocument.theme+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theme/theme26.xml" ContentType="application/vnd.openxmlformats-officedocument.theme+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27.xml" ContentType="application/vnd.openxmlformats-officedocument.theme+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theme/theme28.xml" ContentType="application/vnd.openxmlformats-officedocument.theme+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theme/theme29.xml" ContentType="application/vnd.openxmlformats-officedocument.theme+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theme/theme30.xml" ContentType="application/vnd.openxmlformats-officedocument.theme+xml"/>
  <Override PartName="/ppt/theme/theme31.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3883" r:id="rId2"/>
    <p:sldMasterId id="2147484062" r:id="rId3"/>
    <p:sldMasterId id="2147484106" r:id="rId4"/>
    <p:sldMasterId id="2147484159" r:id="rId5"/>
    <p:sldMasterId id="2147484246" r:id="rId6"/>
    <p:sldMasterId id="2147484264" r:id="rId7"/>
    <p:sldMasterId id="2147484373" r:id="rId8"/>
    <p:sldMasterId id="2147484636" r:id="rId9"/>
    <p:sldMasterId id="2147484658" r:id="rId10"/>
    <p:sldMasterId id="2147484670" r:id="rId11"/>
    <p:sldMasterId id="2147484762" r:id="rId12"/>
    <p:sldMasterId id="2147484889" r:id="rId13"/>
    <p:sldMasterId id="2147484901" r:id="rId14"/>
    <p:sldMasterId id="2147484916" r:id="rId15"/>
    <p:sldMasterId id="2147484930" r:id="rId16"/>
    <p:sldMasterId id="2147484946" r:id="rId17"/>
    <p:sldMasterId id="2147484966" r:id="rId18"/>
    <p:sldMasterId id="2147484978" r:id="rId19"/>
    <p:sldMasterId id="2147484984" r:id="rId20"/>
    <p:sldMasterId id="2147485011" r:id="rId21"/>
    <p:sldMasterId id="2147485024" r:id="rId22"/>
    <p:sldMasterId id="2147485050" r:id="rId23"/>
    <p:sldMasterId id="2147485060" r:id="rId24"/>
    <p:sldMasterId id="2147485077" r:id="rId25"/>
    <p:sldMasterId id="2147485108" r:id="rId26"/>
    <p:sldMasterId id="2147485126" r:id="rId27"/>
    <p:sldMasterId id="2147485129" r:id="rId28"/>
    <p:sldMasterId id="2147485142" r:id="rId29"/>
    <p:sldMasterId id="2147485157" r:id="rId30"/>
  </p:sldMasterIdLst>
  <p:notesMasterIdLst>
    <p:notesMasterId r:id="rId100"/>
  </p:notesMasterIdLst>
  <p:sldIdLst>
    <p:sldId id="1152" r:id="rId31"/>
    <p:sldId id="1273" r:id="rId32"/>
    <p:sldId id="846" r:id="rId33"/>
    <p:sldId id="1274" r:id="rId34"/>
    <p:sldId id="693" r:id="rId35"/>
    <p:sldId id="682" r:id="rId36"/>
    <p:sldId id="688" r:id="rId37"/>
    <p:sldId id="941" r:id="rId38"/>
    <p:sldId id="1275" r:id="rId39"/>
    <p:sldId id="1266" r:id="rId40"/>
    <p:sldId id="1270" r:id="rId41"/>
    <p:sldId id="1276" r:id="rId42"/>
    <p:sldId id="1277" r:id="rId43"/>
    <p:sldId id="609" r:id="rId44"/>
    <p:sldId id="1265" r:id="rId45"/>
    <p:sldId id="476" r:id="rId46"/>
    <p:sldId id="1279" r:id="rId47"/>
    <p:sldId id="716" r:id="rId48"/>
    <p:sldId id="1280" r:id="rId49"/>
    <p:sldId id="1281" r:id="rId50"/>
    <p:sldId id="319" r:id="rId51"/>
    <p:sldId id="521" r:id="rId52"/>
    <p:sldId id="1282" r:id="rId53"/>
    <p:sldId id="1284" r:id="rId54"/>
    <p:sldId id="1283" r:id="rId55"/>
    <p:sldId id="1285" r:id="rId56"/>
    <p:sldId id="506" r:id="rId57"/>
    <p:sldId id="746" r:id="rId58"/>
    <p:sldId id="261" r:id="rId59"/>
    <p:sldId id="1287" r:id="rId60"/>
    <p:sldId id="1290" r:id="rId61"/>
    <p:sldId id="1291" r:id="rId62"/>
    <p:sldId id="692" r:id="rId63"/>
    <p:sldId id="542" r:id="rId64"/>
    <p:sldId id="1292" r:id="rId65"/>
    <p:sldId id="314" r:id="rId66"/>
    <p:sldId id="1295" r:id="rId67"/>
    <p:sldId id="1296" r:id="rId68"/>
    <p:sldId id="1310" r:id="rId69"/>
    <p:sldId id="1012" r:id="rId70"/>
    <p:sldId id="1311" r:id="rId71"/>
    <p:sldId id="1294" r:id="rId72"/>
    <p:sldId id="1413" r:id="rId73"/>
    <p:sldId id="1409" r:id="rId74"/>
    <p:sldId id="1398" r:id="rId75"/>
    <p:sldId id="1397" r:id="rId76"/>
    <p:sldId id="1390" r:id="rId77"/>
    <p:sldId id="1312" r:id="rId78"/>
    <p:sldId id="309" r:id="rId79"/>
    <p:sldId id="982" r:id="rId80"/>
    <p:sldId id="1299" r:id="rId81"/>
    <p:sldId id="1414" r:id="rId82"/>
    <p:sldId id="1044" r:id="rId83"/>
    <p:sldId id="1316" r:id="rId84"/>
    <p:sldId id="1315" r:id="rId85"/>
    <p:sldId id="1317" r:id="rId86"/>
    <p:sldId id="1318" r:id="rId87"/>
    <p:sldId id="1319" r:id="rId88"/>
    <p:sldId id="1306" r:id="rId89"/>
    <p:sldId id="1321" r:id="rId90"/>
    <p:sldId id="1017" r:id="rId91"/>
    <p:sldId id="1323" r:id="rId92"/>
    <p:sldId id="1326" r:id="rId93"/>
    <p:sldId id="1328" r:id="rId94"/>
    <p:sldId id="1329" r:id="rId95"/>
    <p:sldId id="1330" r:id="rId96"/>
    <p:sldId id="1331" r:id="rId97"/>
    <p:sldId id="1327" r:id="rId98"/>
    <p:sldId id="1415" r:id="rId99"/>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3CC"/>
    <a:srgbClr val="FF0066"/>
    <a:srgbClr val="000000"/>
    <a:srgbClr val="33CC33"/>
    <a:srgbClr val="FF3399"/>
    <a:srgbClr val="663300"/>
    <a:srgbClr val="CC00CC"/>
    <a:srgbClr val="660066"/>
    <a:srgbClr val="66CCFF"/>
    <a:srgbClr val="0066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837" autoAdjust="0"/>
    <p:restoredTop sz="87559" autoAdjust="0"/>
  </p:normalViewPr>
  <p:slideViewPr>
    <p:cSldViewPr snapToGrid="0">
      <p:cViewPr varScale="1">
        <p:scale>
          <a:sx n="65" d="100"/>
          <a:sy n="65" d="100"/>
        </p:scale>
        <p:origin x="864"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Relationship Id="rId21" Type="http://schemas.openxmlformats.org/officeDocument/2006/relationships/slideMaster" Target="slideMasters/slideMaster21.xml"/><Relationship Id="rId42" Type="http://schemas.openxmlformats.org/officeDocument/2006/relationships/slide" Target="slides/slide12.xml"/><Relationship Id="rId47" Type="http://schemas.openxmlformats.org/officeDocument/2006/relationships/slide" Target="slides/slide17.xml"/><Relationship Id="rId63" Type="http://schemas.openxmlformats.org/officeDocument/2006/relationships/slide" Target="slides/slide33.xml"/><Relationship Id="rId68" Type="http://schemas.openxmlformats.org/officeDocument/2006/relationships/slide" Target="slides/slide38.xml"/><Relationship Id="rId84" Type="http://schemas.openxmlformats.org/officeDocument/2006/relationships/slide" Target="slides/slide54.xml"/><Relationship Id="rId89" Type="http://schemas.openxmlformats.org/officeDocument/2006/relationships/slide" Target="slides/slide59.xml"/><Relationship Id="rId16" Type="http://schemas.openxmlformats.org/officeDocument/2006/relationships/slideMaster" Target="slideMasters/slideMaster16.xml"/><Relationship Id="rId11" Type="http://schemas.openxmlformats.org/officeDocument/2006/relationships/slideMaster" Target="slideMasters/slideMaster11.xml"/><Relationship Id="rId32" Type="http://schemas.openxmlformats.org/officeDocument/2006/relationships/slide" Target="slides/slide2.xml"/><Relationship Id="rId37" Type="http://schemas.openxmlformats.org/officeDocument/2006/relationships/slide" Target="slides/slide7.xml"/><Relationship Id="rId53" Type="http://schemas.openxmlformats.org/officeDocument/2006/relationships/slide" Target="slides/slide23.xml"/><Relationship Id="rId58" Type="http://schemas.openxmlformats.org/officeDocument/2006/relationships/slide" Target="slides/slide28.xml"/><Relationship Id="rId74" Type="http://schemas.openxmlformats.org/officeDocument/2006/relationships/slide" Target="slides/slide44.xml"/><Relationship Id="rId79" Type="http://schemas.openxmlformats.org/officeDocument/2006/relationships/slide" Target="slides/slide49.xml"/><Relationship Id="rId102" Type="http://schemas.openxmlformats.org/officeDocument/2006/relationships/viewProps" Target="viewProps.xml"/><Relationship Id="rId5" Type="http://schemas.openxmlformats.org/officeDocument/2006/relationships/slideMaster" Target="slideMasters/slideMaster5.xml"/><Relationship Id="rId90" Type="http://schemas.openxmlformats.org/officeDocument/2006/relationships/slide" Target="slides/slide60.xml"/><Relationship Id="rId95" Type="http://schemas.openxmlformats.org/officeDocument/2006/relationships/slide" Target="slides/slide65.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43" Type="http://schemas.openxmlformats.org/officeDocument/2006/relationships/slide" Target="slides/slide13.xml"/><Relationship Id="rId48" Type="http://schemas.openxmlformats.org/officeDocument/2006/relationships/slide" Target="slides/slide18.xml"/><Relationship Id="rId64" Type="http://schemas.openxmlformats.org/officeDocument/2006/relationships/slide" Target="slides/slide34.xml"/><Relationship Id="rId69" Type="http://schemas.openxmlformats.org/officeDocument/2006/relationships/slide" Target="slides/slide39.xml"/><Relationship Id="rId80" Type="http://schemas.openxmlformats.org/officeDocument/2006/relationships/slide" Target="slides/slide50.xml"/><Relationship Id="rId85" Type="http://schemas.openxmlformats.org/officeDocument/2006/relationships/slide" Target="slides/slide55.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Master" Target="slideMasters/slideMaster25.xml"/><Relationship Id="rId33" Type="http://schemas.openxmlformats.org/officeDocument/2006/relationships/slide" Target="slides/slide3.xml"/><Relationship Id="rId38" Type="http://schemas.openxmlformats.org/officeDocument/2006/relationships/slide" Target="slides/slide8.xml"/><Relationship Id="rId46" Type="http://schemas.openxmlformats.org/officeDocument/2006/relationships/slide" Target="slides/slide16.xml"/><Relationship Id="rId59" Type="http://schemas.openxmlformats.org/officeDocument/2006/relationships/slide" Target="slides/slide29.xml"/><Relationship Id="rId67" Type="http://schemas.openxmlformats.org/officeDocument/2006/relationships/slide" Target="slides/slide37.xml"/><Relationship Id="rId103" Type="http://schemas.openxmlformats.org/officeDocument/2006/relationships/theme" Target="theme/theme1.xml"/><Relationship Id="rId20" Type="http://schemas.openxmlformats.org/officeDocument/2006/relationships/slideMaster" Target="slideMasters/slideMaster20.xml"/><Relationship Id="rId41" Type="http://schemas.openxmlformats.org/officeDocument/2006/relationships/slide" Target="slides/slide11.xml"/><Relationship Id="rId54" Type="http://schemas.openxmlformats.org/officeDocument/2006/relationships/slide" Target="slides/slide24.xml"/><Relationship Id="rId62" Type="http://schemas.openxmlformats.org/officeDocument/2006/relationships/slide" Target="slides/slide32.xml"/><Relationship Id="rId70" Type="http://schemas.openxmlformats.org/officeDocument/2006/relationships/slide" Target="slides/slide40.xml"/><Relationship Id="rId75" Type="http://schemas.openxmlformats.org/officeDocument/2006/relationships/slide" Target="slides/slide45.xml"/><Relationship Id="rId83" Type="http://schemas.openxmlformats.org/officeDocument/2006/relationships/slide" Target="slides/slide53.xml"/><Relationship Id="rId88" Type="http://schemas.openxmlformats.org/officeDocument/2006/relationships/slide" Target="slides/slide58.xml"/><Relationship Id="rId91" Type="http://schemas.openxmlformats.org/officeDocument/2006/relationships/slide" Target="slides/slide61.xml"/><Relationship Id="rId96" Type="http://schemas.openxmlformats.org/officeDocument/2006/relationships/slide" Target="slides/slide66.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 Target="slides/slide6.xml"/><Relationship Id="rId49" Type="http://schemas.openxmlformats.org/officeDocument/2006/relationships/slide" Target="slides/slide19.xml"/><Relationship Id="rId57" Type="http://schemas.openxmlformats.org/officeDocument/2006/relationships/slide" Target="slides/slide27.xml"/><Relationship Id="rId10" Type="http://schemas.openxmlformats.org/officeDocument/2006/relationships/slideMaster" Target="slideMasters/slideMaster10.xml"/><Relationship Id="rId31" Type="http://schemas.openxmlformats.org/officeDocument/2006/relationships/slide" Target="slides/slide1.xml"/><Relationship Id="rId44" Type="http://schemas.openxmlformats.org/officeDocument/2006/relationships/slide" Target="slides/slide14.xml"/><Relationship Id="rId52" Type="http://schemas.openxmlformats.org/officeDocument/2006/relationships/slide" Target="slides/slide22.xml"/><Relationship Id="rId60" Type="http://schemas.openxmlformats.org/officeDocument/2006/relationships/slide" Target="slides/slide30.xml"/><Relationship Id="rId65" Type="http://schemas.openxmlformats.org/officeDocument/2006/relationships/slide" Target="slides/slide35.xml"/><Relationship Id="rId73" Type="http://schemas.openxmlformats.org/officeDocument/2006/relationships/slide" Target="slides/slide43.xml"/><Relationship Id="rId78" Type="http://schemas.openxmlformats.org/officeDocument/2006/relationships/slide" Target="slides/slide48.xml"/><Relationship Id="rId81" Type="http://schemas.openxmlformats.org/officeDocument/2006/relationships/slide" Target="slides/slide51.xml"/><Relationship Id="rId86" Type="http://schemas.openxmlformats.org/officeDocument/2006/relationships/slide" Target="slides/slide56.xml"/><Relationship Id="rId94" Type="http://schemas.openxmlformats.org/officeDocument/2006/relationships/slide" Target="slides/slide64.xml"/><Relationship Id="rId99" Type="http://schemas.openxmlformats.org/officeDocument/2006/relationships/slide" Target="slides/slide69.xml"/><Relationship Id="rId101"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9.xml"/><Relationship Id="rId34" Type="http://schemas.openxmlformats.org/officeDocument/2006/relationships/slide" Target="slides/slide4.xml"/><Relationship Id="rId50" Type="http://schemas.openxmlformats.org/officeDocument/2006/relationships/slide" Target="slides/slide20.xml"/><Relationship Id="rId55" Type="http://schemas.openxmlformats.org/officeDocument/2006/relationships/slide" Target="slides/slide25.xml"/><Relationship Id="rId76" Type="http://schemas.openxmlformats.org/officeDocument/2006/relationships/slide" Target="slides/slide46.xml"/><Relationship Id="rId97" Type="http://schemas.openxmlformats.org/officeDocument/2006/relationships/slide" Target="slides/slide67.xml"/><Relationship Id="rId104" Type="http://schemas.openxmlformats.org/officeDocument/2006/relationships/tableStyles" Target="tableStyles.xml"/><Relationship Id="rId7" Type="http://schemas.openxmlformats.org/officeDocument/2006/relationships/slideMaster" Target="slideMasters/slideMaster7.xml"/><Relationship Id="rId71" Type="http://schemas.openxmlformats.org/officeDocument/2006/relationships/slide" Target="slides/slide41.xml"/><Relationship Id="rId92" Type="http://schemas.openxmlformats.org/officeDocument/2006/relationships/slide" Target="slides/slide62.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 Target="slides/slide10.xml"/><Relationship Id="rId45" Type="http://schemas.openxmlformats.org/officeDocument/2006/relationships/slide" Target="slides/slide15.xml"/><Relationship Id="rId66" Type="http://schemas.openxmlformats.org/officeDocument/2006/relationships/slide" Target="slides/slide36.xml"/><Relationship Id="rId87" Type="http://schemas.openxmlformats.org/officeDocument/2006/relationships/slide" Target="slides/slide57.xml"/><Relationship Id="rId61" Type="http://schemas.openxmlformats.org/officeDocument/2006/relationships/slide" Target="slides/slide31.xml"/><Relationship Id="rId82" Type="http://schemas.openxmlformats.org/officeDocument/2006/relationships/slide" Target="slides/slide52.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 Target="slides/slide5.xml"/><Relationship Id="rId56" Type="http://schemas.openxmlformats.org/officeDocument/2006/relationships/slide" Target="slides/slide26.xml"/><Relationship Id="rId77" Type="http://schemas.openxmlformats.org/officeDocument/2006/relationships/slide" Target="slides/slide47.xml"/><Relationship Id="rId100" Type="http://schemas.openxmlformats.org/officeDocument/2006/relationships/notesMaster" Target="notesMasters/notesMaster1.xml"/><Relationship Id="rId8" Type="http://schemas.openxmlformats.org/officeDocument/2006/relationships/slideMaster" Target="slideMasters/slideMaster8.xml"/><Relationship Id="rId51" Type="http://schemas.openxmlformats.org/officeDocument/2006/relationships/slide" Target="slides/slide21.xml"/><Relationship Id="rId72" Type="http://schemas.openxmlformats.org/officeDocument/2006/relationships/slide" Target="slides/slide42.xml"/><Relationship Id="rId93" Type="http://schemas.openxmlformats.org/officeDocument/2006/relationships/slide" Target="slides/slide63.xml"/><Relationship Id="rId98" Type="http://schemas.openxmlformats.org/officeDocument/2006/relationships/slide" Target="slides/slide68.xml"/><Relationship Id="rId3" Type="http://schemas.openxmlformats.org/officeDocument/2006/relationships/slideMaster" Target="slideMasters/slideMaster3.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2FB3FB4-33D3-461E-9F04-627F68FC3BD1}" type="doc">
      <dgm:prSet loTypeId="urn:microsoft.com/office/officeart/2005/8/layout/pyramid2" loCatId="list" qsTypeId="urn:microsoft.com/office/officeart/2009/2/quickstyle/3d8" qsCatId="3D" csTypeId="urn:microsoft.com/office/officeart/2005/8/colors/colorful5" csCatId="colorful" phldr="1"/>
      <dgm:spPr/>
    </dgm:pt>
    <dgm:pt modelId="{426DF4DD-940C-4F46-9A62-3EA5C5B7853C}">
      <dgm:prSet phldrT="[Text]"/>
      <dgm:spPr/>
      <dgm:t>
        <a:bodyPr/>
        <a:lstStyle/>
        <a:p>
          <a:r>
            <a:rPr lang="en-US" b="1" dirty="0">
              <a:solidFill>
                <a:srgbClr val="000000"/>
              </a:solidFill>
              <a:latin typeface="Times New Roman" panose="02020603050405020304" pitchFamily="18" charset="0"/>
              <a:cs typeface="Times New Roman" panose="02020603050405020304" pitchFamily="18" charset="0"/>
            </a:rPr>
            <a:t>KINH TẾ THỊ TRƯỜNG</a:t>
          </a:r>
        </a:p>
      </dgm:t>
    </dgm:pt>
    <dgm:pt modelId="{F67CDBE1-1670-44B0-9303-2F720719FCE2}" type="parTrans" cxnId="{7EF6CCC3-1C27-4F10-AD08-FBF4A9B7B3CE}">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7A9811F0-3B70-4502-994D-E25C6B38094D}" type="sibTrans" cxnId="{7EF6CCC3-1C27-4F10-AD08-FBF4A9B7B3CE}">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B4A3E15C-67EE-44E7-9343-31E52264C47D}">
      <dgm:prSet phldrT="[Text]"/>
      <dgm:spPr/>
      <dgm:t>
        <a:bodyPr/>
        <a:lstStyle/>
        <a:p>
          <a:r>
            <a:rPr lang="en-US" b="1" dirty="0">
              <a:solidFill>
                <a:srgbClr val="800000"/>
              </a:solidFill>
              <a:latin typeface="Times New Roman" panose="02020603050405020304" pitchFamily="18" charset="0"/>
              <a:cs typeface="Times New Roman" panose="02020603050405020304" pitchFamily="18" charset="0"/>
            </a:rPr>
            <a:t>KT HÀNG HÓA</a:t>
          </a:r>
        </a:p>
      </dgm:t>
    </dgm:pt>
    <dgm:pt modelId="{A19D91F1-2A8B-4650-93A9-B00AE5597F06}" type="parTrans" cxnId="{50644A77-B6EA-4C37-9454-8331E4ED17A5}">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944749F-08A8-4F59-BFCD-D65A8BC3B2A4}" type="sibTrans" cxnId="{50644A77-B6EA-4C37-9454-8331E4ED17A5}">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FD6D946-4FFC-4E3E-B7B9-880F1739E1B3}">
      <dgm:prSet phldrT="[Text]"/>
      <dgm:spPr/>
      <dgm:t>
        <a:bodyPr/>
        <a:lstStyle/>
        <a:p>
          <a:r>
            <a:rPr lang="en-US" b="1" dirty="0">
              <a:solidFill>
                <a:schemeClr val="accent4">
                  <a:lumMod val="50000"/>
                </a:schemeClr>
              </a:solidFill>
              <a:latin typeface="Times New Roman" panose="02020603050405020304" pitchFamily="18" charset="0"/>
              <a:cs typeface="Times New Roman" panose="02020603050405020304" pitchFamily="18" charset="0"/>
            </a:rPr>
            <a:t>KT TỰ NHIÊN TỰ CUNG TỰ CẤP</a:t>
          </a:r>
        </a:p>
      </dgm:t>
    </dgm:pt>
    <dgm:pt modelId="{C492592A-308A-4A8C-895A-01804E791448}" type="parTrans" cxnId="{8F526F6C-5210-4D55-9AD8-659787CECAD8}">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E0B6E484-E335-438A-ACB0-719511802063}" type="sibTrans" cxnId="{8F526F6C-5210-4D55-9AD8-659787CECAD8}">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85C8081-C18B-4B02-BD7F-3624AD340F62}" type="pres">
      <dgm:prSet presAssocID="{02FB3FB4-33D3-461E-9F04-627F68FC3BD1}" presName="compositeShape" presStyleCnt="0">
        <dgm:presLayoutVars>
          <dgm:dir/>
          <dgm:resizeHandles/>
        </dgm:presLayoutVars>
      </dgm:prSet>
      <dgm:spPr/>
    </dgm:pt>
    <dgm:pt modelId="{9DD78389-5D67-42D5-80D4-D3BC7050FC12}" type="pres">
      <dgm:prSet presAssocID="{02FB3FB4-33D3-461E-9F04-627F68FC3BD1}" presName="pyramid" presStyleLbl="node1" presStyleIdx="0" presStyleCnt="1" custLinFactNeighborX="-1128" custLinFactNeighborY="1788"/>
      <dgm:spPr/>
    </dgm:pt>
    <dgm:pt modelId="{7FB56D0D-FA31-4CDA-8481-8631445A53F1}" type="pres">
      <dgm:prSet presAssocID="{02FB3FB4-33D3-461E-9F04-627F68FC3BD1}" presName="theList" presStyleCnt="0"/>
      <dgm:spPr/>
    </dgm:pt>
    <dgm:pt modelId="{ABE52687-91CC-4B83-868D-EA6273146BAB}" type="pres">
      <dgm:prSet presAssocID="{426DF4DD-940C-4F46-9A62-3EA5C5B7853C}" presName="aNode" presStyleLbl="fgAcc1" presStyleIdx="0" presStyleCnt="3" custLinFactY="1988" custLinFactNeighborX="3590" custLinFactNeighborY="100000">
        <dgm:presLayoutVars>
          <dgm:bulletEnabled val="1"/>
        </dgm:presLayoutVars>
      </dgm:prSet>
      <dgm:spPr/>
      <dgm:t>
        <a:bodyPr/>
        <a:lstStyle/>
        <a:p>
          <a:endParaRPr lang="en-US"/>
        </a:p>
      </dgm:t>
    </dgm:pt>
    <dgm:pt modelId="{4BE00B4D-BC21-4A11-9DA7-D767A6697FDB}" type="pres">
      <dgm:prSet presAssocID="{426DF4DD-940C-4F46-9A62-3EA5C5B7853C}" presName="aSpace" presStyleCnt="0"/>
      <dgm:spPr/>
    </dgm:pt>
    <dgm:pt modelId="{872CF5A4-1C5A-4099-87A3-3185C3D4D1CC}" type="pres">
      <dgm:prSet presAssocID="{B4A3E15C-67EE-44E7-9343-31E52264C47D}" presName="aNode" presStyleLbl="fgAcc1" presStyleIdx="1" presStyleCnt="3" custLinFactY="-9415" custLinFactNeighborX="-1183" custLinFactNeighborY="-100000">
        <dgm:presLayoutVars>
          <dgm:bulletEnabled val="1"/>
        </dgm:presLayoutVars>
      </dgm:prSet>
      <dgm:spPr/>
      <dgm:t>
        <a:bodyPr/>
        <a:lstStyle/>
        <a:p>
          <a:endParaRPr lang="en-US"/>
        </a:p>
      </dgm:t>
    </dgm:pt>
    <dgm:pt modelId="{9F1634EA-CA22-48E6-A995-48C064AD4611}" type="pres">
      <dgm:prSet presAssocID="{B4A3E15C-67EE-44E7-9343-31E52264C47D}" presName="aSpace" presStyleCnt="0"/>
      <dgm:spPr/>
    </dgm:pt>
    <dgm:pt modelId="{696788F1-D756-47EF-BCA6-DABB7E4D55D0}" type="pres">
      <dgm:prSet presAssocID="{6FD6D946-4FFC-4E3E-B7B9-880F1739E1B3}" presName="aNode" presStyleLbl="fgAcc1" presStyleIdx="2" presStyleCnt="3" custLinFactY="1787" custLinFactNeighborX="-4634" custLinFactNeighborY="100000">
        <dgm:presLayoutVars>
          <dgm:bulletEnabled val="1"/>
        </dgm:presLayoutVars>
      </dgm:prSet>
      <dgm:spPr/>
      <dgm:t>
        <a:bodyPr/>
        <a:lstStyle/>
        <a:p>
          <a:endParaRPr lang="en-US"/>
        </a:p>
      </dgm:t>
    </dgm:pt>
    <dgm:pt modelId="{34EEAC41-22AF-415F-A9E4-8E2B48D04FA1}" type="pres">
      <dgm:prSet presAssocID="{6FD6D946-4FFC-4E3E-B7B9-880F1739E1B3}" presName="aSpace" presStyleCnt="0"/>
      <dgm:spPr/>
    </dgm:pt>
  </dgm:ptLst>
  <dgm:cxnLst>
    <dgm:cxn modelId="{7216D444-DC1F-4DBD-B832-29E609AF10A4}" type="presOf" srcId="{B4A3E15C-67EE-44E7-9343-31E52264C47D}" destId="{872CF5A4-1C5A-4099-87A3-3185C3D4D1CC}" srcOrd="0" destOrd="0" presId="urn:microsoft.com/office/officeart/2005/8/layout/pyramid2"/>
    <dgm:cxn modelId="{1EAE53E8-36DA-4F48-9958-F98EC62860A8}" type="presOf" srcId="{426DF4DD-940C-4F46-9A62-3EA5C5B7853C}" destId="{ABE52687-91CC-4B83-868D-EA6273146BAB}" srcOrd="0" destOrd="0" presId="urn:microsoft.com/office/officeart/2005/8/layout/pyramid2"/>
    <dgm:cxn modelId="{7EF6CCC3-1C27-4F10-AD08-FBF4A9B7B3CE}" srcId="{02FB3FB4-33D3-461E-9F04-627F68FC3BD1}" destId="{426DF4DD-940C-4F46-9A62-3EA5C5B7853C}" srcOrd="0" destOrd="0" parTransId="{F67CDBE1-1670-44B0-9303-2F720719FCE2}" sibTransId="{7A9811F0-3B70-4502-994D-E25C6B38094D}"/>
    <dgm:cxn modelId="{1477951A-1802-4297-A0FF-CD777B919A12}" type="presOf" srcId="{02FB3FB4-33D3-461E-9F04-627F68FC3BD1}" destId="{685C8081-C18B-4B02-BD7F-3624AD340F62}" srcOrd="0" destOrd="0" presId="urn:microsoft.com/office/officeart/2005/8/layout/pyramid2"/>
    <dgm:cxn modelId="{50644A77-B6EA-4C37-9454-8331E4ED17A5}" srcId="{02FB3FB4-33D3-461E-9F04-627F68FC3BD1}" destId="{B4A3E15C-67EE-44E7-9343-31E52264C47D}" srcOrd="1" destOrd="0" parTransId="{A19D91F1-2A8B-4650-93A9-B00AE5597F06}" sibTransId="{6944749F-08A8-4F59-BFCD-D65A8BC3B2A4}"/>
    <dgm:cxn modelId="{A0F358D2-2FCE-480B-83EF-3589E4F16511}" type="presOf" srcId="{6FD6D946-4FFC-4E3E-B7B9-880F1739E1B3}" destId="{696788F1-D756-47EF-BCA6-DABB7E4D55D0}" srcOrd="0" destOrd="0" presId="urn:microsoft.com/office/officeart/2005/8/layout/pyramid2"/>
    <dgm:cxn modelId="{8F526F6C-5210-4D55-9AD8-659787CECAD8}" srcId="{02FB3FB4-33D3-461E-9F04-627F68FC3BD1}" destId="{6FD6D946-4FFC-4E3E-B7B9-880F1739E1B3}" srcOrd="2" destOrd="0" parTransId="{C492592A-308A-4A8C-895A-01804E791448}" sibTransId="{E0B6E484-E335-438A-ACB0-719511802063}"/>
    <dgm:cxn modelId="{A2577FC1-76BB-4587-8127-F72B13BCA762}" type="presParOf" srcId="{685C8081-C18B-4B02-BD7F-3624AD340F62}" destId="{9DD78389-5D67-42D5-80D4-D3BC7050FC12}" srcOrd="0" destOrd="0" presId="urn:microsoft.com/office/officeart/2005/8/layout/pyramid2"/>
    <dgm:cxn modelId="{D4708DAD-4232-4676-A2AD-F60F0EACE317}" type="presParOf" srcId="{685C8081-C18B-4B02-BD7F-3624AD340F62}" destId="{7FB56D0D-FA31-4CDA-8481-8631445A53F1}" srcOrd="1" destOrd="0" presId="urn:microsoft.com/office/officeart/2005/8/layout/pyramid2"/>
    <dgm:cxn modelId="{7C40838B-D1E1-4182-88CE-46E0C9729E7D}" type="presParOf" srcId="{7FB56D0D-FA31-4CDA-8481-8631445A53F1}" destId="{ABE52687-91CC-4B83-868D-EA6273146BAB}" srcOrd="0" destOrd="0" presId="urn:microsoft.com/office/officeart/2005/8/layout/pyramid2"/>
    <dgm:cxn modelId="{0A255EA7-CD96-4496-A4BF-08E76792E241}" type="presParOf" srcId="{7FB56D0D-FA31-4CDA-8481-8631445A53F1}" destId="{4BE00B4D-BC21-4A11-9DA7-D767A6697FDB}" srcOrd="1" destOrd="0" presId="urn:microsoft.com/office/officeart/2005/8/layout/pyramid2"/>
    <dgm:cxn modelId="{F4EAE8B9-CD59-46E0-B654-CDDB632999C7}" type="presParOf" srcId="{7FB56D0D-FA31-4CDA-8481-8631445A53F1}" destId="{872CF5A4-1C5A-4099-87A3-3185C3D4D1CC}" srcOrd="2" destOrd="0" presId="urn:microsoft.com/office/officeart/2005/8/layout/pyramid2"/>
    <dgm:cxn modelId="{29D6AB88-270E-4570-9A45-D9C502E1E322}" type="presParOf" srcId="{7FB56D0D-FA31-4CDA-8481-8631445A53F1}" destId="{9F1634EA-CA22-48E6-A995-48C064AD4611}" srcOrd="3" destOrd="0" presId="urn:microsoft.com/office/officeart/2005/8/layout/pyramid2"/>
    <dgm:cxn modelId="{09525DED-815F-49BC-B761-7C3D2D5933B0}" type="presParOf" srcId="{7FB56D0D-FA31-4CDA-8481-8631445A53F1}" destId="{696788F1-D756-47EF-BCA6-DABB7E4D55D0}" srcOrd="4" destOrd="0" presId="urn:microsoft.com/office/officeart/2005/8/layout/pyramid2"/>
    <dgm:cxn modelId="{E5EEA165-BBE2-4D97-ADD3-3F7027ECFB74}" type="presParOf" srcId="{7FB56D0D-FA31-4CDA-8481-8631445A53F1}" destId="{34EEAC41-22AF-415F-A9E4-8E2B48D04FA1}" srcOrd="5" destOrd="0" presId="urn:microsoft.com/office/officeart/2005/8/layout/pyramid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5AF17C5-CF67-461F-AC6D-C4EC0BF1A40B}" type="doc">
      <dgm:prSet loTypeId="urn:microsoft.com/office/officeart/2008/layout/RadialCluster" loCatId="cycle" qsTypeId="urn:microsoft.com/office/officeart/2005/8/quickstyle/3d1" qsCatId="3D" csTypeId="urn:microsoft.com/office/officeart/2005/8/colors/accent1_2" csCatId="accent1" phldr="1"/>
      <dgm:spPr/>
      <dgm:t>
        <a:bodyPr/>
        <a:lstStyle/>
        <a:p>
          <a:endParaRPr lang="en-US"/>
        </a:p>
      </dgm:t>
    </dgm:pt>
    <dgm:pt modelId="{427E1116-72F6-44AA-B7D4-D392E0554D30}">
      <dgm:prSet phldrT="[Text]" custT="1"/>
      <dgm:spPr>
        <a:solidFill>
          <a:srgbClr val="FF0066"/>
        </a:solidFill>
      </dgm:spPr>
      <dgm:t>
        <a:bodyPr/>
        <a:lstStyle/>
        <a:p>
          <a:pPr>
            <a:lnSpc>
              <a:spcPct val="100000"/>
            </a:lnSpc>
            <a:spcAft>
              <a:spcPts val="0"/>
            </a:spcAft>
          </a:pPr>
          <a:r>
            <a:rPr lang="vi-VN" sz="2000" b="1" dirty="0">
              <a:latin typeface="+mn-lt"/>
              <a:cs typeface="Times New Roman" pitchFamily="18" charset="0"/>
            </a:rPr>
            <a:t>KTTT</a:t>
          </a:r>
        </a:p>
        <a:p>
          <a:pPr>
            <a:lnSpc>
              <a:spcPct val="100000"/>
            </a:lnSpc>
            <a:spcAft>
              <a:spcPts val="0"/>
            </a:spcAft>
          </a:pPr>
          <a:r>
            <a:rPr lang="vi-VN" sz="2000" b="1" dirty="0">
              <a:latin typeface="+mn-lt"/>
              <a:cs typeface="Times New Roman" pitchFamily="18" charset="0"/>
            </a:rPr>
            <a:t>định hướng</a:t>
          </a:r>
        </a:p>
        <a:p>
          <a:pPr>
            <a:lnSpc>
              <a:spcPct val="100000"/>
            </a:lnSpc>
            <a:spcAft>
              <a:spcPts val="0"/>
            </a:spcAft>
          </a:pPr>
          <a:r>
            <a:rPr lang="vi-VN" sz="2000" b="1" dirty="0">
              <a:latin typeface="+mn-lt"/>
              <a:cs typeface="Times New Roman" pitchFamily="18" charset="0"/>
            </a:rPr>
            <a:t>XHCN</a:t>
          </a:r>
          <a:endParaRPr lang="en-US" sz="2000" b="1" dirty="0">
            <a:latin typeface="+mn-lt"/>
            <a:cs typeface="Times New Roman" pitchFamily="18" charset="0"/>
          </a:endParaRPr>
        </a:p>
      </dgm:t>
    </dgm:pt>
    <dgm:pt modelId="{234DAEC0-5165-42C0-A5EC-7F0F531D3EB4}" type="parTrans" cxnId="{2BC963F6-910C-4F99-8056-17768E3F49EA}">
      <dgm:prSet/>
      <dgm:spPr/>
      <dgm:t>
        <a:bodyPr/>
        <a:lstStyle/>
        <a:p>
          <a:endParaRPr lang="en-US"/>
        </a:p>
      </dgm:t>
    </dgm:pt>
    <dgm:pt modelId="{476D0E4A-1BA1-4011-9057-44F6C5128C17}" type="sibTrans" cxnId="{2BC963F6-910C-4F99-8056-17768E3F49EA}">
      <dgm:prSet/>
      <dgm:spPr/>
      <dgm:t>
        <a:bodyPr/>
        <a:lstStyle/>
        <a:p>
          <a:endParaRPr lang="en-US"/>
        </a:p>
      </dgm:t>
    </dgm:pt>
    <dgm:pt modelId="{99232A92-CFC7-4979-ADBF-EC70EE67FB55}">
      <dgm:prSet phldrT="[Text]" custT="1"/>
      <dgm:spPr>
        <a:solidFill>
          <a:srgbClr val="0033CC"/>
        </a:solidFill>
      </dgm:spPr>
      <dgm:t>
        <a:bodyPr/>
        <a:lstStyle/>
        <a:p>
          <a:r>
            <a:rPr lang="en-US" sz="2000" b="1" dirty="0" err="1">
              <a:latin typeface="Arial" panose="020B0604020202020204" pitchFamily="34" charset="0"/>
              <a:cs typeface="Arial" panose="020B0604020202020204" pitchFamily="34" charset="0"/>
            </a:rPr>
            <a:t>Bản</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chất</a:t>
          </a:r>
          <a:r>
            <a:rPr lang="vi-VN" sz="2000" b="1" dirty="0">
              <a:latin typeface="Arial" panose="020B0604020202020204" pitchFamily="34" charset="0"/>
              <a:cs typeface="Arial" panose="020B0604020202020204" pitchFamily="34" charset="0"/>
            </a:rPr>
            <a:t> KTTT</a:t>
          </a:r>
          <a:endParaRPr lang="en-US" sz="2000" b="1" dirty="0">
            <a:latin typeface="Arial" panose="020B0604020202020204" pitchFamily="34" charset="0"/>
            <a:cs typeface="Arial" panose="020B0604020202020204" pitchFamily="34" charset="0"/>
          </a:endParaRPr>
        </a:p>
      </dgm:t>
    </dgm:pt>
    <dgm:pt modelId="{F12D0007-F42F-483E-A39F-6B5F34D2B7AB}" type="parTrans" cxnId="{EA78B2E7-C4D0-467F-91CA-53C7D86710A4}">
      <dgm:prSet/>
      <dgm:spPr/>
      <dgm:t>
        <a:bodyPr/>
        <a:lstStyle/>
        <a:p>
          <a:endParaRPr lang="en-US"/>
        </a:p>
      </dgm:t>
    </dgm:pt>
    <dgm:pt modelId="{DC0E309C-BE7D-4374-AE53-D1BDDD5FC8C9}" type="sibTrans" cxnId="{EA78B2E7-C4D0-467F-91CA-53C7D86710A4}">
      <dgm:prSet/>
      <dgm:spPr/>
      <dgm:t>
        <a:bodyPr/>
        <a:lstStyle/>
        <a:p>
          <a:endParaRPr lang="en-US"/>
        </a:p>
      </dgm:t>
    </dgm:pt>
    <dgm:pt modelId="{75E423E4-D922-4421-866E-A1246872024B}">
      <dgm:prSet phldrT="[Text]" custT="1"/>
      <dgm:spPr>
        <a:solidFill>
          <a:srgbClr val="660066"/>
        </a:solidFill>
      </dgm:spPr>
      <dgm:t>
        <a:bodyPr/>
        <a:lstStyle/>
        <a:p>
          <a:r>
            <a:rPr lang="vi-VN" sz="2000" b="1" dirty="0">
              <a:latin typeface="Arial" panose="020B0604020202020204" pitchFamily="34" charset="0"/>
              <a:cs typeface="Arial" panose="020B0604020202020204" pitchFamily="34" charset="0"/>
            </a:rPr>
            <a:t>Lãnh đạo</a:t>
          </a:r>
        </a:p>
        <a:p>
          <a:r>
            <a:rPr lang="vi-VN" sz="2000" b="1" dirty="0">
              <a:latin typeface="Arial" panose="020B0604020202020204" pitchFamily="34" charset="0"/>
              <a:cs typeface="Arial" panose="020B0604020202020204" pitchFamily="34" charset="0"/>
            </a:rPr>
            <a:t>định hướng</a:t>
          </a:r>
          <a:endParaRPr lang="en-US" sz="2000" b="1" dirty="0">
            <a:latin typeface="Arial" panose="020B0604020202020204" pitchFamily="34" charset="0"/>
            <a:cs typeface="Arial" panose="020B0604020202020204" pitchFamily="34" charset="0"/>
          </a:endParaRPr>
        </a:p>
      </dgm:t>
    </dgm:pt>
    <dgm:pt modelId="{EDB3AB21-0B4C-45DF-9EA2-EE59059A4856}" type="parTrans" cxnId="{D2AB405E-AF9F-4C88-BE33-C630D0F1881D}">
      <dgm:prSet/>
      <dgm:spPr/>
      <dgm:t>
        <a:bodyPr/>
        <a:lstStyle/>
        <a:p>
          <a:endParaRPr lang="en-US"/>
        </a:p>
      </dgm:t>
    </dgm:pt>
    <dgm:pt modelId="{6F5C827C-64A7-4E71-8DB5-CC8BCCC4F4BD}" type="sibTrans" cxnId="{D2AB405E-AF9F-4C88-BE33-C630D0F1881D}">
      <dgm:prSet/>
      <dgm:spPr/>
      <dgm:t>
        <a:bodyPr/>
        <a:lstStyle/>
        <a:p>
          <a:endParaRPr lang="en-US"/>
        </a:p>
      </dgm:t>
    </dgm:pt>
    <dgm:pt modelId="{CB03E5B5-33EE-4EBF-B5CC-F7D908FC52F8}">
      <dgm:prSet phldrT="[Text]" custT="1"/>
      <dgm:spPr>
        <a:solidFill>
          <a:srgbClr val="00B050"/>
        </a:solidFill>
      </dgm:spPr>
      <dgm:t>
        <a:bodyPr/>
        <a:lstStyle/>
        <a:p>
          <a:r>
            <a:rPr lang="vi-VN" sz="2000" b="1" dirty="0">
              <a:latin typeface="Arial" panose="020B0604020202020204" pitchFamily="34" charset="0"/>
              <a:cs typeface="Arial" panose="020B0604020202020204" pitchFamily="34" charset="0"/>
            </a:rPr>
            <a:t>Đồng bộ </a:t>
          </a:r>
        </a:p>
        <a:p>
          <a:r>
            <a:rPr lang="vi-VN" sz="2000" b="1" dirty="0">
              <a:latin typeface="Arial" panose="020B0604020202020204" pitchFamily="34" charset="0"/>
              <a:cs typeface="Arial" panose="020B0604020202020204" pitchFamily="34" charset="0"/>
            </a:rPr>
            <a:t>mục tiêu</a:t>
          </a:r>
          <a:r>
            <a:rPr lang="en-US" sz="2000" b="1" dirty="0">
              <a:latin typeface="Arial" panose="020B0604020202020204" pitchFamily="34" charset="0"/>
              <a:cs typeface="Arial" panose="020B0604020202020204" pitchFamily="34" charset="0"/>
            </a:rPr>
            <a:t> </a:t>
          </a:r>
        </a:p>
      </dgm:t>
    </dgm:pt>
    <dgm:pt modelId="{C93EA8E3-E32F-4AEC-A897-96A78E0FC0A9}" type="parTrans" cxnId="{FB4407A5-D43B-453F-9B1D-D9FF330FBE29}">
      <dgm:prSet/>
      <dgm:spPr/>
      <dgm:t>
        <a:bodyPr/>
        <a:lstStyle/>
        <a:p>
          <a:endParaRPr lang="en-US"/>
        </a:p>
      </dgm:t>
    </dgm:pt>
    <dgm:pt modelId="{79E6B2B3-5E18-4734-83F0-BFEB46D841B1}" type="sibTrans" cxnId="{FB4407A5-D43B-453F-9B1D-D9FF330FBE29}">
      <dgm:prSet/>
      <dgm:spPr/>
      <dgm:t>
        <a:bodyPr/>
        <a:lstStyle/>
        <a:p>
          <a:endParaRPr lang="en-US"/>
        </a:p>
      </dgm:t>
    </dgm:pt>
    <dgm:pt modelId="{B9F1FA43-5E6B-47BD-B3F0-EAFA2E1F35D2}" type="pres">
      <dgm:prSet presAssocID="{85AF17C5-CF67-461F-AC6D-C4EC0BF1A40B}" presName="Name0" presStyleCnt="0">
        <dgm:presLayoutVars>
          <dgm:chMax val="1"/>
          <dgm:chPref val="1"/>
          <dgm:dir/>
          <dgm:animOne val="branch"/>
          <dgm:animLvl val="lvl"/>
        </dgm:presLayoutVars>
      </dgm:prSet>
      <dgm:spPr/>
      <dgm:t>
        <a:bodyPr/>
        <a:lstStyle/>
        <a:p>
          <a:endParaRPr lang="en-US"/>
        </a:p>
      </dgm:t>
    </dgm:pt>
    <dgm:pt modelId="{76FE3109-E619-4DB4-B3BA-C2224B377E68}" type="pres">
      <dgm:prSet presAssocID="{427E1116-72F6-44AA-B7D4-D392E0554D30}" presName="singleCycle" presStyleCnt="0"/>
      <dgm:spPr/>
    </dgm:pt>
    <dgm:pt modelId="{84416CFB-2C26-4EBA-9153-B51DE063F241}" type="pres">
      <dgm:prSet presAssocID="{427E1116-72F6-44AA-B7D4-D392E0554D30}" presName="singleCenter" presStyleLbl="node1" presStyleIdx="0" presStyleCnt="4" custScaleX="146735" custScaleY="80198" custLinFactNeighborX="657" custLinFactNeighborY="-12664">
        <dgm:presLayoutVars>
          <dgm:chMax val="7"/>
          <dgm:chPref val="7"/>
        </dgm:presLayoutVars>
      </dgm:prSet>
      <dgm:spPr/>
      <dgm:t>
        <a:bodyPr/>
        <a:lstStyle/>
        <a:p>
          <a:endParaRPr lang="en-US"/>
        </a:p>
      </dgm:t>
    </dgm:pt>
    <dgm:pt modelId="{670FA885-046B-4A1C-AF6D-517D1964B1F2}" type="pres">
      <dgm:prSet presAssocID="{F12D0007-F42F-483E-A39F-6B5F34D2B7AB}" presName="Name56" presStyleLbl="parChTrans1D2" presStyleIdx="0" presStyleCnt="3"/>
      <dgm:spPr/>
      <dgm:t>
        <a:bodyPr/>
        <a:lstStyle/>
        <a:p>
          <a:endParaRPr lang="en-US"/>
        </a:p>
      </dgm:t>
    </dgm:pt>
    <dgm:pt modelId="{4A4CE06A-E6BB-401B-B2FA-5C8E932EBCCB}" type="pres">
      <dgm:prSet presAssocID="{99232A92-CFC7-4979-ADBF-EC70EE67FB55}" presName="text0" presStyleLbl="node1" presStyleIdx="1" presStyleCnt="4" custScaleX="269760">
        <dgm:presLayoutVars>
          <dgm:bulletEnabled val="1"/>
        </dgm:presLayoutVars>
      </dgm:prSet>
      <dgm:spPr/>
      <dgm:t>
        <a:bodyPr/>
        <a:lstStyle/>
        <a:p>
          <a:endParaRPr lang="en-US"/>
        </a:p>
      </dgm:t>
    </dgm:pt>
    <dgm:pt modelId="{92EC932C-B8DE-41EC-BAF5-713451B613FF}" type="pres">
      <dgm:prSet presAssocID="{EDB3AB21-0B4C-45DF-9EA2-EE59059A4856}" presName="Name56" presStyleLbl="parChTrans1D2" presStyleIdx="1" presStyleCnt="3"/>
      <dgm:spPr/>
      <dgm:t>
        <a:bodyPr/>
        <a:lstStyle/>
        <a:p>
          <a:endParaRPr lang="en-US"/>
        </a:p>
      </dgm:t>
    </dgm:pt>
    <dgm:pt modelId="{C6C79D8D-59B8-4DE5-B888-82E892A28915}" type="pres">
      <dgm:prSet presAssocID="{75E423E4-D922-4421-866E-A1246872024B}" presName="text0" presStyleLbl="node1" presStyleIdx="2" presStyleCnt="4" custScaleX="206612">
        <dgm:presLayoutVars>
          <dgm:bulletEnabled val="1"/>
        </dgm:presLayoutVars>
      </dgm:prSet>
      <dgm:spPr/>
      <dgm:t>
        <a:bodyPr/>
        <a:lstStyle/>
        <a:p>
          <a:endParaRPr lang="en-US"/>
        </a:p>
      </dgm:t>
    </dgm:pt>
    <dgm:pt modelId="{DC5B5E8B-6531-416A-8D09-CB2149AAE725}" type="pres">
      <dgm:prSet presAssocID="{C93EA8E3-E32F-4AEC-A897-96A78E0FC0A9}" presName="Name56" presStyleLbl="parChTrans1D2" presStyleIdx="2" presStyleCnt="3"/>
      <dgm:spPr/>
      <dgm:t>
        <a:bodyPr/>
        <a:lstStyle/>
        <a:p>
          <a:endParaRPr lang="en-US"/>
        </a:p>
      </dgm:t>
    </dgm:pt>
    <dgm:pt modelId="{6AF60A72-39FC-4DAC-AF74-A2956F475D95}" type="pres">
      <dgm:prSet presAssocID="{CB03E5B5-33EE-4EBF-B5CC-F7D908FC52F8}" presName="text0" presStyleLbl="node1" presStyleIdx="3" presStyleCnt="4" custScaleX="275337">
        <dgm:presLayoutVars>
          <dgm:bulletEnabled val="1"/>
        </dgm:presLayoutVars>
      </dgm:prSet>
      <dgm:spPr/>
      <dgm:t>
        <a:bodyPr/>
        <a:lstStyle/>
        <a:p>
          <a:endParaRPr lang="en-US"/>
        </a:p>
      </dgm:t>
    </dgm:pt>
  </dgm:ptLst>
  <dgm:cxnLst>
    <dgm:cxn modelId="{3D9F17C8-ED9D-415F-91EE-CABD762E1FF8}" type="presOf" srcId="{75E423E4-D922-4421-866E-A1246872024B}" destId="{C6C79D8D-59B8-4DE5-B888-82E892A28915}" srcOrd="0" destOrd="0" presId="urn:microsoft.com/office/officeart/2008/layout/RadialCluster"/>
    <dgm:cxn modelId="{D2AB405E-AF9F-4C88-BE33-C630D0F1881D}" srcId="{427E1116-72F6-44AA-B7D4-D392E0554D30}" destId="{75E423E4-D922-4421-866E-A1246872024B}" srcOrd="1" destOrd="0" parTransId="{EDB3AB21-0B4C-45DF-9EA2-EE59059A4856}" sibTransId="{6F5C827C-64A7-4E71-8DB5-CC8BCCC4F4BD}"/>
    <dgm:cxn modelId="{33E2A0D8-A791-48A6-9ABE-A4418E4194F5}" type="presOf" srcId="{427E1116-72F6-44AA-B7D4-D392E0554D30}" destId="{84416CFB-2C26-4EBA-9153-B51DE063F241}" srcOrd="0" destOrd="0" presId="urn:microsoft.com/office/officeart/2008/layout/RadialCluster"/>
    <dgm:cxn modelId="{FB4407A5-D43B-453F-9B1D-D9FF330FBE29}" srcId="{427E1116-72F6-44AA-B7D4-D392E0554D30}" destId="{CB03E5B5-33EE-4EBF-B5CC-F7D908FC52F8}" srcOrd="2" destOrd="0" parTransId="{C93EA8E3-E32F-4AEC-A897-96A78E0FC0A9}" sibTransId="{79E6B2B3-5E18-4734-83F0-BFEB46D841B1}"/>
    <dgm:cxn modelId="{09739F6C-656D-4B7E-82C4-92264FCB7701}" type="presOf" srcId="{CB03E5B5-33EE-4EBF-B5CC-F7D908FC52F8}" destId="{6AF60A72-39FC-4DAC-AF74-A2956F475D95}" srcOrd="0" destOrd="0" presId="urn:microsoft.com/office/officeart/2008/layout/RadialCluster"/>
    <dgm:cxn modelId="{461B94EF-2FC4-4805-B1C5-A5071179C956}" type="presOf" srcId="{85AF17C5-CF67-461F-AC6D-C4EC0BF1A40B}" destId="{B9F1FA43-5E6B-47BD-B3F0-EAFA2E1F35D2}" srcOrd="0" destOrd="0" presId="urn:microsoft.com/office/officeart/2008/layout/RadialCluster"/>
    <dgm:cxn modelId="{B2E69C38-D287-453C-87B8-05DD44D47FB8}" type="presOf" srcId="{F12D0007-F42F-483E-A39F-6B5F34D2B7AB}" destId="{670FA885-046B-4A1C-AF6D-517D1964B1F2}" srcOrd="0" destOrd="0" presId="urn:microsoft.com/office/officeart/2008/layout/RadialCluster"/>
    <dgm:cxn modelId="{EA78B2E7-C4D0-467F-91CA-53C7D86710A4}" srcId="{427E1116-72F6-44AA-B7D4-D392E0554D30}" destId="{99232A92-CFC7-4979-ADBF-EC70EE67FB55}" srcOrd="0" destOrd="0" parTransId="{F12D0007-F42F-483E-A39F-6B5F34D2B7AB}" sibTransId="{DC0E309C-BE7D-4374-AE53-D1BDDD5FC8C9}"/>
    <dgm:cxn modelId="{3FFD595A-DB3F-4593-8415-6B34BBB12D4B}" type="presOf" srcId="{EDB3AB21-0B4C-45DF-9EA2-EE59059A4856}" destId="{92EC932C-B8DE-41EC-BAF5-713451B613FF}" srcOrd="0" destOrd="0" presId="urn:microsoft.com/office/officeart/2008/layout/RadialCluster"/>
    <dgm:cxn modelId="{2BC963F6-910C-4F99-8056-17768E3F49EA}" srcId="{85AF17C5-CF67-461F-AC6D-C4EC0BF1A40B}" destId="{427E1116-72F6-44AA-B7D4-D392E0554D30}" srcOrd="0" destOrd="0" parTransId="{234DAEC0-5165-42C0-A5EC-7F0F531D3EB4}" sibTransId="{476D0E4A-1BA1-4011-9057-44F6C5128C17}"/>
    <dgm:cxn modelId="{2B2262E2-1AF5-4660-B7A9-852D52D7BE35}" type="presOf" srcId="{C93EA8E3-E32F-4AEC-A897-96A78E0FC0A9}" destId="{DC5B5E8B-6531-416A-8D09-CB2149AAE725}" srcOrd="0" destOrd="0" presId="urn:microsoft.com/office/officeart/2008/layout/RadialCluster"/>
    <dgm:cxn modelId="{2555F0D9-D186-440C-9C45-EA5D4D2A0B1E}" type="presOf" srcId="{99232A92-CFC7-4979-ADBF-EC70EE67FB55}" destId="{4A4CE06A-E6BB-401B-B2FA-5C8E932EBCCB}" srcOrd="0" destOrd="0" presId="urn:microsoft.com/office/officeart/2008/layout/RadialCluster"/>
    <dgm:cxn modelId="{81E6F042-5237-4B88-8E22-A9A2E7ABA55D}" type="presParOf" srcId="{B9F1FA43-5E6B-47BD-B3F0-EAFA2E1F35D2}" destId="{76FE3109-E619-4DB4-B3BA-C2224B377E68}" srcOrd="0" destOrd="0" presId="urn:microsoft.com/office/officeart/2008/layout/RadialCluster"/>
    <dgm:cxn modelId="{26D02555-3FE3-4FB6-8BD8-11867F33305D}" type="presParOf" srcId="{76FE3109-E619-4DB4-B3BA-C2224B377E68}" destId="{84416CFB-2C26-4EBA-9153-B51DE063F241}" srcOrd="0" destOrd="0" presId="urn:microsoft.com/office/officeart/2008/layout/RadialCluster"/>
    <dgm:cxn modelId="{EC34B5B6-BEC8-4B91-87CD-6317985D7323}" type="presParOf" srcId="{76FE3109-E619-4DB4-B3BA-C2224B377E68}" destId="{670FA885-046B-4A1C-AF6D-517D1964B1F2}" srcOrd="1" destOrd="0" presId="urn:microsoft.com/office/officeart/2008/layout/RadialCluster"/>
    <dgm:cxn modelId="{0B6756CD-CECE-4A32-A243-E3A1D5683D58}" type="presParOf" srcId="{76FE3109-E619-4DB4-B3BA-C2224B377E68}" destId="{4A4CE06A-E6BB-401B-B2FA-5C8E932EBCCB}" srcOrd="2" destOrd="0" presId="urn:microsoft.com/office/officeart/2008/layout/RadialCluster"/>
    <dgm:cxn modelId="{79A49E76-1C16-4A9B-85E2-8BEE9DDD71A8}" type="presParOf" srcId="{76FE3109-E619-4DB4-B3BA-C2224B377E68}" destId="{92EC932C-B8DE-41EC-BAF5-713451B613FF}" srcOrd="3" destOrd="0" presId="urn:microsoft.com/office/officeart/2008/layout/RadialCluster"/>
    <dgm:cxn modelId="{28DA4F42-F01B-4B88-A7A8-4709513DCF19}" type="presParOf" srcId="{76FE3109-E619-4DB4-B3BA-C2224B377E68}" destId="{C6C79D8D-59B8-4DE5-B888-82E892A28915}" srcOrd="4" destOrd="0" presId="urn:microsoft.com/office/officeart/2008/layout/RadialCluster"/>
    <dgm:cxn modelId="{4DD2FC9D-425D-4A64-8236-205E282E5D41}" type="presParOf" srcId="{76FE3109-E619-4DB4-B3BA-C2224B377E68}" destId="{DC5B5E8B-6531-416A-8D09-CB2149AAE725}" srcOrd="5" destOrd="0" presId="urn:microsoft.com/office/officeart/2008/layout/RadialCluster"/>
    <dgm:cxn modelId="{77B683A8-3B83-450B-83D7-085508CDAE7F}" type="presParOf" srcId="{76FE3109-E619-4DB4-B3BA-C2224B377E68}" destId="{6AF60A72-39FC-4DAC-AF74-A2956F475D95}" srcOrd="6" destOrd="0" presId="urn:microsoft.com/office/officeart/2008/layout/RadialCluster"/>
  </dgm:cxnLst>
  <dgm:bg>
    <a:noFill/>
  </dgm:bg>
  <dgm:whole>
    <a:ln>
      <a:solidFill>
        <a:schemeClr val="bg1"/>
      </a:solidFill>
    </a:ln>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9/2/quickstyle/3d8">
  <dgm:title val=""/>
  <dgm:desc val=""/>
  <dgm:catLst>
    <dgm:cat type="3D" pri="11800"/>
  </dgm:catLst>
  <dgm:scene3d>
    <a:camera prst="perspectiveHeroicExtremeRightFacing" zoom="82000">
      <a:rot lat="21300000" lon="20400000" rev="180000"/>
    </a:camera>
    <a:lightRig rig="morning" dir="t">
      <a:rot lat="0" lon="0" rev="20400000"/>
    </a:lightRig>
  </dgm:scene3d>
  <dgm:styleLbl name="node0">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ven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tx1"/>
      </a:fontRef>
    </dgm:style>
  </dgm:styleLbl>
  <dgm:styleLbl name="alig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3">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4">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ImgPlace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30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600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dgm:scene3d>
    <dgm:sp3d z="635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dgm:scene3d>
    <dgm:sp3d z="-1520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2">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3">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1">
    <dgm:scene3d>
      <a:camera prst="orthographicFront"/>
      <a:lightRig rig="threePt" dir="t"/>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dgm:style>
  </dgm:styleLbl>
  <dgm:styleLbl name="conF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alignAcc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trAlignAcc1">
    <dgm:scene3d>
      <a:camera prst="orthographicFront"/>
      <a:lightRig rig="threePt" dir="t"/>
    </dgm:scene3d>
    <dgm:sp3d extrusionH="190500" prstMaterial="matte">
      <a:bevelT w="120650" h="38100"/>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b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solidFgAcc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dgm:style>
  </dgm:styleLbl>
  <dgm:styleLbl name="solidAlignAcc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solidB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bgAccFollowNode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2">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3">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4">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5/10/2022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3de7457949_0_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3de7457949_0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84259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55C7714E-C0BE-4FA8-94AF-D75641CA7DA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6</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0957391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540223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a:extLst>
              <a:ext uri="{FF2B5EF4-FFF2-40B4-BE49-F238E27FC236}">
                <a16:creationId xmlns="" xmlns:a16="http://schemas.microsoft.com/office/drawing/2014/main" id="{2F7CC2AA-A65A-406C-9CCE-C1B5A51AC0E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a:extLst>
              <a:ext uri="{FF2B5EF4-FFF2-40B4-BE49-F238E27FC236}">
                <a16:creationId xmlns="" xmlns:a16="http://schemas.microsoft.com/office/drawing/2014/main" id="{AB46FDED-1BD7-4EBB-84F1-9FA4CA5D5BD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574468" name="Slide Number Placeholder 3">
            <a:extLst>
              <a:ext uri="{FF2B5EF4-FFF2-40B4-BE49-F238E27FC236}">
                <a16:creationId xmlns="" xmlns:a16="http://schemas.microsoft.com/office/drawing/2014/main" id="{BFDC8E3D-10A5-42B3-97D8-068368A274B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E195C9A2-F7DE-4C7B-88FB-0AB427E0CA0F}" type="slidenum">
              <a:rPr lang="en-US" altLang="en-US" smtClean="0"/>
              <a:pPr/>
              <a:t>11</a:t>
            </a:fld>
            <a:endParaRPr lang="en-US" altLang="en-US"/>
          </a:p>
        </p:txBody>
      </p:sp>
    </p:spTree>
    <p:extLst>
      <p:ext uri="{BB962C8B-B14F-4D97-AF65-F5344CB8AC3E}">
        <p14:creationId xmlns:p14="http://schemas.microsoft.com/office/powerpoint/2010/main" val="1814477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23245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087009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AB63340-1FC4-4DA5-ABBC-49EF47499A82}" type="slidenum">
              <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298" name="Rectangle 2"/>
          <p:cNvSpPr>
            <a:spLocks noGrp="1" noRot="1" noChangeAspect="1" noChangeArrowheads="1" noTextEdit="1"/>
          </p:cNvSpPr>
          <p:nvPr>
            <p:ph type="sldImg"/>
          </p:nvPr>
        </p:nvSpPr>
        <p:spPr>
          <a:ln/>
        </p:spPr>
      </p:sp>
      <p:sp>
        <p:nvSpPr>
          <p:cNvPr id="5529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181383114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58263562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19</a:t>
            </a:fld>
            <a:endParaRPr lang="en-US"/>
          </a:p>
        </p:txBody>
      </p:sp>
    </p:spTree>
    <p:extLst>
      <p:ext uri="{BB962C8B-B14F-4D97-AF65-F5344CB8AC3E}">
        <p14:creationId xmlns:p14="http://schemas.microsoft.com/office/powerpoint/2010/main" val="87839176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2134615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3"/>
        <p:cNvGrpSpPr/>
        <p:nvPr/>
      </p:nvGrpSpPr>
      <p:grpSpPr>
        <a:xfrm>
          <a:off x="0" y="0"/>
          <a:ext cx="0" cy="0"/>
          <a:chOff x="0" y="0"/>
          <a:chExt cx="0" cy="0"/>
        </a:xfrm>
      </p:grpSpPr>
      <p:sp>
        <p:nvSpPr>
          <p:cNvPr id="1104" name="Google Shape;1104;g6b628f12ae_0_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5" name="Google Shape;1105;g6b628f12ae_0_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14900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8.xml"/><Relationship Id="rId4" Type="http://schemas.openxmlformats.org/officeDocument/2006/relationships/hyperlink" Target="http://bit.ly/2TtBDfr" TargetMode="Externa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image" Target="../media/image34.png"/><Relationship Id="rId1" Type="http://schemas.openxmlformats.org/officeDocument/2006/relationships/slideMaster" Target="../slideMasters/slideMaster10.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11.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43.png"/><Relationship Id="rId7" Type="http://schemas.openxmlformats.org/officeDocument/2006/relationships/image" Target="../media/image47.png"/><Relationship Id="rId2" Type="http://schemas.openxmlformats.org/officeDocument/2006/relationships/image" Target="../media/image40.png"/><Relationship Id="rId1" Type="http://schemas.openxmlformats.org/officeDocument/2006/relationships/slideMaster" Target="../slideMasters/slideMaster13.xml"/><Relationship Id="rId6" Type="http://schemas.openxmlformats.org/officeDocument/2006/relationships/image" Target="../media/image46.png"/><Relationship Id="rId5" Type="http://schemas.openxmlformats.org/officeDocument/2006/relationships/image" Target="../media/image45.png"/><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2.png"/></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Master" Target="../slideMasters/slideMaster17.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Master" Target="../slideMasters/slideMaster17.xml"/></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Master" Target="../slideMasters/slideMaster17.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jpeg"/><Relationship Id="rId1" Type="http://schemas.openxmlformats.org/officeDocument/2006/relationships/slideMaster" Target="../slideMasters/slideMaster20.xml"/><Relationship Id="rId4" Type="http://schemas.openxmlformats.org/officeDocument/2006/relationships/image" Target="../media/image60.png"/></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Master" Target="../slideMasters/slideMaster20.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image" Target="../media/image61.png"/><Relationship Id="rId1" Type="http://schemas.openxmlformats.org/officeDocument/2006/relationships/slideMaster" Target="../slideMasters/slideMaster22.xml"/><Relationship Id="rId6" Type="http://schemas.openxmlformats.org/officeDocument/2006/relationships/image" Target="../media/image65.png"/><Relationship Id="rId5" Type="http://schemas.openxmlformats.org/officeDocument/2006/relationships/image" Target="../media/image64.png"/><Relationship Id="rId4" Type="http://schemas.openxmlformats.org/officeDocument/2006/relationships/image" Target="../media/image63.png"/></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Master" Target="../slideMasters/slideMaster24.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24.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2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24.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2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5.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26.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26.xml"/></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26.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4.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7.jpeg"/><Relationship Id="rId1" Type="http://schemas.openxmlformats.org/officeDocument/2006/relationships/slideMaster" Target="../slideMasters/slideMaster28.xml"/><Relationship Id="rId6" Type="http://schemas.openxmlformats.org/officeDocument/2006/relationships/image" Target="../media/image80.png"/><Relationship Id="rId5" Type="http://schemas.openxmlformats.org/officeDocument/2006/relationships/image" Target="../media/image78.jpeg"/><Relationship Id="rId4" Type="http://schemas.openxmlformats.org/officeDocument/2006/relationships/image" Target="../media/image76.jpeg"/></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5.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7.png"/><Relationship Id="rId1" Type="http://schemas.openxmlformats.org/officeDocument/2006/relationships/slideMaster" Target="../slideMasters/slideMaster29.xml"/><Relationship Id="rId5" Type="http://schemas.openxmlformats.org/officeDocument/2006/relationships/image" Target="../media/image90.jpeg"/><Relationship Id="rId4" Type="http://schemas.openxmlformats.org/officeDocument/2006/relationships/image" Target="../media/image89.jpeg"/></Relationships>
</file>

<file path=ppt/slideLayouts/_rels/slideLayout43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3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38.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39.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0.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1.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2.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3.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5.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8.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6.jpeg"/><Relationship Id="rId5" Type="http://schemas.openxmlformats.org/officeDocument/2006/relationships/image" Target="../media/image85.png"/><Relationship Id="rId4" Type="http://schemas.openxmlformats.org/officeDocument/2006/relationships/image" Target="../media/image84.jpeg"/></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3916873090"/>
      </p:ext>
    </p:extLst>
  </p:cSld>
  <p:clrMapOvr>
    <a:masterClrMapping/>
  </p:clrMapOvr>
  <p:transition>
    <p:wedg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877400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6293586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821387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76191596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495969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2717668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0210353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8382314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93629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38463031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4455203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003506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49152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8508673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668675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0682588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437340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1580098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011002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0079458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397574269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3759653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33895087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201548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96299936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7632207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7080221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021713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1815400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4342914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924074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7199047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98892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2085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055649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946581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674925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9081118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166858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8192688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183862748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40168908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52670104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4495756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58687267"/>
      </p:ext>
    </p:extLst>
  </p:cSld>
  <p:clrMapOvr>
    <a:masterClrMapping/>
  </p:clrMapOvr>
  <p:extLst>
    <p:ext uri="{DCECCB84-F9BA-43D5-87BE-67443E8EF086}">
      <p15:sldGuideLst xmlns:p15="http://schemas.microsoft.com/office/powerpoint/2012/main">
        <p15:guide id="1" pos="1871">
          <p15:clr>
            <a:srgbClr val="F9AD4C"/>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344852784"/>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47148643"/>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8281516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508023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13281271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2986799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116739733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8729227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4342611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76917423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70206096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2279922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3070899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534261016"/>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146337551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426392271"/>
      </p:ext>
    </p:extLst>
  </p:cSld>
  <p:clrMapOvr>
    <a:masterClrMapping/>
  </p:clrMapOvr>
  <p:extLst>
    <p:ext uri="{DCECCB84-F9BA-43D5-87BE-67443E8EF086}">
      <p15:sldGuideLst xmlns:p15="http://schemas.microsoft.com/office/powerpoint/2012/main">
        <p15:guide id="1" orient="horz" pos="1620">
          <p15:clr>
            <a:srgbClr val="F9AD4C"/>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349999639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304928608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10546478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11437385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146771623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8478329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9399178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47388406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8015506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52596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33286378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4047128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187713328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9188444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01085468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94409810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46292821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60355233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23022411"/>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72408496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55590215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20732024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61866967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607865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9B0354F9-8FDB-413D-B4B9-E1C61E33B46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pPr>
                <a:defRPr/>
              </a:pPr>
              <a:t>‹#›</a:t>
            </a:fld>
            <a:endParaRPr lang="en-US" altLang="en-US"/>
          </a:p>
        </p:txBody>
      </p:sp>
    </p:spTree>
    <p:extLst>
      <p:ext uri="{BB962C8B-B14F-4D97-AF65-F5344CB8AC3E}">
        <p14:creationId xmlns:p14="http://schemas.microsoft.com/office/powerpoint/2010/main" val="69526634"/>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1917017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92206229"/>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950765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696718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57167030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181555470"/>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381675805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47188254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817279"/>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43728301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9876387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5337500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2789641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88563074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4977129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88906251"/>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1895502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647902060"/>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1896050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831967259"/>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480603642"/>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988755217"/>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923739163"/>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62129931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212851797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46794624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2540981919"/>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342649207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173994857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 xmlns:a16="http://schemas.microsoft.com/office/drawing/2014/main"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 xmlns:a16="http://schemas.microsoft.com/office/drawing/2014/main"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71673457"/>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83420308"/>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604859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 xmlns:a16="http://schemas.microsoft.com/office/drawing/2014/main"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3908206603"/>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 xmlns:a16="http://schemas.microsoft.com/office/drawing/2014/main"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 xmlns:a16="http://schemas.microsoft.com/office/drawing/2014/main"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 xmlns:a16="http://schemas.microsoft.com/office/drawing/2014/main"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 xmlns:a16="http://schemas.microsoft.com/office/drawing/2014/main"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 xmlns:a16="http://schemas.microsoft.com/office/drawing/2014/main"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 xmlns:a16="http://schemas.microsoft.com/office/drawing/2014/main"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 xmlns:a16="http://schemas.microsoft.com/office/drawing/2014/main"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 xmlns:a16="http://schemas.microsoft.com/office/drawing/2014/main"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 xmlns:a16="http://schemas.microsoft.com/office/drawing/2014/main"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 xmlns:a16="http://schemas.microsoft.com/office/drawing/2014/main"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 xmlns:a16="http://schemas.microsoft.com/office/drawing/2014/main"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 xmlns:a16="http://schemas.microsoft.com/office/drawing/2014/main"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 xmlns:a16="http://schemas.microsoft.com/office/drawing/2014/main"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 xmlns:a16="http://schemas.microsoft.com/office/drawing/2014/main"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 xmlns:a16="http://schemas.microsoft.com/office/drawing/2014/main"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 xmlns:a16="http://schemas.microsoft.com/office/drawing/2014/main"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 xmlns:a16="http://schemas.microsoft.com/office/drawing/2014/main"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 xmlns:a16="http://schemas.microsoft.com/office/drawing/2014/main"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 xmlns:a16="http://schemas.microsoft.com/office/drawing/2014/main"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 xmlns:a16="http://schemas.microsoft.com/office/drawing/2014/main"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 xmlns:a16="http://schemas.microsoft.com/office/drawing/2014/main"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 xmlns:a16="http://schemas.microsoft.com/office/drawing/2014/main"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 xmlns:a16="http://schemas.microsoft.com/office/drawing/2014/main"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 xmlns:a16="http://schemas.microsoft.com/office/drawing/2014/main"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 xmlns:a16="http://schemas.microsoft.com/office/drawing/2014/main"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 xmlns:a16="http://schemas.microsoft.com/office/drawing/2014/main"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 xmlns:a16="http://schemas.microsoft.com/office/drawing/2014/main"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 xmlns:a16="http://schemas.microsoft.com/office/drawing/2014/main"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 xmlns:a16="http://schemas.microsoft.com/office/drawing/2014/main"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 xmlns:a16="http://schemas.microsoft.com/office/drawing/2014/main"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 xmlns:a16="http://schemas.microsoft.com/office/drawing/2014/main"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 xmlns:a16="http://schemas.microsoft.com/office/drawing/2014/main"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 xmlns:a16="http://schemas.microsoft.com/office/drawing/2014/main"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 xmlns:a16="http://schemas.microsoft.com/office/drawing/2014/main"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 xmlns:a16="http://schemas.microsoft.com/office/drawing/2014/main"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 xmlns:a16="http://schemas.microsoft.com/office/drawing/2014/main"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 xmlns:a16="http://schemas.microsoft.com/office/drawing/2014/main"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 xmlns:a16="http://schemas.microsoft.com/office/drawing/2014/main"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 xmlns:a16="http://schemas.microsoft.com/office/drawing/2014/main"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 xmlns:a16="http://schemas.microsoft.com/office/drawing/2014/main"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 xmlns:a16="http://schemas.microsoft.com/office/drawing/2014/main"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 xmlns:a16="http://schemas.microsoft.com/office/drawing/2014/main"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 xmlns:a16="http://schemas.microsoft.com/office/drawing/2014/main"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 xmlns:a16="http://schemas.microsoft.com/office/drawing/2014/main"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 xmlns:a16="http://schemas.microsoft.com/office/drawing/2014/main"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 xmlns:a16="http://schemas.microsoft.com/office/drawing/2014/main"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 xmlns:a16="http://schemas.microsoft.com/office/drawing/2014/main"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 xmlns:a16="http://schemas.microsoft.com/office/drawing/2014/main"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 xmlns:a16="http://schemas.microsoft.com/office/drawing/2014/main"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 xmlns:a16="http://schemas.microsoft.com/office/drawing/2014/main"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 xmlns:a16="http://schemas.microsoft.com/office/drawing/2014/main"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 xmlns:a16="http://schemas.microsoft.com/office/drawing/2014/main"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 xmlns:a16="http://schemas.microsoft.com/office/drawing/2014/main"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 xmlns:a16="http://schemas.microsoft.com/office/drawing/2014/main"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 xmlns:a16="http://schemas.microsoft.com/office/drawing/2014/main"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 xmlns:a16="http://schemas.microsoft.com/office/drawing/2014/main"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 xmlns:a16="http://schemas.microsoft.com/office/drawing/2014/main"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 xmlns:a16="http://schemas.microsoft.com/office/drawing/2014/main"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 xmlns:a16="http://schemas.microsoft.com/office/drawing/2014/main"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 xmlns:a16="http://schemas.microsoft.com/office/drawing/2014/main"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 xmlns:a16="http://schemas.microsoft.com/office/drawing/2014/main"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 xmlns:a16="http://schemas.microsoft.com/office/drawing/2014/main"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 xmlns:a16="http://schemas.microsoft.com/office/drawing/2014/main"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 xmlns:a16="http://schemas.microsoft.com/office/drawing/2014/main"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 xmlns:a16="http://schemas.microsoft.com/office/drawing/2014/main"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 xmlns:a16="http://schemas.microsoft.com/office/drawing/2014/main"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 xmlns:a16="http://schemas.microsoft.com/office/drawing/2014/main"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 xmlns:a16="http://schemas.microsoft.com/office/drawing/2014/main"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 xmlns:a16="http://schemas.microsoft.com/office/drawing/2014/main"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 xmlns:a16="http://schemas.microsoft.com/office/drawing/2014/main"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 xmlns:a16="http://schemas.microsoft.com/office/drawing/2014/main"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 xmlns:a16="http://schemas.microsoft.com/office/drawing/2014/main"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 xmlns:a16="http://schemas.microsoft.com/office/drawing/2014/main"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 xmlns:a16="http://schemas.microsoft.com/office/drawing/2014/main"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 xmlns:a16="http://schemas.microsoft.com/office/drawing/2014/main"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 xmlns:a16="http://schemas.microsoft.com/office/drawing/2014/main"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 xmlns:a16="http://schemas.microsoft.com/office/drawing/2014/main"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 xmlns:a16="http://schemas.microsoft.com/office/drawing/2014/main"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 xmlns:a16="http://schemas.microsoft.com/office/drawing/2014/main"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 xmlns:a16="http://schemas.microsoft.com/office/drawing/2014/main"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 xmlns:a16="http://schemas.microsoft.com/office/drawing/2014/main"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 xmlns:a16="http://schemas.microsoft.com/office/drawing/2014/main"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 xmlns:a16="http://schemas.microsoft.com/office/drawing/2014/main"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 xmlns:a16="http://schemas.microsoft.com/office/drawing/2014/main"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 xmlns:a16="http://schemas.microsoft.com/office/drawing/2014/main"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 xmlns:a16="http://schemas.microsoft.com/office/drawing/2014/main"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 xmlns:a16="http://schemas.microsoft.com/office/drawing/2014/main"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 xmlns:a16="http://schemas.microsoft.com/office/drawing/2014/main"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 xmlns:a16="http://schemas.microsoft.com/office/drawing/2014/main"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 xmlns:a16="http://schemas.microsoft.com/office/drawing/2014/main"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 xmlns:a16="http://schemas.microsoft.com/office/drawing/2014/main"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 xmlns:a16="http://schemas.microsoft.com/office/drawing/2014/main"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 xmlns:a16="http://schemas.microsoft.com/office/drawing/2014/main"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 xmlns:a16="http://schemas.microsoft.com/office/drawing/2014/main"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 xmlns:a16="http://schemas.microsoft.com/office/drawing/2014/main"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154861959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 xmlns:a16="http://schemas.microsoft.com/office/drawing/2014/main"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 xmlns:a16="http://schemas.microsoft.com/office/drawing/2014/main"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 xmlns:a16="http://schemas.microsoft.com/office/drawing/2014/main"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 xmlns:a16="http://schemas.microsoft.com/office/drawing/2014/main"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 xmlns:a16="http://schemas.microsoft.com/office/drawing/2014/main"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 xmlns:a16="http://schemas.microsoft.com/office/drawing/2014/main"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 xmlns:a16="http://schemas.microsoft.com/office/drawing/2014/main"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 xmlns:a16="http://schemas.microsoft.com/office/drawing/2014/main"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 xmlns:a16="http://schemas.microsoft.com/office/drawing/2014/main"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 xmlns:a16="http://schemas.microsoft.com/office/drawing/2014/main"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 xmlns:a16="http://schemas.microsoft.com/office/drawing/2014/main"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48037221"/>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 xmlns:a16="http://schemas.microsoft.com/office/drawing/2014/main"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 xmlns:a16="http://schemas.microsoft.com/office/drawing/2014/main"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 xmlns:a16="http://schemas.microsoft.com/office/drawing/2014/main"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210303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90479142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 xmlns:a16="http://schemas.microsoft.com/office/drawing/2014/main"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14024520"/>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 xmlns:a16="http://schemas.microsoft.com/office/drawing/2014/main"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712774050"/>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 xmlns:a16="http://schemas.microsoft.com/office/drawing/2014/main"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 xmlns:a16="http://schemas.microsoft.com/office/drawing/2014/main"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 xmlns:a16="http://schemas.microsoft.com/office/drawing/2014/main"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7499470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 xmlns:a16="http://schemas.microsoft.com/office/drawing/2014/main"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01449431"/>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 xmlns:a16="http://schemas.microsoft.com/office/drawing/2014/main"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 xmlns:a16="http://schemas.microsoft.com/office/drawing/2014/main"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 xmlns:a16="http://schemas.microsoft.com/office/drawing/2014/main"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 xmlns:a16="http://schemas.microsoft.com/office/drawing/2014/main"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9500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 xmlns:a16="http://schemas.microsoft.com/office/drawing/2014/main"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12400120"/>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115893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 xmlns:a16="http://schemas.microsoft.com/office/drawing/2014/main"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601711972"/>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508002522"/>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17873044"/>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 xmlns:a16="http://schemas.microsoft.com/office/drawing/2014/main"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 xmlns:a16="http://schemas.microsoft.com/office/drawing/2014/main"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2212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7" name="Picture Placeholder 6"/>
          <p:cNvSpPr>
            <a:spLocks noGrp="1"/>
          </p:cNvSpPr>
          <p:nvPr>
            <p:ph type="pic" sz="quarter" idx="1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7"/>
          <p:cNvSpPr>
            <a:spLocks noGrp="1"/>
          </p:cNvSpPr>
          <p:nvPr>
            <p:ph type="pic" sz="quarter" idx="12"/>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8"/>
          <p:cNvSpPr>
            <a:spLocks noGrp="1"/>
          </p:cNvSpPr>
          <p:nvPr>
            <p:ph type="pic" sz="quarter" idx="13"/>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9"/>
          <p:cNvSpPr>
            <a:spLocks noGrp="1"/>
          </p:cNvSpPr>
          <p:nvPr>
            <p:ph type="pic" sz="quarter" idx="14"/>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10"/>
          <p:cNvSpPr>
            <a:spLocks noGrp="1"/>
          </p:cNvSpPr>
          <p:nvPr>
            <p:ph type="pic" sz="quarter" idx="15"/>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9"/>
          <p:cNvSpPr>
            <a:spLocks noGrp="1"/>
          </p:cNvSpPr>
          <p:nvPr>
            <p:ph type="pic" sz="quarter" idx="16"/>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Shape 4">
            <a:extLst>
              <a:ext uri="{FF2B5EF4-FFF2-40B4-BE49-F238E27FC236}">
                <a16:creationId xmlns="" xmlns:a16="http://schemas.microsoft.com/office/drawing/2014/main" id="{4C3C6FCE-8613-401C-976B-5C129D5FD6A2}"/>
              </a:ext>
            </a:extLst>
          </p:cNvPr>
          <p:cNvSpPr txBox="1">
            <a:spLocks noGrp="1"/>
          </p:cNvSpPr>
          <p:nvPr>
            <p:ph type="sldNum" sz="quarter" idx="17"/>
          </p:nvPr>
        </p:nvSpPr>
        <p:spPr>
          <a:ln/>
        </p:spPr>
        <p:txBody>
          <a:bodyPr/>
          <a:lstStyle>
            <a:lvl1pPr>
              <a:defRPr/>
            </a:lvl1pPr>
          </a:lstStyle>
          <a:p>
            <a:pPr>
              <a:defRPr/>
            </a:pPr>
            <a:fld id="{11D17176-61A1-4417-AB39-D31899E7C9F1}" type="slidenum">
              <a:rPr/>
              <a:pPr>
                <a:defRPr/>
              </a:pPr>
              <a:t>‹#›</a:t>
            </a:fld>
            <a:endParaRPr/>
          </a:p>
        </p:txBody>
      </p:sp>
    </p:spTree>
    <p:extLst>
      <p:ext uri="{BB962C8B-B14F-4D97-AF65-F5344CB8AC3E}">
        <p14:creationId xmlns:p14="http://schemas.microsoft.com/office/powerpoint/2010/main" val="2077782068"/>
      </p:ext>
    </p:extLst>
  </p:cSld>
  <p:clrMapOvr>
    <a:masterClrMapping/>
  </p:clrMapOvr>
  <p:transition spd="med"/>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828440" y="5403417"/>
            <a:ext cx="3006725" cy="2507457"/>
          </a:xfrm>
        </p:spPr>
        <p:txBody>
          <a:bodyPr>
            <a:normAutofit/>
          </a:bodyPr>
          <a:lstStyle>
            <a:lvl1pPr marL="0" indent="0">
              <a:buNone/>
              <a:defRPr sz="1600"/>
            </a:lvl1pPr>
          </a:lstStyle>
          <a:p>
            <a:pPr lvl="0"/>
            <a:r>
              <a:rPr lang="en-US" noProof="0">
                <a:sym typeface="Helvetica"/>
              </a:rPr>
              <a:t>Click icon to add picture</a:t>
            </a:r>
            <a:endParaRPr lang="en-US" noProof="0" dirty="0">
              <a:sym typeface="Helvetica"/>
            </a:endParaRPr>
          </a:p>
        </p:txBody>
      </p:sp>
      <p:sp>
        <p:nvSpPr>
          <p:cNvPr id="4" name="Shape 4">
            <a:extLst>
              <a:ext uri="{FF2B5EF4-FFF2-40B4-BE49-F238E27FC236}">
                <a16:creationId xmlns="" xmlns:a16="http://schemas.microsoft.com/office/drawing/2014/main" id="{13588F3F-F0D1-4339-A091-B131D21E31FB}"/>
              </a:ext>
            </a:extLst>
          </p:cNvPr>
          <p:cNvSpPr txBox="1">
            <a:spLocks noGrp="1"/>
          </p:cNvSpPr>
          <p:nvPr>
            <p:ph type="sldNum" sz="quarter" idx="11"/>
          </p:nvPr>
        </p:nvSpPr>
        <p:spPr>
          <a:ln/>
        </p:spPr>
        <p:txBody>
          <a:bodyPr/>
          <a:lstStyle>
            <a:lvl1pPr>
              <a:defRPr/>
            </a:lvl1pPr>
          </a:lstStyle>
          <a:p>
            <a:pPr>
              <a:defRPr/>
            </a:pPr>
            <a:fld id="{55309985-F175-4B8D-AA99-BCA83ACE914C}" type="slidenum">
              <a:rPr/>
              <a:pPr>
                <a:defRPr/>
              </a:pPr>
              <a:t>‹#›</a:t>
            </a:fld>
            <a:endParaRPr/>
          </a:p>
        </p:txBody>
      </p:sp>
    </p:spTree>
    <p:extLst>
      <p:ext uri="{BB962C8B-B14F-4D97-AF65-F5344CB8AC3E}">
        <p14:creationId xmlns:p14="http://schemas.microsoft.com/office/powerpoint/2010/main" val="2230698709"/>
      </p:ext>
    </p:extLst>
  </p:cSld>
  <p:clrMapOvr>
    <a:masterClrMapping/>
  </p:clrMapOvr>
  <p:transition spd="med"/>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905919" y="1747838"/>
            <a:ext cx="5984081" cy="2732882"/>
          </a:xfrm>
        </p:spPr>
        <p:txBody>
          <a:bodyPr>
            <a:normAutofit/>
          </a:bodyPr>
          <a:lstStyle>
            <a:lvl1pPr marL="0" indent="0">
              <a:buNone/>
              <a:defRPr baseline="0"/>
            </a:lvl1pPr>
          </a:lstStyle>
          <a:p>
            <a:pPr lvl="0"/>
            <a:r>
              <a:rPr lang="en-US" noProof="0">
                <a:sym typeface="Helvetica"/>
              </a:rPr>
              <a:t>Click icon to add picture</a:t>
            </a:r>
            <a:endParaRPr lang="en-US" noProof="0" dirty="0">
              <a:sym typeface="Helvetica"/>
            </a:endParaRPr>
          </a:p>
        </p:txBody>
      </p:sp>
      <p:sp>
        <p:nvSpPr>
          <p:cNvPr id="4" name="Shape 20">
            <a:extLst>
              <a:ext uri="{FF2B5EF4-FFF2-40B4-BE49-F238E27FC236}">
                <a16:creationId xmlns="" xmlns:a16="http://schemas.microsoft.com/office/drawing/2014/main" id="{A0597F13-F94E-4161-BBAE-B922DB0D97BE}"/>
              </a:ext>
            </a:extLst>
          </p:cNvPr>
          <p:cNvSpPr txBox="1">
            <a:spLocks noGrp="1"/>
          </p:cNvSpPr>
          <p:nvPr>
            <p:ph type="sldNum" sz="quarter" idx="11"/>
          </p:nvPr>
        </p:nvSpPr>
        <p:spPr>
          <a:xfrm>
            <a:off x="8736013" y="6172200"/>
            <a:ext cx="2843212" cy="368300"/>
          </a:xfrm>
        </p:spPr>
        <p:txBody>
          <a:bodyPr/>
          <a:lstStyle>
            <a:lvl1pPr algn="r">
              <a:defRPr sz="1200">
                <a:solidFill>
                  <a:srgbClr val="9197A0"/>
                </a:solidFill>
              </a:defRPr>
            </a:lvl1pPr>
          </a:lstStyle>
          <a:p>
            <a:pPr>
              <a:defRPr/>
            </a:pPr>
            <a:fld id="{A2E1FAFF-B152-4301-AA04-F9482E778F06}" type="slidenum">
              <a:rPr/>
              <a:pPr>
                <a:defRPr/>
              </a:pPr>
              <a:t>‹#›</a:t>
            </a:fld>
            <a:endParaRPr/>
          </a:p>
        </p:txBody>
      </p:sp>
    </p:spTree>
    <p:extLst>
      <p:ext uri="{BB962C8B-B14F-4D97-AF65-F5344CB8AC3E}">
        <p14:creationId xmlns:p14="http://schemas.microsoft.com/office/powerpoint/2010/main" val="2849193459"/>
      </p:ext>
    </p:extLst>
  </p:cSld>
  <p:clrMapOvr>
    <a:masterClrMapping/>
  </p:clrMapOvr>
  <p:transition spd="med"/>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17" name="Shape 27">
            <a:extLst>
              <a:ext uri="{FF2B5EF4-FFF2-40B4-BE49-F238E27FC236}">
                <a16:creationId xmlns="" xmlns:a16="http://schemas.microsoft.com/office/drawing/2014/main" id="{968B0CAE-51AB-4B47-91DB-76AD5AFA647E}"/>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Picture Placeholder 2"/>
          <p:cNvSpPr>
            <a:spLocks noGrp="1"/>
          </p:cNvSpPr>
          <p:nvPr>
            <p:ph type="pic" sz="quarter" idx="10"/>
          </p:nvPr>
        </p:nvSpPr>
        <p:spPr>
          <a:xfrm>
            <a:off x="5999019" y="5791200"/>
            <a:ext cx="3685382" cy="1066800"/>
          </a:xfrm>
        </p:spPr>
        <p:txBody>
          <a:bodyPr>
            <a:normAutofit/>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pPr lvl="0"/>
            <a:r>
              <a:rPr lang="en-US" noProof="0">
                <a:sym typeface="Helvetica"/>
              </a:rPr>
              <a:t>Click icon to add picture</a:t>
            </a:r>
            <a:endParaRPr lang="en-US" noProof="0" dirty="0">
              <a:sym typeface="Helvetica"/>
            </a:endParaRPr>
          </a:p>
        </p:txBody>
      </p:sp>
      <p:sp>
        <p:nvSpPr>
          <p:cNvPr id="5" name="Picture Placeholder 4"/>
          <p:cNvSpPr>
            <a:spLocks noGrp="1"/>
          </p:cNvSpPr>
          <p:nvPr>
            <p:ph type="pic" sz="quarter" idx="11"/>
          </p:nvPr>
        </p:nvSpPr>
        <p:spPr>
          <a:xfrm>
            <a:off x="-376179"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4"/>
          <p:cNvSpPr>
            <a:spLocks noGrp="1"/>
          </p:cNvSpPr>
          <p:nvPr>
            <p:ph type="pic" sz="quarter" idx="12"/>
          </p:nvPr>
        </p:nvSpPr>
        <p:spPr>
          <a:xfrm>
            <a:off x="3145199"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4"/>
          <p:cNvSpPr>
            <a:spLocks noGrp="1"/>
          </p:cNvSpPr>
          <p:nvPr>
            <p:ph type="pic" sz="quarter" idx="13"/>
          </p:nvPr>
        </p:nvSpPr>
        <p:spPr>
          <a:xfrm>
            <a:off x="1690472"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4"/>
          <p:cNvSpPr>
            <a:spLocks noGrp="1"/>
          </p:cNvSpPr>
          <p:nvPr>
            <p:ph type="pic" sz="quarter" idx="14"/>
          </p:nvPr>
        </p:nvSpPr>
        <p:spPr>
          <a:xfrm>
            <a:off x="8620876"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4"/>
          <p:cNvSpPr>
            <a:spLocks noGrp="1"/>
          </p:cNvSpPr>
          <p:nvPr>
            <p:ph type="pic" sz="quarter" idx="15"/>
          </p:nvPr>
        </p:nvSpPr>
        <p:spPr>
          <a:xfrm>
            <a:off x="7309947"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4"/>
          <p:cNvSpPr>
            <a:spLocks noGrp="1"/>
          </p:cNvSpPr>
          <p:nvPr>
            <p:ph type="pic" sz="quarter" idx="16"/>
          </p:nvPr>
        </p:nvSpPr>
        <p:spPr>
          <a:xfrm>
            <a:off x="6072664"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Picture Placeholder 4"/>
          <p:cNvSpPr>
            <a:spLocks noGrp="1"/>
          </p:cNvSpPr>
          <p:nvPr>
            <p:ph type="pic" sz="quarter" idx="17"/>
          </p:nvPr>
        </p:nvSpPr>
        <p:spPr>
          <a:xfrm>
            <a:off x="4572109"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4" name="Picture Placeholder 4"/>
          <p:cNvSpPr>
            <a:spLocks noGrp="1"/>
          </p:cNvSpPr>
          <p:nvPr>
            <p:ph type="pic" sz="quarter" idx="18"/>
          </p:nvPr>
        </p:nvSpPr>
        <p:spPr>
          <a:xfrm>
            <a:off x="10284590"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5" name="Picture Placeholder 4"/>
          <p:cNvSpPr>
            <a:spLocks noGrp="1"/>
          </p:cNvSpPr>
          <p:nvPr>
            <p:ph type="pic" sz="quarter" idx="19"/>
          </p:nvPr>
        </p:nvSpPr>
        <p:spPr>
          <a:xfrm>
            <a:off x="11327765"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6" name="Picture Placeholder 4"/>
          <p:cNvSpPr>
            <a:spLocks noGrp="1"/>
          </p:cNvSpPr>
          <p:nvPr>
            <p:ph type="pic" sz="quarter" idx="20"/>
          </p:nvPr>
        </p:nvSpPr>
        <p:spPr>
          <a:xfrm>
            <a:off x="311944"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8" name="Shape 28">
            <a:extLst>
              <a:ext uri="{FF2B5EF4-FFF2-40B4-BE49-F238E27FC236}">
                <a16:creationId xmlns="" xmlns:a16="http://schemas.microsoft.com/office/drawing/2014/main" id="{9182391D-675B-4F70-A28C-715C8BA2708B}"/>
              </a:ext>
            </a:extLst>
          </p:cNvPr>
          <p:cNvSpPr txBox="1">
            <a:spLocks noGrp="1"/>
          </p:cNvSpPr>
          <p:nvPr>
            <p:ph type="sldNum" sz="quarter" idx="21"/>
          </p:nvPr>
        </p:nvSpPr>
        <p:spPr/>
        <p:txBody>
          <a:bodyPr/>
          <a:lstStyle>
            <a:lvl1pPr>
              <a:defRPr/>
            </a:lvl1pPr>
          </a:lstStyle>
          <a:p>
            <a:pPr>
              <a:defRPr/>
            </a:pPr>
            <a:fld id="{C29ED038-8E4C-4A00-8192-ED49BFB6BB71}" type="slidenum">
              <a:rPr/>
              <a:pPr>
                <a:defRPr/>
              </a:pPr>
              <a:t>‹#›</a:t>
            </a:fld>
            <a:endParaRPr/>
          </a:p>
        </p:txBody>
      </p:sp>
    </p:spTree>
    <p:extLst>
      <p:ext uri="{BB962C8B-B14F-4D97-AF65-F5344CB8AC3E}">
        <p14:creationId xmlns:p14="http://schemas.microsoft.com/office/powerpoint/2010/main" val="4206186271"/>
      </p:ext>
    </p:extLst>
  </p:cSld>
  <p:clrMapOvr>
    <a:masterClrMapping/>
  </p:clrMapOvr>
  <p:transition spd="med"/>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2" name="Shape 35">
            <a:extLst>
              <a:ext uri="{FF2B5EF4-FFF2-40B4-BE49-F238E27FC236}">
                <a16:creationId xmlns="" xmlns:a16="http://schemas.microsoft.com/office/drawing/2014/main" id="{0A195F07-343A-47AB-AAEF-81A225BCC19D}"/>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Shape 36">
            <a:extLst>
              <a:ext uri="{FF2B5EF4-FFF2-40B4-BE49-F238E27FC236}">
                <a16:creationId xmlns="" xmlns:a16="http://schemas.microsoft.com/office/drawing/2014/main" id="{F56BE8D6-26C3-4A86-AA52-613901FD09A8}"/>
              </a:ext>
            </a:extLst>
          </p:cNvPr>
          <p:cNvSpPr txBox="1">
            <a:spLocks noGrp="1"/>
          </p:cNvSpPr>
          <p:nvPr>
            <p:ph type="sldNum" sz="quarter" idx="10"/>
          </p:nvPr>
        </p:nvSpPr>
        <p:spPr/>
        <p:txBody>
          <a:bodyPr/>
          <a:lstStyle>
            <a:lvl1pPr>
              <a:defRPr/>
            </a:lvl1pPr>
          </a:lstStyle>
          <a:p>
            <a:pPr>
              <a:defRPr/>
            </a:pPr>
            <a:fld id="{3678ED46-4B28-4279-8D23-856D45AC7994}" type="slidenum">
              <a:rPr/>
              <a:pPr>
                <a:defRPr/>
              </a:pPr>
              <a:t>‹#›</a:t>
            </a:fld>
            <a:endParaRPr/>
          </a:p>
        </p:txBody>
      </p:sp>
    </p:spTree>
    <p:extLst>
      <p:ext uri="{BB962C8B-B14F-4D97-AF65-F5344CB8AC3E}">
        <p14:creationId xmlns:p14="http://schemas.microsoft.com/office/powerpoint/2010/main" val="463881670"/>
      </p:ext>
    </p:extLst>
  </p:cSld>
  <p:clrMapOvr>
    <a:masterClrMapping/>
  </p:clrMapOvr>
  <p:transition spd="med"/>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2" name="Shape 44">
            <a:extLst>
              <a:ext uri="{FF2B5EF4-FFF2-40B4-BE49-F238E27FC236}">
                <a16:creationId xmlns="" xmlns:a16="http://schemas.microsoft.com/office/drawing/2014/main" id="{83D8FFFF-29A9-46BB-A872-E86E8E63F60A}"/>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Shape 45">
            <a:extLst>
              <a:ext uri="{FF2B5EF4-FFF2-40B4-BE49-F238E27FC236}">
                <a16:creationId xmlns="" xmlns:a16="http://schemas.microsoft.com/office/drawing/2014/main" id="{9408A641-DE89-4AA0-8A04-F51847FBEC51}"/>
              </a:ext>
            </a:extLst>
          </p:cNvPr>
          <p:cNvSpPr txBox="1">
            <a:spLocks noGrp="1"/>
          </p:cNvSpPr>
          <p:nvPr>
            <p:ph type="sldNum" sz="quarter" idx="10"/>
          </p:nvPr>
        </p:nvSpPr>
        <p:spPr/>
        <p:txBody>
          <a:bodyPr/>
          <a:lstStyle>
            <a:lvl1pPr>
              <a:defRPr/>
            </a:lvl1pPr>
          </a:lstStyle>
          <a:p>
            <a:pPr>
              <a:defRPr/>
            </a:pPr>
            <a:fld id="{D136EDEF-2629-40C7-823A-46BE9B452286}" type="slidenum">
              <a:rPr/>
              <a:pPr>
                <a:defRPr/>
              </a:pPr>
              <a:t>‹#›</a:t>
            </a:fld>
            <a:endParaRPr/>
          </a:p>
        </p:txBody>
      </p:sp>
    </p:spTree>
    <p:extLst>
      <p:ext uri="{BB962C8B-B14F-4D97-AF65-F5344CB8AC3E}">
        <p14:creationId xmlns:p14="http://schemas.microsoft.com/office/powerpoint/2010/main" val="326596224"/>
      </p:ext>
    </p:extLst>
  </p:cSld>
  <p:clrMapOvr>
    <a:masterClrMapping/>
  </p:clrMapOvr>
  <p:transition spd="med"/>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1440023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1797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pPr/>
              <a:t>‹#›</a:t>
            </a:fld>
            <a:endParaRPr lang="en-US"/>
          </a:p>
        </p:txBody>
      </p:sp>
    </p:spTree>
    <p:extLst>
      <p:ext uri="{BB962C8B-B14F-4D97-AF65-F5344CB8AC3E}">
        <p14:creationId xmlns:p14="http://schemas.microsoft.com/office/powerpoint/2010/main" val="3522069449"/>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pPr/>
              <a:t>‹#›</a:t>
            </a:fld>
            <a:endParaRPr lang="en-US"/>
          </a:p>
        </p:txBody>
      </p:sp>
    </p:spTree>
    <p:extLst>
      <p:ext uri="{BB962C8B-B14F-4D97-AF65-F5344CB8AC3E}">
        <p14:creationId xmlns:p14="http://schemas.microsoft.com/office/powerpoint/2010/main" val="596522424"/>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pPr/>
              <a:t>‹#›</a:t>
            </a:fld>
            <a:endParaRPr lang="en-US"/>
          </a:p>
        </p:txBody>
      </p:sp>
    </p:spTree>
    <p:extLst>
      <p:ext uri="{BB962C8B-B14F-4D97-AF65-F5344CB8AC3E}">
        <p14:creationId xmlns:p14="http://schemas.microsoft.com/office/powerpoint/2010/main" val="3699776601"/>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r>
              <a:rPr lang="en-US"/>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pPr/>
              <a:t>‹#›</a:t>
            </a:fld>
            <a:endParaRPr lang="en-US"/>
          </a:p>
        </p:txBody>
      </p:sp>
    </p:spTree>
    <p:extLst>
      <p:ext uri="{BB962C8B-B14F-4D97-AF65-F5344CB8AC3E}">
        <p14:creationId xmlns:p14="http://schemas.microsoft.com/office/powerpoint/2010/main" val="2872176895"/>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r>
              <a:rPr lang="en-US"/>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pPr/>
              <a:t>‹#›</a:t>
            </a:fld>
            <a:endParaRPr lang="en-US"/>
          </a:p>
        </p:txBody>
      </p:sp>
    </p:spTree>
    <p:extLst>
      <p:ext uri="{BB962C8B-B14F-4D97-AF65-F5344CB8AC3E}">
        <p14:creationId xmlns:p14="http://schemas.microsoft.com/office/powerpoint/2010/main" val="994336459"/>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r>
              <a:rPr lang="en-US"/>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pPr/>
              <a:t>‹#›</a:t>
            </a:fld>
            <a:endParaRPr lang="en-US"/>
          </a:p>
        </p:txBody>
      </p:sp>
    </p:spTree>
    <p:extLst>
      <p:ext uri="{BB962C8B-B14F-4D97-AF65-F5344CB8AC3E}">
        <p14:creationId xmlns:p14="http://schemas.microsoft.com/office/powerpoint/2010/main" val="2630539383"/>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pPr/>
              <a:t>‹#›</a:t>
            </a:fld>
            <a:endParaRPr lang="en-US"/>
          </a:p>
        </p:txBody>
      </p:sp>
    </p:spTree>
    <p:extLst>
      <p:ext uri="{BB962C8B-B14F-4D97-AF65-F5344CB8AC3E}">
        <p14:creationId xmlns:p14="http://schemas.microsoft.com/office/powerpoint/2010/main" val="475887468"/>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pPr/>
              <a:t>‹#›</a:t>
            </a:fld>
            <a:endParaRPr lang="en-US"/>
          </a:p>
        </p:txBody>
      </p:sp>
    </p:spTree>
    <p:extLst>
      <p:ext uri="{BB962C8B-B14F-4D97-AF65-F5344CB8AC3E}">
        <p14:creationId xmlns:p14="http://schemas.microsoft.com/office/powerpoint/2010/main" val="110185374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pPr/>
              <a:t>‹#›</a:t>
            </a:fld>
            <a:endParaRPr lang="en-US"/>
          </a:p>
        </p:txBody>
      </p:sp>
    </p:spTree>
    <p:extLst>
      <p:ext uri="{BB962C8B-B14F-4D97-AF65-F5344CB8AC3E}">
        <p14:creationId xmlns:p14="http://schemas.microsoft.com/office/powerpoint/2010/main" val="4033969679"/>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pPr/>
              <a:t>‹#›</a:t>
            </a:fld>
            <a:endParaRPr lang="en-US"/>
          </a:p>
        </p:txBody>
      </p:sp>
    </p:spTree>
    <p:extLst>
      <p:ext uri="{BB962C8B-B14F-4D97-AF65-F5344CB8AC3E}">
        <p14:creationId xmlns:p14="http://schemas.microsoft.com/office/powerpoint/2010/main" val="105739436"/>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 xmlns:a16="http://schemas.microsoft.com/office/drawing/2014/main" id="{B9BFF295-2131-4FAA-AA4C-D39FFF6CE56E}"/>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 xmlns:a16="http://schemas.microsoft.com/office/drawing/2014/main" id="{E315552C-BC46-4972-8FD6-3F0DAB425EC0}"/>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5/10/2022</a:t>
            </a:fld>
            <a:endParaRPr lang="en-US"/>
          </a:p>
        </p:txBody>
      </p:sp>
      <p:sp>
        <p:nvSpPr>
          <p:cNvPr id="6" name="Footer Placeholder 4">
            <a:extLst>
              <a:ext uri="{FF2B5EF4-FFF2-40B4-BE49-F238E27FC236}">
                <a16:creationId xmlns="" xmlns:a16="http://schemas.microsoft.com/office/drawing/2014/main" id="{25343025-3A59-4B27-B89B-E66A318DE6BF}"/>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22772925-6E0D-440E-A82F-8CC318CB043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E56449AB-65F4-40B5-829F-5AC643E94C78}" type="slidenum">
              <a:rPr lang="en-US" altLang="en-US"/>
              <a:pPr>
                <a:defRPr/>
              </a:pPr>
              <a:t>‹#›</a:t>
            </a:fld>
            <a:endParaRPr lang="en-US" altLang="en-US"/>
          </a:p>
        </p:txBody>
      </p:sp>
    </p:spTree>
    <p:extLst>
      <p:ext uri="{BB962C8B-B14F-4D97-AF65-F5344CB8AC3E}">
        <p14:creationId xmlns:p14="http://schemas.microsoft.com/office/powerpoint/2010/main" val="3220325095"/>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9B0354F9-8FDB-413D-B4B9-E1C61E33B46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pPr>
                <a:defRPr/>
              </a:pPr>
              <a:t>‹#›</a:t>
            </a:fld>
            <a:endParaRPr lang="en-US" altLang="en-US"/>
          </a:p>
        </p:txBody>
      </p:sp>
    </p:spTree>
    <p:extLst>
      <p:ext uri="{BB962C8B-B14F-4D97-AF65-F5344CB8AC3E}">
        <p14:creationId xmlns:p14="http://schemas.microsoft.com/office/powerpoint/2010/main" val="1661923627"/>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E8FB83A9-5945-471D-B314-A6A69ADE01C5}"/>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17F12489-EB4F-4376-A7E7-A87C8680B8D1}"/>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C7798D43-02A9-4D2F-B8A0-5469623EA28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EF4A211-FCEB-4C24-A41D-1D5147DBBCEC}" type="slidenum">
              <a:rPr lang="en-US" altLang="en-US"/>
              <a:pPr>
                <a:defRPr/>
              </a:pPr>
              <a:t>‹#›</a:t>
            </a:fld>
            <a:endParaRPr lang="en-US" altLang="en-US"/>
          </a:p>
        </p:txBody>
      </p:sp>
    </p:spTree>
    <p:extLst>
      <p:ext uri="{BB962C8B-B14F-4D97-AF65-F5344CB8AC3E}">
        <p14:creationId xmlns:p14="http://schemas.microsoft.com/office/powerpoint/2010/main" val="3556475960"/>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79B072E5-F2CC-43C0-8A1C-F57155296B1A}"/>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5/10/2022</a:t>
            </a:fld>
            <a:endParaRPr lang="en-US"/>
          </a:p>
        </p:txBody>
      </p:sp>
      <p:sp>
        <p:nvSpPr>
          <p:cNvPr id="6" name="Footer Placeholder 4">
            <a:extLst>
              <a:ext uri="{FF2B5EF4-FFF2-40B4-BE49-F238E27FC236}">
                <a16:creationId xmlns="" xmlns:a16="http://schemas.microsoft.com/office/drawing/2014/main" id="{C48BF063-A579-47F3-9C81-CA2918B445F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465906F9-8D1A-4528-A120-969E6F5C77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ED1168E2-4743-4B2E-91DD-F391D4189591}" type="slidenum">
              <a:rPr lang="en-US" altLang="en-US"/>
              <a:pPr>
                <a:defRPr/>
              </a:pPr>
              <a:t>‹#›</a:t>
            </a:fld>
            <a:endParaRPr lang="en-US" altLang="en-US"/>
          </a:p>
        </p:txBody>
      </p:sp>
    </p:spTree>
    <p:extLst>
      <p:ext uri="{BB962C8B-B14F-4D97-AF65-F5344CB8AC3E}">
        <p14:creationId xmlns:p14="http://schemas.microsoft.com/office/powerpoint/2010/main" val="37593463"/>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D0F0C540-ED8E-4B99-A2E8-D9B92F1A96D9}"/>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5/10/2022</a:t>
            </a:fld>
            <a:endParaRPr lang="en-US"/>
          </a:p>
        </p:txBody>
      </p:sp>
      <p:sp>
        <p:nvSpPr>
          <p:cNvPr id="8" name="Footer Placeholder 4">
            <a:extLst>
              <a:ext uri="{FF2B5EF4-FFF2-40B4-BE49-F238E27FC236}">
                <a16:creationId xmlns="" xmlns:a16="http://schemas.microsoft.com/office/drawing/2014/main" id="{76B4C058-C2D0-4D8F-9C77-C08895109DB4}"/>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FAC90C70-4929-4330-BFB9-9F6DB032ECF5}"/>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809DA48-7EC8-4129-9C59-46C347F8461D}" type="slidenum">
              <a:rPr lang="en-US" altLang="en-US"/>
              <a:pPr>
                <a:defRPr/>
              </a:pPr>
              <a:t>‹#›</a:t>
            </a:fld>
            <a:endParaRPr lang="en-US" altLang="en-US"/>
          </a:p>
        </p:txBody>
      </p:sp>
    </p:spTree>
    <p:extLst>
      <p:ext uri="{BB962C8B-B14F-4D97-AF65-F5344CB8AC3E}">
        <p14:creationId xmlns:p14="http://schemas.microsoft.com/office/powerpoint/2010/main" val="731195674"/>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2C80987E-F25A-473E-A2DC-C5D561990599}"/>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5/10/2022</a:t>
            </a:fld>
            <a:endParaRPr lang="en-US"/>
          </a:p>
        </p:txBody>
      </p:sp>
      <p:sp>
        <p:nvSpPr>
          <p:cNvPr id="4" name="Footer Placeholder 4">
            <a:extLst>
              <a:ext uri="{FF2B5EF4-FFF2-40B4-BE49-F238E27FC236}">
                <a16:creationId xmlns="" xmlns:a16="http://schemas.microsoft.com/office/drawing/2014/main" id="{BFC5D204-909A-434B-9095-9AD20AF0392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1A026872-735F-46CD-B19D-FD41022CD215}"/>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DBD8A53E-B709-4D74-98F1-FF2EFAD16162}" type="slidenum">
              <a:rPr lang="en-US" altLang="en-US"/>
              <a:pPr>
                <a:defRPr/>
              </a:pPr>
              <a:t>‹#›</a:t>
            </a:fld>
            <a:endParaRPr lang="en-US" altLang="en-US"/>
          </a:p>
        </p:txBody>
      </p:sp>
    </p:spTree>
    <p:extLst>
      <p:ext uri="{BB962C8B-B14F-4D97-AF65-F5344CB8AC3E}">
        <p14:creationId xmlns:p14="http://schemas.microsoft.com/office/powerpoint/2010/main" val="657198773"/>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AA1E4E56-8A06-4A8C-884D-92CC4FA96E29}"/>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5/10/2022</a:t>
            </a:fld>
            <a:endParaRPr lang="en-US"/>
          </a:p>
        </p:txBody>
      </p:sp>
      <p:sp>
        <p:nvSpPr>
          <p:cNvPr id="3" name="Footer Placeholder 4">
            <a:extLst>
              <a:ext uri="{FF2B5EF4-FFF2-40B4-BE49-F238E27FC236}">
                <a16:creationId xmlns="" xmlns:a16="http://schemas.microsoft.com/office/drawing/2014/main" id="{269FA929-DEB9-4417-985A-571F9B421F63}"/>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AA7B73CD-B2AA-42AD-8CE0-1437F33BADA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C517C72-0992-46C7-8817-92B8D200DC8E}" type="slidenum">
              <a:rPr lang="en-US" altLang="en-US"/>
              <a:pPr>
                <a:defRPr/>
              </a:pPr>
              <a:t>‹#›</a:t>
            </a:fld>
            <a:endParaRPr lang="en-US" altLang="en-US"/>
          </a:p>
        </p:txBody>
      </p:sp>
    </p:spTree>
    <p:extLst>
      <p:ext uri="{BB962C8B-B14F-4D97-AF65-F5344CB8AC3E}">
        <p14:creationId xmlns:p14="http://schemas.microsoft.com/office/powerpoint/2010/main" val="1974028830"/>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8CAAE466-971D-49A1-B59E-BF577B532370}"/>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5/10/2022</a:t>
            </a:fld>
            <a:endParaRPr lang="en-US"/>
          </a:p>
        </p:txBody>
      </p:sp>
      <p:sp>
        <p:nvSpPr>
          <p:cNvPr id="6" name="Footer Placeholder 4">
            <a:extLst>
              <a:ext uri="{FF2B5EF4-FFF2-40B4-BE49-F238E27FC236}">
                <a16:creationId xmlns="" xmlns:a16="http://schemas.microsoft.com/office/drawing/2014/main" id="{044442D3-16BF-4278-B0D8-ECB3E7F2E55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5A037CFF-9369-4CC6-BB1B-9B18CCC34F99}"/>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9D45BF-2464-45F8-A000-18D632DC1A5B}" type="slidenum">
              <a:rPr lang="en-US" altLang="en-US"/>
              <a:pPr>
                <a:defRPr/>
              </a:pPr>
              <a:t>‹#›</a:t>
            </a:fld>
            <a:endParaRPr lang="en-US" altLang="en-US"/>
          </a:p>
        </p:txBody>
      </p:sp>
    </p:spTree>
    <p:extLst>
      <p:ext uri="{BB962C8B-B14F-4D97-AF65-F5344CB8AC3E}">
        <p14:creationId xmlns:p14="http://schemas.microsoft.com/office/powerpoint/2010/main" val="300824929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0F7659E2-48A4-462A-A7BC-D3FDEB10E28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5/10/2022</a:t>
            </a:fld>
            <a:endParaRPr lang="en-US"/>
          </a:p>
        </p:txBody>
      </p:sp>
      <p:sp>
        <p:nvSpPr>
          <p:cNvPr id="6" name="Footer Placeholder 4">
            <a:extLst>
              <a:ext uri="{FF2B5EF4-FFF2-40B4-BE49-F238E27FC236}">
                <a16:creationId xmlns="" xmlns:a16="http://schemas.microsoft.com/office/drawing/2014/main" id="{A22D820A-F046-42C6-A790-E1FA1211DA0E}"/>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4691E6B7-3A4E-49D0-B8F3-74180E313FE3}"/>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D269C963-D9D0-44ED-AE12-59A67D4C8637}" type="slidenum">
              <a:rPr lang="en-US" altLang="en-US"/>
              <a:pPr>
                <a:defRPr/>
              </a:pPr>
              <a:t>‹#›</a:t>
            </a:fld>
            <a:endParaRPr lang="en-US" altLang="en-US"/>
          </a:p>
        </p:txBody>
      </p:sp>
    </p:spTree>
    <p:extLst>
      <p:ext uri="{BB962C8B-B14F-4D97-AF65-F5344CB8AC3E}">
        <p14:creationId xmlns:p14="http://schemas.microsoft.com/office/powerpoint/2010/main" val="2709196388"/>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AD24A745-48B4-4656-A5C8-E3F79B6931EE}"/>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4E623F60-A60A-4ED0-808C-9803C530CA7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F7151685-2503-4CDC-B769-2F86AD25258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1623E48-7ED8-4CE9-9999-7A39E244E9E1}" type="slidenum">
              <a:rPr lang="en-US" altLang="en-US"/>
              <a:pPr>
                <a:defRPr/>
              </a:pPr>
              <a:t>‹#›</a:t>
            </a:fld>
            <a:endParaRPr lang="en-US" altLang="en-US"/>
          </a:p>
        </p:txBody>
      </p:sp>
    </p:spTree>
    <p:extLst>
      <p:ext uri="{BB962C8B-B14F-4D97-AF65-F5344CB8AC3E}">
        <p14:creationId xmlns:p14="http://schemas.microsoft.com/office/powerpoint/2010/main" val="30167411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614E5569-6021-47C3-B065-3B68AE72F48D}"/>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A7AE1970-42D6-4C68-8D78-36E6E135F30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48509867-E572-4C86-ABE8-83DE7578CBF5}"/>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7A21A55E-4269-4FD2-B482-ABABBEF2C663}" type="slidenum">
              <a:rPr lang="en-US" altLang="en-US"/>
              <a:pPr>
                <a:defRPr/>
              </a:pPr>
              <a:t>‹#›</a:t>
            </a:fld>
            <a:endParaRPr lang="en-US" altLang="en-US"/>
          </a:p>
        </p:txBody>
      </p:sp>
    </p:spTree>
    <p:extLst>
      <p:ext uri="{BB962C8B-B14F-4D97-AF65-F5344CB8AC3E}">
        <p14:creationId xmlns:p14="http://schemas.microsoft.com/office/powerpoint/2010/main" val="360591621"/>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6F9C53A3-C6CD-4E77-8A1C-8502A2C7699E}"/>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5/10/2022</a:t>
            </a:fld>
            <a:endParaRPr lang="en-US"/>
          </a:p>
        </p:txBody>
      </p:sp>
      <p:sp>
        <p:nvSpPr>
          <p:cNvPr id="4" name="Footer Placeholder 4">
            <a:extLst>
              <a:ext uri="{FF2B5EF4-FFF2-40B4-BE49-F238E27FC236}">
                <a16:creationId xmlns="" xmlns:a16="http://schemas.microsoft.com/office/drawing/2014/main" id="{18855C5F-C0C0-4378-9CE6-C136B4E4FE87}"/>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3DB807E1-8866-40DC-AC08-98560F8E85C5}"/>
              </a:ext>
            </a:extLst>
          </p:cNvPr>
          <p:cNvSpPr>
            <a:spLocks noGrp="1"/>
          </p:cNvSpPr>
          <p:nvPr>
            <p:ph type="sldNum" sz="quarter" idx="12"/>
          </p:nvPr>
        </p:nvSpPr>
        <p:spPr/>
        <p:txBody>
          <a:bodyPr/>
          <a:lstStyle>
            <a:lvl1pPr>
              <a:defRPr/>
            </a:lvl1pPr>
          </a:lstStyle>
          <a:p>
            <a:pPr>
              <a:defRPr/>
            </a:pPr>
            <a:fld id="{56D0E368-F6E9-4AE4-9F88-9B52E1E1511C}" type="slidenum">
              <a:rPr lang="en-US" altLang="en-US"/>
              <a:pPr>
                <a:defRPr/>
              </a:pPr>
              <a:t>‹#›</a:t>
            </a:fld>
            <a:endParaRPr lang="en-US" altLang="en-US"/>
          </a:p>
        </p:txBody>
      </p:sp>
    </p:spTree>
    <p:extLst>
      <p:ext uri="{BB962C8B-B14F-4D97-AF65-F5344CB8AC3E}">
        <p14:creationId xmlns:p14="http://schemas.microsoft.com/office/powerpoint/2010/main" val="3442837703"/>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dgm">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1219200" y="107951"/>
            <a:ext cx="9753600" cy="563563"/>
          </a:xfrm>
        </p:spPr>
        <p:txBody>
          <a:bodyPr/>
          <a:lstStyle/>
          <a:p>
            <a:r>
              <a:rPr lang="en-US"/>
              <a:t>Click to edit Master title style</a:t>
            </a:r>
          </a:p>
        </p:txBody>
      </p:sp>
      <p:sp>
        <p:nvSpPr>
          <p:cNvPr id="3" name="SmartArt Placeholder 2"/>
          <p:cNvSpPr>
            <a:spLocks noGrp="1"/>
          </p:cNvSpPr>
          <p:nvPr>
            <p:ph type="dgm" idx="1"/>
          </p:nvPr>
        </p:nvSpPr>
        <p:spPr>
          <a:xfrm>
            <a:off x="1320800" y="990600"/>
            <a:ext cx="10261600" cy="5135563"/>
          </a:xfrm>
        </p:spPr>
        <p:txBody>
          <a:bodyPr/>
          <a:lstStyle/>
          <a:p>
            <a:pPr lvl="0"/>
            <a:r>
              <a:rPr lang="en-US" noProof="0"/>
              <a:t>Click icon to add SmartArt graphic</a:t>
            </a:r>
          </a:p>
        </p:txBody>
      </p:sp>
      <p:sp>
        <p:nvSpPr>
          <p:cNvPr id="4" name="Date Placeholder 3">
            <a:extLst>
              <a:ext uri="{FF2B5EF4-FFF2-40B4-BE49-F238E27FC236}">
                <a16:creationId xmlns="" xmlns:a16="http://schemas.microsoft.com/office/drawing/2014/main" id="{1C5D4A27-FD53-402B-B9C0-AED0733AB6EB}"/>
              </a:ext>
            </a:extLst>
          </p:cNvPr>
          <p:cNvSpPr>
            <a:spLocks noGrp="1"/>
          </p:cNvSpPr>
          <p:nvPr>
            <p:ph type="dt" sz="half" idx="10"/>
          </p:nvPr>
        </p:nvSpPr>
        <p:spPr>
          <a:xfrm>
            <a:off x="8940800" y="6477001"/>
            <a:ext cx="2844800" cy="244475"/>
          </a:xfrm>
          <a:prstGeom prst="rect">
            <a:avLst/>
          </a:prstGeom>
        </p:spPr>
        <p:txBody>
          <a:bodyPr/>
          <a:lstStyle>
            <a:lvl1pPr eaLnBrk="1" hangingPunct="1">
              <a:defRPr>
                <a:solidFill>
                  <a:srgbClr val="000000"/>
                </a:solidFill>
                <a:latin typeface="Verdana" pitchFamily="34" charset="0"/>
              </a:defRPr>
            </a:lvl1pPr>
          </a:lstStyle>
          <a:p>
            <a:pPr>
              <a:defRPr/>
            </a:pPr>
            <a:r>
              <a:rPr lang="en-US"/>
              <a:t>www.themegallery.com</a:t>
            </a:r>
          </a:p>
        </p:txBody>
      </p:sp>
      <p:sp>
        <p:nvSpPr>
          <p:cNvPr id="5" name="Footer Placeholder 4">
            <a:extLst>
              <a:ext uri="{FF2B5EF4-FFF2-40B4-BE49-F238E27FC236}">
                <a16:creationId xmlns="" xmlns:a16="http://schemas.microsoft.com/office/drawing/2014/main" id="{6F59AC8D-2C1C-437C-9B37-5C8E65F85000}"/>
              </a:ext>
            </a:extLst>
          </p:cNvPr>
          <p:cNvSpPr>
            <a:spLocks noGrp="1"/>
          </p:cNvSpPr>
          <p:nvPr>
            <p:ph type="ftr" sz="quarter" idx="11"/>
          </p:nvPr>
        </p:nvSpPr>
        <p:spPr/>
        <p:txBody>
          <a:bodyPr/>
          <a:lstStyle>
            <a:lvl1pPr eaLnBrk="0" hangingPunct="0">
              <a:defRPr/>
            </a:lvl1pPr>
          </a:lstStyle>
          <a:p>
            <a:pPr>
              <a:defRPr/>
            </a:pPr>
            <a:r>
              <a:rPr lang="en-US"/>
              <a:t>Company Logo</a:t>
            </a:r>
          </a:p>
        </p:txBody>
      </p:sp>
      <p:sp>
        <p:nvSpPr>
          <p:cNvPr id="6" name="Slide Number Placeholder 5">
            <a:extLst>
              <a:ext uri="{FF2B5EF4-FFF2-40B4-BE49-F238E27FC236}">
                <a16:creationId xmlns="" xmlns:a16="http://schemas.microsoft.com/office/drawing/2014/main" id="{D1CF6884-2C77-4AC7-8E7B-2013343D4177}"/>
              </a:ext>
            </a:extLst>
          </p:cNvPr>
          <p:cNvSpPr>
            <a:spLocks noGrp="1"/>
          </p:cNvSpPr>
          <p:nvPr>
            <p:ph type="sldNum" sz="quarter" idx="12"/>
          </p:nvPr>
        </p:nvSpPr>
        <p:spPr/>
        <p:txBody>
          <a:bodyPr/>
          <a:lstStyle>
            <a:lvl1pPr eaLnBrk="0" hangingPunct="0">
              <a:defRPr/>
            </a:lvl1pPr>
          </a:lstStyle>
          <a:p>
            <a:pPr>
              <a:defRPr/>
            </a:pPr>
            <a:fld id="{9407767B-D8A6-4DE2-8109-BB57AC60411B}" type="slidenum">
              <a:rPr lang="en-US" altLang="en-US"/>
              <a:pPr>
                <a:defRPr/>
              </a:pPr>
              <a:t>‹#›</a:t>
            </a:fld>
            <a:endParaRPr lang="en-US" altLang="en-US"/>
          </a:p>
        </p:txBody>
      </p:sp>
    </p:spTree>
    <p:extLst>
      <p:ext uri="{BB962C8B-B14F-4D97-AF65-F5344CB8AC3E}">
        <p14:creationId xmlns:p14="http://schemas.microsoft.com/office/powerpoint/2010/main" val="3626139912"/>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04800"/>
            <a:ext cx="9245600" cy="9906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A7921B7E-9BC2-4CFB-A313-75222A436D08}"/>
              </a:ext>
            </a:extLst>
          </p:cNvPr>
          <p:cNvSpPr>
            <a:spLocks noGrp="1"/>
          </p:cNvSpPr>
          <p:nvPr>
            <p:ph type="dt" sz="half" idx="10"/>
          </p:nvPr>
        </p:nvSpPr>
        <p:spPr>
          <a:xfrm>
            <a:off x="609600" y="6245225"/>
            <a:ext cx="2844800" cy="476250"/>
          </a:xfrm>
        </p:spPr>
        <p:txBody>
          <a:bodyPr/>
          <a:lstStyle>
            <a:lvl1pPr>
              <a:defRPr>
                <a:solidFill>
                  <a:schemeClr val="tx1">
                    <a:tint val="75000"/>
                  </a:schemeClr>
                </a:solidFill>
              </a:defRPr>
            </a:lvl1pPr>
          </a:lstStyle>
          <a:p>
            <a:pPr>
              <a:defRPr/>
            </a:pPr>
            <a:endParaRPr lang="en-US"/>
          </a:p>
        </p:txBody>
      </p:sp>
      <p:sp>
        <p:nvSpPr>
          <p:cNvPr id="5" name="Footer Placeholder 4">
            <a:extLst>
              <a:ext uri="{FF2B5EF4-FFF2-40B4-BE49-F238E27FC236}">
                <a16:creationId xmlns="" xmlns:a16="http://schemas.microsoft.com/office/drawing/2014/main" id="{F792E27C-C5B0-49CF-B73B-F98AF9FF583F}"/>
              </a:ext>
            </a:extLst>
          </p:cNvPr>
          <p:cNvSpPr>
            <a:spLocks noGrp="1"/>
          </p:cNvSpPr>
          <p:nvPr>
            <p:ph type="ftr" sz="quarter" idx="11"/>
          </p:nvPr>
        </p:nvSpPr>
        <p:spPr>
          <a:xfrm>
            <a:off x="4165600" y="6245225"/>
            <a:ext cx="3860800" cy="476250"/>
          </a:xfrm>
        </p:spPr>
        <p:txBody>
          <a:bodyPr/>
          <a:lstStyle>
            <a:lvl1pPr>
              <a:defRPr>
                <a:solidFill>
                  <a:schemeClr val="tx1">
                    <a:tint val="75000"/>
                  </a:schemeClr>
                </a:solidFill>
              </a:defRPr>
            </a:lvl1pPr>
          </a:lstStyle>
          <a:p>
            <a:pPr>
              <a:defRPr/>
            </a:pPr>
            <a:endParaRPr lang="en-US"/>
          </a:p>
        </p:txBody>
      </p:sp>
      <p:sp>
        <p:nvSpPr>
          <p:cNvPr id="6" name="Slide Number Placeholder 5">
            <a:extLst>
              <a:ext uri="{FF2B5EF4-FFF2-40B4-BE49-F238E27FC236}">
                <a16:creationId xmlns="" xmlns:a16="http://schemas.microsoft.com/office/drawing/2014/main" id="{C9D45139-02D5-4A0E-B538-3BF6A7918A45}"/>
              </a:ext>
            </a:extLst>
          </p:cNvPr>
          <p:cNvSpPr>
            <a:spLocks noGrp="1"/>
          </p:cNvSpPr>
          <p:nvPr>
            <p:ph type="sldNum" sz="quarter" idx="12"/>
          </p:nvPr>
        </p:nvSpPr>
        <p:spPr>
          <a:xfrm>
            <a:off x="8737600" y="6245225"/>
            <a:ext cx="2844800" cy="476250"/>
          </a:xfrm>
        </p:spPr>
        <p:txBody>
          <a:bodyPr/>
          <a:lstStyle>
            <a:lvl1pPr>
              <a:defRPr>
                <a:latin typeface=".VnTime" panose="020B7200000000000000" pitchFamily="34" charset="0"/>
              </a:defRPr>
            </a:lvl1pPr>
          </a:lstStyle>
          <a:p>
            <a:pPr>
              <a:defRPr/>
            </a:pPr>
            <a:fld id="{6D840DF9-2F39-4AD0-BC65-57ECEC7A7577}" type="slidenum">
              <a:rPr lang="en-US" altLang="en-US"/>
              <a:pPr>
                <a:defRPr/>
              </a:pPr>
              <a:t>‹#›</a:t>
            </a:fld>
            <a:endParaRPr lang="en-US" altLang="en-US"/>
          </a:p>
        </p:txBody>
      </p:sp>
    </p:spTree>
    <p:extLst>
      <p:ext uri="{BB962C8B-B14F-4D97-AF65-F5344CB8AC3E}">
        <p14:creationId xmlns:p14="http://schemas.microsoft.com/office/powerpoint/2010/main" val="997450427"/>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1E7112CF-26D9-48B7-B1EC-9DBDBC0FA3A2}"/>
              </a:ext>
            </a:extLst>
          </p:cNvPr>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 xmlns:a16="http://schemas.microsoft.com/office/drawing/2014/main" id="{4BA32483-0D2A-4C9C-AAE1-4ADA716BA08D}"/>
              </a:ext>
            </a:extLst>
          </p:cNvPr>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 xmlns:a16="http://schemas.microsoft.com/office/drawing/2014/main" id="{DF78CDA3-DA3A-46CB-A492-DE83F00296EF}"/>
              </a:ext>
            </a:extLst>
          </p:cNvPr>
          <p:cNvSpPr>
            <a:spLocks noGrp="1"/>
          </p:cNvSpPr>
          <p:nvPr>
            <p:ph type="dt" sz="half" idx="10"/>
          </p:nvPr>
        </p:nvSpPr>
        <p:spPr/>
        <p:txBody>
          <a:bodyPr/>
          <a:lstStyle>
            <a:lvl1pPr>
              <a:defRPr smtClean="0"/>
            </a:lvl1pPr>
          </a:lstStyle>
          <a:p>
            <a:pPr>
              <a:defRPr/>
            </a:pPr>
            <a:fld id="{EAC79680-68B9-44F2-A681-11BB8AC76B81}"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7731B06D-C58C-472D-8D71-18DE5692091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A12FEC6-EC61-48FC-A623-208193CABA92}"/>
              </a:ext>
            </a:extLst>
          </p:cNvPr>
          <p:cNvSpPr>
            <a:spLocks noGrp="1"/>
          </p:cNvSpPr>
          <p:nvPr>
            <p:ph type="sldNum" sz="quarter" idx="12"/>
          </p:nvPr>
        </p:nvSpPr>
        <p:spPr/>
        <p:txBody>
          <a:bodyPr/>
          <a:lstStyle>
            <a:lvl1pPr>
              <a:defRPr/>
            </a:lvl1pPr>
          </a:lstStyle>
          <a:p>
            <a:fld id="{619E79E8-E146-44B0-916E-0F7CD2C737D4}" type="slidenum">
              <a:rPr lang="en-US" altLang="en-US"/>
              <a:pPr/>
              <a:t>‹#›</a:t>
            </a:fld>
            <a:endParaRPr lang="en-US" altLang="en-US"/>
          </a:p>
        </p:txBody>
      </p:sp>
    </p:spTree>
    <p:extLst>
      <p:ext uri="{BB962C8B-B14F-4D97-AF65-F5344CB8AC3E}">
        <p14:creationId xmlns:p14="http://schemas.microsoft.com/office/powerpoint/2010/main" val="2203594528"/>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C4AAD07F-8E54-48B1-8E87-C8E144F32C3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 xmlns:a16="http://schemas.microsoft.com/office/drawing/2014/main" id="{E2528FA3-586A-4097-B575-BC235CB4FF9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FC4C54A-E6A0-479C-9CB9-A5BF8E772E05}"/>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FE5CE0DB-28E4-40A4-953F-4DDE9C87589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BB7E68E3-8C99-4731-B905-D2B8E806A289}"/>
              </a:ext>
            </a:extLst>
          </p:cNvPr>
          <p:cNvSpPr>
            <a:spLocks noGrp="1"/>
          </p:cNvSpPr>
          <p:nvPr>
            <p:ph type="sldNum" sz="quarter" idx="12"/>
          </p:nvPr>
        </p:nvSpPr>
        <p:spPr/>
        <p:txBody>
          <a:bodyPr/>
          <a:lstStyle>
            <a:lvl1pPr>
              <a:defRPr/>
            </a:lvl1pPr>
          </a:lstStyle>
          <a:p>
            <a:fld id="{C197C5EB-8A80-4016-BA73-8CF9880141DC}" type="slidenum">
              <a:rPr lang="en-US" altLang="en-US"/>
              <a:pPr/>
              <a:t>‹#›</a:t>
            </a:fld>
            <a:endParaRPr lang="en-US" altLang="en-US"/>
          </a:p>
        </p:txBody>
      </p:sp>
    </p:spTree>
    <p:extLst>
      <p:ext uri="{BB962C8B-B14F-4D97-AF65-F5344CB8AC3E}">
        <p14:creationId xmlns:p14="http://schemas.microsoft.com/office/powerpoint/2010/main" val="2024107236"/>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BE2735BA-AA20-49A5-A59E-F365817F5110}"/>
              </a:ext>
            </a:extLst>
          </p:cNvPr>
          <p:cNvSpPr>
            <a:spLocks noGrp="1"/>
          </p:cNvSpPr>
          <p:nvPr>
            <p:ph type="title"/>
          </p:nvPr>
        </p:nvSpPr>
        <p:spPr>
          <a:xfrm>
            <a:off x="831851" y="1709740"/>
            <a:ext cx="105156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 xmlns:a16="http://schemas.microsoft.com/office/drawing/2014/main" id="{3F421940-99F5-4B60-BE85-41988BE77109}"/>
              </a:ext>
            </a:extLst>
          </p:cNvPr>
          <p:cNvSpPr>
            <a:spLocks noGrp="1"/>
          </p:cNvSpPr>
          <p:nvPr>
            <p:ph type="body" idx="1"/>
          </p:nvPr>
        </p:nvSpPr>
        <p:spPr>
          <a:xfrm>
            <a:off x="831851" y="4589465"/>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7C044062-CB8B-4B3B-9C9F-F9D27E975C56}"/>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47110546-2D24-47E4-829A-4C07F7B172D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99A303CF-A750-4858-8BF4-D010920F1B36}"/>
              </a:ext>
            </a:extLst>
          </p:cNvPr>
          <p:cNvSpPr>
            <a:spLocks noGrp="1"/>
          </p:cNvSpPr>
          <p:nvPr>
            <p:ph type="sldNum" sz="quarter" idx="12"/>
          </p:nvPr>
        </p:nvSpPr>
        <p:spPr/>
        <p:txBody>
          <a:bodyPr/>
          <a:lstStyle>
            <a:lvl1pPr>
              <a:defRPr/>
            </a:lvl1pPr>
          </a:lstStyle>
          <a:p>
            <a:fld id="{F3BE0261-2319-4600-8721-8A2B716892C4}" type="slidenum">
              <a:rPr lang="en-US" altLang="en-US"/>
              <a:pPr/>
              <a:t>‹#›</a:t>
            </a:fld>
            <a:endParaRPr lang="en-US" altLang="en-US"/>
          </a:p>
        </p:txBody>
      </p:sp>
    </p:spTree>
    <p:extLst>
      <p:ext uri="{BB962C8B-B14F-4D97-AF65-F5344CB8AC3E}">
        <p14:creationId xmlns:p14="http://schemas.microsoft.com/office/powerpoint/2010/main" val="1809403398"/>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CC8BBD34-1152-499B-BC5D-ABEA2DAD412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 xmlns:a16="http://schemas.microsoft.com/office/drawing/2014/main" id="{25E57E0E-3A44-451A-BDE5-D5D103B0981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 xmlns:a16="http://schemas.microsoft.com/office/drawing/2014/main" id="{B6D506F1-16E5-4407-B154-5150665DC76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F7EAB03B-1975-4359-8FD2-FEB19E76E9AF}"/>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 xmlns:a16="http://schemas.microsoft.com/office/drawing/2014/main" id="{27FE1070-6011-45E8-890E-70521247991B}"/>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6E1DB04B-D003-4C4B-BC8A-F348386D6602}"/>
              </a:ext>
            </a:extLst>
          </p:cNvPr>
          <p:cNvSpPr>
            <a:spLocks noGrp="1"/>
          </p:cNvSpPr>
          <p:nvPr>
            <p:ph type="sldNum" sz="quarter" idx="12"/>
          </p:nvPr>
        </p:nvSpPr>
        <p:spPr/>
        <p:txBody>
          <a:bodyPr/>
          <a:lstStyle>
            <a:lvl1pPr>
              <a:defRPr/>
            </a:lvl1pPr>
          </a:lstStyle>
          <a:p>
            <a:fld id="{8CBC8A43-7BEB-4A1D-A8A6-3E147277FD11}" type="slidenum">
              <a:rPr lang="en-US" altLang="en-US"/>
              <a:pPr/>
              <a:t>‹#›</a:t>
            </a:fld>
            <a:endParaRPr lang="en-US" altLang="en-US"/>
          </a:p>
        </p:txBody>
      </p:sp>
    </p:spTree>
    <p:extLst>
      <p:ext uri="{BB962C8B-B14F-4D97-AF65-F5344CB8AC3E}">
        <p14:creationId xmlns:p14="http://schemas.microsoft.com/office/powerpoint/2010/main" val="255162427"/>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D002521D-ECD1-407D-8DB8-2B3FA9797B8F}"/>
              </a:ext>
            </a:extLst>
          </p:cNvPr>
          <p:cNvSpPr>
            <a:spLocks noGrp="1"/>
          </p:cNvSpPr>
          <p:nvPr>
            <p:ph type="title"/>
          </p:nvPr>
        </p:nvSpPr>
        <p:spPr>
          <a:xfrm>
            <a:off x="839788" y="365127"/>
            <a:ext cx="10515600" cy="1325563"/>
          </a:xfrm>
        </p:spPr>
        <p:txBody>
          <a:bodyPr/>
          <a:lstStyle/>
          <a:p>
            <a:r>
              <a:rPr lang="en-US"/>
              <a:t>Click to edit Master title style</a:t>
            </a:r>
          </a:p>
        </p:txBody>
      </p:sp>
      <p:sp>
        <p:nvSpPr>
          <p:cNvPr id="3" name="Text Placeholder 2">
            <a:extLst>
              <a:ext uri="{FF2B5EF4-FFF2-40B4-BE49-F238E27FC236}">
                <a16:creationId xmlns="" xmlns:a16="http://schemas.microsoft.com/office/drawing/2014/main" id="{62051845-CBF8-485E-ACCD-075EC4559E86}"/>
              </a:ext>
            </a:extLst>
          </p:cNvPr>
          <p:cNvSpPr>
            <a:spLocks noGrp="1"/>
          </p:cNvSpPr>
          <p:nvPr>
            <p:ph type="body" idx="1"/>
          </p:nvPr>
        </p:nvSpPr>
        <p:spPr>
          <a:xfrm>
            <a:off x="839789"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a:extLst>
              <a:ext uri="{FF2B5EF4-FFF2-40B4-BE49-F238E27FC236}">
                <a16:creationId xmlns="" xmlns:a16="http://schemas.microsoft.com/office/drawing/2014/main" id="{73834619-BB49-40C4-A9FB-75320C407850}"/>
              </a:ext>
            </a:extLst>
          </p:cNvPr>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 xmlns:a16="http://schemas.microsoft.com/office/drawing/2014/main" id="{2423D575-9B39-4099-A032-9E29269E3BAD}"/>
              </a:ext>
            </a:extLst>
          </p:cNvPr>
          <p:cNvSpPr>
            <a:spLocks noGrp="1"/>
          </p:cNvSpPr>
          <p:nvPr>
            <p:ph type="body" sz="quarter" idx="3"/>
          </p:nvPr>
        </p:nvSpPr>
        <p:spPr>
          <a:xfrm>
            <a:off x="6172201"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a:extLst>
              <a:ext uri="{FF2B5EF4-FFF2-40B4-BE49-F238E27FC236}">
                <a16:creationId xmlns="" xmlns:a16="http://schemas.microsoft.com/office/drawing/2014/main" id="{BF387D9E-F7FB-47E8-9831-2708F3A44F7F}"/>
              </a:ext>
            </a:extLst>
          </p:cNvPr>
          <p:cNvSpPr>
            <a:spLocks noGrp="1"/>
          </p:cNvSpPr>
          <p:nvPr>
            <p:ph sz="quarter" idx="4"/>
          </p:nvPr>
        </p:nvSpPr>
        <p:spPr>
          <a:xfrm>
            <a:off x="6172201"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F91FA54D-BA24-49A6-A904-9153E203980B}"/>
              </a:ext>
            </a:extLst>
          </p:cNvPr>
          <p:cNvSpPr>
            <a:spLocks noGrp="1"/>
          </p:cNvSpPr>
          <p:nvPr>
            <p:ph type="dt" sz="half" idx="10"/>
          </p:nvPr>
        </p:nvSpPr>
        <p:spPr/>
        <p:txBody>
          <a:bodyPr/>
          <a:lstStyle>
            <a:lvl1pPr>
              <a:defRPr/>
            </a:lvl1pPr>
          </a:lstStyle>
          <a:p>
            <a:pPr>
              <a:defRPr/>
            </a:pPr>
            <a:endParaRPr lang="en-US"/>
          </a:p>
        </p:txBody>
      </p:sp>
      <p:sp>
        <p:nvSpPr>
          <p:cNvPr id="8" name="Footer Placeholder 4">
            <a:extLst>
              <a:ext uri="{FF2B5EF4-FFF2-40B4-BE49-F238E27FC236}">
                <a16:creationId xmlns="" xmlns:a16="http://schemas.microsoft.com/office/drawing/2014/main" id="{8216ED55-C492-4877-B9B4-49018FD484CC}"/>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87E66CFE-F084-44F8-AE37-ADDA6D3419C4}"/>
              </a:ext>
            </a:extLst>
          </p:cNvPr>
          <p:cNvSpPr>
            <a:spLocks noGrp="1"/>
          </p:cNvSpPr>
          <p:nvPr>
            <p:ph type="sldNum" sz="quarter" idx="12"/>
          </p:nvPr>
        </p:nvSpPr>
        <p:spPr/>
        <p:txBody>
          <a:bodyPr/>
          <a:lstStyle>
            <a:lvl1pPr>
              <a:defRPr/>
            </a:lvl1pPr>
          </a:lstStyle>
          <a:p>
            <a:fld id="{2A28309C-C44B-406A-A92D-6B86E089185E}" type="slidenum">
              <a:rPr lang="en-US" altLang="en-US"/>
              <a:pPr/>
              <a:t>‹#›</a:t>
            </a:fld>
            <a:endParaRPr lang="en-US" altLang="en-US"/>
          </a:p>
        </p:txBody>
      </p:sp>
    </p:spTree>
    <p:extLst>
      <p:ext uri="{BB962C8B-B14F-4D97-AF65-F5344CB8AC3E}">
        <p14:creationId xmlns:p14="http://schemas.microsoft.com/office/powerpoint/2010/main" val="3340397982"/>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FBEC1AB9-8118-44C6-97CA-7896B51E6E21}"/>
              </a:ext>
            </a:extLst>
          </p:cNvPr>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9AA1FB80-60DF-4D5A-9F2C-4861CBABAEF7}"/>
              </a:ext>
            </a:extLst>
          </p:cNvPr>
          <p:cNvSpPr>
            <a:spLocks noGrp="1"/>
          </p:cNvSpPr>
          <p:nvPr>
            <p:ph type="dt" sz="half" idx="10"/>
          </p:nvPr>
        </p:nvSpPr>
        <p:spPr/>
        <p:txBody>
          <a:bodyPr/>
          <a:lstStyle>
            <a:lvl1pPr>
              <a:defRPr/>
            </a:lvl1pPr>
          </a:lstStyle>
          <a:p>
            <a:pPr>
              <a:defRPr/>
            </a:pPr>
            <a:endParaRPr lang="en-US"/>
          </a:p>
        </p:txBody>
      </p:sp>
      <p:sp>
        <p:nvSpPr>
          <p:cNvPr id="4" name="Footer Placeholder 4">
            <a:extLst>
              <a:ext uri="{FF2B5EF4-FFF2-40B4-BE49-F238E27FC236}">
                <a16:creationId xmlns="" xmlns:a16="http://schemas.microsoft.com/office/drawing/2014/main" id="{87A2780A-417A-4201-B6E3-3F37957033D5}"/>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C81CB577-6215-4CDC-97D6-A79DE41D6E95}"/>
              </a:ext>
            </a:extLst>
          </p:cNvPr>
          <p:cNvSpPr>
            <a:spLocks noGrp="1"/>
          </p:cNvSpPr>
          <p:nvPr>
            <p:ph type="sldNum" sz="quarter" idx="12"/>
          </p:nvPr>
        </p:nvSpPr>
        <p:spPr/>
        <p:txBody>
          <a:bodyPr/>
          <a:lstStyle>
            <a:lvl1pPr>
              <a:defRPr/>
            </a:lvl1pPr>
          </a:lstStyle>
          <a:p>
            <a:fld id="{F6663D55-0362-4B3C-9386-5F6631DC422A}" type="slidenum">
              <a:rPr lang="en-US" altLang="en-US"/>
              <a:pPr/>
              <a:t>‹#›</a:t>
            </a:fld>
            <a:endParaRPr lang="en-US" altLang="en-US"/>
          </a:p>
        </p:txBody>
      </p:sp>
    </p:spTree>
    <p:extLst>
      <p:ext uri="{BB962C8B-B14F-4D97-AF65-F5344CB8AC3E}">
        <p14:creationId xmlns:p14="http://schemas.microsoft.com/office/powerpoint/2010/main" val="224580409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70425AF9-6600-4B86-ACDC-57271AD4AB32}"/>
              </a:ext>
            </a:extLst>
          </p:cNvPr>
          <p:cNvSpPr>
            <a:spLocks noGrp="1"/>
          </p:cNvSpPr>
          <p:nvPr>
            <p:ph type="dt" sz="half" idx="10"/>
          </p:nvPr>
        </p:nvSpPr>
        <p:spPr/>
        <p:txBody>
          <a:bodyPr/>
          <a:lstStyle>
            <a:lvl1pPr>
              <a:defRPr/>
            </a:lvl1pPr>
          </a:lstStyle>
          <a:p>
            <a:pPr>
              <a:defRPr/>
            </a:pPr>
            <a:endParaRPr lang="en-US"/>
          </a:p>
        </p:txBody>
      </p:sp>
      <p:sp>
        <p:nvSpPr>
          <p:cNvPr id="3" name="Footer Placeholder 4">
            <a:extLst>
              <a:ext uri="{FF2B5EF4-FFF2-40B4-BE49-F238E27FC236}">
                <a16:creationId xmlns="" xmlns:a16="http://schemas.microsoft.com/office/drawing/2014/main" id="{A1423D82-4D22-4839-AAC8-B11C24B40DD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5D8DA574-7D55-4D56-BD8E-6686D99E89DB}"/>
              </a:ext>
            </a:extLst>
          </p:cNvPr>
          <p:cNvSpPr>
            <a:spLocks noGrp="1"/>
          </p:cNvSpPr>
          <p:nvPr>
            <p:ph type="sldNum" sz="quarter" idx="12"/>
          </p:nvPr>
        </p:nvSpPr>
        <p:spPr/>
        <p:txBody>
          <a:bodyPr/>
          <a:lstStyle>
            <a:lvl1pPr>
              <a:defRPr/>
            </a:lvl1pPr>
          </a:lstStyle>
          <a:p>
            <a:fld id="{DACFC5FD-85BA-41AE-BE83-9F16DD0E1A58}" type="slidenum">
              <a:rPr lang="en-US" altLang="en-US"/>
              <a:pPr/>
              <a:t>‹#›</a:t>
            </a:fld>
            <a:endParaRPr lang="en-US" altLang="en-US"/>
          </a:p>
        </p:txBody>
      </p:sp>
    </p:spTree>
    <p:extLst>
      <p:ext uri="{BB962C8B-B14F-4D97-AF65-F5344CB8AC3E}">
        <p14:creationId xmlns:p14="http://schemas.microsoft.com/office/powerpoint/2010/main" val="4161368291"/>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6E03F2CC-8CF7-4950-AE52-AFF3E9B54324}"/>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 xmlns:a16="http://schemas.microsoft.com/office/drawing/2014/main" id="{070D8E57-2FC8-4FCD-978B-818AF6116A91}"/>
              </a:ext>
            </a:extLst>
          </p:cNvPr>
          <p:cNvSpPr>
            <a:spLocks noGrp="1"/>
          </p:cNvSpPr>
          <p:nvPr>
            <p:ph idx="1"/>
          </p:nvPr>
        </p:nvSpPr>
        <p:spPr>
          <a:xfrm>
            <a:off x="5183188" y="987427"/>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 xmlns:a16="http://schemas.microsoft.com/office/drawing/2014/main" id="{D8CDECF3-8A89-4D18-AAE3-3546A33CABB1}"/>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 xmlns:a16="http://schemas.microsoft.com/office/drawing/2014/main" id="{DAEF4C7E-F324-4546-900E-853F6E5E9543}"/>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 xmlns:a16="http://schemas.microsoft.com/office/drawing/2014/main" id="{BB4EFE10-257C-4231-B0B2-46559409BBC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DAAA1790-6DCF-473A-93B9-F703E03F742E}"/>
              </a:ext>
            </a:extLst>
          </p:cNvPr>
          <p:cNvSpPr>
            <a:spLocks noGrp="1"/>
          </p:cNvSpPr>
          <p:nvPr>
            <p:ph type="sldNum" sz="quarter" idx="12"/>
          </p:nvPr>
        </p:nvSpPr>
        <p:spPr/>
        <p:txBody>
          <a:bodyPr/>
          <a:lstStyle>
            <a:lvl1pPr>
              <a:defRPr/>
            </a:lvl1pPr>
          </a:lstStyle>
          <a:p>
            <a:fld id="{92B7703C-6227-4143-9E0E-3D020516F094}" type="slidenum">
              <a:rPr lang="en-US" altLang="en-US"/>
              <a:pPr/>
              <a:t>‹#›</a:t>
            </a:fld>
            <a:endParaRPr lang="en-US" altLang="en-US"/>
          </a:p>
        </p:txBody>
      </p:sp>
    </p:spTree>
    <p:extLst>
      <p:ext uri="{BB962C8B-B14F-4D97-AF65-F5344CB8AC3E}">
        <p14:creationId xmlns:p14="http://schemas.microsoft.com/office/powerpoint/2010/main" val="65286738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31C9BC52-3EE9-4052-9313-D4F7B206C8AF}"/>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 xmlns:a16="http://schemas.microsoft.com/office/drawing/2014/main" id="{1B7E20EE-B0CD-45B1-8908-2AF5EEBC2F6B}"/>
              </a:ext>
            </a:extLst>
          </p:cNvPr>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a:extLst>
              <a:ext uri="{FF2B5EF4-FFF2-40B4-BE49-F238E27FC236}">
                <a16:creationId xmlns="" xmlns:a16="http://schemas.microsoft.com/office/drawing/2014/main" id="{5807AB9C-DBF4-4839-AA72-B5DEFCFC6C62}"/>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 xmlns:a16="http://schemas.microsoft.com/office/drawing/2014/main" id="{95457F93-81F7-4224-8FDC-A7D88BE6C801}"/>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 xmlns:a16="http://schemas.microsoft.com/office/drawing/2014/main" id="{968A4201-4140-4D5F-8DD6-4068F376388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1CAE8F12-94A2-49AD-A916-5B5CD78F5E2E}"/>
              </a:ext>
            </a:extLst>
          </p:cNvPr>
          <p:cNvSpPr>
            <a:spLocks noGrp="1"/>
          </p:cNvSpPr>
          <p:nvPr>
            <p:ph type="sldNum" sz="quarter" idx="12"/>
          </p:nvPr>
        </p:nvSpPr>
        <p:spPr/>
        <p:txBody>
          <a:bodyPr/>
          <a:lstStyle>
            <a:lvl1pPr>
              <a:defRPr/>
            </a:lvl1pPr>
          </a:lstStyle>
          <a:p>
            <a:fld id="{A7297E65-9A3E-4B32-9A6F-78A8487B4D08}" type="slidenum">
              <a:rPr lang="en-US" altLang="en-US"/>
              <a:pPr/>
              <a:t>‹#›</a:t>
            </a:fld>
            <a:endParaRPr lang="en-US" altLang="en-US"/>
          </a:p>
        </p:txBody>
      </p:sp>
    </p:spTree>
    <p:extLst>
      <p:ext uri="{BB962C8B-B14F-4D97-AF65-F5344CB8AC3E}">
        <p14:creationId xmlns:p14="http://schemas.microsoft.com/office/powerpoint/2010/main" val="537065021"/>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32E0D0A1-DD5C-4FF9-BA63-443BF42037B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 xmlns:a16="http://schemas.microsoft.com/office/drawing/2014/main" id="{8A2E5836-D5B3-4F51-B6E9-38F380EC37A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B4532205-F1DD-4825-A1B9-0A09C49AA780}"/>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27E066BD-AB6E-432D-AAB6-1C370412FD58}"/>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B49AE59F-BF29-4BA3-9310-A7AFBDE04265}"/>
              </a:ext>
            </a:extLst>
          </p:cNvPr>
          <p:cNvSpPr>
            <a:spLocks noGrp="1"/>
          </p:cNvSpPr>
          <p:nvPr>
            <p:ph type="sldNum" sz="quarter" idx="12"/>
          </p:nvPr>
        </p:nvSpPr>
        <p:spPr/>
        <p:txBody>
          <a:bodyPr/>
          <a:lstStyle>
            <a:lvl1pPr>
              <a:defRPr/>
            </a:lvl1pPr>
          </a:lstStyle>
          <a:p>
            <a:fld id="{B397A1F5-8AF2-4D0C-98C5-E00CE3A07EEE}" type="slidenum">
              <a:rPr lang="en-US" altLang="en-US"/>
              <a:pPr/>
              <a:t>‹#›</a:t>
            </a:fld>
            <a:endParaRPr lang="en-US" altLang="en-US"/>
          </a:p>
        </p:txBody>
      </p:sp>
    </p:spTree>
    <p:extLst>
      <p:ext uri="{BB962C8B-B14F-4D97-AF65-F5344CB8AC3E}">
        <p14:creationId xmlns:p14="http://schemas.microsoft.com/office/powerpoint/2010/main" val="821402189"/>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 xmlns:a16="http://schemas.microsoft.com/office/drawing/2014/main" id="{134596A0-7745-423A-884F-8C89875C00C3}"/>
              </a:ext>
            </a:extLst>
          </p:cNvPr>
          <p:cNvSpPr>
            <a:spLocks noGrp="1"/>
          </p:cNvSpPr>
          <p:nvPr>
            <p:ph type="title" orient="vert"/>
          </p:nvPr>
        </p:nvSpPr>
        <p:spPr>
          <a:xfrm>
            <a:off x="8724901"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 xmlns:a16="http://schemas.microsoft.com/office/drawing/2014/main" id="{1084F3AF-5ED1-4471-9A99-1F12794A612B}"/>
              </a:ext>
            </a:extLst>
          </p:cNvPr>
          <p:cNvSpPr>
            <a:spLocks noGrp="1"/>
          </p:cNvSpPr>
          <p:nvPr>
            <p:ph type="body" orient="vert" idx="1"/>
          </p:nvPr>
        </p:nvSpPr>
        <p:spPr>
          <a:xfrm>
            <a:off x="838201"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4DA07B52-DB92-4D9B-BBE2-A949A64E2542}"/>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EABC6133-BCC0-4F3D-85ED-84C7B4F16665}"/>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0E290D2-38BB-452F-B113-E724E2562A1F}"/>
              </a:ext>
            </a:extLst>
          </p:cNvPr>
          <p:cNvSpPr>
            <a:spLocks noGrp="1"/>
          </p:cNvSpPr>
          <p:nvPr>
            <p:ph type="sldNum" sz="quarter" idx="12"/>
          </p:nvPr>
        </p:nvSpPr>
        <p:spPr/>
        <p:txBody>
          <a:bodyPr/>
          <a:lstStyle>
            <a:lvl1pPr>
              <a:defRPr/>
            </a:lvl1pPr>
          </a:lstStyle>
          <a:p>
            <a:fld id="{045B9672-CF81-4D0A-9661-EDBD9B65E2C9}" type="slidenum">
              <a:rPr lang="en-US" altLang="en-US"/>
              <a:pPr/>
              <a:t>‹#›</a:t>
            </a:fld>
            <a:endParaRPr lang="en-US" altLang="en-US"/>
          </a:p>
        </p:txBody>
      </p:sp>
    </p:spTree>
    <p:extLst>
      <p:ext uri="{BB962C8B-B14F-4D97-AF65-F5344CB8AC3E}">
        <p14:creationId xmlns:p14="http://schemas.microsoft.com/office/powerpoint/2010/main" val="3509011065"/>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AA7FEE89-9008-4A7E-BB2C-D2A30ED81D36}"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Tree>
    <p:extLst>
      <p:ext uri="{BB962C8B-B14F-4D97-AF65-F5344CB8AC3E}">
        <p14:creationId xmlns:p14="http://schemas.microsoft.com/office/powerpoint/2010/main" val="18544672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with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ppt_x</p:attrName>
                                        </p:attrNameLst>
                                      </p:cBhvr>
                                      <p:tavLst>
                                        <p:tav tm="0">
                                          <p:val>
                                            <p:strVal val="#ppt_x-.2"/>
                                          </p:val>
                                        </p:tav>
                                        <p:tav tm="100000">
                                          <p:val>
                                            <p:strVal val="#ppt_x"/>
                                          </p:val>
                                        </p:tav>
                                      </p:tavLst>
                                    </p:anim>
                                    <p:anim calcmode="lin" valueType="num">
                                      <p:cBhvr>
                                        <p:cTn id="8" dur="1000" fill="hold"/>
                                        <p:tgtEl>
                                          <p:spTgt spid="3074"/>
                                        </p:tgtEl>
                                        <p:attrNameLst>
                                          <p:attrName>ppt_y</p:attrName>
                                        </p:attrNameLst>
                                      </p:cBhvr>
                                      <p:tavLst>
                                        <p:tav tm="0">
                                          <p:val>
                                            <p:strVal val="#ppt_y"/>
                                          </p:val>
                                        </p:tav>
                                        <p:tav tm="100000">
                                          <p:val>
                                            <p:strVal val="#ppt_y"/>
                                          </p:val>
                                        </p:tav>
                                      </p:tavLst>
                                    </p:anim>
                                    <p:animEffect transition="in" filter="wipe(right)" prLst="gradientSize: 0.1">
                                      <p:cBhvr>
                                        <p:cTn id="9" dur="1000"/>
                                        <p:tgtEl>
                                          <p:spTgt spid="3074"/>
                                        </p:tgtEl>
                                      </p:cBhvr>
                                    </p:animEffect>
                                  </p:childTnLst>
                                </p:cTn>
                              </p:par>
                              <p:par>
                                <p:cTn id="10" presetID="44" presetClass="entr" presetSubtype="0" fill="hold" grpId="0" nodeType="withEffect">
                                  <p:stCondLst>
                                    <p:cond delay="0"/>
                                  </p:stCondLst>
                                  <p:childTnLst>
                                    <p:set>
                                      <p:cBhvr>
                                        <p:cTn id="11" dur="1" fill="hold">
                                          <p:stCondLst>
                                            <p:cond delay="0"/>
                                          </p:stCondLst>
                                        </p:cTn>
                                        <p:tgtEl>
                                          <p:spTgt spid="3075">
                                            <p:txEl>
                                              <p:pRg st="0" end="0"/>
                                            </p:txEl>
                                          </p:spTgt>
                                        </p:tgtEl>
                                        <p:attrNameLst>
                                          <p:attrName>style.visibility</p:attrName>
                                        </p:attrNameLst>
                                      </p:cBhvr>
                                      <p:to>
                                        <p:strVal val="visible"/>
                                      </p:to>
                                    </p:set>
                                    <p:animEffect transition="in" filter="fade">
                                      <p:cBhvr>
                                        <p:cTn id="12" dur="500"/>
                                        <p:tgtEl>
                                          <p:spTgt spid="3075">
                                            <p:txEl>
                                              <p:pRg st="0" end="0"/>
                                            </p:txEl>
                                          </p:spTgt>
                                        </p:tgtEl>
                                      </p:cBhvr>
                                    </p:animEffect>
                                    <p:anim calcmode="lin" valueType="num">
                                      <p:cBhvr>
                                        <p:cTn id="13" dur="500" fill="hold"/>
                                        <p:tgtEl>
                                          <p:spTgt spid="3075">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3075">
                                            <p:txEl>
                                              <p:pRg st="0" end="0"/>
                                            </p:txEl>
                                          </p:spTgt>
                                        </p:tgtEl>
                                        <p:attrNameLst>
                                          <p:attrName>ppt_y</p:attrName>
                                        </p:attrNameLst>
                                      </p:cBhvr>
                                      <p:tavLst>
                                        <p:tav tm="0">
                                          <p:val>
                                            <p:strVal val="#ppt_y+.05"/>
                                          </p:val>
                                        </p:tav>
                                        <p:tav tm="100000">
                                          <p:val>
                                            <p:strVal val="#ppt_y"/>
                                          </p:val>
                                        </p:tav>
                                      </p:tavLst>
                                    </p:anim>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3253"/>
                                        </p:tgtEl>
                                        <p:attrNameLst>
                                          <p:attrName>style.visibility</p:attrName>
                                        </p:attrNameLst>
                                      </p:cBhvr>
                                      <p:to>
                                        <p:strVal val="visible"/>
                                      </p:to>
                                    </p:set>
                                    <p:animEffect transition="in" filter="wipe(down)">
                                      <p:cBhvr>
                                        <p:cTn id="18" dur="1000"/>
                                        <p:tgtEl>
                                          <p:spTgt spid="3253"/>
                                        </p:tgtEl>
                                      </p:cBhvr>
                                    </p:animEffect>
                                  </p:childTnLst>
                                </p:cTn>
                              </p:par>
                              <p:par>
                                <p:cTn id="19" presetID="22" presetClass="entr" presetSubtype="1" fill="hold" nodeType="withEffect">
                                  <p:stCondLst>
                                    <p:cond delay="0"/>
                                  </p:stCondLst>
                                  <p:childTnLst>
                                    <p:set>
                                      <p:cBhvr>
                                        <p:cTn id="20" dur="1" fill="hold">
                                          <p:stCondLst>
                                            <p:cond delay="0"/>
                                          </p:stCondLst>
                                        </p:cTn>
                                        <p:tgtEl>
                                          <p:spTgt spid="3267"/>
                                        </p:tgtEl>
                                        <p:attrNameLst>
                                          <p:attrName>style.visibility</p:attrName>
                                        </p:attrNameLst>
                                      </p:cBhvr>
                                      <p:to>
                                        <p:strVal val="visible"/>
                                      </p:to>
                                    </p:set>
                                    <p:animEffect transition="in" filter="wipe(up)">
                                      <p:cBhvr>
                                        <p:cTn id="21" dur="1000"/>
                                        <p:tgtEl>
                                          <p:spTgt spid="3267"/>
                                        </p:tgtEl>
                                      </p:cBhvr>
                                    </p:animEffect>
                                  </p:childTnLst>
                                </p:cTn>
                              </p:par>
                              <p:par>
                                <p:cTn id="22" presetID="22" presetClass="entr" presetSubtype="4" fill="hold" nodeType="withEffect">
                                  <p:stCondLst>
                                    <p:cond delay="0"/>
                                  </p:stCondLst>
                                  <p:childTnLst>
                                    <p:set>
                                      <p:cBhvr>
                                        <p:cTn id="23" dur="1" fill="hold">
                                          <p:stCondLst>
                                            <p:cond delay="0"/>
                                          </p:stCondLst>
                                        </p:cTn>
                                        <p:tgtEl>
                                          <p:spTgt spid="3271"/>
                                        </p:tgtEl>
                                        <p:attrNameLst>
                                          <p:attrName>style.visibility</p:attrName>
                                        </p:attrNameLst>
                                      </p:cBhvr>
                                      <p:to>
                                        <p:strVal val="visible"/>
                                      </p:to>
                                    </p:set>
                                    <p:animEffect transition="in" filter="wipe(down)">
                                      <p:cBhvr>
                                        <p:cTn id="24" dur="500"/>
                                        <p:tgtEl>
                                          <p:spTgt spid="3271"/>
                                        </p:tgtEl>
                                      </p:cBhvr>
                                    </p:animEffect>
                                  </p:childTnLst>
                                </p:cTn>
                              </p:par>
                              <p:par>
                                <p:cTn id="25" presetID="22" presetClass="entr" presetSubtype="1" fill="hold" nodeType="withEffect">
                                  <p:stCondLst>
                                    <p:cond delay="0"/>
                                  </p:stCondLst>
                                  <p:childTnLst>
                                    <p:set>
                                      <p:cBhvr>
                                        <p:cTn id="26" dur="1" fill="hold">
                                          <p:stCondLst>
                                            <p:cond delay="0"/>
                                          </p:stCondLst>
                                        </p:cTn>
                                        <p:tgtEl>
                                          <p:spTgt spid="3275"/>
                                        </p:tgtEl>
                                        <p:attrNameLst>
                                          <p:attrName>style.visibility</p:attrName>
                                        </p:attrNameLst>
                                      </p:cBhvr>
                                      <p:to>
                                        <p:strVal val="visible"/>
                                      </p:to>
                                    </p:set>
                                    <p:animEffect transition="in" filter="wipe(up)">
                                      <p:cBhvr>
                                        <p:cTn id="27" dur="500"/>
                                        <p:tgtEl>
                                          <p:spTgt spid="3275"/>
                                        </p:tgtEl>
                                      </p:cBhvr>
                                    </p:animEffect>
                                  </p:childTnLst>
                                </p:cTn>
                              </p:par>
                              <p:par>
                                <p:cTn id="28" presetID="22" presetClass="entr" presetSubtype="4" fill="hold" nodeType="withEffect">
                                  <p:stCondLst>
                                    <p:cond delay="0"/>
                                  </p:stCondLst>
                                  <p:childTnLst>
                                    <p:set>
                                      <p:cBhvr>
                                        <p:cTn id="29" dur="1" fill="hold">
                                          <p:stCondLst>
                                            <p:cond delay="0"/>
                                          </p:stCondLst>
                                        </p:cTn>
                                        <p:tgtEl>
                                          <p:spTgt spid="3279"/>
                                        </p:tgtEl>
                                        <p:attrNameLst>
                                          <p:attrName>style.visibility</p:attrName>
                                        </p:attrNameLst>
                                      </p:cBhvr>
                                      <p:to>
                                        <p:strVal val="visible"/>
                                      </p:to>
                                    </p:set>
                                    <p:animEffect transition="in" filter="wipe(down)">
                                      <p:cBhvr>
                                        <p:cTn id="30" dur="500"/>
                                        <p:tgtEl>
                                          <p:spTgt spid="3279"/>
                                        </p:tgtEl>
                                      </p:cBhvr>
                                    </p:animEffect>
                                  </p:childTnLst>
                                </p:cTn>
                              </p:par>
                              <p:par>
                                <p:cTn id="31" presetID="22" presetClass="entr" presetSubtype="1" fill="hold" nodeType="withEffect">
                                  <p:stCondLst>
                                    <p:cond delay="0"/>
                                  </p:stCondLst>
                                  <p:childTnLst>
                                    <p:set>
                                      <p:cBhvr>
                                        <p:cTn id="32" dur="1" fill="hold">
                                          <p:stCondLst>
                                            <p:cond delay="0"/>
                                          </p:stCondLst>
                                        </p:cTn>
                                        <p:tgtEl>
                                          <p:spTgt spid="3287"/>
                                        </p:tgtEl>
                                        <p:attrNameLst>
                                          <p:attrName>style.visibility</p:attrName>
                                        </p:attrNameLst>
                                      </p:cBhvr>
                                      <p:to>
                                        <p:strVal val="visible"/>
                                      </p:to>
                                    </p:set>
                                    <p:animEffect transition="in" filter="wipe(up)">
                                      <p:cBhvr>
                                        <p:cTn id="33" dur="500"/>
                                        <p:tgtEl>
                                          <p:spTgt spid="3287"/>
                                        </p:tgtEl>
                                      </p:cBhvr>
                                    </p:animEffect>
                                  </p:childTnLst>
                                </p:cTn>
                              </p:par>
                            </p:childTnLst>
                          </p:cTn>
                        </p:par>
                        <p:par>
                          <p:cTn id="34" fill="hold">
                            <p:stCondLst>
                              <p:cond delay="2000"/>
                            </p:stCondLst>
                            <p:childTnLst>
                              <p:par>
                                <p:cTn id="35" presetID="22" presetClass="entr" presetSubtype="8" fill="hold" nodeType="afterEffect">
                                  <p:stCondLst>
                                    <p:cond delay="0"/>
                                  </p:stCondLst>
                                  <p:childTnLst>
                                    <p:set>
                                      <p:cBhvr>
                                        <p:cTn id="36" dur="1" fill="hold">
                                          <p:stCondLst>
                                            <p:cond delay="0"/>
                                          </p:stCondLst>
                                        </p:cTn>
                                        <p:tgtEl>
                                          <p:spTgt spid="3326"/>
                                        </p:tgtEl>
                                        <p:attrNameLst>
                                          <p:attrName>style.visibility</p:attrName>
                                        </p:attrNameLst>
                                      </p:cBhvr>
                                      <p:to>
                                        <p:strVal val="visible"/>
                                      </p:to>
                                    </p:set>
                                    <p:animEffect transition="in" filter="wipe(left)">
                                      <p:cBhvr>
                                        <p:cTn id="37" dur="1000"/>
                                        <p:tgtEl>
                                          <p:spTgt spid="3326"/>
                                        </p:tgtEl>
                                      </p:cBhvr>
                                    </p:animEffect>
                                  </p:childTnLst>
                                </p:cTn>
                              </p:par>
                              <p:par>
                                <p:cTn id="38" presetID="22" presetClass="entr" presetSubtype="2" fill="hold" nodeType="withEffect">
                                  <p:stCondLst>
                                    <p:cond delay="0"/>
                                  </p:stCondLst>
                                  <p:childTnLst>
                                    <p:set>
                                      <p:cBhvr>
                                        <p:cTn id="39" dur="1" fill="hold">
                                          <p:stCondLst>
                                            <p:cond delay="0"/>
                                          </p:stCondLst>
                                        </p:cTn>
                                        <p:tgtEl>
                                          <p:spTgt spid="3301"/>
                                        </p:tgtEl>
                                        <p:attrNameLst>
                                          <p:attrName>style.visibility</p:attrName>
                                        </p:attrNameLst>
                                      </p:cBhvr>
                                      <p:to>
                                        <p:strVal val="visible"/>
                                      </p:to>
                                    </p:set>
                                    <p:animEffect transition="in" filter="wipe(right)">
                                      <p:cBhvr>
                                        <p:cTn id="40" dur="500"/>
                                        <p:tgtEl>
                                          <p:spTgt spid="3301"/>
                                        </p:tgtEl>
                                      </p:cBhvr>
                                    </p:animEffect>
                                  </p:childTnLst>
                                </p:cTn>
                              </p:par>
                              <p:par>
                                <p:cTn id="41" presetID="22" presetClass="entr" presetSubtype="8" fill="hold" nodeType="withEffect">
                                  <p:stCondLst>
                                    <p:cond delay="0"/>
                                  </p:stCondLst>
                                  <p:childTnLst>
                                    <p:set>
                                      <p:cBhvr>
                                        <p:cTn id="42" dur="1" fill="hold">
                                          <p:stCondLst>
                                            <p:cond delay="0"/>
                                          </p:stCondLst>
                                        </p:cTn>
                                        <p:tgtEl>
                                          <p:spTgt spid="3305"/>
                                        </p:tgtEl>
                                        <p:attrNameLst>
                                          <p:attrName>style.visibility</p:attrName>
                                        </p:attrNameLst>
                                      </p:cBhvr>
                                      <p:to>
                                        <p:strVal val="visible"/>
                                      </p:to>
                                    </p:set>
                                    <p:animEffect transition="in" filter="wipe(left)">
                                      <p:cBhvr>
                                        <p:cTn id="43" dur="500"/>
                                        <p:tgtEl>
                                          <p:spTgt spid="3305"/>
                                        </p:tgtEl>
                                      </p:cBhvr>
                                    </p:animEffect>
                                  </p:childTnLst>
                                </p:cTn>
                              </p:par>
                              <p:par>
                                <p:cTn id="44" presetID="22" presetClass="entr" presetSubtype="2" fill="hold" nodeType="withEffect">
                                  <p:stCondLst>
                                    <p:cond delay="0"/>
                                  </p:stCondLst>
                                  <p:childTnLst>
                                    <p:set>
                                      <p:cBhvr>
                                        <p:cTn id="45" dur="1" fill="hold">
                                          <p:stCondLst>
                                            <p:cond delay="0"/>
                                          </p:stCondLst>
                                        </p:cTn>
                                        <p:tgtEl>
                                          <p:spTgt spid="3309"/>
                                        </p:tgtEl>
                                        <p:attrNameLst>
                                          <p:attrName>style.visibility</p:attrName>
                                        </p:attrNameLst>
                                      </p:cBhvr>
                                      <p:to>
                                        <p:strVal val="visible"/>
                                      </p:to>
                                    </p:set>
                                    <p:animEffect transition="in" filter="wipe(right)">
                                      <p:cBhvr>
                                        <p:cTn id="46" dur="500"/>
                                        <p:tgtEl>
                                          <p:spTgt spid="3309"/>
                                        </p:tgtEl>
                                      </p:cBhvr>
                                    </p:animEffect>
                                  </p:childTnLst>
                                </p:cTn>
                              </p:par>
                              <p:par>
                                <p:cTn id="47" presetID="22" presetClass="entr" presetSubtype="2" fill="hold" nodeType="withEffect">
                                  <p:stCondLst>
                                    <p:cond delay="0"/>
                                  </p:stCondLst>
                                  <p:childTnLst>
                                    <p:set>
                                      <p:cBhvr>
                                        <p:cTn id="48" dur="1" fill="hold">
                                          <p:stCondLst>
                                            <p:cond delay="0"/>
                                          </p:stCondLst>
                                        </p:cTn>
                                        <p:tgtEl>
                                          <p:spTgt spid="3328"/>
                                        </p:tgtEl>
                                        <p:attrNameLst>
                                          <p:attrName>style.visibility</p:attrName>
                                        </p:attrNameLst>
                                      </p:cBhvr>
                                      <p:to>
                                        <p:strVal val="visible"/>
                                      </p:to>
                                    </p:set>
                                    <p:animEffect transition="in" filter="wipe(right)">
                                      <p:cBhvr>
                                        <p:cTn id="49" dur="500"/>
                                        <p:tgtEl>
                                          <p:spTgt spid="3328"/>
                                        </p:tgtEl>
                                      </p:cBhvr>
                                    </p:animEffect>
                                  </p:childTnLst>
                                </p:cTn>
                              </p:par>
                            </p:childTnLst>
                          </p:cTn>
                        </p:par>
                        <p:par>
                          <p:cTn id="50" fill="hold">
                            <p:stCondLst>
                              <p:cond delay="3000"/>
                            </p:stCondLst>
                            <p:childTnLst>
                              <p:par>
                                <p:cTn id="51" presetID="42" presetClass="entr" presetSubtype="0" fill="hold" nodeType="afterEffect">
                                  <p:stCondLst>
                                    <p:cond delay="0"/>
                                  </p:stCondLst>
                                  <p:childTnLst>
                                    <p:set>
                                      <p:cBhvr>
                                        <p:cTn id="52" dur="1" fill="hold">
                                          <p:stCondLst>
                                            <p:cond delay="0"/>
                                          </p:stCondLst>
                                        </p:cTn>
                                        <p:tgtEl>
                                          <p:spTgt spid="3104"/>
                                        </p:tgtEl>
                                        <p:attrNameLst>
                                          <p:attrName>style.visibility</p:attrName>
                                        </p:attrNameLst>
                                      </p:cBhvr>
                                      <p:to>
                                        <p:strVal val="visible"/>
                                      </p:to>
                                    </p:set>
                                    <p:animEffect transition="in" filter="fade">
                                      <p:cBhvr>
                                        <p:cTn id="53" dur="1000"/>
                                        <p:tgtEl>
                                          <p:spTgt spid="3104"/>
                                        </p:tgtEl>
                                      </p:cBhvr>
                                    </p:animEffect>
                                    <p:anim calcmode="lin" valueType="num">
                                      <p:cBhvr>
                                        <p:cTn id="54" dur="1000" fill="hold"/>
                                        <p:tgtEl>
                                          <p:spTgt spid="3104"/>
                                        </p:tgtEl>
                                        <p:attrNameLst>
                                          <p:attrName>ppt_x</p:attrName>
                                        </p:attrNameLst>
                                      </p:cBhvr>
                                      <p:tavLst>
                                        <p:tav tm="0">
                                          <p:val>
                                            <p:strVal val="#ppt_x"/>
                                          </p:val>
                                        </p:tav>
                                        <p:tav tm="100000">
                                          <p:val>
                                            <p:strVal val="#ppt_x"/>
                                          </p:val>
                                        </p:tav>
                                      </p:tavLst>
                                    </p:anim>
                                    <p:anim calcmode="lin" valueType="num">
                                      <p:cBhvr>
                                        <p:cTn id="55" dur="1000" fill="hold"/>
                                        <p:tgtEl>
                                          <p:spTgt spid="310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 grpId="0" build="p">
        <p:tmplLst>
          <p:tmpl lvl="1">
            <p:tnLst>
              <p:par>
                <p:cTn presetID="44" presetClass="entr" presetSubtype="0" fill="hold" nodeType="with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fade">
                      <p:cBhvr>
                        <p:cTn dur="500"/>
                        <p:tgtEl>
                          <p:spTgt spid="3075"/>
                        </p:tgtEl>
                      </p:cBhvr>
                    </p:animEffect>
                    <p:anim calcmode="lin" valueType="num">
                      <p:cBhvr>
                        <p:cTn dur="500" fill="hold"/>
                        <p:tgtEl>
                          <p:spTgt spid="3075"/>
                        </p:tgtEl>
                        <p:attrNameLst>
                          <p:attrName>ppt_x</p:attrName>
                        </p:attrNameLst>
                      </p:cBhvr>
                      <p:tavLst>
                        <p:tav tm="0">
                          <p:val>
                            <p:strVal val="#ppt_x"/>
                          </p:val>
                        </p:tav>
                        <p:tav tm="100000">
                          <p:val>
                            <p:strVal val="#ppt_x"/>
                          </p:val>
                        </p:tav>
                      </p:tavLst>
                    </p:anim>
                    <p:anim calcmode="lin" valueType="num">
                      <p:cBhvr>
                        <p:cTn dur="500" fill="hold"/>
                        <p:tgtEl>
                          <p:spTgt spid="3075"/>
                        </p:tgtEl>
                        <p:attrNameLst>
                          <p:attrName>ppt_y</p:attrName>
                        </p:attrNameLst>
                      </p:cBhvr>
                      <p:tavLst>
                        <p:tav tm="0">
                          <p:val>
                            <p:strVal val="#ppt_y+.05"/>
                          </p:val>
                        </p:tav>
                        <p:tav tm="100000">
                          <p:val>
                            <p:strVal val="#ppt_y"/>
                          </p:val>
                        </p:tav>
                      </p:tavLst>
                    </p:anim>
                  </p:childTnLst>
                </p:cTn>
              </p:par>
            </p:tnLst>
          </p:tmpl>
        </p:tmplLst>
      </p:bldP>
      <p:bldP spid="3074" grpId="0"/>
    </p:bld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77177710-4C0E-4632-BCF2-A3FFE82DD0D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93595904"/>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7CE30A-9834-4A76-9666-AE111CB492D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7790710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790AF5F0-0FA7-4F5A-98B2-9FA400F0DC5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92203426"/>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8629218E-1CC0-484F-BE90-2CE6CACB065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54013999"/>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A63AF86B-D2B2-4704-9B44-AC5D21EF71F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9334088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6D8B00C5-F77B-460E-889A-72FF6509C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25296532"/>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E3950A8-ECEC-48F8-BAF0-E813CE41C02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7750317"/>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0D148D4-EE91-4813-8C12-3678DCA4A3A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66859931"/>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87B42B1B-BBFE-4C8B-8B46-0AAD27D1A21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879257232"/>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3BA0E4D-FB56-4AC4-AE56-7409097C606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50068473"/>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509C38DB-0870-4B17-96AD-0543656E35A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11451922"/>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47EBFC3C-5821-43C5-B45E-D7A0EFAC049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948450460"/>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SmartArt Placeholder 2"/>
          <p:cNvSpPr>
            <a:spLocks noGrp="1"/>
          </p:cNvSpPr>
          <p:nvPr>
            <p:ph type="dgm" idx="1"/>
          </p:nvPr>
        </p:nvSpPr>
        <p:spPr>
          <a:xfrm>
            <a:off x="1701800" y="1600201"/>
            <a:ext cx="9880600" cy="4525963"/>
          </a:xfrm>
        </p:spPr>
        <p:txBody>
          <a:bodyPr/>
          <a:lstStyle/>
          <a:p>
            <a:r>
              <a:rPr lang="en-US"/>
              <a:t>Click icon to add SmartArt graphic</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71635C5F-1D15-4A61-B945-C4A91E46EB3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662166719"/>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Chart Placeholder 2"/>
          <p:cNvSpPr>
            <a:spLocks noGrp="1"/>
          </p:cNvSpPr>
          <p:nvPr>
            <p:ph type="chart" idx="1"/>
          </p:nvPr>
        </p:nvSpPr>
        <p:spPr>
          <a:xfrm>
            <a:off x="1701800" y="1600201"/>
            <a:ext cx="9880600" cy="4525963"/>
          </a:xfrm>
        </p:spPr>
        <p:txBody>
          <a:bodyPr/>
          <a:lstStyle/>
          <a:p>
            <a:r>
              <a:rPr lang="en-US"/>
              <a:t>Click icon to add chart</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D1000B31-7C69-446F-88A9-45BC46DA26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44607225"/>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 xmlns:a16="http://schemas.microsoft.com/office/drawing/2014/main" id="{30E2E888-7F17-4818-9369-3E77ADEC0A12}"/>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9BF23DF7-460E-4538-9BC2-973F52E1697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78238B38-F9DB-4543-8E0C-5293E9BF7809}"/>
              </a:ext>
            </a:extLst>
          </p:cNvPr>
          <p:cNvSpPr>
            <a:spLocks noGrp="1" noChangeArrowheads="1"/>
          </p:cNvSpPr>
          <p:nvPr>
            <p:ph type="sldNum" sz="quarter" idx="12"/>
          </p:nvPr>
        </p:nvSpPr>
        <p:spPr>
          <a:ln/>
        </p:spPr>
        <p:txBody>
          <a:bodyPr/>
          <a:lstStyle>
            <a:lvl1pPr>
              <a:defRPr/>
            </a:lvl1pPr>
          </a:lstStyle>
          <a:p>
            <a:fld id="{EE5D478E-B5FC-46CF-9ABF-9B757EB5FF12}" type="slidenum">
              <a:rPr lang="vi-VN" altLang="en-US"/>
              <a:pPr/>
              <a:t>‹#›</a:t>
            </a:fld>
            <a:endParaRPr lang="vi-VN" altLang="en-US"/>
          </a:p>
        </p:txBody>
      </p:sp>
    </p:spTree>
    <p:extLst>
      <p:ext uri="{BB962C8B-B14F-4D97-AF65-F5344CB8AC3E}">
        <p14:creationId xmlns:p14="http://schemas.microsoft.com/office/powerpoint/2010/main" val="1026540178"/>
      </p:ext>
    </p:extLst>
  </p:cSld>
  <p:clrMapOvr>
    <a:masterClrMapping/>
  </p:clrMapOvr>
  <p:transition>
    <p:wedge/>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6A8BD17E-875E-4A29-8ED4-64D9062A9AEC}"/>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F50B9758-3239-4D17-8004-9B739CFE40D3}"/>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0BBE091A-9064-400B-BDEC-D5BE4EC20A6A}"/>
              </a:ext>
            </a:extLst>
          </p:cNvPr>
          <p:cNvSpPr>
            <a:spLocks noGrp="1" noChangeArrowheads="1"/>
          </p:cNvSpPr>
          <p:nvPr>
            <p:ph type="sldNum" sz="quarter" idx="12"/>
          </p:nvPr>
        </p:nvSpPr>
        <p:spPr>
          <a:ln/>
        </p:spPr>
        <p:txBody>
          <a:bodyPr/>
          <a:lstStyle>
            <a:lvl1pPr>
              <a:defRPr/>
            </a:lvl1pPr>
          </a:lstStyle>
          <a:p>
            <a:fld id="{BFE705A0-32F2-42B7-834A-C7EC02A10904}" type="slidenum">
              <a:rPr lang="vi-VN" altLang="en-US"/>
              <a:pPr/>
              <a:t>‹#›</a:t>
            </a:fld>
            <a:endParaRPr lang="vi-VN" altLang="en-US"/>
          </a:p>
        </p:txBody>
      </p:sp>
    </p:spTree>
    <p:extLst>
      <p:ext uri="{BB962C8B-B14F-4D97-AF65-F5344CB8AC3E}">
        <p14:creationId xmlns:p14="http://schemas.microsoft.com/office/powerpoint/2010/main" val="3323926772"/>
      </p:ext>
    </p:extLst>
  </p:cSld>
  <p:clrMapOvr>
    <a:masterClrMapping/>
  </p:clrMapOvr>
  <p:transition>
    <p:wedge/>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 xmlns:a16="http://schemas.microsoft.com/office/drawing/2014/main" id="{1EB58F15-D415-467C-B4A3-F261DFC1561B}"/>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34359A4C-A749-489A-9658-2C47F5C3B94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A0760281-2A84-4F77-8609-29DD031AB968}"/>
              </a:ext>
            </a:extLst>
          </p:cNvPr>
          <p:cNvSpPr>
            <a:spLocks noGrp="1" noChangeArrowheads="1"/>
          </p:cNvSpPr>
          <p:nvPr>
            <p:ph type="sldNum" sz="quarter" idx="12"/>
          </p:nvPr>
        </p:nvSpPr>
        <p:spPr>
          <a:ln/>
        </p:spPr>
        <p:txBody>
          <a:bodyPr/>
          <a:lstStyle>
            <a:lvl1pPr>
              <a:defRPr/>
            </a:lvl1pPr>
          </a:lstStyle>
          <a:p>
            <a:fld id="{268B6DE1-446E-4406-9814-2F7EDFDD092A}" type="slidenum">
              <a:rPr lang="vi-VN" altLang="en-US"/>
              <a:pPr/>
              <a:t>‹#›</a:t>
            </a:fld>
            <a:endParaRPr lang="vi-VN" altLang="en-US"/>
          </a:p>
        </p:txBody>
      </p:sp>
    </p:spTree>
    <p:extLst>
      <p:ext uri="{BB962C8B-B14F-4D97-AF65-F5344CB8AC3E}">
        <p14:creationId xmlns:p14="http://schemas.microsoft.com/office/powerpoint/2010/main" val="2081166998"/>
      </p:ext>
    </p:extLst>
  </p:cSld>
  <p:clrMapOvr>
    <a:masterClrMapping/>
  </p:clrMapOvr>
  <p:transition>
    <p:wedge/>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 xmlns:a16="http://schemas.microsoft.com/office/drawing/2014/main" id="{89045180-4FDD-435E-A8FE-A9E8E99D9A5B}"/>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46BB9EB3-CD07-4576-942E-A586EE46823F}"/>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1B930615-7C1A-44A2-BAAE-7EA0A86FE2B4}"/>
              </a:ext>
            </a:extLst>
          </p:cNvPr>
          <p:cNvSpPr>
            <a:spLocks noGrp="1" noChangeArrowheads="1"/>
          </p:cNvSpPr>
          <p:nvPr>
            <p:ph type="sldNum" sz="quarter" idx="12"/>
          </p:nvPr>
        </p:nvSpPr>
        <p:spPr>
          <a:ln/>
        </p:spPr>
        <p:txBody>
          <a:bodyPr/>
          <a:lstStyle>
            <a:lvl1pPr>
              <a:defRPr/>
            </a:lvl1pPr>
          </a:lstStyle>
          <a:p>
            <a:fld id="{3C36966F-81E9-4429-9872-01FA2F472856}" type="slidenum">
              <a:rPr lang="vi-VN" altLang="en-US"/>
              <a:pPr/>
              <a:t>‹#›</a:t>
            </a:fld>
            <a:endParaRPr lang="vi-VN" altLang="en-US"/>
          </a:p>
        </p:txBody>
      </p:sp>
    </p:spTree>
    <p:extLst>
      <p:ext uri="{BB962C8B-B14F-4D97-AF65-F5344CB8AC3E}">
        <p14:creationId xmlns:p14="http://schemas.microsoft.com/office/powerpoint/2010/main" val="2011761850"/>
      </p:ext>
    </p:extLst>
  </p:cSld>
  <p:clrMapOvr>
    <a:masterClrMapping/>
  </p:clrMapOvr>
  <p:transition>
    <p:wedge/>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 xmlns:a16="http://schemas.microsoft.com/office/drawing/2014/main" id="{F73CBA1A-68A0-4BCD-84F3-3F311463B848}"/>
              </a:ext>
            </a:extLst>
          </p:cNvPr>
          <p:cNvSpPr>
            <a:spLocks noGrp="1" noChangeArrowheads="1"/>
          </p:cNvSpPr>
          <p:nvPr>
            <p:ph type="dt" sz="half" idx="10"/>
          </p:nvPr>
        </p:nvSpPr>
        <p:spPr>
          <a:ln/>
        </p:spPr>
        <p:txBody>
          <a:bodyPr/>
          <a:lstStyle>
            <a:lvl1pPr>
              <a:defRPr/>
            </a:lvl1pPr>
          </a:lstStyle>
          <a:p>
            <a:pPr>
              <a:defRPr/>
            </a:pPr>
            <a:endParaRPr lang="vi-VN"/>
          </a:p>
        </p:txBody>
      </p:sp>
      <p:sp>
        <p:nvSpPr>
          <p:cNvPr id="8" name="Rectangle 5">
            <a:extLst>
              <a:ext uri="{FF2B5EF4-FFF2-40B4-BE49-F238E27FC236}">
                <a16:creationId xmlns="" xmlns:a16="http://schemas.microsoft.com/office/drawing/2014/main" id="{FF6D06AF-5F5A-48A7-9E77-2CCB5D42A0B0}"/>
              </a:ext>
            </a:extLst>
          </p:cNvPr>
          <p:cNvSpPr>
            <a:spLocks noGrp="1" noChangeArrowheads="1"/>
          </p:cNvSpPr>
          <p:nvPr>
            <p:ph type="ftr" sz="quarter" idx="11"/>
          </p:nvPr>
        </p:nvSpPr>
        <p:spPr>
          <a:ln/>
        </p:spPr>
        <p:txBody>
          <a:bodyPr/>
          <a:lstStyle>
            <a:lvl1pPr>
              <a:defRPr/>
            </a:lvl1pPr>
          </a:lstStyle>
          <a:p>
            <a:pPr>
              <a:defRPr/>
            </a:pPr>
            <a:endParaRPr lang="vi-VN"/>
          </a:p>
        </p:txBody>
      </p:sp>
      <p:sp>
        <p:nvSpPr>
          <p:cNvPr id="9" name="Rectangle 6">
            <a:extLst>
              <a:ext uri="{FF2B5EF4-FFF2-40B4-BE49-F238E27FC236}">
                <a16:creationId xmlns="" xmlns:a16="http://schemas.microsoft.com/office/drawing/2014/main" id="{5C400447-DE45-41F5-A98F-997D33A16A71}"/>
              </a:ext>
            </a:extLst>
          </p:cNvPr>
          <p:cNvSpPr>
            <a:spLocks noGrp="1" noChangeArrowheads="1"/>
          </p:cNvSpPr>
          <p:nvPr>
            <p:ph type="sldNum" sz="quarter" idx="12"/>
          </p:nvPr>
        </p:nvSpPr>
        <p:spPr>
          <a:ln/>
        </p:spPr>
        <p:txBody>
          <a:bodyPr/>
          <a:lstStyle>
            <a:lvl1pPr>
              <a:defRPr/>
            </a:lvl1pPr>
          </a:lstStyle>
          <a:p>
            <a:fld id="{6C359915-A519-4A91-9F13-3E5FFC4A2376}" type="slidenum">
              <a:rPr lang="vi-VN" altLang="en-US"/>
              <a:pPr/>
              <a:t>‹#›</a:t>
            </a:fld>
            <a:endParaRPr lang="vi-VN" altLang="en-US"/>
          </a:p>
        </p:txBody>
      </p:sp>
    </p:spTree>
    <p:extLst>
      <p:ext uri="{BB962C8B-B14F-4D97-AF65-F5344CB8AC3E}">
        <p14:creationId xmlns:p14="http://schemas.microsoft.com/office/powerpoint/2010/main" val="3427351585"/>
      </p:ext>
    </p:extLst>
  </p:cSld>
  <p:clrMapOvr>
    <a:masterClrMapping/>
  </p:clrMapOvr>
  <p:transition>
    <p:wedge/>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 xmlns:a16="http://schemas.microsoft.com/office/drawing/2014/main" id="{AD518BB6-99BC-4AC6-B4F3-020D2CE497F2}"/>
              </a:ext>
            </a:extLst>
          </p:cNvPr>
          <p:cNvSpPr>
            <a:spLocks noGrp="1" noChangeArrowheads="1"/>
          </p:cNvSpPr>
          <p:nvPr>
            <p:ph type="dt" sz="half" idx="10"/>
          </p:nvPr>
        </p:nvSpPr>
        <p:spPr>
          <a:ln/>
        </p:spPr>
        <p:txBody>
          <a:bodyPr/>
          <a:lstStyle>
            <a:lvl1pPr>
              <a:defRPr/>
            </a:lvl1pPr>
          </a:lstStyle>
          <a:p>
            <a:pPr>
              <a:defRPr/>
            </a:pPr>
            <a:endParaRPr lang="vi-VN"/>
          </a:p>
        </p:txBody>
      </p:sp>
      <p:sp>
        <p:nvSpPr>
          <p:cNvPr id="4" name="Rectangle 5">
            <a:extLst>
              <a:ext uri="{FF2B5EF4-FFF2-40B4-BE49-F238E27FC236}">
                <a16:creationId xmlns="" xmlns:a16="http://schemas.microsoft.com/office/drawing/2014/main" id="{B7B1BD7B-A0F1-40F0-9AF1-433AC989CB1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5" name="Rectangle 6">
            <a:extLst>
              <a:ext uri="{FF2B5EF4-FFF2-40B4-BE49-F238E27FC236}">
                <a16:creationId xmlns="" xmlns:a16="http://schemas.microsoft.com/office/drawing/2014/main" id="{E5228463-EDE1-4F45-AD71-A84B218C806E}"/>
              </a:ext>
            </a:extLst>
          </p:cNvPr>
          <p:cNvSpPr>
            <a:spLocks noGrp="1" noChangeArrowheads="1"/>
          </p:cNvSpPr>
          <p:nvPr>
            <p:ph type="sldNum" sz="quarter" idx="12"/>
          </p:nvPr>
        </p:nvSpPr>
        <p:spPr>
          <a:ln/>
        </p:spPr>
        <p:txBody>
          <a:bodyPr/>
          <a:lstStyle>
            <a:lvl1pPr>
              <a:defRPr/>
            </a:lvl1pPr>
          </a:lstStyle>
          <a:p>
            <a:fld id="{9531D21B-D8F5-432E-8391-2CBABBD440CF}" type="slidenum">
              <a:rPr lang="vi-VN" altLang="en-US"/>
              <a:pPr/>
              <a:t>‹#›</a:t>
            </a:fld>
            <a:endParaRPr lang="vi-VN" altLang="en-US"/>
          </a:p>
        </p:txBody>
      </p:sp>
    </p:spTree>
    <p:extLst>
      <p:ext uri="{BB962C8B-B14F-4D97-AF65-F5344CB8AC3E}">
        <p14:creationId xmlns:p14="http://schemas.microsoft.com/office/powerpoint/2010/main" val="2279602997"/>
      </p:ext>
    </p:extLst>
  </p:cSld>
  <p:clrMapOvr>
    <a:masterClrMapping/>
  </p:clrMapOvr>
  <p:transition>
    <p:wedge/>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 xmlns:a16="http://schemas.microsoft.com/office/drawing/2014/main" id="{1069ACB5-1C29-4156-8D1A-2E4E88D55D0F}"/>
              </a:ext>
            </a:extLst>
          </p:cNvPr>
          <p:cNvSpPr>
            <a:spLocks noGrp="1" noChangeArrowheads="1"/>
          </p:cNvSpPr>
          <p:nvPr>
            <p:ph type="dt" sz="half" idx="10"/>
          </p:nvPr>
        </p:nvSpPr>
        <p:spPr>
          <a:ln/>
        </p:spPr>
        <p:txBody>
          <a:bodyPr/>
          <a:lstStyle>
            <a:lvl1pPr>
              <a:defRPr/>
            </a:lvl1pPr>
          </a:lstStyle>
          <a:p>
            <a:pPr>
              <a:defRPr/>
            </a:pPr>
            <a:endParaRPr lang="vi-VN"/>
          </a:p>
        </p:txBody>
      </p:sp>
      <p:sp>
        <p:nvSpPr>
          <p:cNvPr id="3" name="Rectangle 5">
            <a:extLst>
              <a:ext uri="{FF2B5EF4-FFF2-40B4-BE49-F238E27FC236}">
                <a16:creationId xmlns="" xmlns:a16="http://schemas.microsoft.com/office/drawing/2014/main" id="{364655E4-287D-466F-963B-0A47FEF83BF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4" name="Rectangle 6">
            <a:extLst>
              <a:ext uri="{FF2B5EF4-FFF2-40B4-BE49-F238E27FC236}">
                <a16:creationId xmlns="" xmlns:a16="http://schemas.microsoft.com/office/drawing/2014/main" id="{123DCB95-A9DF-4DCA-8062-6EA83DFE83BA}"/>
              </a:ext>
            </a:extLst>
          </p:cNvPr>
          <p:cNvSpPr>
            <a:spLocks noGrp="1" noChangeArrowheads="1"/>
          </p:cNvSpPr>
          <p:nvPr>
            <p:ph type="sldNum" sz="quarter" idx="12"/>
          </p:nvPr>
        </p:nvSpPr>
        <p:spPr>
          <a:ln/>
        </p:spPr>
        <p:txBody>
          <a:bodyPr/>
          <a:lstStyle>
            <a:lvl1pPr>
              <a:defRPr/>
            </a:lvl1pPr>
          </a:lstStyle>
          <a:p>
            <a:fld id="{EEE96141-E769-42FA-AB1B-8EA277B11639}" type="slidenum">
              <a:rPr lang="vi-VN" altLang="en-US"/>
              <a:pPr/>
              <a:t>‹#›</a:t>
            </a:fld>
            <a:endParaRPr lang="vi-VN" altLang="en-US"/>
          </a:p>
        </p:txBody>
      </p:sp>
    </p:spTree>
    <p:extLst>
      <p:ext uri="{BB962C8B-B14F-4D97-AF65-F5344CB8AC3E}">
        <p14:creationId xmlns:p14="http://schemas.microsoft.com/office/powerpoint/2010/main" val="2687614564"/>
      </p:ext>
    </p:extLst>
  </p:cSld>
  <p:clrMapOvr>
    <a:masterClrMapping/>
  </p:clrMapOvr>
  <p:transition>
    <p:wedg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 xmlns:a16="http://schemas.microsoft.com/office/drawing/2014/main" id="{0734BEA2-C2CC-4F85-95FE-23005CF8ADB9}"/>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B679C93C-B389-496D-B1B2-228B68BAF9DC}"/>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1A742256-6599-4D1F-9DD2-3FB1F906920A}"/>
              </a:ext>
            </a:extLst>
          </p:cNvPr>
          <p:cNvSpPr>
            <a:spLocks noGrp="1" noChangeArrowheads="1"/>
          </p:cNvSpPr>
          <p:nvPr>
            <p:ph type="sldNum" sz="quarter" idx="12"/>
          </p:nvPr>
        </p:nvSpPr>
        <p:spPr>
          <a:ln/>
        </p:spPr>
        <p:txBody>
          <a:bodyPr/>
          <a:lstStyle>
            <a:lvl1pPr>
              <a:defRPr/>
            </a:lvl1pPr>
          </a:lstStyle>
          <a:p>
            <a:fld id="{7D2106E0-E9D6-42D8-923B-DF5D668FC655}" type="slidenum">
              <a:rPr lang="vi-VN" altLang="en-US"/>
              <a:pPr/>
              <a:t>‹#›</a:t>
            </a:fld>
            <a:endParaRPr lang="vi-VN" altLang="en-US"/>
          </a:p>
        </p:txBody>
      </p:sp>
    </p:spTree>
    <p:extLst>
      <p:ext uri="{BB962C8B-B14F-4D97-AF65-F5344CB8AC3E}">
        <p14:creationId xmlns:p14="http://schemas.microsoft.com/office/powerpoint/2010/main" val="2602872518"/>
      </p:ext>
    </p:extLst>
  </p:cSld>
  <p:clrMapOvr>
    <a:masterClrMapping/>
  </p:clrMapOvr>
  <p:transition>
    <p:wedge/>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 xmlns:a16="http://schemas.microsoft.com/office/drawing/2014/main" id="{03AE8946-225D-4F8E-BD04-767D79534D36}"/>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3F62A3A4-D724-4BC6-9189-5C0FA48572D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C6CC82F3-3999-421C-850D-1A9F2B0D1515}"/>
              </a:ext>
            </a:extLst>
          </p:cNvPr>
          <p:cNvSpPr>
            <a:spLocks noGrp="1" noChangeArrowheads="1"/>
          </p:cNvSpPr>
          <p:nvPr>
            <p:ph type="sldNum" sz="quarter" idx="12"/>
          </p:nvPr>
        </p:nvSpPr>
        <p:spPr>
          <a:ln/>
        </p:spPr>
        <p:txBody>
          <a:bodyPr/>
          <a:lstStyle>
            <a:lvl1pPr>
              <a:defRPr/>
            </a:lvl1pPr>
          </a:lstStyle>
          <a:p>
            <a:fld id="{A376814F-F9B3-4D51-921D-9081F4533E37}" type="slidenum">
              <a:rPr lang="vi-VN" altLang="en-US"/>
              <a:pPr/>
              <a:t>‹#›</a:t>
            </a:fld>
            <a:endParaRPr lang="vi-VN" altLang="en-US"/>
          </a:p>
        </p:txBody>
      </p:sp>
    </p:spTree>
    <p:extLst>
      <p:ext uri="{BB962C8B-B14F-4D97-AF65-F5344CB8AC3E}">
        <p14:creationId xmlns:p14="http://schemas.microsoft.com/office/powerpoint/2010/main" val="1059329796"/>
      </p:ext>
    </p:extLst>
  </p:cSld>
  <p:clrMapOvr>
    <a:masterClrMapping/>
  </p:clrMapOvr>
  <p:transition>
    <p:wedge/>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9912F994-3D34-4D92-B891-DC792AEB7527}"/>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22DED5F5-3CFC-4F0E-9A3F-A2E12F2F716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B30EFABF-8E74-4168-8A0A-63AEF2DF715C}"/>
              </a:ext>
            </a:extLst>
          </p:cNvPr>
          <p:cNvSpPr>
            <a:spLocks noGrp="1" noChangeArrowheads="1"/>
          </p:cNvSpPr>
          <p:nvPr>
            <p:ph type="sldNum" sz="quarter" idx="12"/>
          </p:nvPr>
        </p:nvSpPr>
        <p:spPr>
          <a:ln/>
        </p:spPr>
        <p:txBody>
          <a:bodyPr/>
          <a:lstStyle>
            <a:lvl1pPr>
              <a:defRPr/>
            </a:lvl1pPr>
          </a:lstStyle>
          <a:p>
            <a:fld id="{05B4C6B1-8DB6-463D-AB69-9140305F3E5A}" type="slidenum">
              <a:rPr lang="vi-VN" altLang="en-US"/>
              <a:pPr/>
              <a:t>‹#›</a:t>
            </a:fld>
            <a:endParaRPr lang="vi-VN" altLang="en-US"/>
          </a:p>
        </p:txBody>
      </p:sp>
    </p:spTree>
    <p:extLst>
      <p:ext uri="{BB962C8B-B14F-4D97-AF65-F5344CB8AC3E}">
        <p14:creationId xmlns:p14="http://schemas.microsoft.com/office/powerpoint/2010/main" val="339179821"/>
      </p:ext>
    </p:extLst>
  </p:cSld>
  <p:clrMapOvr>
    <a:masterClrMapping/>
  </p:clrMapOvr>
  <p:transition>
    <p:wedge/>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2935E37A-472F-48FC-B085-84B648E3319B}"/>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B8085AE2-BFF2-49EA-B262-3F63AD4CD087}"/>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B3DF4D5D-0FB2-43B3-A725-42126DE7F3DA}"/>
              </a:ext>
            </a:extLst>
          </p:cNvPr>
          <p:cNvSpPr>
            <a:spLocks noGrp="1" noChangeArrowheads="1"/>
          </p:cNvSpPr>
          <p:nvPr>
            <p:ph type="sldNum" sz="quarter" idx="12"/>
          </p:nvPr>
        </p:nvSpPr>
        <p:spPr>
          <a:ln/>
        </p:spPr>
        <p:txBody>
          <a:bodyPr/>
          <a:lstStyle>
            <a:lvl1pPr>
              <a:defRPr/>
            </a:lvl1pPr>
          </a:lstStyle>
          <a:p>
            <a:fld id="{CC4855B3-A45B-4077-82B5-B7D3B7E12D1B}" type="slidenum">
              <a:rPr lang="vi-VN" altLang="en-US"/>
              <a:pPr/>
              <a:t>‹#›</a:t>
            </a:fld>
            <a:endParaRPr lang="vi-VN" altLang="en-US"/>
          </a:p>
        </p:txBody>
      </p:sp>
    </p:spTree>
    <p:extLst>
      <p:ext uri="{BB962C8B-B14F-4D97-AF65-F5344CB8AC3E}">
        <p14:creationId xmlns:p14="http://schemas.microsoft.com/office/powerpoint/2010/main" val="125853746"/>
      </p:ext>
    </p:extLst>
  </p:cSld>
  <p:clrMapOvr>
    <a:masterClrMapping/>
  </p:clrMapOvr>
  <p:transition>
    <p:wedge/>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1182296499"/>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A526DE8F-3523-42B8-A71C-9DF012A12E77}"/>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262E4496-C10E-4317-BE7E-786DFA1A2070}"/>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601850509"/>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59CE2BAC-8420-4108-8228-89286221B8BA}"/>
              </a:ext>
            </a:extLst>
          </p:cNvPr>
          <p:cNvGrpSpPr/>
          <p:nvPr userDrawn="1"/>
        </p:nvGrpSpPr>
        <p:grpSpPr>
          <a:xfrm flipH="1">
            <a:off x="10856439" y="5136829"/>
            <a:ext cx="1174335" cy="1584931"/>
            <a:chOff x="10073923" y="4329846"/>
            <a:chExt cx="1822803" cy="2460131"/>
          </a:xfrm>
          <a:solidFill>
            <a:schemeClr val="accent1"/>
          </a:solidFill>
        </p:grpSpPr>
        <p:sp>
          <p:nvSpPr>
            <p:cNvPr id="4" name="Freeform: Shape 5">
              <a:extLst>
                <a:ext uri="{FF2B5EF4-FFF2-40B4-BE49-F238E27FC236}">
                  <a16:creationId xmlns="" xmlns:a16="http://schemas.microsoft.com/office/drawing/2014/main" id="{C52C9B27-A7BF-4CBE-B477-AF308E09190D}"/>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anchor="ctr"/>
            <a:lstStyle/>
            <a:p>
              <a:pPr>
                <a:defRPr/>
              </a:pPr>
              <a:endParaRPr lang="en-US" sz="1800">
                <a:solidFill>
                  <a:prstClr val="black"/>
                </a:solidFill>
              </a:endParaRPr>
            </a:p>
          </p:txBody>
        </p:sp>
        <p:sp>
          <p:nvSpPr>
            <p:cNvPr id="5" name="Freeform: Shape 6">
              <a:extLst>
                <a:ext uri="{FF2B5EF4-FFF2-40B4-BE49-F238E27FC236}">
                  <a16:creationId xmlns="" xmlns:a16="http://schemas.microsoft.com/office/drawing/2014/main" id="{077189AF-D2B7-4785-A9A8-A11061B72C8D}"/>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anchor="ctr"/>
            <a:lstStyle/>
            <a:p>
              <a:pPr>
                <a:defRPr/>
              </a:pPr>
              <a:endParaRPr lang="en-US" sz="1800">
                <a:solidFill>
                  <a:prstClr val="black"/>
                </a:solidFill>
              </a:endParaRPr>
            </a:p>
          </p:txBody>
        </p:sp>
      </p:grpSp>
      <p:sp>
        <p:nvSpPr>
          <p:cNvPr id="6" name="Rectangle 5">
            <a:extLst>
              <a:ext uri="{FF2B5EF4-FFF2-40B4-BE49-F238E27FC236}">
                <a16:creationId xmlns="" xmlns:a16="http://schemas.microsoft.com/office/drawing/2014/main" id="{8DF845B6-F626-4E43-8E32-9427E558835C}"/>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7" name="Freeform: Shape 8">
            <a:extLst>
              <a:ext uri="{FF2B5EF4-FFF2-40B4-BE49-F238E27FC236}">
                <a16:creationId xmlns="" xmlns:a16="http://schemas.microsoft.com/office/drawing/2014/main" id="{5D689212-0CEC-4302-9328-A6AE021B0B75}"/>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42201451"/>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objOverTx">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10972800" cy="217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0" y="3924300"/>
            <a:ext cx="10972800" cy="217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a:extLst>
              <a:ext uri="{FF2B5EF4-FFF2-40B4-BE49-F238E27FC236}">
                <a16:creationId xmlns="" xmlns:a16="http://schemas.microsoft.com/office/drawing/2014/main" id="{58488807-1A07-440B-89F9-0974933CC69E}"/>
              </a:ext>
            </a:extLst>
          </p:cNvPr>
          <p:cNvSpPr>
            <a:spLocks noGrp="1" noChangeArrowheads="1"/>
          </p:cNvSpPr>
          <p:nvPr>
            <p:ph type="sldNum" sz="quarter" idx="10"/>
          </p:nvPr>
        </p:nvSpPr>
        <p:spPr/>
        <p:txBody>
          <a:bodyPr/>
          <a:lstStyle>
            <a:lvl1pPr>
              <a:defRPr/>
            </a:lvl1pPr>
          </a:lstStyle>
          <a:p>
            <a:fld id="{788FC04D-FE56-498F-8091-80392849D753}" type="slidenum">
              <a:rPr lang="vi-VN" altLang="en-US"/>
              <a:pPr/>
              <a:t>‹#›</a:t>
            </a:fld>
            <a:endParaRPr lang="vi-VN" altLang="en-US"/>
          </a:p>
        </p:txBody>
      </p:sp>
    </p:spTree>
    <p:extLst>
      <p:ext uri="{BB962C8B-B14F-4D97-AF65-F5344CB8AC3E}">
        <p14:creationId xmlns:p14="http://schemas.microsoft.com/office/powerpoint/2010/main" val="3197891979"/>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28600"/>
            <a:ext cx="10972800" cy="5867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7">
            <a:extLst>
              <a:ext uri="{FF2B5EF4-FFF2-40B4-BE49-F238E27FC236}">
                <a16:creationId xmlns="" xmlns:a16="http://schemas.microsoft.com/office/drawing/2014/main" id="{62D73603-AAEE-45F0-8369-0B6BE6B52122}"/>
              </a:ext>
            </a:extLst>
          </p:cNvPr>
          <p:cNvSpPr>
            <a:spLocks noGrp="1" noChangeArrowheads="1"/>
          </p:cNvSpPr>
          <p:nvPr>
            <p:ph type="sldNum" sz="quarter" idx="10"/>
          </p:nvPr>
        </p:nvSpPr>
        <p:spPr/>
        <p:txBody>
          <a:bodyPr/>
          <a:lstStyle>
            <a:lvl1pPr>
              <a:defRPr/>
            </a:lvl1pPr>
          </a:lstStyle>
          <a:p>
            <a:fld id="{B4E2A206-E11C-42B9-A593-6F691BA051E7}" type="slidenum">
              <a:rPr lang="vi-VN" altLang="en-US"/>
              <a:pPr/>
              <a:t>‹#›</a:t>
            </a:fld>
            <a:endParaRPr lang="vi-VN" altLang="en-US"/>
          </a:p>
        </p:txBody>
      </p:sp>
    </p:spTree>
    <p:extLst>
      <p:ext uri="{BB962C8B-B14F-4D97-AF65-F5344CB8AC3E}">
        <p14:creationId xmlns:p14="http://schemas.microsoft.com/office/powerpoint/2010/main" val="1519937354"/>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63805146"/>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72322479"/>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719F789B-D23E-4746-B90E-1B7A82ADCAAE}"/>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800"/>
          </a:p>
        </p:txBody>
      </p:sp>
      <p:pic>
        <p:nvPicPr>
          <p:cNvPr id="3" name="Picture 7" descr="E:\002-KIMS BUSINESS\007-02-Fullslidesppt-Contents\20161228\02-edu\bulb-item2.png">
            <a:extLst>
              <a:ext uri="{FF2B5EF4-FFF2-40B4-BE49-F238E27FC236}">
                <a16:creationId xmlns="" xmlns:a16="http://schemas.microsoft.com/office/drawing/2014/main" id="{D91F059D-A377-4695-A9F8-5466FC8481C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422B97B3-04C0-40F3-8206-7A08ED8B558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54965258"/>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1299872464"/>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752892065"/>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53151364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91896018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007497475"/>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929972498"/>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266565479"/>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110700839"/>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25358992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641815113"/>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060457759"/>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7" name="Picture Placeholder 6"/>
          <p:cNvSpPr>
            <a:spLocks noGrp="1"/>
          </p:cNvSpPr>
          <p:nvPr>
            <p:ph type="pic" sz="quarter" idx="1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7"/>
          <p:cNvSpPr>
            <a:spLocks noGrp="1"/>
          </p:cNvSpPr>
          <p:nvPr>
            <p:ph type="pic" sz="quarter" idx="12"/>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8"/>
          <p:cNvSpPr>
            <a:spLocks noGrp="1"/>
          </p:cNvSpPr>
          <p:nvPr>
            <p:ph type="pic" sz="quarter" idx="13"/>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9"/>
          <p:cNvSpPr>
            <a:spLocks noGrp="1"/>
          </p:cNvSpPr>
          <p:nvPr>
            <p:ph type="pic" sz="quarter" idx="14"/>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10"/>
          <p:cNvSpPr>
            <a:spLocks noGrp="1"/>
          </p:cNvSpPr>
          <p:nvPr>
            <p:ph type="pic" sz="quarter" idx="15"/>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9"/>
          <p:cNvSpPr>
            <a:spLocks noGrp="1"/>
          </p:cNvSpPr>
          <p:nvPr>
            <p:ph type="pic" sz="quarter" idx="16"/>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Shape 4">
            <a:extLst>
              <a:ext uri="{FF2B5EF4-FFF2-40B4-BE49-F238E27FC236}">
                <a16:creationId xmlns="" xmlns:a16="http://schemas.microsoft.com/office/drawing/2014/main" id="{E6CE0466-0147-422A-908C-E0B58031841C}"/>
              </a:ext>
            </a:extLst>
          </p:cNvPr>
          <p:cNvSpPr txBox="1">
            <a:spLocks noGrp="1"/>
          </p:cNvSpPr>
          <p:nvPr>
            <p:ph type="sldNum" sz="quarter" idx="17"/>
          </p:nvPr>
        </p:nvSpPr>
        <p:spPr>
          <a:ln/>
        </p:spPr>
        <p:txBody>
          <a:bodyPr/>
          <a:lstStyle>
            <a:lvl1pPr>
              <a:defRPr/>
            </a:lvl1pPr>
          </a:lstStyle>
          <a:p>
            <a:pPr>
              <a:defRPr/>
            </a:pPr>
            <a:fld id="{A9B77A4C-8BC5-479B-A1FA-409CA1089D02}" type="slidenum">
              <a:rPr/>
              <a:pPr>
                <a:defRPr/>
              </a:pPr>
              <a:t>‹#›</a:t>
            </a:fld>
            <a:endParaRPr/>
          </a:p>
        </p:txBody>
      </p:sp>
    </p:spTree>
    <p:extLst>
      <p:ext uri="{BB962C8B-B14F-4D97-AF65-F5344CB8AC3E}">
        <p14:creationId xmlns:p14="http://schemas.microsoft.com/office/powerpoint/2010/main" val="571962229"/>
      </p:ext>
    </p:extLst>
  </p:cSld>
  <p:clrMapOvr>
    <a:masterClrMapping/>
  </p:clrMapOvr>
  <p:transition spd="med"/>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828440" y="5403417"/>
            <a:ext cx="3006725" cy="2507457"/>
          </a:xfrm>
        </p:spPr>
        <p:txBody>
          <a:bodyPr>
            <a:normAutofit/>
          </a:bodyPr>
          <a:lstStyle>
            <a:lvl1pPr marL="0" indent="0">
              <a:buNone/>
              <a:defRPr sz="1600"/>
            </a:lvl1pPr>
          </a:lstStyle>
          <a:p>
            <a:pPr lvl="0"/>
            <a:r>
              <a:rPr lang="en-US" noProof="0">
                <a:sym typeface="Helvetica"/>
              </a:rPr>
              <a:t>Click icon to add picture</a:t>
            </a:r>
            <a:endParaRPr lang="en-US" noProof="0" dirty="0">
              <a:sym typeface="Helvetica"/>
            </a:endParaRPr>
          </a:p>
        </p:txBody>
      </p:sp>
      <p:sp>
        <p:nvSpPr>
          <p:cNvPr id="4" name="Shape 4">
            <a:extLst>
              <a:ext uri="{FF2B5EF4-FFF2-40B4-BE49-F238E27FC236}">
                <a16:creationId xmlns="" xmlns:a16="http://schemas.microsoft.com/office/drawing/2014/main" id="{F758F61C-93DF-4888-A3ED-AFAA57211EAA}"/>
              </a:ext>
            </a:extLst>
          </p:cNvPr>
          <p:cNvSpPr txBox="1">
            <a:spLocks noGrp="1"/>
          </p:cNvSpPr>
          <p:nvPr>
            <p:ph type="sldNum" sz="quarter" idx="11"/>
          </p:nvPr>
        </p:nvSpPr>
        <p:spPr>
          <a:ln/>
        </p:spPr>
        <p:txBody>
          <a:bodyPr/>
          <a:lstStyle>
            <a:lvl1pPr>
              <a:defRPr/>
            </a:lvl1pPr>
          </a:lstStyle>
          <a:p>
            <a:pPr>
              <a:defRPr/>
            </a:pPr>
            <a:fld id="{E5BF1E3F-71E2-4820-8AC7-E0CCEF391051}" type="slidenum">
              <a:rPr/>
              <a:pPr>
                <a:defRPr/>
              </a:pPr>
              <a:t>‹#›</a:t>
            </a:fld>
            <a:endParaRPr/>
          </a:p>
        </p:txBody>
      </p:sp>
    </p:spTree>
    <p:extLst>
      <p:ext uri="{BB962C8B-B14F-4D97-AF65-F5344CB8AC3E}">
        <p14:creationId xmlns:p14="http://schemas.microsoft.com/office/powerpoint/2010/main" val="2937347333"/>
      </p:ext>
    </p:extLst>
  </p:cSld>
  <p:clrMapOvr>
    <a:masterClrMapping/>
  </p:clrMapOvr>
  <p:transition spd="med"/>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905919" y="1747838"/>
            <a:ext cx="5984081" cy="2732882"/>
          </a:xfrm>
        </p:spPr>
        <p:txBody>
          <a:bodyPr>
            <a:normAutofit/>
          </a:bodyPr>
          <a:lstStyle>
            <a:lvl1pPr marL="0" indent="0">
              <a:buNone/>
              <a:defRPr baseline="0"/>
            </a:lvl1pPr>
          </a:lstStyle>
          <a:p>
            <a:pPr lvl="0"/>
            <a:r>
              <a:rPr lang="en-US" noProof="0">
                <a:sym typeface="Helvetica"/>
              </a:rPr>
              <a:t>Click icon to add picture</a:t>
            </a:r>
            <a:endParaRPr lang="en-US" noProof="0" dirty="0">
              <a:sym typeface="Helvetica"/>
            </a:endParaRPr>
          </a:p>
        </p:txBody>
      </p:sp>
      <p:sp>
        <p:nvSpPr>
          <p:cNvPr id="4" name="Shape 20">
            <a:extLst>
              <a:ext uri="{FF2B5EF4-FFF2-40B4-BE49-F238E27FC236}">
                <a16:creationId xmlns="" xmlns:a16="http://schemas.microsoft.com/office/drawing/2014/main" id="{B9DD3DDE-B8CA-45F4-973B-1EFD9706077A}"/>
              </a:ext>
            </a:extLst>
          </p:cNvPr>
          <p:cNvSpPr txBox="1">
            <a:spLocks noGrp="1"/>
          </p:cNvSpPr>
          <p:nvPr>
            <p:ph type="sldNum" sz="quarter" idx="11"/>
          </p:nvPr>
        </p:nvSpPr>
        <p:spPr>
          <a:xfrm>
            <a:off x="8736013" y="6172200"/>
            <a:ext cx="2843212" cy="368300"/>
          </a:xfrm>
        </p:spPr>
        <p:txBody>
          <a:bodyPr/>
          <a:lstStyle>
            <a:lvl1pPr algn="r">
              <a:defRPr sz="1200">
                <a:solidFill>
                  <a:srgbClr val="9197A0"/>
                </a:solidFill>
              </a:defRPr>
            </a:lvl1pPr>
          </a:lstStyle>
          <a:p>
            <a:pPr>
              <a:defRPr/>
            </a:pPr>
            <a:fld id="{F2D43A22-0F1C-4F66-B41A-666A3870593A}" type="slidenum">
              <a:rPr/>
              <a:pPr>
                <a:defRPr/>
              </a:pPr>
              <a:t>‹#›</a:t>
            </a:fld>
            <a:endParaRPr/>
          </a:p>
        </p:txBody>
      </p:sp>
    </p:spTree>
    <p:extLst>
      <p:ext uri="{BB962C8B-B14F-4D97-AF65-F5344CB8AC3E}">
        <p14:creationId xmlns:p14="http://schemas.microsoft.com/office/powerpoint/2010/main" val="3825843115"/>
      </p:ext>
    </p:extLst>
  </p:cSld>
  <p:clrMapOvr>
    <a:masterClrMapping/>
  </p:clrMapOvr>
  <p:transition spd="med"/>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2" name="Shape 35">
            <a:extLst>
              <a:ext uri="{FF2B5EF4-FFF2-40B4-BE49-F238E27FC236}">
                <a16:creationId xmlns="" xmlns:a16="http://schemas.microsoft.com/office/drawing/2014/main" id="{6B8E4CB1-01DC-4954-91EA-A1A4F55D979E}"/>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a:defRPr/>
            </a:pPr>
            <a:endParaRPr lang="en-US" altLang="en-US">
              <a:solidFill>
                <a:srgbClr val="FFFFFF"/>
              </a:solidFill>
            </a:endParaRPr>
          </a:p>
        </p:txBody>
      </p:sp>
      <p:sp>
        <p:nvSpPr>
          <p:cNvPr id="3" name="Shape 36">
            <a:extLst>
              <a:ext uri="{FF2B5EF4-FFF2-40B4-BE49-F238E27FC236}">
                <a16:creationId xmlns="" xmlns:a16="http://schemas.microsoft.com/office/drawing/2014/main" id="{3AE6436F-E31D-4A78-9036-83E375ABFD18}"/>
              </a:ext>
            </a:extLst>
          </p:cNvPr>
          <p:cNvSpPr txBox="1">
            <a:spLocks noGrp="1"/>
          </p:cNvSpPr>
          <p:nvPr>
            <p:ph type="sldNum" sz="quarter" idx="10"/>
          </p:nvPr>
        </p:nvSpPr>
        <p:spPr/>
        <p:txBody>
          <a:bodyPr/>
          <a:lstStyle>
            <a:lvl1pPr>
              <a:defRPr/>
            </a:lvl1pPr>
          </a:lstStyle>
          <a:p>
            <a:pPr>
              <a:defRPr/>
            </a:pPr>
            <a:fld id="{B2B8167D-4BD7-4C68-A682-477C20011DA3}" type="slidenum">
              <a:rPr/>
              <a:pPr>
                <a:defRPr/>
              </a:pPr>
              <a:t>‹#›</a:t>
            </a:fld>
            <a:endParaRPr/>
          </a:p>
        </p:txBody>
      </p:sp>
    </p:spTree>
    <p:extLst>
      <p:ext uri="{BB962C8B-B14F-4D97-AF65-F5344CB8AC3E}">
        <p14:creationId xmlns:p14="http://schemas.microsoft.com/office/powerpoint/2010/main" val="455061765"/>
      </p:ext>
    </p:extLst>
  </p:cSld>
  <p:clrMapOvr>
    <a:masterClrMapping/>
  </p:clrMapOvr>
  <p:transition spd="med"/>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2" name="Shape 44">
            <a:extLst>
              <a:ext uri="{FF2B5EF4-FFF2-40B4-BE49-F238E27FC236}">
                <a16:creationId xmlns="" xmlns:a16="http://schemas.microsoft.com/office/drawing/2014/main" id="{14843484-EF72-41B9-BC8B-9F0131E9A4C8}"/>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a:defRPr/>
            </a:pPr>
            <a:endParaRPr lang="en-US" altLang="en-US">
              <a:solidFill>
                <a:srgbClr val="FFFFFF"/>
              </a:solidFill>
            </a:endParaRPr>
          </a:p>
        </p:txBody>
      </p:sp>
      <p:sp>
        <p:nvSpPr>
          <p:cNvPr id="3" name="Shape 45">
            <a:extLst>
              <a:ext uri="{FF2B5EF4-FFF2-40B4-BE49-F238E27FC236}">
                <a16:creationId xmlns="" xmlns:a16="http://schemas.microsoft.com/office/drawing/2014/main" id="{377FA99B-4596-43D6-9587-488A831A5DD7}"/>
              </a:ext>
            </a:extLst>
          </p:cNvPr>
          <p:cNvSpPr txBox="1">
            <a:spLocks noGrp="1"/>
          </p:cNvSpPr>
          <p:nvPr>
            <p:ph type="sldNum" sz="quarter" idx="10"/>
          </p:nvPr>
        </p:nvSpPr>
        <p:spPr/>
        <p:txBody>
          <a:bodyPr/>
          <a:lstStyle>
            <a:lvl1pPr>
              <a:defRPr/>
            </a:lvl1pPr>
          </a:lstStyle>
          <a:p>
            <a:pPr>
              <a:defRPr/>
            </a:pPr>
            <a:fld id="{4578D3D0-AB0B-4050-9E37-963D1DFD711B}" type="slidenum">
              <a:rPr/>
              <a:pPr>
                <a:defRPr/>
              </a:pPr>
              <a:t>‹#›</a:t>
            </a:fld>
            <a:endParaRPr/>
          </a:p>
        </p:txBody>
      </p:sp>
    </p:spTree>
    <p:extLst>
      <p:ext uri="{BB962C8B-B14F-4D97-AF65-F5344CB8AC3E}">
        <p14:creationId xmlns:p14="http://schemas.microsoft.com/office/powerpoint/2010/main" val="3590388017"/>
      </p:ext>
    </p:extLst>
  </p:cSld>
  <p:clrMapOvr>
    <a:masterClrMapping/>
  </p:clrMapOvr>
  <p:transition spd="med"/>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0736445"/>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924164352"/>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405148840"/>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26744062"/>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06456103"/>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606967719"/>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15044433"/>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94356244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40095779"/>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81281159"/>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730384854"/>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505466427"/>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63084139"/>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7522101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14272413"/>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48007052"/>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52106774"/>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6958809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82463211"/>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0775435"/>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4188365390"/>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 xmlns:a16="http://schemas.microsoft.com/office/drawing/2014/main" id="{755F47B0-873B-46BE-B892-A8557EE60440}"/>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 xmlns:a16="http://schemas.microsoft.com/office/drawing/2014/main" id="{3A4F7D27-AEFF-42F3-A0CF-3E47F1DDBF20}"/>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 xmlns:a16="http://schemas.microsoft.com/office/drawing/2014/main" id="{CAE5FCC2-32DA-4B55-B340-DDA394596D0A}"/>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2287014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77503022"/>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657121574"/>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Table of contents">
  <p:cSld name="1_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245148288"/>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25A5B145-F2AF-49A0-B7CB-272775DE946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F30A467-D920-4603-9E2B-6E0223C8971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006A587A-3B9A-4B36-9BE3-78AC873CAEC4}"/>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CEB111A-1ABF-4B1A-83EB-AF82C4A94C80}" type="slidenum">
              <a:rPr lang="en-US" altLang="en-US"/>
              <a:pPr>
                <a:defRPr/>
              </a:pPr>
              <a:t>‹#›</a:t>
            </a:fld>
            <a:endParaRPr lang="en-US" altLang="en-US"/>
          </a:p>
        </p:txBody>
      </p:sp>
    </p:spTree>
    <p:extLst>
      <p:ext uri="{BB962C8B-B14F-4D97-AF65-F5344CB8AC3E}">
        <p14:creationId xmlns:p14="http://schemas.microsoft.com/office/powerpoint/2010/main" val="181881504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53954578"/>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00354677"/>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0103518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1199339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97531779"/>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32206263"/>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0893922"/>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1608866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290492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08080160"/>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52290241"/>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2821655"/>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919405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38624789"/>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512871933"/>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43216025"/>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4990225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412410960"/>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59623531"/>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948636366"/>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10234719"/>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8857974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8236269"/>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51910702"/>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93015178"/>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46147274"/>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6908580"/>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63960362"/>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00579931"/>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44452134"/>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965779317"/>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88802322"/>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345157215"/>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2755861102"/>
      </p:ext>
    </p:extLst>
  </p:cSld>
  <p:clrMapOvr>
    <a:masterClrMapping/>
  </p:clrMapOvr>
  <p:transition>
    <p:wedge/>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grpSp>
    </p:spTree>
    <p:extLst>
      <p:ext uri="{BB962C8B-B14F-4D97-AF65-F5344CB8AC3E}">
        <p14:creationId xmlns:p14="http://schemas.microsoft.com/office/powerpoint/2010/main" val="841240491"/>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712660772"/>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599141238"/>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654122045"/>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00631511"/>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3923110719"/>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206951788"/>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370632640"/>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205874727"/>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946705449"/>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419837611"/>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68276911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4360612"/>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339818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539895"/>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099431091"/>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5277988"/>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481665581"/>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799272465"/>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93244483"/>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898920420"/>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543303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641330884"/>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864876258"/>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10275170"/>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7552105"/>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1013801"/>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4193837663"/>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426860446"/>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840642864"/>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05624452"/>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907151114"/>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54146646"/>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65452246"/>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452973512"/>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1828392661"/>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249199470"/>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124"/>
        <p:cNvGrpSpPr/>
        <p:nvPr/>
      </p:nvGrpSpPr>
      <p:grpSpPr>
        <a:xfrm>
          <a:off x="0" y="0"/>
          <a:ext cx="0" cy="0"/>
          <a:chOff x="0" y="0"/>
          <a:chExt cx="0" cy="0"/>
        </a:xfrm>
      </p:grpSpPr>
      <p:sp>
        <p:nvSpPr>
          <p:cNvPr id="125" name="Google Shape;125;p12"/>
          <p:cNvSpPr/>
          <p:nvPr/>
        </p:nvSpPr>
        <p:spPr>
          <a:xfrm>
            <a:off x="-7167" y="0"/>
            <a:ext cx="12199200" cy="68656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80008705"/>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517147606"/>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811451976"/>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472651026"/>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378778377"/>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25174730"/>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096344680"/>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3422121565"/>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401605540"/>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110419486"/>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73103146"/>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119513082"/>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748183334"/>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66411431"/>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724745209"/>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3843052059"/>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661417091"/>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498892324"/>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497912883"/>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63019589"/>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217474027"/>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4115369001"/>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305390593"/>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197494096"/>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656167057"/>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a:extLst>
              <a:ext uri="{FF2B5EF4-FFF2-40B4-BE49-F238E27FC236}">
                <a16:creationId xmlns="" xmlns:a16="http://schemas.microsoft.com/office/drawing/2014/main" id="{81CBDAD3-EA84-4644-AF1D-246E8CA9F552}"/>
              </a:ext>
            </a:extLst>
          </p:cNvPr>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4251922840"/>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a:extLst>
              <a:ext uri="{FF2B5EF4-FFF2-40B4-BE49-F238E27FC236}">
                <a16:creationId xmlns="" xmlns:a16="http://schemas.microsoft.com/office/drawing/2014/main" id="{420F5B69-81BC-4D6B-A93C-CCE310F64326}"/>
              </a:ext>
            </a:extLst>
          </p:cNvPr>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4181763898"/>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F865D10E-7F6A-4E39-96B6-9100E133E9DA}"/>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596815737"/>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6C3C88AA-E140-4C76-92C5-EAA4942309AD}"/>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835132009"/>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D12D163E-CAC5-4172-BA01-4CB1A1C06E73}"/>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854943159"/>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276367B2-960B-4325-BA9E-318B814503E1}"/>
              </a:ext>
            </a:extLst>
          </p:cNvPr>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707259214"/>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998248874"/>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205378377"/>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a:extLst>
              <a:ext uri="{FF2B5EF4-FFF2-40B4-BE49-F238E27FC236}">
                <a16:creationId xmlns="" xmlns:a16="http://schemas.microsoft.com/office/drawing/2014/main" id="{C08D023E-F3FF-48BC-A5E4-B5BFBB1658B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242211714"/>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a:extLst>
              <a:ext uri="{FF2B5EF4-FFF2-40B4-BE49-F238E27FC236}">
                <a16:creationId xmlns="" xmlns:a16="http://schemas.microsoft.com/office/drawing/2014/main" id="{51BC64B1-D155-451E-9BD5-323371F623B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8056671"/>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a:extLst>
              <a:ext uri="{FF2B5EF4-FFF2-40B4-BE49-F238E27FC236}">
                <a16:creationId xmlns="" xmlns:a16="http://schemas.microsoft.com/office/drawing/2014/main" id="{CB2D710E-DCBE-4596-B173-AF84F21103E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19163387"/>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4599996"/>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a:extLst>
              <a:ext uri="{FF2B5EF4-FFF2-40B4-BE49-F238E27FC236}">
                <a16:creationId xmlns="" xmlns:a16="http://schemas.microsoft.com/office/drawing/2014/main" id="{495E3A22-954E-4BFA-AFA7-1961E2386DCF}"/>
              </a:ext>
            </a:extLst>
          </p:cNvPr>
          <p:cNvSpPr txBox="1">
            <a:spLocks noGrp="1"/>
          </p:cNvSpPr>
          <p:nvPr>
            <p:ph type="sldNum" idx="10"/>
          </p:nvPr>
        </p:nvSpPr>
        <p:spPr>
          <a:xfrm>
            <a:off x="101600" y="6332538"/>
            <a:ext cx="731838" cy="525462"/>
          </a:xfrm>
          <a:prstGeom prst="rect">
            <a:avLst/>
          </a:prstGeom>
        </p:spPr>
        <p:txBody>
          <a:bodyPr spcFirstLastPara="1" wrap="square" lIns="91425" tIns="91425" rIns="91425" bIns="91425" anchor="ctr" anchorCtr="0">
            <a:noAutofit/>
          </a:bodyPr>
          <a:lstStyle>
            <a:lvl1pPr lvl="0">
              <a:buNone/>
              <a:defRPr smtClean="0">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a:defRPr/>
            </a:pPr>
            <a:fld id="{47429893-D75F-4ADB-84BC-99D7ED4F7C5A}" type="slidenum">
              <a:rPr lang="en"/>
              <a:pPr>
                <a:defRPr/>
              </a:pPr>
              <a:t>‹#›</a:t>
            </a:fld>
            <a:endParaRPr lang="en"/>
          </a:p>
        </p:txBody>
      </p:sp>
    </p:spTree>
    <p:extLst>
      <p:ext uri="{BB962C8B-B14F-4D97-AF65-F5344CB8AC3E}">
        <p14:creationId xmlns:p14="http://schemas.microsoft.com/office/powerpoint/2010/main" val="105027559"/>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showMasterSp="0" preserve="1" userDrawn="1">
  <p:cSld name="Title Only">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55A01EED-287D-B044-B13E-93334ABA9975}"/>
              </a:ext>
            </a:extLst>
          </p:cNvPr>
          <p:cNvSpPr>
            <a:spLocks noGrp="1"/>
          </p:cNvSpPr>
          <p:nvPr>
            <p:ph type="title"/>
          </p:nvPr>
        </p:nvSpPr>
        <p:spPr>
          <a:xfrm>
            <a:off x="480717" y="262501"/>
            <a:ext cx="4413016" cy="1227598"/>
          </a:xfrm>
          <a:noFill/>
          <a:ln w="9525">
            <a:noFill/>
            <a:miter lim="800000"/>
            <a:headEnd/>
            <a:tailEnd/>
          </a:ln>
        </p:spPr>
        <p:txBody>
          <a:bodyPr lIns="45720" tIns="18288" rIns="27432" bIns="18288"/>
          <a:lstStyle>
            <a:lvl1pPr>
              <a:defRPr lang="en-US" sz="4800">
                <a:latin typeface="+mj-lt"/>
                <a:ea typeface="+mn-ea"/>
                <a:cs typeface="+mn-cs"/>
              </a:defRPr>
            </a:lvl1pPr>
          </a:lstStyle>
          <a:p>
            <a:pPr marL="0" lvl="0" algn="l">
              <a:lnSpc>
                <a:spcPct val="85000"/>
              </a:lnSpc>
              <a:spcBef>
                <a:spcPts val="200"/>
              </a:spcBef>
            </a:pPr>
            <a:r>
              <a:rPr lang="en-US"/>
              <a:t>Click to edit Master title style</a:t>
            </a:r>
            <a:endParaRPr lang="en-US" dirty="0"/>
          </a:p>
        </p:txBody>
      </p:sp>
      <p:sp>
        <p:nvSpPr>
          <p:cNvPr id="21" name="Text Placeholder 20">
            <a:extLst>
              <a:ext uri="{FF2B5EF4-FFF2-40B4-BE49-F238E27FC236}">
                <a16:creationId xmlns="" xmlns:a16="http://schemas.microsoft.com/office/drawing/2014/main" id="{54AD5E24-6241-E249-825D-7358AC3A260A}"/>
              </a:ext>
            </a:extLst>
          </p:cNvPr>
          <p:cNvSpPr>
            <a:spLocks noGrp="1"/>
          </p:cNvSpPr>
          <p:nvPr>
            <p:ph type="body" sz="quarter" idx="13"/>
          </p:nvPr>
        </p:nvSpPr>
        <p:spPr>
          <a:xfrm>
            <a:off x="203200" y="6443664"/>
            <a:ext cx="5418667" cy="261937"/>
          </a:xfrm>
          <a:noFill/>
        </p:spPr>
        <p:txBody>
          <a:bodyPr wrap="square" rtlCol="0">
            <a:spAutoFit/>
          </a:bodyPr>
          <a:lstStyle>
            <a:lvl1pPr marL="0" indent="0">
              <a:buNone/>
              <a:defRPr lang="en-US" sz="1100" dirty="0" smtClean="0">
                <a:solidFill>
                  <a:schemeClr val="tx2"/>
                </a:solidFill>
                <a:latin typeface="+mn-lt"/>
                <a:cs typeface="Arial"/>
              </a:defRPr>
            </a:lvl1pPr>
          </a:lstStyle>
          <a:p>
            <a:pPr marL="0" lvl="0"/>
            <a:r>
              <a:rPr lang="en-US"/>
              <a:t>Click to edit Master text styles</a:t>
            </a:r>
          </a:p>
        </p:txBody>
      </p:sp>
      <p:sp>
        <p:nvSpPr>
          <p:cNvPr id="40" name="Text Placeholder 39">
            <a:extLst>
              <a:ext uri="{FF2B5EF4-FFF2-40B4-BE49-F238E27FC236}">
                <a16:creationId xmlns="" xmlns:a16="http://schemas.microsoft.com/office/drawing/2014/main" id="{AD48FD26-8883-6644-B0FA-A6B92A90D7E9}"/>
              </a:ext>
            </a:extLst>
          </p:cNvPr>
          <p:cNvSpPr>
            <a:spLocks noGrp="1"/>
          </p:cNvSpPr>
          <p:nvPr>
            <p:ph type="body" sz="quarter" idx="26"/>
          </p:nvPr>
        </p:nvSpPr>
        <p:spPr>
          <a:xfrm>
            <a:off x="480485" y="1660005"/>
            <a:ext cx="4413249" cy="381000"/>
          </a:xfrm>
        </p:spPr>
        <p:txBody>
          <a:bodyPr/>
          <a:lstStyle>
            <a:lvl1pPr marL="0" indent="0">
              <a:buNone/>
              <a:defRPr>
                <a:solidFill>
                  <a:schemeClr val="tx2"/>
                </a:solidFill>
                <a:latin typeface="+mn-lt"/>
              </a:defRPr>
            </a:lvl1pPr>
          </a:lstStyle>
          <a:p>
            <a:pPr lvl="0"/>
            <a:r>
              <a:rPr lang="en-US"/>
              <a:t>Click to edit Master text styles</a:t>
            </a:r>
          </a:p>
        </p:txBody>
      </p:sp>
      <p:grpSp>
        <p:nvGrpSpPr>
          <p:cNvPr id="41" name="Group 40">
            <a:extLst>
              <a:ext uri="{FF2B5EF4-FFF2-40B4-BE49-F238E27FC236}">
                <a16:creationId xmlns="" xmlns:a16="http://schemas.microsoft.com/office/drawing/2014/main" id="{C15D7372-204D-244C-AE20-13C0C616913D}"/>
              </a:ext>
            </a:extLst>
          </p:cNvPr>
          <p:cNvGrpSpPr/>
          <p:nvPr userDrawn="1"/>
        </p:nvGrpSpPr>
        <p:grpSpPr>
          <a:xfrm>
            <a:off x="5486400" y="1899057"/>
            <a:ext cx="4005302" cy="3878149"/>
            <a:chOff x="2133600" y="914400"/>
            <a:chExt cx="4800600" cy="4648200"/>
          </a:xfrm>
        </p:grpSpPr>
        <p:sp>
          <p:nvSpPr>
            <p:cNvPr id="42" name="Oval 41">
              <a:extLst>
                <a:ext uri="{FF2B5EF4-FFF2-40B4-BE49-F238E27FC236}">
                  <a16:creationId xmlns="" xmlns:a16="http://schemas.microsoft.com/office/drawing/2014/main" id="{08F3A33D-4427-F740-882A-2287D2C2E03A}"/>
                </a:ext>
              </a:extLst>
            </p:cNvPr>
            <p:cNvSpPr/>
            <p:nvPr/>
          </p:nvSpPr>
          <p:spPr bwMode="auto">
            <a:xfrm>
              <a:off x="3733800" y="1600200"/>
              <a:ext cx="2133600" cy="2133600"/>
            </a:xfrm>
            <a:prstGeom prst="ellipse">
              <a:avLst/>
            </a:prstGeom>
            <a:solidFill>
              <a:schemeClr val="accent3">
                <a:alpha val="3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400" dirty="0">
                <a:latin typeface="+mn-lt"/>
              </a:endParaRPr>
            </a:p>
          </p:txBody>
        </p:sp>
        <p:sp>
          <p:nvSpPr>
            <p:cNvPr id="43" name="Oval 42">
              <a:extLst>
                <a:ext uri="{FF2B5EF4-FFF2-40B4-BE49-F238E27FC236}">
                  <a16:creationId xmlns="" xmlns:a16="http://schemas.microsoft.com/office/drawing/2014/main" id="{5E152306-EB00-E241-B70A-4AA581A8850A}"/>
                </a:ext>
              </a:extLst>
            </p:cNvPr>
            <p:cNvSpPr/>
            <p:nvPr/>
          </p:nvSpPr>
          <p:spPr bwMode="auto">
            <a:xfrm>
              <a:off x="4800600" y="3276600"/>
              <a:ext cx="2133600" cy="2133600"/>
            </a:xfrm>
            <a:prstGeom prst="ellipse">
              <a:avLst/>
            </a:prstGeom>
            <a:solidFill>
              <a:schemeClr val="accent5">
                <a:alpha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400" dirty="0">
                <a:latin typeface="+mn-lt"/>
              </a:endParaRPr>
            </a:p>
          </p:txBody>
        </p:sp>
        <p:sp>
          <p:nvSpPr>
            <p:cNvPr id="44" name="Oval 43">
              <a:extLst>
                <a:ext uri="{FF2B5EF4-FFF2-40B4-BE49-F238E27FC236}">
                  <a16:creationId xmlns="" xmlns:a16="http://schemas.microsoft.com/office/drawing/2014/main" id="{4D8D2E04-E788-5143-9B3F-2AA643E73F3D}"/>
                </a:ext>
              </a:extLst>
            </p:cNvPr>
            <p:cNvSpPr/>
            <p:nvPr/>
          </p:nvSpPr>
          <p:spPr bwMode="auto">
            <a:xfrm>
              <a:off x="2514600" y="1676400"/>
              <a:ext cx="1371600" cy="1371600"/>
            </a:xfrm>
            <a:prstGeom prst="ellipse">
              <a:avLst/>
            </a:prstGeom>
            <a:solidFill>
              <a:schemeClr val="accent6">
                <a:alpha val="3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dirty="0">
                <a:latin typeface="+mn-lt"/>
              </a:endParaRPr>
            </a:p>
          </p:txBody>
        </p:sp>
        <p:sp>
          <p:nvSpPr>
            <p:cNvPr id="45" name="Oval 44">
              <a:extLst>
                <a:ext uri="{FF2B5EF4-FFF2-40B4-BE49-F238E27FC236}">
                  <a16:creationId xmlns="" xmlns:a16="http://schemas.microsoft.com/office/drawing/2014/main" id="{DB0F0F10-D7D8-1640-9A0C-9565AAB0FEFE}"/>
                </a:ext>
              </a:extLst>
            </p:cNvPr>
            <p:cNvSpPr/>
            <p:nvPr/>
          </p:nvSpPr>
          <p:spPr bwMode="auto">
            <a:xfrm>
              <a:off x="2133600" y="2971800"/>
              <a:ext cx="1066800" cy="1066800"/>
            </a:xfrm>
            <a:prstGeom prst="ellipse">
              <a:avLst/>
            </a:prstGeom>
            <a:solidFill>
              <a:schemeClr val="accent2">
                <a:alpha val="3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400" dirty="0">
                <a:latin typeface="+mn-lt"/>
              </a:endParaRPr>
            </a:p>
          </p:txBody>
        </p:sp>
        <p:sp>
          <p:nvSpPr>
            <p:cNvPr id="46" name="Oval 45">
              <a:extLst>
                <a:ext uri="{FF2B5EF4-FFF2-40B4-BE49-F238E27FC236}">
                  <a16:creationId xmlns="" xmlns:a16="http://schemas.microsoft.com/office/drawing/2014/main" id="{CE101BB6-2D44-AE47-B636-34B1D3A0968C}"/>
                </a:ext>
              </a:extLst>
            </p:cNvPr>
            <p:cNvSpPr/>
            <p:nvPr/>
          </p:nvSpPr>
          <p:spPr bwMode="auto">
            <a:xfrm>
              <a:off x="5562600" y="1905000"/>
              <a:ext cx="1066800" cy="1066800"/>
            </a:xfrm>
            <a:prstGeom prst="ellipse">
              <a:avLst/>
            </a:prstGeom>
            <a:solidFill>
              <a:schemeClr val="accent4">
                <a:alpha val="3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400" dirty="0">
                <a:latin typeface="+mn-lt"/>
              </a:endParaRPr>
            </a:p>
          </p:txBody>
        </p:sp>
        <p:sp>
          <p:nvSpPr>
            <p:cNvPr id="47" name="Oval 46">
              <a:extLst>
                <a:ext uri="{FF2B5EF4-FFF2-40B4-BE49-F238E27FC236}">
                  <a16:creationId xmlns="" xmlns:a16="http://schemas.microsoft.com/office/drawing/2014/main" id="{F37AEB84-A496-5C4C-B198-2DC87E4C7369}"/>
                </a:ext>
              </a:extLst>
            </p:cNvPr>
            <p:cNvSpPr/>
            <p:nvPr/>
          </p:nvSpPr>
          <p:spPr bwMode="auto">
            <a:xfrm>
              <a:off x="3733800" y="914400"/>
              <a:ext cx="1066800" cy="1066800"/>
            </a:xfrm>
            <a:prstGeom prst="ellipse">
              <a:avLst/>
            </a:prstGeom>
            <a:solidFill>
              <a:schemeClr val="accent6">
                <a:alpha val="3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400" dirty="0">
                <a:latin typeface="+mn-lt"/>
              </a:endParaRPr>
            </a:p>
          </p:txBody>
        </p:sp>
        <p:sp>
          <p:nvSpPr>
            <p:cNvPr id="48" name="Oval 47">
              <a:extLst>
                <a:ext uri="{FF2B5EF4-FFF2-40B4-BE49-F238E27FC236}">
                  <a16:creationId xmlns="" xmlns:a16="http://schemas.microsoft.com/office/drawing/2014/main" id="{67DF15DD-D0E7-5B4B-A4A4-9AFEE1F0D51D}"/>
                </a:ext>
              </a:extLst>
            </p:cNvPr>
            <p:cNvSpPr/>
            <p:nvPr/>
          </p:nvSpPr>
          <p:spPr bwMode="auto">
            <a:xfrm>
              <a:off x="2209800" y="3429000"/>
              <a:ext cx="2133600" cy="2133600"/>
            </a:xfrm>
            <a:prstGeom prst="ellipse">
              <a:avLst/>
            </a:prstGeom>
            <a:solidFill>
              <a:schemeClr val="accent1">
                <a:lumMod val="60000"/>
                <a:lumOff val="40000"/>
                <a:alpha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400" dirty="0">
                <a:latin typeface="+mn-lt"/>
              </a:endParaRPr>
            </a:p>
          </p:txBody>
        </p:sp>
      </p:grpSp>
      <p:cxnSp>
        <p:nvCxnSpPr>
          <p:cNvPr id="49" name="Elbow Connector 48">
            <a:extLst>
              <a:ext uri="{FF2B5EF4-FFF2-40B4-BE49-F238E27FC236}">
                <a16:creationId xmlns="" xmlns:a16="http://schemas.microsoft.com/office/drawing/2014/main" id="{D86FCA9C-66CC-E04D-B6F2-A3086978BEC9}"/>
              </a:ext>
            </a:extLst>
          </p:cNvPr>
          <p:cNvCxnSpPr/>
          <p:nvPr userDrawn="1"/>
        </p:nvCxnSpPr>
        <p:spPr bwMode="auto">
          <a:xfrm rot="5400000" flipH="1" flipV="1">
            <a:off x="6432407" y="3270702"/>
            <a:ext cx="34669" cy="1418071"/>
          </a:xfrm>
          <a:prstGeom prst="bentConnector4">
            <a:avLst>
              <a:gd name="adj1" fmla="val -659379"/>
              <a:gd name="adj2" fmla="val 74658"/>
            </a:avLst>
          </a:prstGeom>
          <a:solidFill>
            <a:schemeClr val="accent1"/>
          </a:solidFill>
          <a:ln w="152400" cap="flat" cmpd="sng" algn="ctr">
            <a:solidFill>
              <a:schemeClr val="tx1"/>
            </a:solidFill>
            <a:prstDash val="solid"/>
            <a:round/>
            <a:headEnd type="none" w="med" len="med"/>
            <a:tailEnd type="none" w="med" len="med"/>
          </a:ln>
          <a:effectLst/>
        </p:spPr>
      </p:cxnSp>
      <p:cxnSp>
        <p:nvCxnSpPr>
          <p:cNvPr id="50" name="Elbow Connector 49">
            <a:extLst>
              <a:ext uri="{FF2B5EF4-FFF2-40B4-BE49-F238E27FC236}">
                <a16:creationId xmlns="" xmlns:a16="http://schemas.microsoft.com/office/drawing/2014/main" id="{35AA603F-C4F2-4C46-A0E1-A150163FDCFF}"/>
              </a:ext>
            </a:extLst>
          </p:cNvPr>
          <p:cNvCxnSpPr/>
          <p:nvPr userDrawn="1"/>
        </p:nvCxnSpPr>
        <p:spPr bwMode="auto">
          <a:xfrm rot="16200000" flipH="1">
            <a:off x="6076285" y="3200585"/>
            <a:ext cx="1605231" cy="528002"/>
          </a:xfrm>
          <a:prstGeom prst="bentConnector3">
            <a:avLst>
              <a:gd name="adj1" fmla="val 50000"/>
            </a:avLst>
          </a:prstGeom>
          <a:solidFill>
            <a:schemeClr val="accent1"/>
          </a:solidFill>
          <a:ln w="152400" cap="flat" cmpd="sng" algn="ctr">
            <a:solidFill>
              <a:schemeClr val="tx1"/>
            </a:solidFill>
            <a:prstDash val="solid"/>
            <a:round/>
            <a:headEnd type="none" w="med" len="med"/>
            <a:tailEnd type="none" w="med" len="med"/>
          </a:ln>
          <a:effectLst/>
        </p:spPr>
      </p:cxnSp>
      <p:cxnSp>
        <p:nvCxnSpPr>
          <p:cNvPr id="51" name="Elbow Connector 50">
            <a:extLst>
              <a:ext uri="{FF2B5EF4-FFF2-40B4-BE49-F238E27FC236}">
                <a16:creationId xmlns="" xmlns:a16="http://schemas.microsoft.com/office/drawing/2014/main" id="{CC21B4BC-9DB1-FB4C-9C05-89636F8E01BE}"/>
              </a:ext>
            </a:extLst>
          </p:cNvPr>
          <p:cNvCxnSpPr>
            <a:cxnSpLocks/>
          </p:cNvCxnSpPr>
          <p:nvPr userDrawn="1"/>
        </p:nvCxnSpPr>
        <p:spPr bwMode="auto">
          <a:xfrm>
            <a:off x="5966653" y="4823563"/>
            <a:ext cx="1398677" cy="381458"/>
          </a:xfrm>
          <a:prstGeom prst="bentConnector3">
            <a:avLst>
              <a:gd name="adj1" fmla="val 50000"/>
            </a:avLst>
          </a:prstGeom>
          <a:solidFill>
            <a:schemeClr val="accent1"/>
          </a:solidFill>
          <a:ln w="152400" cap="flat" cmpd="sng" algn="ctr">
            <a:solidFill>
              <a:schemeClr val="tx1"/>
            </a:solidFill>
            <a:prstDash val="solid"/>
            <a:round/>
            <a:headEnd type="none" w="med" len="med"/>
            <a:tailEnd type="none" w="med" len="med"/>
          </a:ln>
          <a:effectLst/>
        </p:spPr>
      </p:cxnSp>
      <p:cxnSp>
        <p:nvCxnSpPr>
          <p:cNvPr id="52" name="Elbow Connector 51">
            <a:extLst>
              <a:ext uri="{FF2B5EF4-FFF2-40B4-BE49-F238E27FC236}">
                <a16:creationId xmlns="" xmlns:a16="http://schemas.microsoft.com/office/drawing/2014/main" id="{1B3094BA-AA5F-CA4F-AEC9-1BBAAE31A0AB}"/>
              </a:ext>
            </a:extLst>
          </p:cNvPr>
          <p:cNvCxnSpPr/>
          <p:nvPr userDrawn="1"/>
        </p:nvCxnSpPr>
        <p:spPr bwMode="auto">
          <a:xfrm rot="5400000">
            <a:off x="7494905" y="3145195"/>
            <a:ext cx="1271526" cy="826491"/>
          </a:xfrm>
          <a:prstGeom prst="bentConnector3">
            <a:avLst>
              <a:gd name="adj1" fmla="val 20627"/>
            </a:avLst>
          </a:prstGeom>
          <a:solidFill>
            <a:schemeClr val="accent1"/>
          </a:solidFill>
          <a:ln w="152400" cap="flat" cmpd="sng" algn="ctr">
            <a:solidFill>
              <a:schemeClr val="tx1"/>
            </a:solidFill>
            <a:prstDash val="solid"/>
            <a:round/>
            <a:headEnd type="none" w="med" len="med"/>
            <a:tailEnd type="none" w="med" len="med"/>
          </a:ln>
          <a:effectLst/>
        </p:spPr>
      </p:cxnSp>
      <p:cxnSp>
        <p:nvCxnSpPr>
          <p:cNvPr id="53" name="Elbow Connector 52">
            <a:extLst>
              <a:ext uri="{FF2B5EF4-FFF2-40B4-BE49-F238E27FC236}">
                <a16:creationId xmlns="" xmlns:a16="http://schemas.microsoft.com/office/drawing/2014/main" id="{9C580634-6DD3-EE42-8DAC-5CE0F95E8234}"/>
              </a:ext>
            </a:extLst>
          </p:cNvPr>
          <p:cNvCxnSpPr/>
          <p:nvPr userDrawn="1"/>
        </p:nvCxnSpPr>
        <p:spPr bwMode="auto">
          <a:xfrm rot="10800000" flipV="1">
            <a:off x="7768375" y="3488462"/>
            <a:ext cx="896836" cy="321538"/>
          </a:xfrm>
          <a:prstGeom prst="bentConnector3">
            <a:avLst>
              <a:gd name="adj1" fmla="val 50000"/>
            </a:avLst>
          </a:prstGeom>
          <a:solidFill>
            <a:schemeClr val="accent1"/>
          </a:solidFill>
          <a:ln w="152400" cap="flat" cmpd="sng" algn="ctr">
            <a:solidFill>
              <a:schemeClr val="tx1"/>
            </a:solidFill>
            <a:prstDash val="solid"/>
            <a:round/>
            <a:headEnd type="none" w="med" len="med"/>
            <a:tailEnd type="none" w="med" len="med"/>
          </a:ln>
          <a:effectLst/>
        </p:spPr>
      </p:cxnSp>
      <p:cxnSp>
        <p:nvCxnSpPr>
          <p:cNvPr id="54" name="Elbow Connector 53">
            <a:extLst>
              <a:ext uri="{FF2B5EF4-FFF2-40B4-BE49-F238E27FC236}">
                <a16:creationId xmlns="" xmlns:a16="http://schemas.microsoft.com/office/drawing/2014/main" id="{E8DB08B6-890C-F84C-8BE1-1E2B14E38BD2}"/>
              </a:ext>
            </a:extLst>
          </p:cNvPr>
          <p:cNvCxnSpPr/>
          <p:nvPr userDrawn="1"/>
        </p:nvCxnSpPr>
        <p:spPr bwMode="auto">
          <a:xfrm rot="10800000">
            <a:off x="7701598" y="4505681"/>
            <a:ext cx="1335101" cy="508610"/>
          </a:xfrm>
          <a:prstGeom prst="bentConnector3">
            <a:avLst>
              <a:gd name="adj1" fmla="val 25724"/>
            </a:avLst>
          </a:prstGeom>
          <a:solidFill>
            <a:schemeClr val="accent1"/>
          </a:solidFill>
          <a:ln w="152400" cap="flat" cmpd="sng" algn="ctr">
            <a:solidFill>
              <a:schemeClr val="tx1"/>
            </a:solidFill>
            <a:prstDash val="solid"/>
            <a:round/>
            <a:headEnd type="none" w="med" len="med"/>
            <a:tailEnd type="none" w="med" len="med"/>
          </a:ln>
          <a:effectLst/>
        </p:spPr>
      </p:cxnSp>
      <p:cxnSp>
        <p:nvCxnSpPr>
          <p:cNvPr id="55" name="Elbow Connector 54">
            <a:extLst>
              <a:ext uri="{FF2B5EF4-FFF2-40B4-BE49-F238E27FC236}">
                <a16:creationId xmlns="" xmlns:a16="http://schemas.microsoft.com/office/drawing/2014/main" id="{5E93BED7-1092-3F44-B6D8-149F86101CC4}"/>
              </a:ext>
            </a:extLst>
          </p:cNvPr>
          <p:cNvCxnSpPr/>
          <p:nvPr userDrawn="1"/>
        </p:nvCxnSpPr>
        <p:spPr bwMode="auto">
          <a:xfrm rot="5400000">
            <a:off x="6367419" y="2781536"/>
            <a:ext cx="2441754" cy="234836"/>
          </a:xfrm>
          <a:prstGeom prst="bentConnector3">
            <a:avLst>
              <a:gd name="adj1" fmla="val 50000"/>
            </a:avLst>
          </a:prstGeom>
          <a:solidFill>
            <a:schemeClr val="accent1"/>
          </a:solidFill>
          <a:ln w="152400" cap="flat" cmpd="sng" algn="ctr">
            <a:solidFill>
              <a:schemeClr val="tx1"/>
            </a:solidFill>
            <a:prstDash val="solid"/>
            <a:round/>
            <a:headEnd type="none" w="med" len="med"/>
            <a:tailEnd type="none" w="med" len="med"/>
          </a:ln>
          <a:effectLst/>
        </p:spPr>
      </p:cxnSp>
      <p:grpSp>
        <p:nvGrpSpPr>
          <p:cNvPr id="56" name="Group 55">
            <a:extLst>
              <a:ext uri="{FF2B5EF4-FFF2-40B4-BE49-F238E27FC236}">
                <a16:creationId xmlns="" xmlns:a16="http://schemas.microsoft.com/office/drawing/2014/main" id="{AD84D262-02D3-1044-8D93-A83A3F0ECFB4}"/>
              </a:ext>
            </a:extLst>
          </p:cNvPr>
          <p:cNvGrpSpPr/>
          <p:nvPr userDrawn="1"/>
        </p:nvGrpSpPr>
        <p:grpSpPr>
          <a:xfrm>
            <a:off x="6673156" y="4112406"/>
            <a:ext cx="1716558" cy="2745594"/>
            <a:chOff x="2435225" y="22552"/>
            <a:chExt cx="4273550" cy="6835448"/>
          </a:xfrm>
          <a:solidFill>
            <a:schemeClr val="tx1"/>
          </a:solidFill>
        </p:grpSpPr>
        <p:sp>
          <p:nvSpPr>
            <p:cNvPr id="57" name="Freeform 5">
              <a:extLst>
                <a:ext uri="{FF2B5EF4-FFF2-40B4-BE49-F238E27FC236}">
                  <a16:creationId xmlns="" xmlns:a16="http://schemas.microsoft.com/office/drawing/2014/main" id="{CFB55F6E-96AE-224F-81AC-D94D4F08AF4B}"/>
                </a:ext>
              </a:extLst>
            </p:cNvPr>
            <p:cNvSpPr>
              <a:spLocks/>
            </p:cNvSpPr>
            <p:nvPr/>
          </p:nvSpPr>
          <p:spPr bwMode="auto">
            <a:xfrm>
              <a:off x="3413126" y="22552"/>
              <a:ext cx="2317751" cy="634999"/>
            </a:xfrm>
            <a:custGeom>
              <a:avLst/>
              <a:gdLst>
                <a:gd name="T0" fmla="*/ 1460 w 1460"/>
                <a:gd name="T1" fmla="*/ 57 h 400"/>
                <a:gd name="T2" fmla="*/ 1460 w 1460"/>
                <a:gd name="T3" fmla="*/ 57 h 400"/>
                <a:gd name="T4" fmla="*/ 1458 w 1460"/>
                <a:gd name="T5" fmla="*/ 45 h 400"/>
                <a:gd name="T6" fmla="*/ 1454 w 1460"/>
                <a:gd name="T7" fmla="*/ 35 h 400"/>
                <a:gd name="T8" fmla="*/ 1449 w 1460"/>
                <a:gd name="T9" fmla="*/ 24 h 400"/>
                <a:gd name="T10" fmla="*/ 1443 w 1460"/>
                <a:gd name="T11" fmla="*/ 17 h 400"/>
                <a:gd name="T12" fmla="*/ 1434 w 1460"/>
                <a:gd name="T13" fmla="*/ 9 h 400"/>
                <a:gd name="T14" fmla="*/ 1424 w 1460"/>
                <a:gd name="T15" fmla="*/ 4 h 400"/>
                <a:gd name="T16" fmla="*/ 1413 w 1460"/>
                <a:gd name="T17" fmla="*/ 0 h 400"/>
                <a:gd name="T18" fmla="*/ 1402 w 1460"/>
                <a:gd name="T19" fmla="*/ 0 h 400"/>
                <a:gd name="T20" fmla="*/ 58 w 1460"/>
                <a:gd name="T21" fmla="*/ 0 h 400"/>
                <a:gd name="T22" fmla="*/ 58 w 1460"/>
                <a:gd name="T23" fmla="*/ 0 h 400"/>
                <a:gd name="T24" fmla="*/ 47 w 1460"/>
                <a:gd name="T25" fmla="*/ 0 h 400"/>
                <a:gd name="T26" fmla="*/ 35 w 1460"/>
                <a:gd name="T27" fmla="*/ 4 h 400"/>
                <a:gd name="T28" fmla="*/ 26 w 1460"/>
                <a:gd name="T29" fmla="*/ 9 h 400"/>
                <a:gd name="T30" fmla="*/ 17 w 1460"/>
                <a:gd name="T31" fmla="*/ 17 h 400"/>
                <a:gd name="T32" fmla="*/ 11 w 1460"/>
                <a:gd name="T33" fmla="*/ 24 h 400"/>
                <a:gd name="T34" fmla="*/ 4 w 1460"/>
                <a:gd name="T35" fmla="*/ 35 h 400"/>
                <a:gd name="T36" fmla="*/ 2 w 1460"/>
                <a:gd name="T37" fmla="*/ 45 h 400"/>
                <a:gd name="T38" fmla="*/ 0 w 1460"/>
                <a:gd name="T39" fmla="*/ 57 h 400"/>
                <a:gd name="T40" fmla="*/ 0 w 1460"/>
                <a:gd name="T41" fmla="*/ 400 h 400"/>
                <a:gd name="T42" fmla="*/ 1460 w 1460"/>
                <a:gd name="T43" fmla="*/ 400 h 400"/>
                <a:gd name="T44" fmla="*/ 1460 w 1460"/>
                <a:gd name="T45" fmla="*/ 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0" h="400">
                  <a:moveTo>
                    <a:pt x="1460" y="57"/>
                  </a:moveTo>
                  <a:lnTo>
                    <a:pt x="1460" y="57"/>
                  </a:lnTo>
                  <a:lnTo>
                    <a:pt x="1458" y="45"/>
                  </a:lnTo>
                  <a:lnTo>
                    <a:pt x="1454" y="35"/>
                  </a:lnTo>
                  <a:lnTo>
                    <a:pt x="1449" y="24"/>
                  </a:lnTo>
                  <a:lnTo>
                    <a:pt x="1443" y="17"/>
                  </a:lnTo>
                  <a:lnTo>
                    <a:pt x="1434" y="9"/>
                  </a:lnTo>
                  <a:lnTo>
                    <a:pt x="1424" y="4"/>
                  </a:lnTo>
                  <a:lnTo>
                    <a:pt x="1413" y="0"/>
                  </a:lnTo>
                  <a:lnTo>
                    <a:pt x="1402" y="0"/>
                  </a:lnTo>
                  <a:lnTo>
                    <a:pt x="58" y="0"/>
                  </a:lnTo>
                  <a:lnTo>
                    <a:pt x="58" y="0"/>
                  </a:lnTo>
                  <a:lnTo>
                    <a:pt x="47" y="0"/>
                  </a:lnTo>
                  <a:lnTo>
                    <a:pt x="35" y="4"/>
                  </a:lnTo>
                  <a:lnTo>
                    <a:pt x="26" y="9"/>
                  </a:lnTo>
                  <a:lnTo>
                    <a:pt x="17" y="17"/>
                  </a:lnTo>
                  <a:lnTo>
                    <a:pt x="11" y="24"/>
                  </a:lnTo>
                  <a:lnTo>
                    <a:pt x="4" y="35"/>
                  </a:lnTo>
                  <a:lnTo>
                    <a:pt x="2" y="45"/>
                  </a:lnTo>
                  <a:lnTo>
                    <a:pt x="0" y="57"/>
                  </a:lnTo>
                  <a:lnTo>
                    <a:pt x="0" y="400"/>
                  </a:lnTo>
                  <a:lnTo>
                    <a:pt x="1460" y="400"/>
                  </a:lnTo>
                  <a:lnTo>
                    <a:pt x="1460" y="57"/>
                  </a:lnTo>
                  <a:close/>
                </a:path>
              </a:pathLst>
            </a:custGeom>
            <a:grpFill/>
            <a:ln>
              <a:noFill/>
            </a:ln>
            <a:extLst>
              <a:ext uri="{91240B29-F687-4f45-9708-019B960494DF}">
                <a14:hiddenLine xmlns="" xmlns:a14="http://schemas.microsoft.com/office/drawing/2010/main" xmlns:mv="urn:schemas-microsoft-com:mac:vml" xmlns:mc="http://schemas.openxmlformats.org/markup-compatibility/2006"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58" name="Freeform 6">
              <a:extLst>
                <a:ext uri="{FF2B5EF4-FFF2-40B4-BE49-F238E27FC236}">
                  <a16:creationId xmlns="" xmlns:a16="http://schemas.microsoft.com/office/drawing/2014/main" id="{B690F8CB-3C73-AC4D-8E2B-AF4B84240C97}"/>
                </a:ext>
              </a:extLst>
            </p:cNvPr>
            <p:cNvSpPr>
              <a:spLocks/>
            </p:cNvSpPr>
            <p:nvPr/>
          </p:nvSpPr>
          <p:spPr bwMode="auto">
            <a:xfrm>
              <a:off x="2435225" y="5880100"/>
              <a:ext cx="4273550" cy="977900"/>
            </a:xfrm>
            <a:custGeom>
              <a:avLst/>
              <a:gdLst>
                <a:gd name="T0" fmla="*/ 2076 w 2692"/>
                <a:gd name="T1" fmla="*/ 4 h 616"/>
                <a:gd name="T2" fmla="*/ 616 w 2692"/>
                <a:gd name="T3" fmla="*/ 0 h 616"/>
                <a:gd name="T4" fmla="*/ 615 w 2692"/>
                <a:gd name="T5" fmla="*/ 32 h 616"/>
                <a:gd name="T6" fmla="*/ 609 w 2692"/>
                <a:gd name="T7" fmla="*/ 94 h 616"/>
                <a:gd name="T8" fmla="*/ 597 w 2692"/>
                <a:gd name="T9" fmla="*/ 154 h 616"/>
                <a:gd name="T10" fmla="*/ 579 w 2692"/>
                <a:gd name="T11" fmla="*/ 212 h 616"/>
                <a:gd name="T12" fmla="*/ 556 w 2692"/>
                <a:gd name="T13" fmla="*/ 267 h 616"/>
                <a:gd name="T14" fmla="*/ 526 w 2692"/>
                <a:gd name="T15" fmla="*/ 320 h 616"/>
                <a:gd name="T16" fmla="*/ 494 w 2692"/>
                <a:gd name="T17" fmla="*/ 369 h 616"/>
                <a:gd name="T18" fmla="*/ 456 w 2692"/>
                <a:gd name="T19" fmla="*/ 414 h 616"/>
                <a:gd name="T20" fmla="*/ 414 w 2692"/>
                <a:gd name="T21" fmla="*/ 456 h 616"/>
                <a:gd name="T22" fmla="*/ 368 w 2692"/>
                <a:gd name="T23" fmla="*/ 494 h 616"/>
                <a:gd name="T24" fmla="*/ 319 w 2692"/>
                <a:gd name="T25" fmla="*/ 527 h 616"/>
                <a:gd name="T26" fmla="*/ 266 w 2692"/>
                <a:gd name="T27" fmla="*/ 556 h 616"/>
                <a:gd name="T28" fmla="*/ 211 w 2692"/>
                <a:gd name="T29" fmla="*/ 579 h 616"/>
                <a:gd name="T30" fmla="*/ 153 w 2692"/>
                <a:gd name="T31" fmla="*/ 597 h 616"/>
                <a:gd name="T32" fmla="*/ 94 w 2692"/>
                <a:gd name="T33" fmla="*/ 610 h 616"/>
                <a:gd name="T34" fmla="*/ 31 w 2692"/>
                <a:gd name="T35" fmla="*/ 616 h 616"/>
                <a:gd name="T36" fmla="*/ 2692 w 2692"/>
                <a:gd name="T37" fmla="*/ 616 h 616"/>
                <a:gd name="T38" fmla="*/ 2660 w 2692"/>
                <a:gd name="T39" fmla="*/ 616 h 616"/>
                <a:gd name="T40" fmla="*/ 2598 w 2692"/>
                <a:gd name="T41" fmla="*/ 610 h 616"/>
                <a:gd name="T42" fmla="*/ 2538 w 2692"/>
                <a:gd name="T43" fmla="*/ 597 h 616"/>
                <a:gd name="T44" fmla="*/ 2480 w 2692"/>
                <a:gd name="T45" fmla="*/ 579 h 616"/>
                <a:gd name="T46" fmla="*/ 2424 w 2692"/>
                <a:gd name="T47" fmla="*/ 556 h 616"/>
                <a:gd name="T48" fmla="*/ 2372 w 2692"/>
                <a:gd name="T49" fmla="*/ 527 h 616"/>
                <a:gd name="T50" fmla="*/ 2323 w 2692"/>
                <a:gd name="T51" fmla="*/ 494 h 616"/>
                <a:gd name="T52" fmla="*/ 2278 w 2692"/>
                <a:gd name="T53" fmla="*/ 456 h 616"/>
                <a:gd name="T54" fmla="*/ 2235 w 2692"/>
                <a:gd name="T55" fmla="*/ 414 h 616"/>
                <a:gd name="T56" fmla="*/ 2198 w 2692"/>
                <a:gd name="T57" fmla="*/ 369 h 616"/>
                <a:gd name="T58" fmla="*/ 2164 w 2692"/>
                <a:gd name="T59" fmla="*/ 320 h 616"/>
                <a:gd name="T60" fmla="*/ 2136 w 2692"/>
                <a:gd name="T61" fmla="*/ 267 h 616"/>
                <a:gd name="T62" fmla="*/ 2113 w 2692"/>
                <a:gd name="T63" fmla="*/ 212 h 616"/>
                <a:gd name="T64" fmla="*/ 2095 w 2692"/>
                <a:gd name="T65" fmla="*/ 154 h 616"/>
                <a:gd name="T66" fmla="*/ 2082 w 2692"/>
                <a:gd name="T67" fmla="*/ 94 h 616"/>
                <a:gd name="T68" fmla="*/ 2076 w 2692"/>
                <a:gd name="T69" fmla="*/ 32 h 616"/>
                <a:gd name="T70" fmla="*/ 2076 w 2692"/>
                <a:gd name="T71" fmla="*/ 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92" h="616">
                  <a:moveTo>
                    <a:pt x="2076" y="0"/>
                  </a:moveTo>
                  <a:lnTo>
                    <a:pt x="2076" y="4"/>
                  </a:lnTo>
                  <a:lnTo>
                    <a:pt x="616" y="4"/>
                  </a:lnTo>
                  <a:lnTo>
                    <a:pt x="616" y="0"/>
                  </a:lnTo>
                  <a:lnTo>
                    <a:pt x="616" y="0"/>
                  </a:lnTo>
                  <a:lnTo>
                    <a:pt x="615" y="32"/>
                  </a:lnTo>
                  <a:lnTo>
                    <a:pt x="613" y="63"/>
                  </a:lnTo>
                  <a:lnTo>
                    <a:pt x="609" y="94"/>
                  </a:lnTo>
                  <a:lnTo>
                    <a:pt x="604" y="125"/>
                  </a:lnTo>
                  <a:lnTo>
                    <a:pt x="597" y="154"/>
                  </a:lnTo>
                  <a:lnTo>
                    <a:pt x="588" y="184"/>
                  </a:lnTo>
                  <a:lnTo>
                    <a:pt x="579" y="212"/>
                  </a:lnTo>
                  <a:lnTo>
                    <a:pt x="567" y="240"/>
                  </a:lnTo>
                  <a:lnTo>
                    <a:pt x="556" y="267"/>
                  </a:lnTo>
                  <a:lnTo>
                    <a:pt x="542" y="294"/>
                  </a:lnTo>
                  <a:lnTo>
                    <a:pt x="526" y="320"/>
                  </a:lnTo>
                  <a:lnTo>
                    <a:pt x="511" y="345"/>
                  </a:lnTo>
                  <a:lnTo>
                    <a:pt x="494" y="369"/>
                  </a:lnTo>
                  <a:lnTo>
                    <a:pt x="475" y="392"/>
                  </a:lnTo>
                  <a:lnTo>
                    <a:pt x="456" y="414"/>
                  </a:lnTo>
                  <a:lnTo>
                    <a:pt x="435" y="436"/>
                  </a:lnTo>
                  <a:lnTo>
                    <a:pt x="414" y="456"/>
                  </a:lnTo>
                  <a:lnTo>
                    <a:pt x="391" y="476"/>
                  </a:lnTo>
                  <a:lnTo>
                    <a:pt x="368" y="494"/>
                  </a:lnTo>
                  <a:lnTo>
                    <a:pt x="345" y="512"/>
                  </a:lnTo>
                  <a:lnTo>
                    <a:pt x="319" y="527"/>
                  </a:lnTo>
                  <a:lnTo>
                    <a:pt x="293" y="543"/>
                  </a:lnTo>
                  <a:lnTo>
                    <a:pt x="266" y="556"/>
                  </a:lnTo>
                  <a:lnTo>
                    <a:pt x="239" y="568"/>
                  </a:lnTo>
                  <a:lnTo>
                    <a:pt x="211" y="579"/>
                  </a:lnTo>
                  <a:lnTo>
                    <a:pt x="183" y="589"/>
                  </a:lnTo>
                  <a:lnTo>
                    <a:pt x="153" y="597"/>
                  </a:lnTo>
                  <a:lnTo>
                    <a:pt x="124" y="604"/>
                  </a:lnTo>
                  <a:lnTo>
                    <a:pt x="94" y="610"/>
                  </a:lnTo>
                  <a:lnTo>
                    <a:pt x="63" y="613"/>
                  </a:lnTo>
                  <a:lnTo>
                    <a:pt x="31" y="616"/>
                  </a:lnTo>
                  <a:lnTo>
                    <a:pt x="0" y="616"/>
                  </a:lnTo>
                  <a:lnTo>
                    <a:pt x="2692" y="616"/>
                  </a:lnTo>
                  <a:lnTo>
                    <a:pt x="2692" y="616"/>
                  </a:lnTo>
                  <a:lnTo>
                    <a:pt x="2660" y="616"/>
                  </a:lnTo>
                  <a:lnTo>
                    <a:pt x="2629" y="613"/>
                  </a:lnTo>
                  <a:lnTo>
                    <a:pt x="2598" y="610"/>
                  </a:lnTo>
                  <a:lnTo>
                    <a:pt x="2567" y="604"/>
                  </a:lnTo>
                  <a:lnTo>
                    <a:pt x="2538" y="597"/>
                  </a:lnTo>
                  <a:lnTo>
                    <a:pt x="2508" y="589"/>
                  </a:lnTo>
                  <a:lnTo>
                    <a:pt x="2480" y="579"/>
                  </a:lnTo>
                  <a:lnTo>
                    <a:pt x="2451" y="568"/>
                  </a:lnTo>
                  <a:lnTo>
                    <a:pt x="2424" y="556"/>
                  </a:lnTo>
                  <a:lnTo>
                    <a:pt x="2399" y="543"/>
                  </a:lnTo>
                  <a:lnTo>
                    <a:pt x="2372" y="527"/>
                  </a:lnTo>
                  <a:lnTo>
                    <a:pt x="2347" y="512"/>
                  </a:lnTo>
                  <a:lnTo>
                    <a:pt x="2323" y="494"/>
                  </a:lnTo>
                  <a:lnTo>
                    <a:pt x="2300" y="476"/>
                  </a:lnTo>
                  <a:lnTo>
                    <a:pt x="2278" y="456"/>
                  </a:lnTo>
                  <a:lnTo>
                    <a:pt x="2256" y="436"/>
                  </a:lnTo>
                  <a:lnTo>
                    <a:pt x="2235" y="414"/>
                  </a:lnTo>
                  <a:lnTo>
                    <a:pt x="2216" y="392"/>
                  </a:lnTo>
                  <a:lnTo>
                    <a:pt x="2198" y="369"/>
                  </a:lnTo>
                  <a:lnTo>
                    <a:pt x="2181" y="345"/>
                  </a:lnTo>
                  <a:lnTo>
                    <a:pt x="2164" y="320"/>
                  </a:lnTo>
                  <a:lnTo>
                    <a:pt x="2150" y="294"/>
                  </a:lnTo>
                  <a:lnTo>
                    <a:pt x="2136" y="267"/>
                  </a:lnTo>
                  <a:lnTo>
                    <a:pt x="2123" y="240"/>
                  </a:lnTo>
                  <a:lnTo>
                    <a:pt x="2113" y="212"/>
                  </a:lnTo>
                  <a:lnTo>
                    <a:pt x="2103" y="184"/>
                  </a:lnTo>
                  <a:lnTo>
                    <a:pt x="2095" y="154"/>
                  </a:lnTo>
                  <a:lnTo>
                    <a:pt x="2088" y="125"/>
                  </a:lnTo>
                  <a:lnTo>
                    <a:pt x="2082" y="94"/>
                  </a:lnTo>
                  <a:lnTo>
                    <a:pt x="2078" y="63"/>
                  </a:lnTo>
                  <a:lnTo>
                    <a:pt x="2076" y="32"/>
                  </a:lnTo>
                  <a:lnTo>
                    <a:pt x="2076" y="0"/>
                  </a:lnTo>
                  <a:lnTo>
                    <a:pt x="2076" y="0"/>
                  </a:lnTo>
                  <a:close/>
                </a:path>
              </a:pathLst>
            </a:custGeom>
            <a:grpFill/>
            <a:ln>
              <a:noFill/>
            </a:ln>
            <a:extLst>
              <a:ext uri="{91240B29-F687-4f45-9708-019B960494DF}">
                <a14:hiddenLine xmlns="" xmlns:a14="http://schemas.microsoft.com/office/drawing/2010/main" xmlns:mv="urn:schemas-microsoft-com:mac:vml" xmlns:mc="http://schemas.openxmlformats.org/markup-compatibility/2006"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59" name="Rectangle 7">
              <a:extLst>
                <a:ext uri="{FF2B5EF4-FFF2-40B4-BE49-F238E27FC236}">
                  <a16:creationId xmlns="" xmlns:a16="http://schemas.microsoft.com/office/drawing/2014/main" id="{4C3A2CA9-C71F-AD43-9756-904374EFC417}"/>
                </a:ext>
              </a:extLst>
            </p:cNvPr>
            <p:cNvSpPr>
              <a:spLocks noChangeArrowheads="1"/>
            </p:cNvSpPr>
            <p:nvPr/>
          </p:nvSpPr>
          <p:spPr bwMode="auto">
            <a:xfrm>
              <a:off x="3413126" y="646276"/>
              <a:ext cx="2317751" cy="5251452"/>
            </a:xfrm>
            <a:prstGeom prst="rect">
              <a:avLst/>
            </a:prstGeom>
            <a:grpFill/>
            <a:ln>
              <a:noFill/>
            </a:ln>
            <a:extLst>
              <a:ext uri="{91240B29-F687-4f45-9708-019B960494DF}">
                <a14:hiddenLine xmlns=""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grpSp>
      <p:sp>
        <p:nvSpPr>
          <p:cNvPr id="60" name="Oval 59">
            <a:extLst>
              <a:ext uri="{FF2B5EF4-FFF2-40B4-BE49-F238E27FC236}">
                <a16:creationId xmlns="" xmlns:a16="http://schemas.microsoft.com/office/drawing/2014/main" id="{5487250A-E54A-2C43-AD9C-AD66A266D97E}"/>
              </a:ext>
            </a:extLst>
          </p:cNvPr>
          <p:cNvSpPr/>
          <p:nvPr userDrawn="1"/>
        </p:nvSpPr>
        <p:spPr bwMode="auto">
          <a:xfrm>
            <a:off x="4567976" y="4163924"/>
            <a:ext cx="1398677" cy="1398677"/>
          </a:xfrm>
          <a:prstGeom prst="ellipse">
            <a:avLst/>
          </a:prstGeom>
          <a:solidFill>
            <a:schemeClr val="accent5"/>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defTabSz="914400" eaLnBrk="0" fontAlgn="base" hangingPunct="0">
              <a:spcBef>
                <a:spcPct val="0"/>
              </a:spcBef>
              <a:spcAft>
                <a:spcPct val="0"/>
              </a:spcAft>
            </a:pPr>
            <a:endParaRPr lang="en-US" sz="2000" dirty="0">
              <a:latin typeface="+mn-lt"/>
            </a:endParaRPr>
          </a:p>
        </p:txBody>
      </p:sp>
      <p:sp>
        <p:nvSpPr>
          <p:cNvPr id="61" name="Oval 60">
            <a:extLst>
              <a:ext uri="{FF2B5EF4-FFF2-40B4-BE49-F238E27FC236}">
                <a16:creationId xmlns="" xmlns:a16="http://schemas.microsoft.com/office/drawing/2014/main" id="{817ACE2F-6065-9749-80C4-B354D9808D0C}"/>
              </a:ext>
            </a:extLst>
          </p:cNvPr>
          <p:cNvSpPr/>
          <p:nvPr userDrawn="1"/>
        </p:nvSpPr>
        <p:spPr bwMode="auto">
          <a:xfrm>
            <a:off x="5041368" y="2598395"/>
            <a:ext cx="1398677" cy="1398677"/>
          </a:xfrm>
          <a:prstGeom prst="ellipse">
            <a:avLst/>
          </a:prstGeom>
          <a:solidFill>
            <a:schemeClr val="accent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sz="2000" dirty="0">
              <a:latin typeface="+mn-lt"/>
            </a:endParaRPr>
          </a:p>
        </p:txBody>
      </p:sp>
      <p:sp>
        <p:nvSpPr>
          <p:cNvPr id="62" name="Oval 61">
            <a:extLst>
              <a:ext uri="{FF2B5EF4-FFF2-40B4-BE49-F238E27FC236}">
                <a16:creationId xmlns="" xmlns:a16="http://schemas.microsoft.com/office/drawing/2014/main" id="{4A4FCCCF-FDB1-1A42-852B-BC84435F4D69}"/>
              </a:ext>
            </a:extLst>
          </p:cNvPr>
          <p:cNvSpPr/>
          <p:nvPr userDrawn="1"/>
        </p:nvSpPr>
        <p:spPr bwMode="auto">
          <a:xfrm>
            <a:off x="8665212" y="2789124"/>
            <a:ext cx="1398677" cy="1398677"/>
          </a:xfrm>
          <a:prstGeom prst="ellipse">
            <a:avLst/>
          </a:prstGeom>
          <a:solidFill>
            <a:schemeClr val="accent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sz="2000" dirty="0">
              <a:latin typeface="+mn-lt"/>
            </a:endParaRPr>
          </a:p>
        </p:txBody>
      </p:sp>
      <p:sp>
        <p:nvSpPr>
          <p:cNvPr id="63" name="Oval 62">
            <a:extLst>
              <a:ext uri="{FF2B5EF4-FFF2-40B4-BE49-F238E27FC236}">
                <a16:creationId xmlns="" xmlns:a16="http://schemas.microsoft.com/office/drawing/2014/main" id="{29CAB780-98D6-FE4E-AAE2-F4E31D2DBC56}"/>
              </a:ext>
            </a:extLst>
          </p:cNvPr>
          <p:cNvSpPr/>
          <p:nvPr userDrawn="1"/>
        </p:nvSpPr>
        <p:spPr bwMode="auto">
          <a:xfrm>
            <a:off x="9036699" y="4314954"/>
            <a:ext cx="1398677" cy="1398677"/>
          </a:xfrm>
          <a:prstGeom prst="ellipse">
            <a:avLst/>
          </a:prstGeom>
          <a:solidFill>
            <a:schemeClr val="accent6"/>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sz="2000" dirty="0">
              <a:latin typeface="+mn-lt"/>
            </a:endParaRPr>
          </a:p>
        </p:txBody>
      </p:sp>
      <p:sp>
        <p:nvSpPr>
          <p:cNvPr id="64" name="Oval 63">
            <a:extLst>
              <a:ext uri="{FF2B5EF4-FFF2-40B4-BE49-F238E27FC236}">
                <a16:creationId xmlns="" xmlns:a16="http://schemas.microsoft.com/office/drawing/2014/main" id="{819CDF1E-1C86-FA4B-ABCE-DA00BA7A2A86}"/>
              </a:ext>
            </a:extLst>
          </p:cNvPr>
          <p:cNvSpPr/>
          <p:nvPr userDrawn="1"/>
        </p:nvSpPr>
        <p:spPr bwMode="auto">
          <a:xfrm>
            <a:off x="5915560" y="1263295"/>
            <a:ext cx="1398677" cy="1398677"/>
          </a:xfrm>
          <a:prstGeom prst="ellipse">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sz="2000" dirty="0">
              <a:latin typeface="+mn-lt"/>
            </a:endParaRPr>
          </a:p>
        </p:txBody>
      </p:sp>
      <p:sp>
        <p:nvSpPr>
          <p:cNvPr id="65" name="Oval 64">
            <a:extLst>
              <a:ext uri="{FF2B5EF4-FFF2-40B4-BE49-F238E27FC236}">
                <a16:creationId xmlns="" xmlns:a16="http://schemas.microsoft.com/office/drawing/2014/main" id="{0F362301-81AC-1749-8A81-29BA42D903AA}"/>
              </a:ext>
            </a:extLst>
          </p:cNvPr>
          <p:cNvSpPr/>
          <p:nvPr userDrawn="1"/>
        </p:nvSpPr>
        <p:spPr bwMode="auto">
          <a:xfrm>
            <a:off x="7844576" y="1524001"/>
            <a:ext cx="1398677" cy="1398677"/>
          </a:xfrm>
          <a:prstGeom prst="ellipse">
            <a:avLst/>
          </a:prstGeom>
          <a:solidFill>
            <a:schemeClr val="accent2"/>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sz="2000" dirty="0">
              <a:latin typeface="+mn-lt"/>
            </a:endParaRPr>
          </a:p>
        </p:txBody>
      </p:sp>
      <p:sp>
        <p:nvSpPr>
          <p:cNvPr id="66" name="Oval 65">
            <a:extLst>
              <a:ext uri="{FF2B5EF4-FFF2-40B4-BE49-F238E27FC236}">
                <a16:creationId xmlns="" xmlns:a16="http://schemas.microsoft.com/office/drawing/2014/main" id="{CC61450C-EA2E-6B4F-844E-B306BBD10FF7}"/>
              </a:ext>
            </a:extLst>
          </p:cNvPr>
          <p:cNvSpPr/>
          <p:nvPr userDrawn="1"/>
        </p:nvSpPr>
        <p:spPr bwMode="auto">
          <a:xfrm>
            <a:off x="7006376" y="279401"/>
            <a:ext cx="1398677" cy="1398677"/>
          </a:xfrm>
          <a:prstGeom prst="ellipse">
            <a:avLst/>
          </a:prstGeom>
          <a:solidFill>
            <a:srgbClr val="C9E345"/>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endParaRPr lang="en-US" sz="2000" dirty="0">
              <a:latin typeface="+mn-lt"/>
            </a:endParaRPr>
          </a:p>
        </p:txBody>
      </p:sp>
      <p:sp>
        <p:nvSpPr>
          <p:cNvPr id="17" name="Text Placeholder 16">
            <a:extLst>
              <a:ext uri="{FF2B5EF4-FFF2-40B4-BE49-F238E27FC236}">
                <a16:creationId xmlns="" xmlns:a16="http://schemas.microsoft.com/office/drawing/2014/main" id="{61ADC0EC-6490-1840-A8F8-59B4145953B7}"/>
              </a:ext>
            </a:extLst>
          </p:cNvPr>
          <p:cNvSpPr>
            <a:spLocks noGrp="1"/>
          </p:cNvSpPr>
          <p:nvPr>
            <p:ph type="body" sz="quarter" idx="11"/>
          </p:nvPr>
        </p:nvSpPr>
        <p:spPr>
          <a:xfrm>
            <a:off x="4563533" y="4734580"/>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23" name="Text Placeholder 16">
            <a:extLst>
              <a:ext uri="{FF2B5EF4-FFF2-40B4-BE49-F238E27FC236}">
                <a16:creationId xmlns="" xmlns:a16="http://schemas.microsoft.com/office/drawing/2014/main" id="{FCC847DA-25EA-4F4B-9A7E-F7D8C0F2297C}"/>
              </a:ext>
            </a:extLst>
          </p:cNvPr>
          <p:cNvSpPr>
            <a:spLocks noGrp="1"/>
          </p:cNvSpPr>
          <p:nvPr>
            <p:ph type="body" sz="quarter" idx="14"/>
          </p:nvPr>
        </p:nvSpPr>
        <p:spPr>
          <a:xfrm>
            <a:off x="5020733" y="3206355"/>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25" name="Text Placeholder 16">
            <a:extLst>
              <a:ext uri="{FF2B5EF4-FFF2-40B4-BE49-F238E27FC236}">
                <a16:creationId xmlns="" xmlns:a16="http://schemas.microsoft.com/office/drawing/2014/main" id="{2509A5AD-1983-DF46-B2BC-24351BB75A69}"/>
              </a:ext>
            </a:extLst>
          </p:cNvPr>
          <p:cNvSpPr>
            <a:spLocks noGrp="1"/>
          </p:cNvSpPr>
          <p:nvPr>
            <p:ph type="body" sz="quarter" idx="16"/>
          </p:nvPr>
        </p:nvSpPr>
        <p:spPr>
          <a:xfrm>
            <a:off x="5858933" y="1921615"/>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27" name="Text Placeholder 16">
            <a:extLst>
              <a:ext uri="{FF2B5EF4-FFF2-40B4-BE49-F238E27FC236}">
                <a16:creationId xmlns="" xmlns:a16="http://schemas.microsoft.com/office/drawing/2014/main" id="{B99E3DC2-D51A-3A46-AF04-BCA8C8816B98}"/>
              </a:ext>
            </a:extLst>
          </p:cNvPr>
          <p:cNvSpPr>
            <a:spLocks noGrp="1"/>
          </p:cNvSpPr>
          <p:nvPr>
            <p:ph type="body" sz="quarter" idx="18"/>
          </p:nvPr>
        </p:nvSpPr>
        <p:spPr>
          <a:xfrm>
            <a:off x="6934200" y="838200"/>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29" name="Text Placeholder 16">
            <a:extLst>
              <a:ext uri="{FF2B5EF4-FFF2-40B4-BE49-F238E27FC236}">
                <a16:creationId xmlns="" xmlns:a16="http://schemas.microsoft.com/office/drawing/2014/main" id="{DEB6100F-A88E-4044-AABA-AADE6C511035}"/>
              </a:ext>
            </a:extLst>
          </p:cNvPr>
          <p:cNvSpPr>
            <a:spLocks noGrp="1"/>
          </p:cNvSpPr>
          <p:nvPr>
            <p:ph type="body" sz="quarter" idx="20"/>
          </p:nvPr>
        </p:nvSpPr>
        <p:spPr>
          <a:xfrm>
            <a:off x="7840133" y="2143780"/>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31" name="Text Placeholder 16">
            <a:extLst>
              <a:ext uri="{FF2B5EF4-FFF2-40B4-BE49-F238E27FC236}">
                <a16:creationId xmlns="" xmlns:a16="http://schemas.microsoft.com/office/drawing/2014/main" id="{5DC2E5E4-0F5B-4C40-9A9C-EA67D97C2DC9}"/>
              </a:ext>
            </a:extLst>
          </p:cNvPr>
          <p:cNvSpPr>
            <a:spLocks noGrp="1"/>
          </p:cNvSpPr>
          <p:nvPr>
            <p:ph type="body" sz="quarter" idx="22"/>
          </p:nvPr>
        </p:nvSpPr>
        <p:spPr>
          <a:xfrm>
            <a:off x="8610600" y="3439180"/>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33" name="Text Placeholder 16">
            <a:extLst>
              <a:ext uri="{FF2B5EF4-FFF2-40B4-BE49-F238E27FC236}">
                <a16:creationId xmlns="" xmlns:a16="http://schemas.microsoft.com/office/drawing/2014/main" id="{B0D479E3-D54D-E347-92A4-6121706B50FF}"/>
              </a:ext>
            </a:extLst>
          </p:cNvPr>
          <p:cNvSpPr>
            <a:spLocks noGrp="1"/>
          </p:cNvSpPr>
          <p:nvPr>
            <p:ph type="body" sz="quarter" idx="24"/>
          </p:nvPr>
        </p:nvSpPr>
        <p:spPr>
          <a:xfrm>
            <a:off x="8983133" y="4886980"/>
            <a:ext cx="1456267" cy="523220"/>
          </a:xfrm>
          <a:noFill/>
        </p:spPr>
        <p:txBody>
          <a:bodyPr wrap="square" rtlCol="0">
            <a:spAutoFit/>
          </a:bodyPr>
          <a:lstStyle>
            <a:lvl1pPr marL="0" indent="0">
              <a:buNone/>
              <a:defRPr lang="en-US" sz="1400" dirty="0" smtClean="0">
                <a:latin typeface="+mn-lt"/>
              </a:defRPr>
            </a:lvl1pPr>
          </a:lstStyle>
          <a:p>
            <a:pPr marL="0" lvl="0" algn="ctr"/>
            <a:r>
              <a:rPr lang="en-US"/>
              <a:t>Click to edit Master text styles</a:t>
            </a:r>
          </a:p>
        </p:txBody>
      </p:sp>
      <p:sp>
        <p:nvSpPr>
          <p:cNvPr id="19" name="Text Placeholder 18">
            <a:extLst>
              <a:ext uri="{FF2B5EF4-FFF2-40B4-BE49-F238E27FC236}">
                <a16:creationId xmlns="" xmlns:a16="http://schemas.microsoft.com/office/drawing/2014/main" id="{093FF101-5280-E843-B4C6-7CDFE363CD5A}"/>
              </a:ext>
            </a:extLst>
          </p:cNvPr>
          <p:cNvSpPr>
            <a:spLocks noGrp="1"/>
          </p:cNvSpPr>
          <p:nvPr>
            <p:ph type="body" sz="quarter" idx="12"/>
          </p:nvPr>
        </p:nvSpPr>
        <p:spPr>
          <a:xfrm>
            <a:off x="4546600" y="51308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
        <p:nvSpPr>
          <p:cNvPr id="24" name="Text Placeholder 18">
            <a:extLst>
              <a:ext uri="{FF2B5EF4-FFF2-40B4-BE49-F238E27FC236}">
                <a16:creationId xmlns="" xmlns:a16="http://schemas.microsoft.com/office/drawing/2014/main" id="{CACF73E7-5838-894B-8D43-F597EA13DADF}"/>
              </a:ext>
            </a:extLst>
          </p:cNvPr>
          <p:cNvSpPr>
            <a:spLocks noGrp="1"/>
          </p:cNvSpPr>
          <p:nvPr>
            <p:ph type="body" sz="quarter" idx="15"/>
          </p:nvPr>
        </p:nvSpPr>
        <p:spPr>
          <a:xfrm>
            <a:off x="5020733" y="35814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
        <p:nvSpPr>
          <p:cNvPr id="26" name="Text Placeholder 18">
            <a:extLst>
              <a:ext uri="{FF2B5EF4-FFF2-40B4-BE49-F238E27FC236}">
                <a16:creationId xmlns="" xmlns:a16="http://schemas.microsoft.com/office/drawing/2014/main" id="{85B764EF-3461-D744-8CB5-3827CFFACA26}"/>
              </a:ext>
            </a:extLst>
          </p:cNvPr>
          <p:cNvSpPr>
            <a:spLocks noGrp="1"/>
          </p:cNvSpPr>
          <p:nvPr>
            <p:ph type="body" sz="quarter" idx="17"/>
          </p:nvPr>
        </p:nvSpPr>
        <p:spPr>
          <a:xfrm>
            <a:off x="5858933" y="22860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
        <p:nvSpPr>
          <p:cNvPr id="28" name="Text Placeholder 18">
            <a:extLst>
              <a:ext uri="{FF2B5EF4-FFF2-40B4-BE49-F238E27FC236}">
                <a16:creationId xmlns="" xmlns:a16="http://schemas.microsoft.com/office/drawing/2014/main" id="{5AC1DB57-31F8-2642-8478-66B1F260B71E}"/>
              </a:ext>
            </a:extLst>
          </p:cNvPr>
          <p:cNvSpPr>
            <a:spLocks noGrp="1"/>
          </p:cNvSpPr>
          <p:nvPr>
            <p:ph type="body" sz="quarter" idx="19"/>
          </p:nvPr>
        </p:nvSpPr>
        <p:spPr>
          <a:xfrm>
            <a:off x="6934200" y="12192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
        <p:nvSpPr>
          <p:cNvPr id="30" name="Text Placeholder 18">
            <a:extLst>
              <a:ext uri="{FF2B5EF4-FFF2-40B4-BE49-F238E27FC236}">
                <a16:creationId xmlns="" xmlns:a16="http://schemas.microsoft.com/office/drawing/2014/main" id="{94AB423B-0440-F94D-BC6D-C0DE9B6040FA}"/>
              </a:ext>
            </a:extLst>
          </p:cNvPr>
          <p:cNvSpPr>
            <a:spLocks noGrp="1"/>
          </p:cNvSpPr>
          <p:nvPr>
            <p:ph type="body" sz="quarter" idx="21"/>
          </p:nvPr>
        </p:nvSpPr>
        <p:spPr>
          <a:xfrm>
            <a:off x="7848600" y="25400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
        <p:nvSpPr>
          <p:cNvPr id="32" name="Text Placeholder 18">
            <a:extLst>
              <a:ext uri="{FF2B5EF4-FFF2-40B4-BE49-F238E27FC236}">
                <a16:creationId xmlns="" xmlns:a16="http://schemas.microsoft.com/office/drawing/2014/main" id="{21825D6A-077B-C543-9FD9-0BF4439E5422}"/>
              </a:ext>
            </a:extLst>
          </p:cNvPr>
          <p:cNvSpPr>
            <a:spLocks noGrp="1"/>
          </p:cNvSpPr>
          <p:nvPr>
            <p:ph type="body" sz="quarter" idx="23"/>
          </p:nvPr>
        </p:nvSpPr>
        <p:spPr>
          <a:xfrm>
            <a:off x="8610600" y="38354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
        <p:nvSpPr>
          <p:cNvPr id="34" name="Text Placeholder 18">
            <a:extLst>
              <a:ext uri="{FF2B5EF4-FFF2-40B4-BE49-F238E27FC236}">
                <a16:creationId xmlns="" xmlns:a16="http://schemas.microsoft.com/office/drawing/2014/main" id="{AD95572F-76E9-EE44-8208-F41859309E45}"/>
              </a:ext>
            </a:extLst>
          </p:cNvPr>
          <p:cNvSpPr>
            <a:spLocks noGrp="1"/>
          </p:cNvSpPr>
          <p:nvPr>
            <p:ph type="body" sz="quarter" idx="25"/>
          </p:nvPr>
        </p:nvSpPr>
        <p:spPr>
          <a:xfrm>
            <a:off x="8991600" y="5334000"/>
            <a:ext cx="1456267" cy="279400"/>
          </a:xfrm>
          <a:noFill/>
          <a:ln w="9525">
            <a:noFill/>
            <a:miter lim="800000"/>
            <a:headEnd/>
            <a:tailEnd/>
          </a:ln>
        </p:spPr>
        <p:txBody>
          <a:bodyPr lIns="45720" tIns="18288" rIns="27432" bIns="18288"/>
          <a:lstStyle>
            <a:lvl1pPr marL="0" indent="0">
              <a:buNone/>
              <a:defRPr lang="en-US" sz="1100" dirty="0" smtClean="0">
                <a:latin typeface="+mn-lt"/>
              </a:defRPr>
            </a:lvl1pPr>
          </a:lstStyle>
          <a:p>
            <a:pPr marL="0" lvl="0" algn="ctr">
              <a:lnSpc>
                <a:spcPct val="85000"/>
              </a:lnSpc>
              <a:spcBef>
                <a:spcPts val="200"/>
              </a:spcBef>
            </a:pPr>
            <a:r>
              <a:rPr lang="en-US"/>
              <a:t>Click to edit Master text styles</a:t>
            </a:r>
          </a:p>
        </p:txBody>
      </p:sp>
    </p:spTree>
    <p:extLst>
      <p:ext uri="{BB962C8B-B14F-4D97-AF65-F5344CB8AC3E}">
        <p14:creationId xmlns:p14="http://schemas.microsoft.com/office/powerpoint/2010/main" val="1953201701"/>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72C5CE69-18BA-49F3-AF3C-6E05A94DCEB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629962323"/>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4" y="2043114"/>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6" name="Rectangle 332"/>
          <p:cNvSpPr>
            <a:spLocks noChangeArrowheads="1"/>
          </p:cNvSpPr>
          <p:nvPr/>
        </p:nvSpPr>
        <p:spPr bwMode="gray">
          <a:xfrm>
            <a:off x="5774267" y="2043114"/>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1"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4" y="557214"/>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854879640"/>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10197861"/>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074688147"/>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51181229"/>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54223496"/>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37737692"/>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03706750"/>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129913967"/>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36427584"/>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118660848"/>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689375470"/>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 xmlns:a16="http://schemas.microsoft.com/office/drawing/2014/main" id="{7B52CB23-A61D-41A1-AEF7-31D4808716A6}"/>
              </a:ext>
            </a:extLst>
          </p:cNvPr>
          <p:cNvGrpSpPr>
            <a:grpSpLocks/>
          </p:cNvGrpSpPr>
          <p:nvPr/>
        </p:nvGrpSpPr>
        <p:grpSpPr bwMode="auto">
          <a:xfrm>
            <a:off x="579438" y="4763"/>
            <a:ext cx="10687050" cy="6853237"/>
            <a:chOff x="274" y="10"/>
            <a:chExt cx="5049" cy="4310"/>
          </a:xfrm>
        </p:grpSpPr>
        <p:sp>
          <p:nvSpPr>
            <p:cNvPr id="5" name="Line 126">
              <a:extLst>
                <a:ext uri="{FF2B5EF4-FFF2-40B4-BE49-F238E27FC236}">
                  <a16:creationId xmlns="" xmlns:a16="http://schemas.microsoft.com/office/drawing/2014/main" id="{67FBBEA3-984A-4221-9FC8-37A600459FF3}"/>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37">
              <a:extLst>
                <a:ext uri="{FF2B5EF4-FFF2-40B4-BE49-F238E27FC236}">
                  <a16:creationId xmlns="" xmlns:a16="http://schemas.microsoft.com/office/drawing/2014/main" id="{52D91E80-9BA0-44EC-B287-84C0558CA2C3}"/>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 name="Line 139">
              <a:extLst>
                <a:ext uri="{FF2B5EF4-FFF2-40B4-BE49-F238E27FC236}">
                  <a16:creationId xmlns="" xmlns:a16="http://schemas.microsoft.com/office/drawing/2014/main" id="{05536677-3BC2-47D8-8B70-7CD28DAD7855}"/>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 name="Line 140">
              <a:extLst>
                <a:ext uri="{FF2B5EF4-FFF2-40B4-BE49-F238E27FC236}">
                  <a16:creationId xmlns="" xmlns:a16="http://schemas.microsoft.com/office/drawing/2014/main" id="{15A452EC-CA22-42D1-9B8C-BB8941D01A8B}"/>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 name="Line 143">
              <a:extLst>
                <a:ext uri="{FF2B5EF4-FFF2-40B4-BE49-F238E27FC236}">
                  <a16:creationId xmlns="" xmlns:a16="http://schemas.microsoft.com/office/drawing/2014/main" id="{6261527D-94C0-457D-84B2-5455A8E7047A}"/>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Line 147">
              <a:extLst>
                <a:ext uri="{FF2B5EF4-FFF2-40B4-BE49-F238E27FC236}">
                  <a16:creationId xmlns="" xmlns:a16="http://schemas.microsoft.com/office/drawing/2014/main" id="{650EAC01-1DDA-426F-8D7C-CBBD05BC02F5}"/>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 name="Line 149">
              <a:extLst>
                <a:ext uri="{FF2B5EF4-FFF2-40B4-BE49-F238E27FC236}">
                  <a16:creationId xmlns="" xmlns:a16="http://schemas.microsoft.com/office/drawing/2014/main" id="{2F3F36CC-220A-479A-8347-EE6D3ABEEE2A}"/>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 name="Line 151">
              <a:extLst>
                <a:ext uri="{FF2B5EF4-FFF2-40B4-BE49-F238E27FC236}">
                  <a16:creationId xmlns="" xmlns:a16="http://schemas.microsoft.com/office/drawing/2014/main" id="{D9AE5FAC-3672-46C0-9D31-70825C940EE9}"/>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 name="Line 152">
              <a:extLst>
                <a:ext uri="{FF2B5EF4-FFF2-40B4-BE49-F238E27FC236}">
                  <a16:creationId xmlns="" xmlns:a16="http://schemas.microsoft.com/office/drawing/2014/main" id="{976362CE-EC01-4758-BCFA-0EAD8EEC63E9}"/>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 name="Line 158">
              <a:extLst>
                <a:ext uri="{FF2B5EF4-FFF2-40B4-BE49-F238E27FC236}">
                  <a16:creationId xmlns="" xmlns:a16="http://schemas.microsoft.com/office/drawing/2014/main" id="{3EF1B50F-733A-42B4-A31C-58D8F0CAA676}"/>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 name="Line 160">
              <a:extLst>
                <a:ext uri="{FF2B5EF4-FFF2-40B4-BE49-F238E27FC236}">
                  <a16:creationId xmlns="" xmlns:a16="http://schemas.microsoft.com/office/drawing/2014/main" id="{EDF96A89-C63C-4EBB-81BD-AC7288F19DE5}"/>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 name="Line 161">
              <a:extLst>
                <a:ext uri="{FF2B5EF4-FFF2-40B4-BE49-F238E27FC236}">
                  <a16:creationId xmlns="" xmlns:a16="http://schemas.microsoft.com/office/drawing/2014/main" id="{95D61C42-F56A-43B3-854C-4D404D3F7C07}"/>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 name="Rectangle 87">
            <a:extLst>
              <a:ext uri="{FF2B5EF4-FFF2-40B4-BE49-F238E27FC236}">
                <a16:creationId xmlns="" xmlns:a16="http://schemas.microsoft.com/office/drawing/2014/main" id="{A301DBE1-AF53-4AE4-A976-40E7CF087369}"/>
              </a:ext>
            </a:extLst>
          </p:cNvPr>
          <p:cNvSpPr>
            <a:spLocks noChangeArrowheads="1"/>
          </p:cNvSpPr>
          <p:nvPr/>
        </p:nvSpPr>
        <p:spPr bwMode="gray">
          <a:xfrm>
            <a:off x="0" y="1795463"/>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8" name="Rectangle 165">
            <a:extLst>
              <a:ext uri="{FF2B5EF4-FFF2-40B4-BE49-F238E27FC236}">
                <a16:creationId xmlns="" xmlns:a16="http://schemas.microsoft.com/office/drawing/2014/main" id="{5205CE61-76FC-46BE-B028-C43BAB062DFB}"/>
              </a:ext>
            </a:extLst>
          </p:cNvPr>
          <p:cNvSpPr>
            <a:spLocks noChangeArrowheads="1"/>
          </p:cNvSpPr>
          <p:nvPr/>
        </p:nvSpPr>
        <p:spPr bwMode="gray">
          <a:xfrm>
            <a:off x="7404100" y="5576888"/>
            <a:ext cx="950913"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21855146-BE1B-4F70-A450-2495B13AB8F3}"/>
              </a:ext>
            </a:extLst>
          </p:cNvPr>
          <p:cNvSpPr>
            <a:spLocks noChangeArrowheads="1"/>
          </p:cNvSpPr>
          <p:nvPr/>
        </p:nvSpPr>
        <p:spPr bwMode="gray">
          <a:xfrm>
            <a:off x="9342438" y="5588000"/>
            <a:ext cx="968375"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74ADB3CC-3160-4ED8-ADF6-D65AADA10D50}"/>
              </a:ext>
            </a:extLst>
          </p:cNvPr>
          <p:cNvSpPr>
            <a:spLocks noChangeArrowheads="1"/>
          </p:cNvSpPr>
          <p:nvPr/>
        </p:nvSpPr>
        <p:spPr bwMode="gray">
          <a:xfrm>
            <a:off x="8358188" y="4943475"/>
            <a:ext cx="968375"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F8BAA33A-CFA0-45C5-BAAA-B7ED2F1D03B1}"/>
              </a:ext>
            </a:extLst>
          </p:cNvPr>
          <p:cNvSpPr>
            <a:spLocks noChangeArrowheads="1"/>
          </p:cNvSpPr>
          <p:nvPr/>
        </p:nvSpPr>
        <p:spPr bwMode="gray">
          <a:xfrm>
            <a:off x="11263313" y="5588000"/>
            <a:ext cx="9286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 xmlns:a16="http://schemas.microsoft.com/office/drawing/2014/main" id="{D436A134-B8D7-4021-AF77-1EAC3B9CA4D1}"/>
              </a:ext>
            </a:extLst>
          </p:cNvPr>
          <p:cNvSpPr>
            <a:spLocks noChangeArrowheads="1"/>
          </p:cNvSpPr>
          <p:nvPr/>
        </p:nvSpPr>
        <p:spPr bwMode="gray">
          <a:xfrm>
            <a:off x="3535363" y="5588000"/>
            <a:ext cx="9667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 xmlns:a16="http://schemas.microsoft.com/office/drawing/2014/main" id="{A1A9523A-5CEF-4071-8F31-264FC1101FBF}"/>
              </a:ext>
            </a:extLst>
          </p:cNvPr>
          <p:cNvSpPr>
            <a:spLocks noChangeArrowheads="1"/>
          </p:cNvSpPr>
          <p:nvPr/>
        </p:nvSpPr>
        <p:spPr bwMode="gray">
          <a:xfrm>
            <a:off x="5473700" y="5588000"/>
            <a:ext cx="966788"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2">
            <a:extLst>
              <a:ext uri="{FF2B5EF4-FFF2-40B4-BE49-F238E27FC236}">
                <a16:creationId xmlns="" xmlns:a16="http://schemas.microsoft.com/office/drawing/2014/main" id="{2A7A179A-2D46-4626-9816-CD7FBE995794}"/>
              </a:ext>
            </a:extLst>
          </p:cNvPr>
          <p:cNvSpPr>
            <a:spLocks noChangeArrowheads="1"/>
          </p:cNvSpPr>
          <p:nvPr/>
        </p:nvSpPr>
        <p:spPr bwMode="gray">
          <a:xfrm>
            <a:off x="4489450" y="4943475"/>
            <a:ext cx="966788"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E54D04F3-C993-4983-B8FB-39E08E431C30}"/>
              </a:ext>
            </a:extLst>
          </p:cNvPr>
          <p:cNvSpPr>
            <a:spLocks noChangeArrowheads="1"/>
          </p:cNvSpPr>
          <p:nvPr/>
        </p:nvSpPr>
        <p:spPr bwMode="gray">
          <a:xfrm>
            <a:off x="6424613" y="4943475"/>
            <a:ext cx="966787"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80201350-6912-4D05-B290-A681D97166B6}"/>
              </a:ext>
            </a:extLst>
          </p:cNvPr>
          <p:cNvSpPr>
            <a:spLocks noChangeArrowheads="1"/>
          </p:cNvSpPr>
          <p:nvPr/>
        </p:nvSpPr>
        <p:spPr bwMode="gray">
          <a:xfrm>
            <a:off x="2557463" y="4943475"/>
            <a:ext cx="96678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5">
            <a:extLst>
              <a:ext uri="{FF2B5EF4-FFF2-40B4-BE49-F238E27FC236}">
                <a16:creationId xmlns="" xmlns:a16="http://schemas.microsoft.com/office/drawing/2014/main" id="{94D00F30-AC54-4722-B377-EBEB4E4B7316}"/>
              </a:ext>
            </a:extLst>
          </p:cNvPr>
          <p:cNvSpPr>
            <a:spLocks noChangeArrowheads="1"/>
          </p:cNvSpPr>
          <p:nvPr/>
        </p:nvSpPr>
        <p:spPr bwMode="gray">
          <a:xfrm>
            <a:off x="7389813" y="4310063"/>
            <a:ext cx="966787"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2C72EBC5-3602-4189-9525-1A47BF15F6BB}"/>
              </a:ext>
            </a:extLst>
          </p:cNvPr>
          <p:cNvSpPr>
            <a:spLocks noChangeArrowheads="1"/>
          </p:cNvSpPr>
          <p:nvPr/>
        </p:nvSpPr>
        <p:spPr bwMode="gray">
          <a:xfrm>
            <a:off x="9328150" y="4300538"/>
            <a:ext cx="966788"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05AFF892-2EA7-431E-84A7-46A175193925}"/>
              </a:ext>
            </a:extLst>
          </p:cNvPr>
          <p:cNvSpPr>
            <a:spLocks noChangeArrowheads="1"/>
          </p:cNvSpPr>
          <p:nvPr/>
        </p:nvSpPr>
        <p:spPr bwMode="gray">
          <a:xfrm>
            <a:off x="11247438" y="4300538"/>
            <a:ext cx="938212"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78">
            <a:extLst>
              <a:ext uri="{FF2B5EF4-FFF2-40B4-BE49-F238E27FC236}">
                <a16:creationId xmlns="" xmlns:a16="http://schemas.microsoft.com/office/drawing/2014/main" id="{5EE7E461-EE6A-4159-BB08-1B9F234BF732}"/>
              </a:ext>
            </a:extLst>
          </p:cNvPr>
          <p:cNvSpPr>
            <a:spLocks noChangeArrowheads="1"/>
          </p:cNvSpPr>
          <p:nvPr/>
        </p:nvSpPr>
        <p:spPr bwMode="gray">
          <a:xfrm>
            <a:off x="5473700" y="4310063"/>
            <a:ext cx="966788"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 xmlns:a16="http://schemas.microsoft.com/office/drawing/2014/main" id="{CBA28B7D-705E-41BA-8AE7-587379E89A28}"/>
              </a:ext>
            </a:extLst>
          </p:cNvPr>
          <p:cNvSpPr>
            <a:spLocks noChangeArrowheads="1"/>
          </p:cNvSpPr>
          <p:nvPr/>
        </p:nvSpPr>
        <p:spPr bwMode="gray">
          <a:xfrm>
            <a:off x="10293350" y="6221413"/>
            <a:ext cx="966788"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 xmlns:a16="http://schemas.microsoft.com/office/drawing/2014/main" id="{34E5FA97-9F9D-4EED-9E4D-0C200999E525}"/>
              </a:ext>
            </a:extLst>
          </p:cNvPr>
          <p:cNvSpPr>
            <a:spLocks noChangeArrowheads="1"/>
          </p:cNvSpPr>
          <p:nvPr/>
        </p:nvSpPr>
        <p:spPr bwMode="gray">
          <a:xfrm>
            <a:off x="4495800" y="6221413"/>
            <a:ext cx="971550"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 xmlns:a16="http://schemas.microsoft.com/office/drawing/2014/main" id="{7C6BFE52-3D11-42C1-84D6-F38E31DA53B5}"/>
              </a:ext>
            </a:extLst>
          </p:cNvPr>
          <p:cNvSpPr>
            <a:spLocks noChangeArrowheads="1"/>
          </p:cNvSpPr>
          <p:nvPr/>
        </p:nvSpPr>
        <p:spPr bwMode="gray">
          <a:xfrm>
            <a:off x="64341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 xmlns:a16="http://schemas.microsoft.com/office/drawing/2014/main" id="{02CD6E11-F0B7-4088-AD68-DC1F57100A78}"/>
              </a:ext>
            </a:extLst>
          </p:cNvPr>
          <p:cNvSpPr>
            <a:spLocks noChangeArrowheads="1"/>
          </p:cNvSpPr>
          <p:nvPr/>
        </p:nvSpPr>
        <p:spPr bwMode="gray">
          <a:xfrm>
            <a:off x="25606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grpSp>
        <p:nvGrpSpPr>
          <p:cNvPr id="35" name="Group 206">
            <a:extLst>
              <a:ext uri="{FF2B5EF4-FFF2-40B4-BE49-F238E27FC236}">
                <a16:creationId xmlns="" xmlns:a16="http://schemas.microsoft.com/office/drawing/2014/main" id="{E9B300FC-DBE0-4BA9-9FAE-D8D6A145577C}"/>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 xmlns:a16="http://schemas.microsoft.com/office/drawing/2014/main" id="{5599F885-FF2B-414D-BE16-C9148E90E376}"/>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 name="Line 193">
              <a:extLst>
                <a:ext uri="{FF2B5EF4-FFF2-40B4-BE49-F238E27FC236}">
                  <a16:creationId xmlns="" xmlns:a16="http://schemas.microsoft.com/office/drawing/2014/main" id="{CA4563E6-D00B-44C4-8FD9-9559C0928DB8}"/>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 name="Line 194">
              <a:extLst>
                <a:ext uri="{FF2B5EF4-FFF2-40B4-BE49-F238E27FC236}">
                  <a16:creationId xmlns="" xmlns:a16="http://schemas.microsoft.com/office/drawing/2014/main" id="{980F604B-1D55-49D7-A9ED-657D60B48439}"/>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195">
              <a:extLst>
                <a:ext uri="{FF2B5EF4-FFF2-40B4-BE49-F238E27FC236}">
                  <a16:creationId xmlns="" xmlns:a16="http://schemas.microsoft.com/office/drawing/2014/main" id="{CDBF477A-5554-4DFB-B5CE-073BB0603940}"/>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 name="Line 196">
              <a:extLst>
                <a:ext uri="{FF2B5EF4-FFF2-40B4-BE49-F238E27FC236}">
                  <a16:creationId xmlns="" xmlns:a16="http://schemas.microsoft.com/office/drawing/2014/main" id="{95E926A9-3796-498D-A04F-3F382C8CBAAC}"/>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 name="Line 197">
              <a:extLst>
                <a:ext uri="{FF2B5EF4-FFF2-40B4-BE49-F238E27FC236}">
                  <a16:creationId xmlns="" xmlns:a16="http://schemas.microsoft.com/office/drawing/2014/main" id="{DD24CABC-3F56-4075-9700-6925E00C2047}"/>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 name="Line 198">
              <a:extLst>
                <a:ext uri="{FF2B5EF4-FFF2-40B4-BE49-F238E27FC236}">
                  <a16:creationId xmlns="" xmlns:a16="http://schemas.microsoft.com/office/drawing/2014/main" id="{1E700BAA-75A9-474A-BC78-AB2D20DB1363}"/>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3" name="Text Box 11">
            <a:extLst>
              <a:ext uri="{FF2B5EF4-FFF2-40B4-BE49-F238E27FC236}">
                <a16:creationId xmlns="" xmlns:a16="http://schemas.microsoft.com/office/drawing/2014/main" id="{A36DD513-4FC3-4520-9748-FCD10194699F}"/>
              </a:ext>
            </a:extLst>
          </p:cNvPr>
          <p:cNvSpPr txBox="1">
            <a:spLocks noChangeArrowheads="1"/>
          </p:cNvSpPr>
          <p:nvPr/>
        </p:nvSpPr>
        <p:spPr bwMode="gray">
          <a:xfrm>
            <a:off x="0" y="461963"/>
            <a:ext cx="1465263" cy="427037"/>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spcBef>
                <a:spcPct val="50000"/>
              </a:spcBef>
              <a:defRPr/>
            </a:pPr>
            <a:r>
              <a:rPr lang="en-US" altLang="en-US" sz="2200" b="1">
                <a:solidFill>
                  <a:srgbClr val="FFFFFF"/>
                </a:solidFill>
                <a:latin typeface="Arial" panose="020B0604020202020204" pitchFamily="34" charset="0"/>
              </a:rPr>
              <a:t>LOGO</a:t>
            </a:r>
          </a:p>
        </p:txBody>
      </p:sp>
      <p:sp>
        <p:nvSpPr>
          <p:cNvPr id="44" name="Rectangle 138">
            <a:extLst>
              <a:ext uri="{FF2B5EF4-FFF2-40B4-BE49-F238E27FC236}">
                <a16:creationId xmlns="" xmlns:a16="http://schemas.microsoft.com/office/drawing/2014/main" id="{DA23DE19-795E-4328-B294-670785B8E15E}"/>
              </a:ext>
            </a:extLst>
          </p:cNvPr>
          <p:cNvSpPr>
            <a:spLocks noChangeArrowheads="1"/>
          </p:cNvSpPr>
          <p:nvPr/>
        </p:nvSpPr>
        <p:spPr bwMode="gray">
          <a:xfrm>
            <a:off x="73660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5" name="Rectangle 141">
            <a:extLst>
              <a:ext uri="{FF2B5EF4-FFF2-40B4-BE49-F238E27FC236}">
                <a16:creationId xmlns="" xmlns:a16="http://schemas.microsoft.com/office/drawing/2014/main" id="{16E1E298-1B36-4398-9434-9607695AFCFD}"/>
              </a:ext>
            </a:extLst>
          </p:cNvPr>
          <p:cNvSpPr>
            <a:spLocks noChangeArrowheads="1"/>
          </p:cNvSpPr>
          <p:nvPr/>
        </p:nvSpPr>
        <p:spPr bwMode="gray">
          <a:xfrm>
            <a:off x="930433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6" name="Rectangle 146">
            <a:extLst>
              <a:ext uri="{FF2B5EF4-FFF2-40B4-BE49-F238E27FC236}">
                <a16:creationId xmlns="" xmlns:a16="http://schemas.microsoft.com/office/drawing/2014/main" id="{2CC2201C-59E7-4DE9-9DCD-669D3E4FDAD4}"/>
              </a:ext>
            </a:extLst>
          </p:cNvPr>
          <p:cNvSpPr>
            <a:spLocks noChangeArrowheads="1"/>
          </p:cNvSpPr>
          <p:nvPr/>
        </p:nvSpPr>
        <p:spPr bwMode="gray">
          <a:xfrm>
            <a:off x="10255250" y="4763"/>
            <a:ext cx="966788"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7" name="Rectangle 153">
            <a:extLst>
              <a:ext uri="{FF2B5EF4-FFF2-40B4-BE49-F238E27FC236}">
                <a16:creationId xmlns="" xmlns:a16="http://schemas.microsoft.com/office/drawing/2014/main" id="{6269BE95-D291-4A15-AA3D-A3DE35633261}"/>
              </a:ext>
            </a:extLst>
          </p:cNvPr>
          <p:cNvSpPr>
            <a:spLocks noChangeArrowheads="1"/>
          </p:cNvSpPr>
          <p:nvPr/>
        </p:nvSpPr>
        <p:spPr bwMode="gray">
          <a:xfrm>
            <a:off x="54356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8" name="Rectangle 155">
            <a:extLst>
              <a:ext uri="{FF2B5EF4-FFF2-40B4-BE49-F238E27FC236}">
                <a16:creationId xmlns="" xmlns:a16="http://schemas.microsoft.com/office/drawing/2014/main" id="{6C841C28-CF8F-4BE4-99CF-D9E3B2FDE3B2}"/>
              </a:ext>
            </a:extLst>
          </p:cNvPr>
          <p:cNvSpPr>
            <a:spLocks noChangeArrowheads="1"/>
          </p:cNvSpPr>
          <p:nvPr/>
        </p:nvSpPr>
        <p:spPr bwMode="gray">
          <a:xfrm>
            <a:off x="6386513" y="4763"/>
            <a:ext cx="96678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9" name="Rectangle 162">
            <a:extLst>
              <a:ext uri="{FF2B5EF4-FFF2-40B4-BE49-F238E27FC236}">
                <a16:creationId xmlns="" xmlns:a16="http://schemas.microsoft.com/office/drawing/2014/main" id="{D8F266DF-C854-4D7B-ADD3-9A4B477887C4}"/>
              </a:ext>
            </a:extLst>
          </p:cNvPr>
          <p:cNvSpPr>
            <a:spLocks noChangeArrowheads="1"/>
          </p:cNvSpPr>
          <p:nvPr/>
        </p:nvSpPr>
        <p:spPr bwMode="gray">
          <a:xfrm>
            <a:off x="595313" y="1147763"/>
            <a:ext cx="966787"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0" name="Rectangle 164">
            <a:extLst>
              <a:ext uri="{FF2B5EF4-FFF2-40B4-BE49-F238E27FC236}">
                <a16:creationId xmlns="" xmlns:a16="http://schemas.microsoft.com/office/drawing/2014/main" id="{B6FD5F7C-EE26-42BC-AEEA-13D6233D73B8}"/>
              </a:ext>
            </a:extLst>
          </p:cNvPr>
          <p:cNvSpPr>
            <a:spLocks noChangeArrowheads="1"/>
          </p:cNvSpPr>
          <p:nvPr/>
        </p:nvSpPr>
        <p:spPr bwMode="gray">
          <a:xfrm>
            <a:off x="2519363" y="4763"/>
            <a:ext cx="96678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1" name="Rectangle 179">
            <a:extLst>
              <a:ext uri="{FF2B5EF4-FFF2-40B4-BE49-F238E27FC236}">
                <a16:creationId xmlns="" xmlns:a16="http://schemas.microsoft.com/office/drawing/2014/main" id="{507D7548-FC44-483A-8D29-AA17CF7BD54A}"/>
              </a:ext>
            </a:extLst>
          </p:cNvPr>
          <p:cNvSpPr>
            <a:spLocks noChangeArrowheads="1"/>
          </p:cNvSpPr>
          <p:nvPr/>
        </p:nvSpPr>
        <p:spPr bwMode="gray">
          <a:xfrm>
            <a:off x="8335963" y="1165225"/>
            <a:ext cx="96678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2" name="Rectangle 180">
            <a:extLst>
              <a:ext uri="{FF2B5EF4-FFF2-40B4-BE49-F238E27FC236}">
                <a16:creationId xmlns="" xmlns:a16="http://schemas.microsoft.com/office/drawing/2014/main" id="{979A072C-9430-42A1-9FCB-EB5B7F1D4A3E}"/>
              </a:ext>
            </a:extLst>
          </p:cNvPr>
          <p:cNvSpPr>
            <a:spLocks noChangeArrowheads="1"/>
          </p:cNvSpPr>
          <p:nvPr/>
        </p:nvSpPr>
        <p:spPr bwMode="gray">
          <a:xfrm>
            <a:off x="1025525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3" name="Rectangle 181">
            <a:extLst>
              <a:ext uri="{FF2B5EF4-FFF2-40B4-BE49-F238E27FC236}">
                <a16:creationId xmlns="" xmlns:a16="http://schemas.microsoft.com/office/drawing/2014/main" id="{0E2EE272-1C5C-4A48-A41F-98D14BC70CB9}"/>
              </a:ext>
            </a:extLst>
          </p:cNvPr>
          <p:cNvSpPr>
            <a:spLocks noChangeArrowheads="1"/>
          </p:cNvSpPr>
          <p:nvPr/>
        </p:nvSpPr>
        <p:spPr bwMode="gray">
          <a:xfrm>
            <a:off x="4465638" y="1165225"/>
            <a:ext cx="968375"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4" name="Rectangle 182">
            <a:extLst>
              <a:ext uri="{FF2B5EF4-FFF2-40B4-BE49-F238E27FC236}">
                <a16:creationId xmlns="" xmlns:a16="http://schemas.microsoft.com/office/drawing/2014/main" id="{AF41BB28-47A8-4442-8EC5-08495312D1AB}"/>
              </a:ext>
            </a:extLst>
          </p:cNvPr>
          <p:cNvSpPr>
            <a:spLocks noChangeArrowheads="1"/>
          </p:cNvSpPr>
          <p:nvPr/>
        </p:nvSpPr>
        <p:spPr bwMode="gray">
          <a:xfrm>
            <a:off x="640080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5" name="Rectangle 183">
            <a:extLst>
              <a:ext uri="{FF2B5EF4-FFF2-40B4-BE49-F238E27FC236}">
                <a16:creationId xmlns="" xmlns:a16="http://schemas.microsoft.com/office/drawing/2014/main" id="{E81F9126-AFD4-4D44-AC7F-59D0A34B682E}"/>
              </a:ext>
            </a:extLst>
          </p:cNvPr>
          <p:cNvSpPr>
            <a:spLocks noChangeArrowheads="1"/>
          </p:cNvSpPr>
          <p:nvPr/>
        </p:nvSpPr>
        <p:spPr bwMode="gray">
          <a:xfrm>
            <a:off x="2519363" y="1165225"/>
            <a:ext cx="96678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6" name="Rectangle 189">
            <a:extLst>
              <a:ext uri="{FF2B5EF4-FFF2-40B4-BE49-F238E27FC236}">
                <a16:creationId xmlns="" xmlns:a16="http://schemas.microsoft.com/office/drawing/2014/main" id="{F49EBE72-82B0-467E-8C3F-E6786C14FF90}"/>
              </a:ext>
            </a:extLst>
          </p:cNvPr>
          <p:cNvSpPr>
            <a:spLocks noChangeArrowheads="1"/>
          </p:cNvSpPr>
          <p:nvPr/>
        </p:nvSpPr>
        <p:spPr bwMode="gray">
          <a:xfrm>
            <a:off x="584200" y="4763"/>
            <a:ext cx="966788"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7" name="Rectangle 190">
            <a:extLst>
              <a:ext uri="{FF2B5EF4-FFF2-40B4-BE49-F238E27FC236}">
                <a16:creationId xmlns="" xmlns:a16="http://schemas.microsoft.com/office/drawing/2014/main" id="{3AF24D4A-C3D9-4C30-9158-BEED18D6FDCA}"/>
              </a:ext>
            </a:extLst>
          </p:cNvPr>
          <p:cNvSpPr>
            <a:spLocks noChangeArrowheads="1"/>
          </p:cNvSpPr>
          <p:nvPr/>
        </p:nvSpPr>
        <p:spPr bwMode="gray">
          <a:xfrm>
            <a:off x="1524000" y="533400"/>
            <a:ext cx="966788"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8" name="Rectangle 200">
            <a:extLst>
              <a:ext uri="{FF2B5EF4-FFF2-40B4-BE49-F238E27FC236}">
                <a16:creationId xmlns="" xmlns:a16="http://schemas.microsoft.com/office/drawing/2014/main" id="{C3FA9986-1248-49AB-B924-83799579AC2F}"/>
              </a:ext>
            </a:extLst>
          </p:cNvPr>
          <p:cNvSpPr>
            <a:spLocks noChangeArrowheads="1"/>
          </p:cNvSpPr>
          <p:nvPr/>
        </p:nvSpPr>
        <p:spPr bwMode="gray">
          <a:xfrm>
            <a:off x="343693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grpSp>
        <p:nvGrpSpPr>
          <p:cNvPr id="59" name="Group 234">
            <a:extLst>
              <a:ext uri="{FF2B5EF4-FFF2-40B4-BE49-F238E27FC236}">
                <a16:creationId xmlns="" xmlns:a16="http://schemas.microsoft.com/office/drawing/2014/main" id="{2A145466-C4A7-4C04-A9AA-E0C822F06B6E}"/>
              </a:ext>
            </a:extLst>
          </p:cNvPr>
          <p:cNvGrpSpPr>
            <a:grpSpLocks/>
          </p:cNvGrpSpPr>
          <p:nvPr/>
        </p:nvGrpSpPr>
        <p:grpSpPr bwMode="auto">
          <a:xfrm>
            <a:off x="0" y="2257425"/>
            <a:ext cx="6318250" cy="4600575"/>
            <a:chOff x="-9" y="1395"/>
            <a:chExt cx="2985" cy="2898"/>
          </a:xfrm>
        </p:grpSpPr>
        <p:pic>
          <p:nvPicPr>
            <p:cNvPr id="60" name="Picture 213" descr="pan01">
              <a:extLst>
                <a:ext uri="{FF2B5EF4-FFF2-40B4-BE49-F238E27FC236}">
                  <a16:creationId xmlns="" xmlns:a16="http://schemas.microsoft.com/office/drawing/2014/main" id="{32D374DC-B92D-4B42-BCA8-83037E7E4C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Freeform 209">
              <a:extLst>
                <a:ext uri="{FF2B5EF4-FFF2-40B4-BE49-F238E27FC236}">
                  <a16:creationId xmlns="" xmlns:a16="http://schemas.microsoft.com/office/drawing/2014/main" id="{97AAE86D-B2DD-4F44-833E-9083F7366887}"/>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eaLnBrk="1" hangingPunct="1">
                <a:defRPr/>
              </a:pPr>
              <a:endParaRPr lang="en-US" b="1">
                <a:solidFill>
                  <a:srgbClr val="000000"/>
                </a:solidFill>
                <a:latin typeface="Arial" charset="0"/>
              </a:endParaRPr>
            </a:p>
          </p:txBody>
        </p:sp>
      </p:grpSp>
      <p:grpSp>
        <p:nvGrpSpPr>
          <p:cNvPr id="62" name="Group 233">
            <a:extLst>
              <a:ext uri="{FF2B5EF4-FFF2-40B4-BE49-F238E27FC236}">
                <a16:creationId xmlns="" xmlns:a16="http://schemas.microsoft.com/office/drawing/2014/main" id="{7ADE935E-CE00-400C-881F-54E9019A8024}"/>
              </a:ext>
            </a:extLst>
          </p:cNvPr>
          <p:cNvGrpSpPr>
            <a:grpSpLocks/>
          </p:cNvGrpSpPr>
          <p:nvPr/>
        </p:nvGrpSpPr>
        <p:grpSpPr bwMode="auto">
          <a:xfrm>
            <a:off x="12700" y="1395413"/>
            <a:ext cx="5675313" cy="4598987"/>
            <a:chOff x="0" y="1039"/>
            <a:chExt cx="2681" cy="2897"/>
          </a:xfrm>
        </p:grpSpPr>
        <p:pic>
          <p:nvPicPr>
            <p:cNvPr id="63" name="Picture 220" descr="pan01">
              <a:extLst>
                <a:ext uri="{FF2B5EF4-FFF2-40B4-BE49-F238E27FC236}">
                  <a16:creationId xmlns="" xmlns:a16="http://schemas.microsoft.com/office/drawing/2014/main" id="{4BC4FD94-8C3B-4111-8E5E-38A761137A9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221" descr="wiz_gold04">
              <a:extLst>
                <a:ext uri="{FF2B5EF4-FFF2-40B4-BE49-F238E27FC236}">
                  <a16:creationId xmlns="" xmlns:a16="http://schemas.microsoft.com/office/drawing/2014/main" id="{25605E07-9A88-4D84-A25F-50B75C9D41C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5" name="Group 232">
            <a:extLst>
              <a:ext uri="{FF2B5EF4-FFF2-40B4-BE49-F238E27FC236}">
                <a16:creationId xmlns="" xmlns:a16="http://schemas.microsoft.com/office/drawing/2014/main" id="{4C63AF82-584D-43E1-B2E3-A504026EA094}"/>
              </a:ext>
            </a:extLst>
          </p:cNvPr>
          <p:cNvGrpSpPr>
            <a:grpSpLocks/>
          </p:cNvGrpSpPr>
          <p:nvPr/>
        </p:nvGrpSpPr>
        <p:grpSpPr bwMode="auto">
          <a:xfrm>
            <a:off x="-6350" y="304800"/>
            <a:ext cx="5094288" cy="5078413"/>
            <a:chOff x="-7" y="240"/>
            <a:chExt cx="2407" cy="3199"/>
          </a:xfrm>
        </p:grpSpPr>
        <p:pic>
          <p:nvPicPr>
            <p:cNvPr id="66" name="Picture 223" descr="pan01">
              <a:extLst>
                <a:ext uri="{FF2B5EF4-FFF2-40B4-BE49-F238E27FC236}">
                  <a16:creationId xmlns="" xmlns:a16="http://schemas.microsoft.com/office/drawing/2014/main" id="{F8667183-8A66-41CA-A5AC-1E2C9211C1E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224" descr="wiz_gold01">
              <a:extLst>
                <a:ext uri="{FF2B5EF4-FFF2-40B4-BE49-F238E27FC236}">
                  <a16:creationId xmlns="" xmlns:a16="http://schemas.microsoft.com/office/drawing/2014/main" id="{D48DB3C6-C9EA-4B73-B8E4-5609FCFD3C4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8" name="Text Box 235">
            <a:extLst>
              <a:ext uri="{FF2B5EF4-FFF2-40B4-BE49-F238E27FC236}">
                <a16:creationId xmlns="" xmlns:a16="http://schemas.microsoft.com/office/drawing/2014/main" id="{9CB1F2FC-DCFF-4F45-B7AA-F6FF395918B1}"/>
              </a:ext>
            </a:extLst>
          </p:cNvPr>
          <p:cNvSpPr txBox="1">
            <a:spLocks noChangeArrowheads="1"/>
          </p:cNvSpPr>
          <p:nvPr userDrawn="1"/>
        </p:nvSpPr>
        <p:spPr bwMode="gray">
          <a:xfrm>
            <a:off x="10566400" y="1295400"/>
            <a:ext cx="146526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spcBef>
                <a:spcPct val="50000"/>
              </a:spcBef>
              <a:defRPr/>
            </a:pPr>
            <a:r>
              <a:rPr lang="en-US" altLang="en-US" sz="2200" b="1">
                <a:solidFill>
                  <a:srgbClr val="000000"/>
                </a:solidFill>
                <a:latin typeface="Arial" panose="020B0604020202020204" pitchFamily="34" charset="0"/>
              </a:rPr>
              <a:t>LOGO</a:t>
            </a:r>
          </a:p>
        </p:txBody>
      </p:sp>
      <p:sp>
        <p:nvSpPr>
          <p:cNvPr id="69" name="TextBox 68">
            <a:extLst>
              <a:ext uri="{FF2B5EF4-FFF2-40B4-BE49-F238E27FC236}">
                <a16:creationId xmlns="" xmlns:a16="http://schemas.microsoft.com/office/drawing/2014/main" id="{2E08FC95-AE64-4ACF-8059-E774A986DAAA}"/>
              </a:ext>
            </a:extLst>
          </p:cNvPr>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70" name="Rectangle 4">
            <a:extLst>
              <a:ext uri="{FF2B5EF4-FFF2-40B4-BE49-F238E27FC236}">
                <a16:creationId xmlns="" xmlns:a16="http://schemas.microsoft.com/office/drawing/2014/main" id="{B385C5FB-EA33-455C-90EE-D14DFA1CC68A}"/>
              </a:ext>
            </a:extLst>
          </p:cNvPr>
          <p:cNvSpPr>
            <a:spLocks noGrp="1" noChangeArrowheads="1"/>
          </p:cNvSpPr>
          <p:nvPr>
            <p:ph type="dt" sz="half" idx="10"/>
          </p:nvPr>
        </p:nvSpPr>
        <p:spPr>
          <a:xfrm>
            <a:off x="406400" y="6400800"/>
            <a:ext cx="2844800" cy="320675"/>
          </a:xfrm>
        </p:spPr>
        <p:txBody>
          <a:bodyPr/>
          <a:lstStyle>
            <a:lvl1pPr algn="r" eaLnBrk="0" hangingPunct="0">
              <a:defRPr>
                <a:latin typeface="+mj-lt"/>
              </a:defRPr>
            </a:lvl1pPr>
          </a:lstStyle>
          <a:p>
            <a:pPr>
              <a:defRPr/>
            </a:pPr>
            <a:endParaRPr lang="en-US"/>
          </a:p>
        </p:txBody>
      </p:sp>
      <p:sp>
        <p:nvSpPr>
          <p:cNvPr id="71" name="Rectangle 5">
            <a:extLst>
              <a:ext uri="{FF2B5EF4-FFF2-40B4-BE49-F238E27FC236}">
                <a16:creationId xmlns="" xmlns:a16="http://schemas.microsoft.com/office/drawing/2014/main" id="{08A0EAD4-08CD-413D-B7DF-84EA907831A0}"/>
              </a:ext>
            </a:extLst>
          </p:cNvPr>
          <p:cNvSpPr>
            <a:spLocks noGrp="1" noChangeArrowheads="1"/>
          </p:cNvSpPr>
          <p:nvPr>
            <p:ph type="ftr" sz="quarter" idx="11"/>
          </p:nvPr>
        </p:nvSpPr>
        <p:spPr>
          <a:xfrm>
            <a:off x="8229600" y="6400800"/>
            <a:ext cx="3860800" cy="320675"/>
          </a:xfrm>
        </p:spPr>
        <p:txBody>
          <a:bodyPr/>
          <a:lstStyle>
            <a:lvl1pPr algn="r" eaLnBrk="0" hangingPunct="0">
              <a:defRPr>
                <a:latin typeface="+mj-lt"/>
              </a:defRPr>
            </a:lvl1pPr>
          </a:lstStyle>
          <a:p>
            <a:pPr>
              <a:defRPr/>
            </a:pPr>
            <a:r>
              <a:rPr lang="en-US"/>
              <a:t>www.themegallery.com</a:t>
            </a:r>
          </a:p>
        </p:txBody>
      </p:sp>
      <p:sp>
        <p:nvSpPr>
          <p:cNvPr id="72" name="Rectangle 6">
            <a:extLst>
              <a:ext uri="{FF2B5EF4-FFF2-40B4-BE49-F238E27FC236}">
                <a16:creationId xmlns="" xmlns:a16="http://schemas.microsoft.com/office/drawing/2014/main" id="{83DF25B5-6CB3-45D7-B57C-5904FE03D135}"/>
              </a:ext>
            </a:extLst>
          </p:cNvPr>
          <p:cNvSpPr>
            <a:spLocks noGrp="1" noChangeArrowheads="1"/>
          </p:cNvSpPr>
          <p:nvPr>
            <p:ph type="sldNum" sz="quarter" idx="12"/>
          </p:nvPr>
        </p:nvSpPr>
        <p:spPr>
          <a:xfrm>
            <a:off x="4978400" y="6400800"/>
            <a:ext cx="2844800" cy="320675"/>
          </a:xfrm>
        </p:spPr>
        <p:txBody>
          <a:bodyPr/>
          <a:lstStyle>
            <a:lvl1pPr eaLnBrk="0" hangingPunct="0">
              <a:defRPr>
                <a:latin typeface="Arial" panose="020B0604020202020204" pitchFamily="34" charset="0"/>
              </a:defRPr>
            </a:lvl1pPr>
          </a:lstStyle>
          <a:p>
            <a:pPr>
              <a:defRPr/>
            </a:pPr>
            <a:fld id="{D3DBE100-E8BD-4D6B-BC68-371FD7D4E638}" type="slidenum">
              <a:rPr lang="en-US" altLang="en-US"/>
              <a:pPr>
                <a:defRPr/>
              </a:pPr>
              <a:t>‹#›</a:t>
            </a:fld>
            <a:endParaRPr lang="en-US" altLang="en-US"/>
          </a:p>
        </p:txBody>
      </p:sp>
    </p:spTree>
    <p:extLst>
      <p:ext uri="{BB962C8B-B14F-4D97-AF65-F5344CB8AC3E}">
        <p14:creationId xmlns:p14="http://schemas.microsoft.com/office/powerpoint/2010/main" val="1131785099"/>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655372AC-8595-4405-B583-139BD5F5B56A}"/>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A5F7B445-51EF-4D1C-8F61-3ACD0E0B447F}"/>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EC1E671B-58B0-4F11-9552-9F63A0264591}"/>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92FAD2FE-F5F1-4021-9548-F15C767BF59D}"/>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CE8E6A5A-F0FF-45D0-AA93-B81864E4A4B9}"/>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609D799C-A44E-484D-86FD-8A5BB481C350}"/>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0E3602E3-D3EA-476D-9A00-9F9CFF03B58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1FC35D4A-89AC-4531-B302-48DA628C4325}"/>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C00313BB-2C9D-49F4-9057-7575E4D6D76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843E9D8D-1373-490B-8BB2-9438E62065C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C234C749-2F57-477E-85EC-3A317C0E7A6C}"/>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84D6253A-5DAC-4323-AE3D-474BCE197A0A}"/>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5E248EC9-0A4F-4C6D-AD15-EEB508ECEE27}"/>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C1D114F5-398B-47FA-BF98-CFFB36937FBA}"/>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52694E88-7227-4AE9-9A86-2C17DD19DD0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37AA986F-AD87-4F54-AFB0-93F601B20BE7}"/>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A6FA1960-339B-4AFB-9FFD-05F2C4E66A1A}"/>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5F344E76-83A1-4175-8484-7E62F47FE3FC}"/>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0AEB6995-6AD7-4543-8F34-E9B3E67BCA12}"/>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6F24BF05-5900-4343-8FF5-28C8899E0E61}"/>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6D871E0C-6038-49AB-B353-485CCF032AD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C3B8B0EA-426C-4647-89AE-E823D7BFFE27}"/>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0C998FF5-547E-4768-A7DE-103CD2717D03}"/>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D98A6C4C-70BB-40E2-8E85-1E781E5FEF34}"/>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74B30246-407D-4D7D-86E5-FB94D8135B81}"/>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148AD0D3-5CAB-41C7-8B06-6EF2BEC01B06}"/>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2363FEBF-90BA-4E4A-A53C-7117B87FCBD4}"/>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70513502-A3F7-4F37-95EB-DBA97C7C8495}"/>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368BC740-481E-4B84-AC28-0ECA96D04D0B}"/>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1967F915-9A65-416E-916E-7A6B3E4679F3}"/>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2FB9D713-7C93-4174-ABD5-BC9D277390DD}"/>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F1AA303C-7617-4E3C-B695-D53551AE93C1}"/>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F5D01A0C-B38D-4533-B420-F9499F99A0F4}"/>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863E8A19-F8B9-45D5-8529-162325B650AF}"/>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012727DC-4738-4466-B5DA-011921884644}"/>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ECA51C57-AC2D-4E2C-97B8-D90B342D386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DD55FD5B-F429-4A80-9F88-2664532EE4FE}"/>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52589363-8C1E-4929-B006-16A9562BFECF}"/>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32BAFF6B-AB74-49DE-9C3F-4B5798D37AC4}"/>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2EA470AF-3917-421E-8C4F-0F0ADA96EC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946FEC21-D1FC-4F6B-8783-D1537361061A}"/>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DC673E91-4C7E-4820-A924-E6129600925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03E6DAFB-935A-4357-A945-8BEA473FE06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04C50141-8C4A-4999-B2D9-757CE8C79C19}"/>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3E7313F3-F0D6-440B-B0B7-8D66C495EB83}"/>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9DCBB75E-C74E-4CD9-937F-176F06660207}"/>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6A548AC8-CD73-4D5E-B6E2-81BC1025F1CC}"/>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 xmlns:a16="http://schemas.microsoft.com/office/drawing/2014/main" id="{E2F13127-F90B-48EE-8C31-A97A6997FF12}"/>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AA355662-7E44-43EB-A7F2-9AEF3EB6AC95}"/>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FFB3A7EC-A14B-48BD-A0B5-6856582ECC32}"/>
              </a:ext>
            </a:extLst>
          </p:cNvPr>
          <p:cNvSpPr>
            <a:spLocks noGrp="1"/>
          </p:cNvSpPr>
          <p:nvPr>
            <p:ph type="sldNum" sz="quarter" idx="12"/>
          </p:nvPr>
        </p:nvSpPr>
        <p:spPr/>
        <p:txBody>
          <a:bodyPr/>
          <a:lstStyle>
            <a:lvl1pPr eaLnBrk="0" hangingPunct="0">
              <a:defRPr/>
            </a:lvl1pPr>
          </a:lstStyle>
          <a:p>
            <a:pPr>
              <a:defRPr/>
            </a:pPr>
            <a:fld id="{856BB54D-5D22-47EF-AF4C-5F261AE6FFC4}" type="slidenum">
              <a:rPr lang="en-US" altLang="en-US"/>
              <a:pPr>
                <a:defRPr/>
              </a:pPr>
              <a:t>‹#›</a:t>
            </a:fld>
            <a:endParaRPr lang="en-US" altLang="en-US"/>
          </a:p>
        </p:txBody>
      </p:sp>
    </p:spTree>
    <p:extLst>
      <p:ext uri="{BB962C8B-B14F-4D97-AF65-F5344CB8AC3E}">
        <p14:creationId xmlns:p14="http://schemas.microsoft.com/office/powerpoint/2010/main" val="1292393457"/>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C755B4BC-D40E-4A17-A211-6FF0BC1E2828}"/>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78A10178-0A13-49BC-AE18-6249CE5068FD}"/>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E8276E7D-87C6-4507-AE37-9D693D057D22}"/>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1401D51F-CD8F-4FA1-90BD-21ADDCE7E3B5}"/>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5F611AA9-98E9-4802-B64B-87E214903A84}"/>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D2CD7390-5A56-4DA1-B624-2F50971E59E8}"/>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8B89A5EB-9BA5-4781-AC23-8AE8B8DAB5F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F0522665-4232-49D1-B739-F8D087466817}"/>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C6606590-ED3A-40A8-A957-FFB83215DB9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9F019333-422C-48A1-892A-7DE4576DDC5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9DFA4A27-DB0E-4D58-9111-E65BC60D56FE}"/>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BF011537-4D6A-4586-BCBB-F89A32FE33D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40A84945-E2BD-41F6-A12A-5B6030F3C2EF}"/>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F836DC0A-CA4C-477C-A9FB-56CAA3136743}"/>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D3D643EC-1164-43BA-95C5-8A9366CBDC62}"/>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5CADD960-B501-4678-B5C3-61537DA1D250}"/>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46AA63CC-2B1E-4308-B40F-7FDDB9F681D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7E50E6B4-7437-41AC-AAF2-7C2972B663F0}"/>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38FEE0CF-4D0D-46F8-A29C-8BE58582F4EF}"/>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13DC941C-E5E4-4884-A606-825C6D17D56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876524D9-B908-45D6-B62D-D097D1E1A3F3}"/>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453F250C-0291-415C-AC12-C947F0093D1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A331474B-CB60-4903-AF60-003AB64F36BB}"/>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438583FE-1904-4B87-BC33-71329E4343B0}"/>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7CBAB9A7-C42B-4B7B-9E92-EC403013AE7A}"/>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22206546-5769-4E17-8060-8CE2E6226D1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C3ED3DBC-549B-4CA6-AD09-29AD337F9428}"/>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DB007F64-4C34-48E2-A30B-613AC7CB5E9B}"/>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35D1FA0C-A478-4141-BF8F-4E4A11ECC13F}"/>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0A3745FC-FE38-4AE6-A67E-70ED02D33C5D}"/>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2F974539-CEA1-43CF-8F86-72B52C81D799}"/>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68354CE8-FB32-43AA-B990-947F7CFE5F1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965E55A7-2612-43C5-A57F-D8049936B09C}"/>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299E9093-A7D2-4A6B-BA8A-52167BD29C61}"/>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7031DE0E-2E2B-41E8-8942-B05012424BEF}"/>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AC10B79E-796E-4CDC-9F79-AA7FDB542E41}"/>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CA092ADD-2A98-47B8-AB57-445962A6FBC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008CB380-40F4-42A1-A754-3C4A67324F3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8FF15990-D44D-4487-95CB-4EACC708820F}"/>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950E2C12-940D-41E0-93E9-877172F988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B97221F8-734D-471A-B4A4-FF74444AE94A}"/>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40B3D47C-3F95-4733-85AB-4F2153382577}"/>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B126488F-39F1-41C4-8CD0-6A6B501989E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A293750A-C30F-4983-9B20-282FCCD3CB65}"/>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D1D8B681-3C59-4DFA-93E7-29FDAD80A444}"/>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0FC6C521-77E7-4638-AB5E-4D1748CFCB49}"/>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FFAF491C-9A80-465E-80A6-2697B0D89BE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1" name="Date Placeholder 3">
            <a:extLst>
              <a:ext uri="{FF2B5EF4-FFF2-40B4-BE49-F238E27FC236}">
                <a16:creationId xmlns="" xmlns:a16="http://schemas.microsoft.com/office/drawing/2014/main" id="{6D43D127-F6C8-4AC6-82A9-511E8F22B55B}"/>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BBD9F7DC-8E41-40E9-A162-594C9E974243}"/>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188004FD-E4F2-45D2-B036-3113873A5F80}"/>
              </a:ext>
            </a:extLst>
          </p:cNvPr>
          <p:cNvSpPr>
            <a:spLocks noGrp="1"/>
          </p:cNvSpPr>
          <p:nvPr>
            <p:ph type="sldNum" sz="quarter" idx="12"/>
          </p:nvPr>
        </p:nvSpPr>
        <p:spPr/>
        <p:txBody>
          <a:bodyPr/>
          <a:lstStyle>
            <a:lvl1pPr eaLnBrk="0" hangingPunct="0">
              <a:defRPr/>
            </a:lvl1pPr>
          </a:lstStyle>
          <a:p>
            <a:pPr>
              <a:defRPr/>
            </a:pPr>
            <a:fld id="{C63E3226-13E7-41D8-8634-1E960630EC29}" type="slidenum">
              <a:rPr lang="en-US" altLang="en-US"/>
              <a:pPr>
                <a:defRPr/>
              </a:pPr>
              <a:t>‹#›</a:t>
            </a:fld>
            <a:endParaRPr lang="en-US" altLang="en-US"/>
          </a:p>
        </p:txBody>
      </p:sp>
    </p:spTree>
    <p:extLst>
      <p:ext uri="{BB962C8B-B14F-4D97-AF65-F5344CB8AC3E}">
        <p14:creationId xmlns:p14="http://schemas.microsoft.com/office/powerpoint/2010/main" val="3617994580"/>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E22202BB-4BCD-4C0B-AE80-CA6082C21DCE}"/>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0BC2F709-69F4-493E-B3C7-E6C95991B8D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C231B990-F887-41EB-99A7-9FC6EBB0FE6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FB5AC029-E84E-427F-B25E-307924547096}"/>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E07C2248-FEA5-4DC7-9BDB-A0FFD0B53D51}"/>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8414B967-1070-41E9-9EBB-44975FEE1F29}"/>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585D8C8D-B3D1-42FD-8EAD-1F0A40EF6C17}"/>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DCF69422-8AF5-4897-8D2D-2C9A920A8F06}"/>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202BD34B-47CB-48D1-859B-EF6BF625881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20D8BF0B-6D28-4D1D-B2C5-BB880763B9CF}"/>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D3F97F22-5FEF-4D98-8930-04019AA517E0}"/>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CE80E74B-F03B-4013-925C-F78612FA1DD8}"/>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49015DDF-D5F5-4EAB-AECE-22B309E117B1}"/>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AD0B751B-CE0D-44A4-A486-05CB7C922099}"/>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BDEBA33F-9BFD-4597-BCE8-F753BD7FC08F}"/>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E586F26F-5CA9-46BD-AA23-D440C1F3F090}"/>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1057B64E-6F88-4901-9089-9E75FF7D3536}"/>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4493C130-64CE-4669-8B91-EFAE468F1AC2}"/>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9597EDC3-0035-43D2-913B-74567A6AE4FF}"/>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CB45406F-EB1B-43E9-9A88-019968F56786}"/>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0408D138-E457-46F1-ACE0-EBFE23DD5E1B}"/>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54BBD100-B0A3-4DAF-9225-B5797AE86120}"/>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E907447F-D505-4D6C-9D5D-7711D7A605C9}"/>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FF74D8F1-5779-4122-BE8D-5EB55417AC9F}"/>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3E152C72-321B-443B-A4F5-64A9BAABCF32}"/>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2333EE35-CD32-4C83-9F62-0CEEEB8E8D2C}"/>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E341D28C-3D2D-4838-84E1-80F42D589598}"/>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D8C964AB-41CE-494B-AB7A-9F91B92AA927}"/>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067B51F7-1C5D-4E9F-A350-84497C092BF1}"/>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48C76DDD-6838-4A04-AE3B-EF754BC73F53}"/>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49FB0B7A-1356-4931-B1B3-91719B0D917B}"/>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60D781AE-C5F9-48BB-BC47-2E2795652D2F}"/>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399DE2D8-096D-45E1-8496-9C4E4DED4B2D}"/>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51ECD305-64AE-41ED-96FB-653A88153E38}"/>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50DFE282-E57C-4C0A-8729-6140FDB58AE3}"/>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354777D7-FA87-4AB4-951C-8D2B9F7B7AC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872DD3E0-C6A8-4F65-9D9F-9498145E6CA6}"/>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45CB6996-4A02-47D9-8114-FEC6124D6ED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6D85783B-040F-4862-8720-CE9A694E0FE4}"/>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6AE24379-C15F-4C36-98FE-2FE635B3D8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57B42739-F15B-4B38-B0FC-A56093388BFD}"/>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EB9AC861-BF07-477D-9062-D7F5A680E64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E3DE3484-BD2D-4CDA-859A-670CCF0464DC}"/>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0C41837B-CB5C-4171-8933-4829FA3B4D35}"/>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CA76AAFE-F943-4392-B303-C62757A1FE05}"/>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E0A579FF-D943-4BD1-8B8C-0F0906A64E21}"/>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0E19A02E-365E-4B97-9EC9-C0DC393129C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 xmlns:a16="http://schemas.microsoft.com/office/drawing/2014/main" id="{7407C0DF-504E-484D-9651-9F86BAE42290}"/>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43E6BF65-3411-4C18-8CB9-540F2F13428C}"/>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9B08A8FA-943E-42D5-A2B0-F776019F08C2}"/>
              </a:ext>
            </a:extLst>
          </p:cNvPr>
          <p:cNvSpPr>
            <a:spLocks noGrp="1"/>
          </p:cNvSpPr>
          <p:nvPr>
            <p:ph type="sldNum" sz="quarter" idx="12"/>
          </p:nvPr>
        </p:nvSpPr>
        <p:spPr/>
        <p:txBody>
          <a:bodyPr/>
          <a:lstStyle>
            <a:lvl1pPr eaLnBrk="0" hangingPunct="0">
              <a:defRPr/>
            </a:lvl1pPr>
          </a:lstStyle>
          <a:p>
            <a:pPr>
              <a:defRPr/>
            </a:pPr>
            <a:fld id="{02750806-8BAD-46CA-9BC3-1DE5FC09DC66}" type="slidenum">
              <a:rPr lang="en-US" altLang="en-US"/>
              <a:pPr>
                <a:defRPr/>
              </a:pPr>
              <a:t>‹#›</a:t>
            </a:fld>
            <a:endParaRPr lang="en-US" altLang="en-US"/>
          </a:p>
        </p:txBody>
      </p:sp>
    </p:spTree>
    <p:extLst>
      <p:ext uri="{BB962C8B-B14F-4D97-AF65-F5344CB8AC3E}">
        <p14:creationId xmlns:p14="http://schemas.microsoft.com/office/powerpoint/2010/main" val="63363494"/>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7" name="Rectangle 26">
            <a:extLst>
              <a:ext uri="{FF2B5EF4-FFF2-40B4-BE49-F238E27FC236}">
                <a16:creationId xmlns="" xmlns:a16="http://schemas.microsoft.com/office/drawing/2014/main" id="{672CDABF-E560-4C41-9659-DB3B4DE930F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8" name="Rectangle 152">
            <a:extLst>
              <a:ext uri="{FF2B5EF4-FFF2-40B4-BE49-F238E27FC236}">
                <a16:creationId xmlns="" xmlns:a16="http://schemas.microsoft.com/office/drawing/2014/main" id="{2A3A039B-16AA-4791-840C-9199438E95F9}"/>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3">
            <a:extLst>
              <a:ext uri="{FF2B5EF4-FFF2-40B4-BE49-F238E27FC236}">
                <a16:creationId xmlns="" xmlns:a16="http://schemas.microsoft.com/office/drawing/2014/main" id="{D241CCB8-23A2-4DF0-9B79-B9A44537BDED}"/>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4">
            <a:extLst>
              <a:ext uri="{FF2B5EF4-FFF2-40B4-BE49-F238E27FC236}">
                <a16:creationId xmlns="" xmlns:a16="http://schemas.microsoft.com/office/drawing/2014/main" id="{CD641E0C-03F7-4A1F-933A-824B8ECCC85B}"/>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5">
            <a:extLst>
              <a:ext uri="{FF2B5EF4-FFF2-40B4-BE49-F238E27FC236}">
                <a16:creationId xmlns="" xmlns:a16="http://schemas.microsoft.com/office/drawing/2014/main" id="{21970D0E-2431-47E9-94D4-1A13BED4E95F}"/>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6">
            <a:extLst>
              <a:ext uri="{FF2B5EF4-FFF2-40B4-BE49-F238E27FC236}">
                <a16:creationId xmlns="" xmlns:a16="http://schemas.microsoft.com/office/drawing/2014/main" id="{63366123-17B3-45D4-9F1C-53800A352D2F}"/>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7">
            <a:extLst>
              <a:ext uri="{FF2B5EF4-FFF2-40B4-BE49-F238E27FC236}">
                <a16:creationId xmlns="" xmlns:a16="http://schemas.microsoft.com/office/drawing/2014/main" id="{307F861F-9DD5-4EB0-B6EC-E00104C8042C}"/>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58">
            <a:extLst>
              <a:ext uri="{FF2B5EF4-FFF2-40B4-BE49-F238E27FC236}">
                <a16:creationId xmlns="" xmlns:a16="http://schemas.microsoft.com/office/drawing/2014/main" id="{5F3CDFF8-F379-4783-909A-24758E2C9370}"/>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59">
            <a:extLst>
              <a:ext uri="{FF2B5EF4-FFF2-40B4-BE49-F238E27FC236}">
                <a16:creationId xmlns="" xmlns:a16="http://schemas.microsoft.com/office/drawing/2014/main" id="{0A837C69-1F90-44CC-B9E0-916D5B799C0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0">
            <a:extLst>
              <a:ext uri="{FF2B5EF4-FFF2-40B4-BE49-F238E27FC236}">
                <a16:creationId xmlns="" xmlns:a16="http://schemas.microsoft.com/office/drawing/2014/main" id="{D61C9554-FD70-4875-9932-044BB94275E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1">
            <a:extLst>
              <a:ext uri="{FF2B5EF4-FFF2-40B4-BE49-F238E27FC236}">
                <a16:creationId xmlns="" xmlns:a16="http://schemas.microsoft.com/office/drawing/2014/main" id="{896D1075-F2E6-40EF-B3DC-78A1EF47B925}"/>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2">
            <a:extLst>
              <a:ext uri="{FF2B5EF4-FFF2-40B4-BE49-F238E27FC236}">
                <a16:creationId xmlns="" xmlns:a16="http://schemas.microsoft.com/office/drawing/2014/main" id="{874CB3B8-483A-4750-9015-7063711F9F4E}"/>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3">
            <a:extLst>
              <a:ext uri="{FF2B5EF4-FFF2-40B4-BE49-F238E27FC236}">
                <a16:creationId xmlns="" xmlns:a16="http://schemas.microsoft.com/office/drawing/2014/main" id="{C57D7323-B52B-4030-A200-43EC4FCD695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4">
            <a:extLst>
              <a:ext uri="{FF2B5EF4-FFF2-40B4-BE49-F238E27FC236}">
                <a16:creationId xmlns="" xmlns:a16="http://schemas.microsoft.com/office/drawing/2014/main" id="{23EEEA06-8DFB-429A-A47E-A9E60043722A}"/>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5">
            <a:extLst>
              <a:ext uri="{FF2B5EF4-FFF2-40B4-BE49-F238E27FC236}">
                <a16:creationId xmlns="" xmlns:a16="http://schemas.microsoft.com/office/drawing/2014/main" id="{5D3819FB-6350-4114-B162-04C4656179F6}"/>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6">
            <a:extLst>
              <a:ext uri="{FF2B5EF4-FFF2-40B4-BE49-F238E27FC236}">
                <a16:creationId xmlns="" xmlns:a16="http://schemas.microsoft.com/office/drawing/2014/main" id="{8A1C2758-C35D-425E-9727-99296A980818}"/>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7">
            <a:extLst>
              <a:ext uri="{FF2B5EF4-FFF2-40B4-BE49-F238E27FC236}">
                <a16:creationId xmlns="" xmlns:a16="http://schemas.microsoft.com/office/drawing/2014/main" id="{7EDC82D7-3131-472F-96F9-6DF0F64DE8AA}"/>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68">
            <a:extLst>
              <a:ext uri="{FF2B5EF4-FFF2-40B4-BE49-F238E27FC236}">
                <a16:creationId xmlns="" xmlns:a16="http://schemas.microsoft.com/office/drawing/2014/main" id="{45B55CE6-6006-4B88-8C3A-7A4376F28BC8}"/>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69">
            <a:extLst>
              <a:ext uri="{FF2B5EF4-FFF2-40B4-BE49-F238E27FC236}">
                <a16:creationId xmlns="" xmlns:a16="http://schemas.microsoft.com/office/drawing/2014/main" id="{ADC6C50C-FED5-427D-9F15-B69A44828D9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0">
            <a:extLst>
              <a:ext uri="{FF2B5EF4-FFF2-40B4-BE49-F238E27FC236}">
                <a16:creationId xmlns="" xmlns:a16="http://schemas.microsoft.com/office/drawing/2014/main" id="{EBB06F74-D469-4F55-BA54-3FA50D4DFEF5}"/>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1">
            <a:extLst>
              <a:ext uri="{FF2B5EF4-FFF2-40B4-BE49-F238E27FC236}">
                <a16:creationId xmlns="" xmlns:a16="http://schemas.microsoft.com/office/drawing/2014/main" id="{9CAA665C-C0FC-4ECA-8A49-D69193E02AA8}"/>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3">
            <a:extLst>
              <a:ext uri="{FF2B5EF4-FFF2-40B4-BE49-F238E27FC236}">
                <a16:creationId xmlns="" xmlns:a16="http://schemas.microsoft.com/office/drawing/2014/main" id="{234133E6-FC87-4730-818A-43E879C87F17}"/>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4">
            <a:extLst>
              <a:ext uri="{FF2B5EF4-FFF2-40B4-BE49-F238E27FC236}">
                <a16:creationId xmlns="" xmlns:a16="http://schemas.microsoft.com/office/drawing/2014/main" id="{F8C60EBD-7CB5-448D-8CB9-BDE5F3F7482C}"/>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76">
            <a:extLst>
              <a:ext uri="{FF2B5EF4-FFF2-40B4-BE49-F238E27FC236}">
                <a16:creationId xmlns="" xmlns:a16="http://schemas.microsoft.com/office/drawing/2014/main" id="{F1BFA245-337F-488A-8962-1535AFDC0A02}"/>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77">
            <a:extLst>
              <a:ext uri="{FF2B5EF4-FFF2-40B4-BE49-F238E27FC236}">
                <a16:creationId xmlns="" xmlns:a16="http://schemas.microsoft.com/office/drawing/2014/main" id="{608FFD92-9642-49B4-8CDD-1C1A9A02600F}"/>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1">
            <a:extLst>
              <a:ext uri="{FF2B5EF4-FFF2-40B4-BE49-F238E27FC236}">
                <a16:creationId xmlns="" xmlns:a16="http://schemas.microsoft.com/office/drawing/2014/main" id="{8C883FA4-4C60-42EB-8DBF-6DD1276F8600}"/>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2">
            <a:extLst>
              <a:ext uri="{FF2B5EF4-FFF2-40B4-BE49-F238E27FC236}">
                <a16:creationId xmlns="" xmlns:a16="http://schemas.microsoft.com/office/drawing/2014/main" id="{072383AA-18AB-4791-AFDE-3DEB5B215B8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3">
            <a:extLst>
              <a:ext uri="{FF2B5EF4-FFF2-40B4-BE49-F238E27FC236}">
                <a16:creationId xmlns="" xmlns:a16="http://schemas.microsoft.com/office/drawing/2014/main" id="{85AD24FE-3D28-4166-9663-65AF1EFF269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4">
            <a:extLst>
              <a:ext uri="{FF2B5EF4-FFF2-40B4-BE49-F238E27FC236}">
                <a16:creationId xmlns="" xmlns:a16="http://schemas.microsoft.com/office/drawing/2014/main" id="{4CAA6533-4D63-4368-9AE0-1E6DA8D60AE2}"/>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5">
            <a:extLst>
              <a:ext uri="{FF2B5EF4-FFF2-40B4-BE49-F238E27FC236}">
                <a16:creationId xmlns="" xmlns:a16="http://schemas.microsoft.com/office/drawing/2014/main" id="{470F355E-CD0E-41DE-8291-0779CE752278}"/>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6">
            <a:extLst>
              <a:ext uri="{FF2B5EF4-FFF2-40B4-BE49-F238E27FC236}">
                <a16:creationId xmlns="" xmlns:a16="http://schemas.microsoft.com/office/drawing/2014/main" id="{4E0A799D-7DE9-4B49-8ACD-ABC123010B40}"/>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7">
            <a:extLst>
              <a:ext uri="{FF2B5EF4-FFF2-40B4-BE49-F238E27FC236}">
                <a16:creationId xmlns="" xmlns:a16="http://schemas.microsoft.com/office/drawing/2014/main" id="{4C972A03-19BD-4B30-AAFC-135DF3895AAE}"/>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88">
            <a:extLst>
              <a:ext uri="{FF2B5EF4-FFF2-40B4-BE49-F238E27FC236}">
                <a16:creationId xmlns="" xmlns:a16="http://schemas.microsoft.com/office/drawing/2014/main" id="{01EA0235-7C8E-413C-B723-0C7E6BEFDFF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89">
            <a:extLst>
              <a:ext uri="{FF2B5EF4-FFF2-40B4-BE49-F238E27FC236}">
                <a16:creationId xmlns="" xmlns:a16="http://schemas.microsoft.com/office/drawing/2014/main" id="{F80F125F-FAED-4FDE-B7E9-FBB9CF885CC1}"/>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0">
            <a:extLst>
              <a:ext uri="{FF2B5EF4-FFF2-40B4-BE49-F238E27FC236}">
                <a16:creationId xmlns="" xmlns:a16="http://schemas.microsoft.com/office/drawing/2014/main" id="{60FE0039-14E0-497C-8FCD-7D0793A633E9}"/>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1">
            <a:extLst>
              <a:ext uri="{FF2B5EF4-FFF2-40B4-BE49-F238E27FC236}">
                <a16:creationId xmlns="" xmlns:a16="http://schemas.microsoft.com/office/drawing/2014/main" id="{F88FDF5B-B6ED-44FA-8530-3454D2B1348D}"/>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3" name="Rectangle 192">
            <a:extLst>
              <a:ext uri="{FF2B5EF4-FFF2-40B4-BE49-F238E27FC236}">
                <a16:creationId xmlns="" xmlns:a16="http://schemas.microsoft.com/office/drawing/2014/main" id="{EEFA9C35-F30F-475F-A89D-C827B401A54F}"/>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4" name="Rectangle 194">
            <a:extLst>
              <a:ext uri="{FF2B5EF4-FFF2-40B4-BE49-F238E27FC236}">
                <a16:creationId xmlns="" xmlns:a16="http://schemas.microsoft.com/office/drawing/2014/main" id="{02863280-AEF6-4955-9E81-87CDDE99C518}"/>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5" name="Group 195">
            <a:extLst>
              <a:ext uri="{FF2B5EF4-FFF2-40B4-BE49-F238E27FC236}">
                <a16:creationId xmlns="" xmlns:a16="http://schemas.microsoft.com/office/drawing/2014/main" id="{1C2A59FE-CA80-45CB-A61D-3CBE127236DC}"/>
              </a:ext>
            </a:extLst>
          </p:cNvPr>
          <p:cNvGrpSpPr>
            <a:grpSpLocks/>
          </p:cNvGrpSpPr>
          <p:nvPr/>
        </p:nvGrpSpPr>
        <p:grpSpPr bwMode="auto">
          <a:xfrm>
            <a:off x="0" y="357188"/>
            <a:ext cx="1543050" cy="1123950"/>
            <a:chOff x="-9" y="1395"/>
            <a:chExt cx="2985" cy="2898"/>
          </a:xfrm>
        </p:grpSpPr>
        <p:pic>
          <p:nvPicPr>
            <p:cNvPr id="46" name="Picture 196" descr="pan01">
              <a:extLst>
                <a:ext uri="{FF2B5EF4-FFF2-40B4-BE49-F238E27FC236}">
                  <a16:creationId xmlns="" xmlns:a16="http://schemas.microsoft.com/office/drawing/2014/main" id="{FF6A21FA-3D84-44ED-9A09-EFA72E084B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7" name="Group 198">
            <a:extLst>
              <a:ext uri="{FF2B5EF4-FFF2-40B4-BE49-F238E27FC236}">
                <a16:creationId xmlns="" xmlns:a16="http://schemas.microsoft.com/office/drawing/2014/main" id="{891BE875-878F-4C77-982F-6FA56A6292FC}"/>
              </a:ext>
            </a:extLst>
          </p:cNvPr>
          <p:cNvGrpSpPr>
            <a:grpSpLocks/>
          </p:cNvGrpSpPr>
          <p:nvPr/>
        </p:nvGrpSpPr>
        <p:grpSpPr bwMode="auto">
          <a:xfrm>
            <a:off x="-7938" y="195263"/>
            <a:ext cx="1409701" cy="1143000"/>
            <a:chOff x="0" y="1039"/>
            <a:chExt cx="2681" cy="2897"/>
          </a:xfrm>
        </p:grpSpPr>
        <p:pic>
          <p:nvPicPr>
            <p:cNvPr id="48" name="Picture 199" descr="pan01">
              <a:extLst>
                <a:ext uri="{FF2B5EF4-FFF2-40B4-BE49-F238E27FC236}">
                  <a16:creationId xmlns="" xmlns:a16="http://schemas.microsoft.com/office/drawing/2014/main" id="{C7EEC496-65D5-4689-948E-A883F232E115}"/>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0" descr="wiz_gold04">
              <a:extLst>
                <a:ext uri="{FF2B5EF4-FFF2-40B4-BE49-F238E27FC236}">
                  <a16:creationId xmlns="" xmlns:a16="http://schemas.microsoft.com/office/drawing/2014/main" id="{39BB97F8-7A14-439B-BD56-5D3CF81F22F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0" name="Group 201">
            <a:extLst>
              <a:ext uri="{FF2B5EF4-FFF2-40B4-BE49-F238E27FC236}">
                <a16:creationId xmlns="" xmlns:a16="http://schemas.microsoft.com/office/drawing/2014/main" id="{285FA206-FD43-4B34-9418-1BF7665C6350}"/>
              </a:ext>
            </a:extLst>
          </p:cNvPr>
          <p:cNvGrpSpPr>
            <a:grpSpLocks/>
          </p:cNvGrpSpPr>
          <p:nvPr/>
        </p:nvGrpSpPr>
        <p:grpSpPr bwMode="auto">
          <a:xfrm>
            <a:off x="0" y="0"/>
            <a:ext cx="1244600" cy="1239838"/>
            <a:chOff x="-7" y="240"/>
            <a:chExt cx="2407" cy="3199"/>
          </a:xfrm>
        </p:grpSpPr>
        <p:pic>
          <p:nvPicPr>
            <p:cNvPr id="51" name="Picture 202" descr="pan01">
              <a:extLst>
                <a:ext uri="{FF2B5EF4-FFF2-40B4-BE49-F238E27FC236}">
                  <a16:creationId xmlns="" xmlns:a16="http://schemas.microsoft.com/office/drawing/2014/main" id="{301F238D-3AA2-4EF6-B3F1-A9DE9696955B}"/>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Freeform 203" descr="wiz_gold01">
              <a:extLst>
                <a:ext uri="{FF2B5EF4-FFF2-40B4-BE49-F238E27FC236}">
                  <a16:creationId xmlns="" xmlns:a16="http://schemas.microsoft.com/office/drawing/2014/main" id="{4817DE7D-C675-4482-9715-389D2BE2FA3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3" name="TextBox 53">
            <a:extLst>
              <a:ext uri="{FF2B5EF4-FFF2-40B4-BE49-F238E27FC236}">
                <a16:creationId xmlns="" xmlns:a16="http://schemas.microsoft.com/office/drawing/2014/main" id="{81F1C556-B436-4EBE-9A40-E796C717F92F}"/>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4" name="Date Placeholder 6">
            <a:extLst>
              <a:ext uri="{FF2B5EF4-FFF2-40B4-BE49-F238E27FC236}">
                <a16:creationId xmlns="" xmlns:a16="http://schemas.microsoft.com/office/drawing/2014/main" id="{2BBF6B01-7CB7-4FF9-87FD-67EF9C68B3E4}"/>
              </a:ext>
            </a:extLst>
          </p:cNvPr>
          <p:cNvSpPr>
            <a:spLocks noGrp="1"/>
          </p:cNvSpPr>
          <p:nvPr>
            <p:ph type="dt" sz="half" idx="10"/>
          </p:nvPr>
        </p:nvSpPr>
        <p:spPr/>
        <p:txBody>
          <a:bodyPr/>
          <a:lstStyle>
            <a:lvl1pPr eaLnBrk="0" hangingPunct="0">
              <a:defRPr/>
            </a:lvl1pPr>
          </a:lstStyle>
          <a:p>
            <a:pPr>
              <a:defRPr/>
            </a:pPr>
            <a:endParaRPr lang="en-US"/>
          </a:p>
        </p:txBody>
      </p:sp>
      <p:sp>
        <p:nvSpPr>
          <p:cNvPr id="55" name="Footer Placeholder 7">
            <a:extLst>
              <a:ext uri="{FF2B5EF4-FFF2-40B4-BE49-F238E27FC236}">
                <a16:creationId xmlns="" xmlns:a16="http://schemas.microsoft.com/office/drawing/2014/main" id="{536EABD0-CB5E-4348-BEBB-1572B76212E9}"/>
              </a:ext>
            </a:extLst>
          </p:cNvPr>
          <p:cNvSpPr>
            <a:spLocks noGrp="1"/>
          </p:cNvSpPr>
          <p:nvPr>
            <p:ph type="ftr" sz="quarter" idx="11"/>
          </p:nvPr>
        </p:nvSpPr>
        <p:spPr/>
        <p:txBody>
          <a:bodyPr/>
          <a:lstStyle>
            <a:lvl1pPr eaLnBrk="0" hangingPunct="0">
              <a:defRPr/>
            </a:lvl1pPr>
          </a:lstStyle>
          <a:p>
            <a:pPr>
              <a:defRPr/>
            </a:pPr>
            <a:endParaRPr lang="en-US"/>
          </a:p>
        </p:txBody>
      </p:sp>
      <p:sp>
        <p:nvSpPr>
          <p:cNvPr id="56" name="Slide Number Placeholder 8">
            <a:extLst>
              <a:ext uri="{FF2B5EF4-FFF2-40B4-BE49-F238E27FC236}">
                <a16:creationId xmlns="" xmlns:a16="http://schemas.microsoft.com/office/drawing/2014/main" id="{B3599CBC-4F50-4A95-951B-220F11C7B238}"/>
              </a:ext>
            </a:extLst>
          </p:cNvPr>
          <p:cNvSpPr>
            <a:spLocks noGrp="1"/>
          </p:cNvSpPr>
          <p:nvPr>
            <p:ph type="sldNum" sz="quarter" idx="12"/>
          </p:nvPr>
        </p:nvSpPr>
        <p:spPr/>
        <p:txBody>
          <a:bodyPr/>
          <a:lstStyle>
            <a:lvl1pPr eaLnBrk="0" hangingPunct="0">
              <a:defRPr/>
            </a:lvl1pPr>
          </a:lstStyle>
          <a:p>
            <a:pPr>
              <a:defRPr/>
            </a:pPr>
            <a:fld id="{5D0366B0-4022-47F1-8979-307369A73D34}" type="slidenum">
              <a:rPr lang="en-US" altLang="en-US"/>
              <a:pPr>
                <a:defRPr/>
              </a:pPr>
              <a:t>‹#›</a:t>
            </a:fld>
            <a:endParaRPr lang="en-US" altLang="en-US"/>
          </a:p>
        </p:txBody>
      </p:sp>
    </p:spTree>
    <p:extLst>
      <p:ext uri="{BB962C8B-B14F-4D97-AF65-F5344CB8AC3E}">
        <p14:creationId xmlns:p14="http://schemas.microsoft.com/office/powerpoint/2010/main" val="347359052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3" name="Rectangle 26">
            <a:extLst>
              <a:ext uri="{FF2B5EF4-FFF2-40B4-BE49-F238E27FC236}">
                <a16:creationId xmlns="" xmlns:a16="http://schemas.microsoft.com/office/drawing/2014/main" id="{11425C09-BD12-43C1-A5C9-C6FE7DC5B91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4" name="Rectangle 152">
            <a:extLst>
              <a:ext uri="{FF2B5EF4-FFF2-40B4-BE49-F238E27FC236}">
                <a16:creationId xmlns="" xmlns:a16="http://schemas.microsoft.com/office/drawing/2014/main" id="{A224C8DA-0AED-43C2-A50F-43FADCD53D26}"/>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 name="Rectangle 153">
            <a:extLst>
              <a:ext uri="{FF2B5EF4-FFF2-40B4-BE49-F238E27FC236}">
                <a16:creationId xmlns="" xmlns:a16="http://schemas.microsoft.com/office/drawing/2014/main" id="{532535B8-B3BA-4E29-B9D0-8E1C185D1FF7}"/>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4">
            <a:extLst>
              <a:ext uri="{FF2B5EF4-FFF2-40B4-BE49-F238E27FC236}">
                <a16:creationId xmlns="" xmlns:a16="http://schemas.microsoft.com/office/drawing/2014/main" id="{C07DCB4C-B743-45D9-A496-C3052E667ED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5">
            <a:extLst>
              <a:ext uri="{FF2B5EF4-FFF2-40B4-BE49-F238E27FC236}">
                <a16:creationId xmlns="" xmlns:a16="http://schemas.microsoft.com/office/drawing/2014/main" id="{0FEA25BC-EEB5-4AD9-A47D-FDE9846F3C0D}"/>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6">
            <a:extLst>
              <a:ext uri="{FF2B5EF4-FFF2-40B4-BE49-F238E27FC236}">
                <a16:creationId xmlns="" xmlns:a16="http://schemas.microsoft.com/office/drawing/2014/main" id="{CA646E3A-D78B-4E62-9697-172E93E16CB5}"/>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7">
            <a:extLst>
              <a:ext uri="{FF2B5EF4-FFF2-40B4-BE49-F238E27FC236}">
                <a16:creationId xmlns="" xmlns:a16="http://schemas.microsoft.com/office/drawing/2014/main" id="{BE640C01-418F-4AC6-8A4C-E2A92CA8EACC}"/>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8">
            <a:extLst>
              <a:ext uri="{FF2B5EF4-FFF2-40B4-BE49-F238E27FC236}">
                <a16:creationId xmlns="" xmlns:a16="http://schemas.microsoft.com/office/drawing/2014/main" id="{AE546A9B-7AF0-40C6-B344-E47D3818635C}"/>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9">
            <a:extLst>
              <a:ext uri="{FF2B5EF4-FFF2-40B4-BE49-F238E27FC236}">
                <a16:creationId xmlns="" xmlns:a16="http://schemas.microsoft.com/office/drawing/2014/main" id="{4A63DC88-F1CC-4DF4-9DD2-BAF2EDB06302}"/>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60">
            <a:extLst>
              <a:ext uri="{FF2B5EF4-FFF2-40B4-BE49-F238E27FC236}">
                <a16:creationId xmlns="" xmlns:a16="http://schemas.microsoft.com/office/drawing/2014/main" id="{446D9A61-C6C4-4900-9BEE-04926D2C163F}"/>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1">
            <a:extLst>
              <a:ext uri="{FF2B5EF4-FFF2-40B4-BE49-F238E27FC236}">
                <a16:creationId xmlns="" xmlns:a16="http://schemas.microsoft.com/office/drawing/2014/main" id="{ABA10428-5B34-4B47-BEF0-1B27531226DF}"/>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2">
            <a:extLst>
              <a:ext uri="{FF2B5EF4-FFF2-40B4-BE49-F238E27FC236}">
                <a16:creationId xmlns="" xmlns:a16="http://schemas.microsoft.com/office/drawing/2014/main" id="{548EF5BD-7E70-49BB-90A6-9546B657C79A}"/>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3">
            <a:extLst>
              <a:ext uri="{FF2B5EF4-FFF2-40B4-BE49-F238E27FC236}">
                <a16:creationId xmlns="" xmlns:a16="http://schemas.microsoft.com/office/drawing/2014/main" id="{30A415A6-30FF-4B87-8434-3BD471E3F246}"/>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4">
            <a:extLst>
              <a:ext uri="{FF2B5EF4-FFF2-40B4-BE49-F238E27FC236}">
                <a16:creationId xmlns="" xmlns:a16="http://schemas.microsoft.com/office/drawing/2014/main" id="{05D41C84-42D4-4D1C-9E13-4841E34F2AA5}"/>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5">
            <a:extLst>
              <a:ext uri="{FF2B5EF4-FFF2-40B4-BE49-F238E27FC236}">
                <a16:creationId xmlns="" xmlns:a16="http://schemas.microsoft.com/office/drawing/2014/main" id="{C7E999D4-9794-4862-8AD1-E4F48A29B207}"/>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6">
            <a:extLst>
              <a:ext uri="{FF2B5EF4-FFF2-40B4-BE49-F238E27FC236}">
                <a16:creationId xmlns="" xmlns:a16="http://schemas.microsoft.com/office/drawing/2014/main" id="{C9D8F1F2-BACF-4D2A-8D48-64F20BCEF58F}"/>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7">
            <a:extLst>
              <a:ext uri="{FF2B5EF4-FFF2-40B4-BE49-F238E27FC236}">
                <a16:creationId xmlns="" xmlns:a16="http://schemas.microsoft.com/office/drawing/2014/main" id="{D9CD9F8D-1DA2-4AE5-B021-A680D50FB1BA}"/>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8">
            <a:extLst>
              <a:ext uri="{FF2B5EF4-FFF2-40B4-BE49-F238E27FC236}">
                <a16:creationId xmlns="" xmlns:a16="http://schemas.microsoft.com/office/drawing/2014/main" id="{D9087B16-912D-44B3-B6CC-278C16B6D607}"/>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9">
            <a:extLst>
              <a:ext uri="{FF2B5EF4-FFF2-40B4-BE49-F238E27FC236}">
                <a16:creationId xmlns="" xmlns:a16="http://schemas.microsoft.com/office/drawing/2014/main" id="{AFF29D8D-AB1D-486A-AB69-403CC1603956}"/>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 xmlns:a16="http://schemas.microsoft.com/office/drawing/2014/main" id="{C2C40606-2F1E-4873-9F82-15EA8BC7E2A4}"/>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 xmlns:a16="http://schemas.microsoft.com/office/drawing/2014/main" id="{C43C29C2-BB4A-471E-830E-81225F64E43A}"/>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3">
            <a:extLst>
              <a:ext uri="{FF2B5EF4-FFF2-40B4-BE49-F238E27FC236}">
                <a16:creationId xmlns="" xmlns:a16="http://schemas.microsoft.com/office/drawing/2014/main" id="{98CCE118-A5BA-4427-8DAD-9D38D872A4F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4">
            <a:extLst>
              <a:ext uri="{FF2B5EF4-FFF2-40B4-BE49-F238E27FC236}">
                <a16:creationId xmlns="" xmlns:a16="http://schemas.microsoft.com/office/drawing/2014/main" id="{4C64ECB1-20C7-4E0C-A5E3-E3E40508C3B9}"/>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6">
            <a:extLst>
              <a:ext uri="{FF2B5EF4-FFF2-40B4-BE49-F238E27FC236}">
                <a16:creationId xmlns="" xmlns:a16="http://schemas.microsoft.com/office/drawing/2014/main" id="{C1ECB414-3A7D-4FD2-95C5-BDEFBC1860DF}"/>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7">
            <a:extLst>
              <a:ext uri="{FF2B5EF4-FFF2-40B4-BE49-F238E27FC236}">
                <a16:creationId xmlns="" xmlns:a16="http://schemas.microsoft.com/office/drawing/2014/main" id="{14543C7D-3DE8-4CBB-827E-79E6F178D0FC}"/>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81">
            <a:extLst>
              <a:ext uri="{FF2B5EF4-FFF2-40B4-BE49-F238E27FC236}">
                <a16:creationId xmlns="" xmlns:a16="http://schemas.microsoft.com/office/drawing/2014/main" id="{5B7134B4-AB4D-46B4-A555-DEDD8DCB565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2">
            <a:extLst>
              <a:ext uri="{FF2B5EF4-FFF2-40B4-BE49-F238E27FC236}">
                <a16:creationId xmlns="" xmlns:a16="http://schemas.microsoft.com/office/drawing/2014/main" id="{E82BCA07-F750-4BD9-80E2-26564784879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3">
            <a:extLst>
              <a:ext uri="{FF2B5EF4-FFF2-40B4-BE49-F238E27FC236}">
                <a16:creationId xmlns="" xmlns:a16="http://schemas.microsoft.com/office/drawing/2014/main" id="{113FE290-9CFD-49B5-BE2A-89A6C4565AA8}"/>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4">
            <a:extLst>
              <a:ext uri="{FF2B5EF4-FFF2-40B4-BE49-F238E27FC236}">
                <a16:creationId xmlns="" xmlns:a16="http://schemas.microsoft.com/office/drawing/2014/main" id="{4891672D-7469-4B13-91AD-26F175F41E1F}"/>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5">
            <a:extLst>
              <a:ext uri="{FF2B5EF4-FFF2-40B4-BE49-F238E27FC236}">
                <a16:creationId xmlns="" xmlns:a16="http://schemas.microsoft.com/office/drawing/2014/main" id="{DAE91307-BC5B-48FB-9AC1-4E14D41812D5}"/>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6">
            <a:extLst>
              <a:ext uri="{FF2B5EF4-FFF2-40B4-BE49-F238E27FC236}">
                <a16:creationId xmlns="" xmlns:a16="http://schemas.microsoft.com/office/drawing/2014/main" id="{F6E14972-7402-42D9-8625-01245570B3F6}"/>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7">
            <a:extLst>
              <a:ext uri="{FF2B5EF4-FFF2-40B4-BE49-F238E27FC236}">
                <a16:creationId xmlns="" xmlns:a16="http://schemas.microsoft.com/office/drawing/2014/main" id="{941C38CF-FF12-4F2F-9E84-8D9FBCBC1FA3}"/>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8">
            <a:extLst>
              <a:ext uri="{FF2B5EF4-FFF2-40B4-BE49-F238E27FC236}">
                <a16:creationId xmlns="" xmlns:a16="http://schemas.microsoft.com/office/drawing/2014/main" id="{971051A1-B4E9-499C-8103-85F2F28ECD0E}"/>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9">
            <a:extLst>
              <a:ext uri="{FF2B5EF4-FFF2-40B4-BE49-F238E27FC236}">
                <a16:creationId xmlns="" xmlns:a16="http://schemas.microsoft.com/office/drawing/2014/main" id="{3DFFB2E2-43DC-4D6E-8A1D-140483E7163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90">
            <a:extLst>
              <a:ext uri="{FF2B5EF4-FFF2-40B4-BE49-F238E27FC236}">
                <a16:creationId xmlns="" xmlns:a16="http://schemas.microsoft.com/office/drawing/2014/main" id="{CA7C5F9B-6B9F-453C-9FF2-0839C653D358}"/>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1">
            <a:extLst>
              <a:ext uri="{FF2B5EF4-FFF2-40B4-BE49-F238E27FC236}">
                <a16:creationId xmlns="" xmlns:a16="http://schemas.microsoft.com/office/drawing/2014/main" id="{FBCE5C4C-8608-4CCB-931B-F5ADC6E0955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2">
            <a:extLst>
              <a:ext uri="{FF2B5EF4-FFF2-40B4-BE49-F238E27FC236}">
                <a16:creationId xmlns="" xmlns:a16="http://schemas.microsoft.com/office/drawing/2014/main" id="{D3DE98BB-D079-4744-A6AD-BC7D34170B6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4">
            <a:extLst>
              <a:ext uri="{FF2B5EF4-FFF2-40B4-BE49-F238E27FC236}">
                <a16:creationId xmlns="" xmlns:a16="http://schemas.microsoft.com/office/drawing/2014/main" id="{6996A8DD-00BE-448D-B009-3A576EAD300A}"/>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1" name="Group 195">
            <a:extLst>
              <a:ext uri="{FF2B5EF4-FFF2-40B4-BE49-F238E27FC236}">
                <a16:creationId xmlns="" xmlns:a16="http://schemas.microsoft.com/office/drawing/2014/main" id="{D57266A9-B86A-42E3-83FC-DD88B543A748}"/>
              </a:ext>
            </a:extLst>
          </p:cNvPr>
          <p:cNvGrpSpPr>
            <a:grpSpLocks/>
          </p:cNvGrpSpPr>
          <p:nvPr/>
        </p:nvGrpSpPr>
        <p:grpSpPr bwMode="auto">
          <a:xfrm>
            <a:off x="0" y="357188"/>
            <a:ext cx="1543050" cy="1123950"/>
            <a:chOff x="-9" y="1395"/>
            <a:chExt cx="2985" cy="2898"/>
          </a:xfrm>
        </p:grpSpPr>
        <p:pic>
          <p:nvPicPr>
            <p:cNvPr id="42" name="Picture 196" descr="pan01">
              <a:extLst>
                <a:ext uri="{FF2B5EF4-FFF2-40B4-BE49-F238E27FC236}">
                  <a16:creationId xmlns="" xmlns:a16="http://schemas.microsoft.com/office/drawing/2014/main" id="{CAE5FCF1-CF1F-48AD-A8BD-BB98076F4B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 name="Group 198">
            <a:extLst>
              <a:ext uri="{FF2B5EF4-FFF2-40B4-BE49-F238E27FC236}">
                <a16:creationId xmlns="" xmlns:a16="http://schemas.microsoft.com/office/drawing/2014/main" id="{8A75E07D-BA04-4685-AF24-A93E284DE757}"/>
              </a:ext>
            </a:extLst>
          </p:cNvPr>
          <p:cNvGrpSpPr>
            <a:grpSpLocks/>
          </p:cNvGrpSpPr>
          <p:nvPr/>
        </p:nvGrpSpPr>
        <p:grpSpPr bwMode="auto">
          <a:xfrm>
            <a:off x="-7938" y="195263"/>
            <a:ext cx="1409701" cy="1143000"/>
            <a:chOff x="0" y="1039"/>
            <a:chExt cx="2681" cy="2897"/>
          </a:xfrm>
        </p:grpSpPr>
        <p:pic>
          <p:nvPicPr>
            <p:cNvPr id="44" name="Picture 199" descr="pan01">
              <a:extLst>
                <a:ext uri="{FF2B5EF4-FFF2-40B4-BE49-F238E27FC236}">
                  <a16:creationId xmlns="" xmlns:a16="http://schemas.microsoft.com/office/drawing/2014/main" id="{5EBC0ED9-68C4-4B0E-A666-B6E0AFA01C72}"/>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200" descr="wiz_gold04">
              <a:extLst>
                <a:ext uri="{FF2B5EF4-FFF2-40B4-BE49-F238E27FC236}">
                  <a16:creationId xmlns="" xmlns:a16="http://schemas.microsoft.com/office/drawing/2014/main" id="{B66F039F-EE1E-4D7B-B96D-0E313E666EA9}"/>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6" name="Group 201">
            <a:extLst>
              <a:ext uri="{FF2B5EF4-FFF2-40B4-BE49-F238E27FC236}">
                <a16:creationId xmlns="" xmlns:a16="http://schemas.microsoft.com/office/drawing/2014/main" id="{4187CE9B-0883-4534-8F1D-CDC50DB72FC6}"/>
              </a:ext>
            </a:extLst>
          </p:cNvPr>
          <p:cNvGrpSpPr>
            <a:grpSpLocks/>
          </p:cNvGrpSpPr>
          <p:nvPr/>
        </p:nvGrpSpPr>
        <p:grpSpPr bwMode="auto">
          <a:xfrm>
            <a:off x="0" y="0"/>
            <a:ext cx="1244600" cy="1239838"/>
            <a:chOff x="-7" y="240"/>
            <a:chExt cx="2407" cy="3199"/>
          </a:xfrm>
        </p:grpSpPr>
        <p:pic>
          <p:nvPicPr>
            <p:cNvPr id="47" name="Picture 202" descr="pan01">
              <a:extLst>
                <a:ext uri="{FF2B5EF4-FFF2-40B4-BE49-F238E27FC236}">
                  <a16:creationId xmlns="" xmlns:a16="http://schemas.microsoft.com/office/drawing/2014/main" id="{7A497B5D-C23A-4C69-9A90-3D9E82068B6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203" descr="wiz_gold01">
              <a:extLst>
                <a:ext uri="{FF2B5EF4-FFF2-40B4-BE49-F238E27FC236}">
                  <a16:creationId xmlns="" xmlns:a16="http://schemas.microsoft.com/office/drawing/2014/main" id="{F68DD74E-5E57-4AD8-A392-5C447F341A8B}"/>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9" name="TextBox 53">
            <a:extLst>
              <a:ext uri="{FF2B5EF4-FFF2-40B4-BE49-F238E27FC236}">
                <a16:creationId xmlns="" xmlns:a16="http://schemas.microsoft.com/office/drawing/2014/main" id="{F69F8FB5-900F-4A24-BD2A-A9DFECC24995}"/>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50" name="Date Placeholder 2">
            <a:extLst>
              <a:ext uri="{FF2B5EF4-FFF2-40B4-BE49-F238E27FC236}">
                <a16:creationId xmlns="" xmlns:a16="http://schemas.microsoft.com/office/drawing/2014/main" id="{D5265C53-F182-436F-8C0C-54FE414B60A3}"/>
              </a:ext>
            </a:extLst>
          </p:cNvPr>
          <p:cNvSpPr>
            <a:spLocks noGrp="1"/>
          </p:cNvSpPr>
          <p:nvPr>
            <p:ph type="dt" sz="half" idx="10"/>
          </p:nvPr>
        </p:nvSpPr>
        <p:spPr/>
        <p:txBody>
          <a:bodyPr/>
          <a:lstStyle>
            <a:lvl1pPr eaLnBrk="0" hangingPunct="0">
              <a:defRPr/>
            </a:lvl1pPr>
          </a:lstStyle>
          <a:p>
            <a:pPr>
              <a:defRPr/>
            </a:pPr>
            <a:endParaRPr lang="en-US"/>
          </a:p>
        </p:txBody>
      </p:sp>
      <p:sp>
        <p:nvSpPr>
          <p:cNvPr id="51" name="Footer Placeholder 3">
            <a:extLst>
              <a:ext uri="{FF2B5EF4-FFF2-40B4-BE49-F238E27FC236}">
                <a16:creationId xmlns="" xmlns:a16="http://schemas.microsoft.com/office/drawing/2014/main" id="{E2F311AC-8351-42E3-A4E6-9211A6147B4E}"/>
              </a:ext>
            </a:extLst>
          </p:cNvPr>
          <p:cNvSpPr>
            <a:spLocks noGrp="1"/>
          </p:cNvSpPr>
          <p:nvPr>
            <p:ph type="ftr" sz="quarter" idx="11"/>
          </p:nvPr>
        </p:nvSpPr>
        <p:spPr/>
        <p:txBody>
          <a:bodyPr/>
          <a:lstStyle>
            <a:lvl1pPr eaLnBrk="0" hangingPunct="0">
              <a:defRPr/>
            </a:lvl1pPr>
          </a:lstStyle>
          <a:p>
            <a:pPr>
              <a:defRPr/>
            </a:pPr>
            <a:endParaRPr lang="en-US"/>
          </a:p>
        </p:txBody>
      </p:sp>
      <p:sp>
        <p:nvSpPr>
          <p:cNvPr id="52" name="Slide Number Placeholder 4">
            <a:extLst>
              <a:ext uri="{FF2B5EF4-FFF2-40B4-BE49-F238E27FC236}">
                <a16:creationId xmlns="" xmlns:a16="http://schemas.microsoft.com/office/drawing/2014/main" id="{B5A85275-551F-4304-8294-80E02751196D}"/>
              </a:ext>
            </a:extLst>
          </p:cNvPr>
          <p:cNvSpPr>
            <a:spLocks noGrp="1"/>
          </p:cNvSpPr>
          <p:nvPr>
            <p:ph type="sldNum" sz="quarter" idx="12"/>
          </p:nvPr>
        </p:nvSpPr>
        <p:spPr/>
        <p:txBody>
          <a:bodyPr/>
          <a:lstStyle>
            <a:lvl1pPr eaLnBrk="0" hangingPunct="0">
              <a:defRPr/>
            </a:lvl1pPr>
          </a:lstStyle>
          <a:p>
            <a:pPr>
              <a:defRPr/>
            </a:pPr>
            <a:fld id="{A5A955E9-FB83-4776-A6DE-FE20B5B5D662}" type="slidenum">
              <a:rPr lang="en-US" altLang="en-US"/>
              <a:pPr>
                <a:defRPr/>
              </a:pPr>
              <a:t>‹#›</a:t>
            </a:fld>
            <a:endParaRPr lang="en-US" altLang="en-US"/>
          </a:p>
        </p:txBody>
      </p:sp>
    </p:spTree>
    <p:extLst>
      <p:ext uri="{BB962C8B-B14F-4D97-AF65-F5344CB8AC3E}">
        <p14:creationId xmlns:p14="http://schemas.microsoft.com/office/powerpoint/2010/main" val="799438868"/>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Rectangle 26">
            <a:extLst>
              <a:ext uri="{FF2B5EF4-FFF2-40B4-BE49-F238E27FC236}">
                <a16:creationId xmlns="" xmlns:a16="http://schemas.microsoft.com/office/drawing/2014/main" id="{67D432D5-ED38-45C5-8F87-B3D18E89B2BE}"/>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3" name="Rectangle 152">
            <a:extLst>
              <a:ext uri="{FF2B5EF4-FFF2-40B4-BE49-F238E27FC236}">
                <a16:creationId xmlns="" xmlns:a16="http://schemas.microsoft.com/office/drawing/2014/main" id="{DB965960-99F4-450E-B810-8E9C2B69FD7A}"/>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 name="Rectangle 153">
            <a:extLst>
              <a:ext uri="{FF2B5EF4-FFF2-40B4-BE49-F238E27FC236}">
                <a16:creationId xmlns="" xmlns:a16="http://schemas.microsoft.com/office/drawing/2014/main" id="{BB199F21-9814-45A3-8B80-EFBE780252E1}"/>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 name="Rectangle 154">
            <a:extLst>
              <a:ext uri="{FF2B5EF4-FFF2-40B4-BE49-F238E27FC236}">
                <a16:creationId xmlns="" xmlns:a16="http://schemas.microsoft.com/office/drawing/2014/main" id="{920BCA19-359C-46B7-A6A3-3E9E019D6343}"/>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5">
            <a:extLst>
              <a:ext uri="{FF2B5EF4-FFF2-40B4-BE49-F238E27FC236}">
                <a16:creationId xmlns="" xmlns:a16="http://schemas.microsoft.com/office/drawing/2014/main" id="{8FBCB563-2BF6-4E6A-94E1-80FDE9D2269A}"/>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6">
            <a:extLst>
              <a:ext uri="{FF2B5EF4-FFF2-40B4-BE49-F238E27FC236}">
                <a16:creationId xmlns="" xmlns:a16="http://schemas.microsoft.com/office/drawing/2014/main" id="{39731CAD-2B04-4EA2-9B91-622B2EBD24E7}"/>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7">
            <a:extLst>
              <a:ext uri="{FF2B5EF4-FFF2-40B4-BE49-F238E27FC236}">
                <a16:creationId xmlns="" xmlns:a16="http://schemas.microsoft.com/office/drawing/2014/main" id="{BC6A854F-48FF-408D-BDF2-498816DF26FF}"/>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8">
            <a:extLst>
              <a:ext uri="{FF2B5EF4-FFF2-40B4-BE49-F238E27FC236}">
                <a16:creationId xmlns="" xmlns:a16="http://schemas.microsoft.com/office/drawing/2014/main" id="{8C901DC8-E45E-46F5-91A6-364451EF2818}"/>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9">
            <a:extLst>
              <a:ext uri="{FF2B5EF4-FFF2-40B4-BE49-F238E27FC236}">
                <a16:creationId xmlns="" xmlns:a16="http://schemas.microsoft.com/office/drawing/2014/main" id="{2ECC7007-8622-4AFE-AA4B-A3238A939D3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60">
            <a:extLst>
              <a:ext uri="{FF2B5EF4-FFF2-40B4-BE49-F238E27FC236}">
                <a16:creationId xmlns="" xmlns:a16="http://schemas.microsoft.com/office/drawing/2014/main" id="{21A9A703-E663-48EB-9281-EA53EFEEFDAE}"/>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61">
            <a:extLst>
              <a:ext uri="{FF2B5EF4-FFF2-40B4-BE49-F238E27FC236}">
                <a16:creationId xmlns="" xmlns:a16="http://schemas.microsoft.com/office/drawing/2014/main" id="{526233C4-5CFE-42BA-9AD4-0C4CB0196D42}"/>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2">
            <a:extLst>
              <a:ext uri="{FF2B5EF4-FFF2-40B4-BE49-F238E27FC236}">
                <a16:creationId xmlns="" xmlns:a16="http://schemas.microsoft.com/office/drawing/2014/main" id="{8E934922-1FE0-4462-B020-88BA1E0F45C2}"/>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3">
            <a:extLst>
              <a:ext uri="{FF2B5EF4-FFF2-40B4-BE49-F238E27FC236}">
                <a16:creationId xmlns="" xmlns:a16="http://schemas.microsoft.com/office/drawing/2014/main" id="{8D611860-7816-484B-AE12-554FD7929EA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4">
            <a:extLst>
              <a:ext uri="{FF2B5EF4-FFF2-40B4-BE49-F238E27FC236}">
                <a16:creationId xmlns="" xmlns:a16="http://schemas.microsoft.com/office/drawing/2014/main" id="{DF78657B-B1BE-4561-8C20-DD84C37F54EB}"/>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5">
            <a:extLst>
              <a:ext uri="{FF2B5EF4-FFF2-40B4-BE49-F238E27FC236}">
                <a16:creationId xmlns="" xmlns:a16="http://schemas.microsoft.com/office/drawing/2014/main" id="{DBE65412-4981-4B7D-B22D-3835ED4AAA46}"/>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6">
            <a:extLst>
              <a:ext uri="{FF2B5EF4-FFF2-40B4-BE49-F238E27FC236}">
                <a16:creationId xmlns="" xmlns:a16="http://schemas.microsoft.com/office/drawing/2014/main" id="{FEC3E6F9-F03F-42D8-9711-774A66431B0D}"/>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7">
            <a:extLst>
              <a:ext uri="{FF2B5EF4-FFF2-40B4-BE49-F238E27FC236}">
                <a16:creationId xmlns="" xmlns:a16="http://schemas.microsoft.com/office/drawing/2014/main" id="{3B538A0C-1157-401A-AD7A-A05DD7A39D2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8">
            <a:extLst>
              <a:ext uri="{FF2B5EF4-FFF2-40B4-BE49-F238E27FC236}">
                <a16:creationId xmlns="" xmlns:a16="http://schemas.microsoft.com/office/drawing/2014/main" id="{A83168FC-E291-4D75-8DD4-6ABED74432BD}"/>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9">
            <a:extLst>
              <a:ext uri="{FF2B5EF4-FFF2-40B4-BE49-F238E27FC236}">
                <a16:creationId xmlns="" xmlns:a16="http://schemas.microsoft.com/office/drawing/2014/main" id="{07A99398-F782-4DC2-8CB4-FD62914BB09B}"/>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70">
            <a:extLst>
              <a:ext uri="{FF2B5EF4-FFF2-40B4-BE49-F238E27FC236}">
                <a16:creationId xmlns="" xmlns:a16="http://schemas.microsoft.com/office/drawing/2014/main" id="{B2A9CD03-2315-4DD0-80AB-33D71DA1D187}"/>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1">
            <a:extLst>
              <a:ext uri="{FF2B5EF4-FFF2-40B4-BE49-F238E27FC236}">
                <a16:creationId xmlns="" xmlns:a16="http://schemas.microsoft.com/office/drawing/2014/main" id="{2A0813EE-0C27-4F0E-83EC-79342BDB3432}"/>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3">
            <a:extLst>
              <a:ext uri="{FF2B5EF4-FFF2-40B4-BE49-F238E27FC236}">
                <a16:creationId xmlns="" xmlns:a16="http://schemas.microsoft.com/office/drawing/2014/main" id="{A11B0BB4-8799-4FD5-BF9B-EC7D2154E173}"/>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4">
            <a:extLst>
              <a:ext uri="{FF2B5EF4-FFF2-40B4-BE49-F238E27FC236}">
                <a16:creationId xmlns="" xmlns:a16="http://schemas.microsoft.com/office/drawing/2014/main" id="{75119D6C-0C0D-466F-9B37-9614A57CCFC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6">
            <a:extLst>
              <a:ext uri="{FF2B5EF4-FFF2-40B4-BE49-F238E27FC236}">
                <a16:creationId xmlns="" xmlns:a16="http://schemas.microsoft.com/office/drawing/2014/main" id="{A7ECDDA8-5505-43F0-86D7-CFE904FAE61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7">
            <a:extLst>
              <a:ext uri="{FF2B5EF4-FFF2-40B4-BE49-F238E27FC236}">
                <a16:creationId xmlns="" xmlns:a16="http://schemas.microsoft.com/office/drawing/2014/main" id="{9F97453E-2DEA-4D93-9B4B-976F105027A9}"/>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81">
            <a:extLst>
              <a:ext uri="{FF2B5EF4-FFF2-40B4-BE49-F238E27FC236}">
                <a16:creationId xmlns="" xmlns:a16="http://schemas.microsoft.com/office/drawing/2014/main" id="{97B89924-E681-465D-8024-06FAAF907329}"/>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82">
            <a:extLst>
              <a:ext uri="{FF2B5EF4-FFF2-40B4-BE49-F238E27FC236}">
                <a16:creationId xmlns="" xmlns:a16="http://schemas.microsoft.com/office/drawing/2014/main" id="{D9F7CEFB-FB9E-478C-B495-21CEFA2B8AF1}"/>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3">
            <a:extLst>
              <a:ext uri="{FF2B5EF4-FFF2-40B4-BE49-F238E27FC236}">
                <a16:creationId xmlns="" xmlns:a16="http://schemas.microsoft.com/office/drawing/2014/main" id="{BAE3CE7C-B0E4-4B1F-8019-3D8145971457}"/>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4">
            <a:extLst>
              <a:ext uri="{FF2B5EF4-FFF2-40B4-BE49-F238E27FC236}">
                <a16:creationId xmlns="" xmlns:a16="http://schemas.microsoft.com/office/drawing/2014/main" id="{C265F3F5-9BA1-4356-AF58-6638B577EB29}"/>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 xmlns:a16="http://schemas.microsoft.com/office/drawing/2014/main" id="{BE9FF6AD-E791-4264-B4BA-1B9AF4051D29}"/>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 xmlns:a16="http://schemas.microsoft.com/office/drawing/2014/main" id="{9F8DCC12-E034-4B02-9AF6-2D2F11D99FB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 xmlns:a16="http://schemas.microsoft.com/office/drawing/2014/main" id="{0074AF8C-E563-45CE-B7E5-ACCE011E0946}"/>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 xmlns:a16="http://schemas.microsoft.com/office/drawing/2014/main" id="{5C991F6E-2F22-422F-9A4B-562E9584B69F}"/>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9">
            <a:extLst>
              <a:ext uri="{FF2B5EF4-FFF2-40B4-BE49-F238E27FC236}">
                <a16:creationId xmlns="" xmlns:a16="http://schemas.microsoft.com/office/drawing/2014/main" id="{627CD7EC-A41F-496E-B312-36DF3C523918}"/>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90">
            <a:extLst>
              <a:ext uri="{FF2B5EF4-FFF2-40B4-BE49-F238E27FC236}">
                <a16:creationId xmlns="" xmlns:a16="http://schemas.microsoft.com/office/drawing/2014/main" id="{A0366C6B-E62D-4C80-A4D3-311688934C81}"/>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91">
            <a:extLst>
              <a:ext uri="{FF2B5EF4-FFF2-40B4-BE49-F238E27FC236}">
                <a16:creationId xmlns="" xmlns:a16="http://schemas.microsoft.com/office/drawing/2014/main" id="{CF91172D-47CF-4A2F-BABE-EF65101D300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2">
            <a:extLst>
              <a:ext uri="{FF2B5EF4-FFF2-40B4-BE49-F238E27FC236}">
                <a16:creationId xmlns="" xmlns:a16="http://schemas.microsoft.com/office/drawing/2014/main" id="{15801ADE-FF94-4BAC-BEF8-6F2E0B8B5416}"/>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4">
            <a:extLst>
              <a:ext uri="{FF2B5EF4-FFF2-40B4-BE49-F238E27FC236}">
                <a16:creationId xmlns="" xmlns:a16="http://schemas.microsoft.com/office/drawing/2014/main" id="{E6DABF33-4279-4D77-88EA-784BBC567A65}"/>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0" name="Group 195">
            <a:extLst>
              <a:ext uri="{FF2B5EF4-FFF2-40B4-BE49-F238E27FC236}">
                <a16:creationId xmlns="" xmlns:a16="http://schemas.microsoft.com/office/drawing/2014/main" id="{3058E706-4220-4D71-A5E6-9FFC3CCA510E}"/>
              </a:ext>
            </a:extLst>
          </p:cNvPr>
          <p:cNvGrpSpPr>
            <a:grpSpLocks/>
          </p:cNvGrpSpPr>
          <p:nvPr/>
        </p:nvGrpSpPr>
        <p:grpSpPr bwMode="auto">
          <a:xfrm>
            <a:off x="0" y="357188"/>
            <a:ext cx="1543050" cy="1123950"/>
            <a:chOff x="-9" y="1395"/>
            <a:chExt cx="2985" cy="2898"/>
          </a:xfrm>
        </p:grpSpPr>
        <p:pic>
          <p:nvPicPr>
            <p:cNvPr id="41" name="Picture 196" descr="pan01">
              <a:extLst>
                <a:ext uri="{FF2B5EF4-FFF2-40B4-BE49-F238E27FC236}">
                  <a16:creationId xmlns="" xmlns:a16="http://schemas.microsoft.com/office/drawing/2014/main" id="{490128A1-32AF-4120-9588-0EB8E3AE4EC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 name="Group 198">
            <a:extLst>
              <a:ext uri="{FF2B5EF4-FFF2-40B4-BE49-F238E27FC236}">
                <a16:creationId xmlns="" xmlns:a16="http://schemas.microsoft.com/office/drawing/2014/main" id="{0A8139BC-55E0-46C0-B315-5922168F3CA4}"/>
              </a:ext>
            </a:extLst>
          </p:cNvPr>
          <p:cNvGrpSpPr>
            <a:grpSpLocks/>
          </p:cNvGrpSpPr>
          <p:nvPr/>
        </p:nvGrpSpPr>
        <p:grpSpPr bwMode="auto">
          <a:xfrm>
            <a:off x="-7938" y="195263"/>
            <a:ext cx="1409701" cy="1143000"/>
            <a:chOff x="0" y="1039"/>
            <a:chExt cx="2681" cy="2897"/>
          </a:xfrm>
        </p:grpSpPr>
        <p:pic>
          <p:nvPicPr>
            <p:cNvPr id="43" name="Picture 199" descr="pan01">
              <a:extLst>
                <a:ext uri="{FF2B5EF4-FFF2-40B4-BE49-F238E27FC236}">
                  <a16:creationId xmlns="" xmlns:a16="http://schemas.microsoft.com/office/drawing/2014/main" id="{EA18D2AB-9251-44C6-A3B9-47A14A73409D}"/>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200" descr="wiz_gold04">
              <a:extLst>
                <a:ext uri="{FF2B5EF4-FFF2-40B4-BE49-F238E27FC236}">
                  <a16:creationId xmlns="" xmlns:a16="http://schemas.microsoft.com/office/drawing/2014/main" id="{62E07E99-2EC4-4E26-8846-D8A3A92D1AD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5" name="Group 201">
            <a:extLst>
              <a:ext uri="{FF2B5EF4-FFF2-40B4-BE49-F238E27FC236}">
                <a16:creationId xmlns="" xmlns:a16="http://schemas.microsoft.com/office/drawing/2014/main" id="{7A1D3275-B8B4-427C-95F0-BD1A6C36BE6A}"/>
              </a:ext>
            </a:extLst>
          </p:cNvPr>
          <p:cNvGrpSpPr>
            <a:grpSpLocks/>
          </p:cNvGrpSpPr>
          <p:nvPr/>
        </p:nvGrpSpPr>
        <p:grpSpPr bwMode="auto">
          <a:xfrm>
            <a:off x="0" y="0"/>
            <a:ext cx="1244600" cy="1239838"/>
            <a:chOff x="-7" y="240"/>
            <a:chExt cx="2407" cy="3199"/>
          </a:xfrm>
        </p:grpSpPr>
        <p:pic>
          <p:nvPicPr>
            <p:cNvPr id="46" name="Picture 202" descr="pan01">
              <a:extLst>
                <a:ext uri="{FF2B5EF4-FFF2-40B4-BE49-F238E27FC236}">
                  <a16:creationId xmlns="" xmlns:a16="http://schemas.microsoft.com/office/drawing/2014/main" id="{437AC444-F9A4-4ED1-8266-09BABC3BE6E7}"/>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3" descr="wiz_gold01">
              <a:extLst>
                <a:ext uri="{FF2B5EF4-FFF2-40B4-BE49-F238E27FC236}">
                  <a16:creationId xmlns="" xmlns:a16="http://schemas.microsoft.com/office/drawing/2014/main" id="{018C708E-7CF1-4F66-83D1-47559EAAACAB}"/>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8" name="TextBox 53">
            <a:extLst>
              <a:ext uri="{FF2B5EF4-FFF2-40B4-BE49-F238E27FC236}">
                <a16:creationId xmlns="" xmlns:a16="http://schemas.microsoft.com/office/drawing/2014/main" id="{714B095A-EFA5-40F8-8ED4-CCC326D98AFB}"/>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49" name="Date Placeholder 1">
            <a:extLst>
              <a:ext uri="{FF2B5EF4-FFF2-40B4-BE49-F238E27FC236}">
                <a16:creationId xmlns="" xmlns:a16="http://schemas.microsoft.com/office/drawing/2014/main" id="{C30F37BE-32A5-4B92-9E8A-7FB33AD20BD2}"/>
              </a:ext>
            </a:extLst>
          </p:cNvPr>
          <p:cNvSpPr>
            <a:spLocks noGrp="1"/>
          </p:cNvSpPr>
          <p:nvPr>
            <p:ph type="dt" sz="half" idx="10"/>
          </p:nvPr>
        </p:nvSpPr>
        <p:spPr/>
        <p:txBody>
          <a:bodyPr/>
          <a:lstStyle>
            <a:lvl1pPr eaLnBrk="0" hangingPunct="0">
              <a:defRPr/>
            </a:lvl1pPr>
          </a:lstStyle>
          <a:p>
            <a:pPr>
              <a:defRPr/>
            </a:pPr>
            <a:endParaRPr lang="en-US"/>
          </a:p>
        </p:txBody>
      </p:sp>
      <p:sp>
        <p:nvSpPr>
          <p:cNvPr id="50" name="Footer Placeholder 2">
            <a:extLst>
              <a:ext uri="{FF2B5EF4-FFF2-40B4-BE49-F238E27FC236}">
                <a16:creationId xmlns="" xmlns:a16="http://schemas.microsoft.com/office/drawing/2014/main" id="{46BC9205-FF22-433E-8B03-EF1A25514D45}"/>
              </a:ext>
            </a:extLst>
          </p:cNvPr>
          <p:cNvSpPr>
            <a:spLocks noGrp="1"/>
          </p:cNvSpPr>
          <p:nvPr>
            <p:ph type="ftr" sz="quarter" idx="11"/>
          </p:nvPr>
        </p:nvSpPr>
        <p:spPr/>
        <p:txBody>
          <a:bodyPr/>
          <a:lstStyle>
            <a:lvl1pPr eaLnBrk="0" hangingPunct="0">
              <a:defRPr/>
            </a:lvl1pPr>
          </a:lstStyle>
          <a:p>
            <a:pPr>
              <a:defRPr/>
            </a:pPr>
            <a:endParaRPr lang="en-US"/>
          </a:p>
        </p:txBody>
      </p:sp>
      <p:sp>
        <p:nvSpPr>
          <p:cNvPr id="51" name="Slide Number Placeholder 3">
            <a:extLst>
              <a:ext uri="{FF2B5EF4-FFF2-40B4-BE49-F238E27FC236}">
                <a16:creationId xmlns="" xmlns:a16="http://schemas.microsoft.com/office/drawing/2014/main" id="{7E0053B6-A62F-4D95-A9E2-29FB9BA957DC}"/>
              </a:ext>
            </a:extLst>
          </p:cNvPr>
          <p:cNvSpPr>
            <a:spLocks noGrp="1"/>
          </p:cNvSpPr>
          <p:nvPr>
            <p:ph type="sldNum" sz="quarter" idx="12"/>
          </p:nvPr>
        </p:nvSpPr>
        <p:spPr/>
        <p:txBody>
          <a:bodyPr/>
          <a:lstStyle>
            <a:lvl1pPr eaLnBrk="0" hangingPunct="0">
              <a:defRPr/>
            </a:lvl1pPr>
          </a:lstStyle>
          <a:p>
            <a:pPr>
              <a:defRPr/>
            </a:pPr>
            <a:fld id="{31DE7476-D1A3-4AA5-86E3-D38FB945F2AB}" type="slidenum">
              <a:rPr lang="en-US" altLang="en-US"/>
              <a:pPr>
                <a:defRPr/>
              </a:pPr>
              <a:t>‹#›</a:t>
            </a:fld>
            <a:endParaRPr lang="en-US" altLang="en-US"/>
          </a:p>
        </p:txBody>
      </p:sp>
    </p:spTree>
    <p:extLst>
      <p:ext uri="{BB962C8B-B14F-4D97-AF65-F5344CB8AC3E}">
        <p14:creationId xmlns:p14="http://schemas.microsoft.com/office/powerpoint/2010/main" val="4293292569"/>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C25ACA47-B2C3-424B-8956-71CE8C3304B8}"/>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FBD9CDD3-110C-4C5B-A168-B02FB1CCF56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7892F5FB-7671-43E3-AF44-5CEA9384FF70}"/>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88981B40-7093-4029-A221-F6312733DC6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B01280CC-3A03-42F7-8C11-8F255C15CD17}"/>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28096739-5286-4354-B9CD-3D0DD16CA1FC}"/>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5D06E15A-7790-4FF1-B173-984C19168BE5}"/>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59B09BC1-0652-41F1-95C6-4A9887F6273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E51AF29A-2A49-497F-A1E4-2387B2A9BAC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E9E23484-0F7A-4D3E-A62E-8D5208CC98C0}"/>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6A1B7DCD-CFA9-444D-9DA2-DA08BEB21C62}"/>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56791658-FD85-42B8-AD5A-3E8BD1C9000D}"/>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58988DE7-4169-4DDC-991C-C5A98E95645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746BD53C-16C3-4CA9-9755-C0B980570835}"/>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781314EF-D3B3-4660-BDF4-339A1736CE6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2D90330F-28F0-403B-8130-5546182119EE}"/>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2ED44EA6-0250-4676-A38B-18922B1BD71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089DA9F6-70B1-4DEC-8FC3-EA7D558A440B}"/>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E9F093AD-5C0F-411C-9163-64AE7F4CC880}"/>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BB1BDD8B-83EF-4498-8E33-E55046C0D79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EDAED043-A1F2-41B9-924D-52AB3F6F2F6B}"/>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7A9013D4-464F-4B3C-96E9-DA52F8833309}"/>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D7D377B7-7FBC-44B8-A853-B97F64D5AFE0}"/>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DF02281A-8192-4ABF-9A4B-7BD34220F9C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D5EE7E1A-51BC-4B47-9DC8-530E86778CA4}"/>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04B967E6-7E84-4BFE-AE9E-DF098BE98057}"/>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E951A53B-3657-49DC-AB1F-A1FC69B2A3CD}"/>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16261336-2621-4F35-AF5B-F8507C0231B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8E364540-3F6E-4EF7-9172-1CBC51199AC6}"/>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508A90EB-F8D1-405D-A728-502A2CD3B36C}"/>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DB2BF82A-AD51-43E8-89B8-39624F377DEB}"/>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8EEAC628-1987-4277-8AF9-94142BB92842}"/>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33957F70-1496-43DD-BC05-C6277FE103C1}"/>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DE6B6B54-BCDA-4EF0-A076-3C67037F4045}"/>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872F3D23-C754-4461-BD86-651CB06924B2}"/>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4459E3A6-87D5-4EC0-9B06-D9EC8922B0D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CF7E6F9A-666F-4476-9DFF-4F2721A735D7}"/>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748CCBA5-363C-48E8-AC54-65D2B485AE73}"/>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213224B6-3BBE-469B-B3B1-0FA39934AF09}"/>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BD3A1992-E6AB-42EC-80B4-8A5D99224B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B338437C-AC9E-47E8-93FF-002223091FB8}"/>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1DB24F16-1741-4508-B057-4314438F370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45BC5B41-746B-45E8-9872-72F11318F2E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E4F533BE-0F1D-4237-B65D-624ED13F49FE}"/>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DD998097-5F3B-4032-A340-6012B7612EEC}"/>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724E4898-1AC0-4E01-84DC-AB4E4FCAD086}"/>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0900CDBF-A9B7-460C-B2C9-0D6A8D49B45E}"/>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 xmlns:a16="http://schemas.microsoft.com/office/drawing/2014/main" id="{E916B855-0BBA-49D0-AFA3-42645B8821BF}"/>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AD13307A-42BF-4E0D-91C8-1262353FD706}"/>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5AEB053A-7A11-4F3B-96FF-5A5FA5B19619}"/>
              </a:ext>
            </a:extLst>
          </p:cNvPr>
          <p:cNvSpPr>
            <a:spLocks noGrp="1"/>
          </p:cNvSpPr>
          <p:nvPr>
            <p:ph type="sldNum" sz="quarter" idx="12"/>
          </p:nvPr>
        </p:nvSpPr>
        <p:spPr/>
        <p:txBody>
          <a:bodyPr/>
          <a:lstStyle>
            <a:lvl1pPr eaLnBrk="0" hangingPunct="0">
              <a:defRPr/>
            </a:lvl1pPr>
          </a:lstStyle>
          <a:p>
            <a:pPr>
              <a:defRPr/>
            </a:pPr>
            <a:fld id="{9B75F878-3458-4405-89C7-3936F1B1C471}" type="slidenum">
              <a:rPr lang="en-US" altLang="en-US"/>
              <a:pPr>
                <a:defRPr/>
              </a:pPr>
              <a:t>‹#›</a:t>
            </a:fld>
            <a:endParaRPr lang="en-US" altLang="en-US"/>
          </a:p>
        </p:txBody>
      </p:sp>
    </p:spTree>
    <p:extLst>
      <p:ext uri="{BB962C8B-B14F-4D97-AF65-F5344CB8AC3E}">
        <p14:creationId xmlns:p14="http://schemas.microsoft.com/office/powerpoint/2010/main" val="3232406559"/>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A379A099-8D3D-4799-960D-BCC6C98E98E9}"/>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2CB14434-4597-45D9-B20B-A3DC636306B1}"/>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84F7C58A-77CC-4AF8-A3C6-7DE44128EA7B}"/>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21DAF592-4669-4FA6-8676-9592EC2951EE}"/>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1A5525B8-7086-4E09-A6D2-4883A3F4153D}"/>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3F87E02D-181B-47A9-9FF5-0D41BD758B52}"/>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21B2A845-5CFF-4288-8B95-A1ABE6F9DABF}"/>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7B028D80-2E55-477F-B8D1-23B137DA9058}"/>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5904CD6D-6C0F-40B8-B181-206C26487F4B}"/>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51C996DA-13CE-45B6-A155-A2744F6A446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FAA637C5-B323-469F-84B5-75DF9F45C567}"/>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83DC04C9-0A2C-49F8-AB6A-ECEF079D3FBD}"/>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3A0F9763-039F-4569-B9C9-716D1A37CB93}"/>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B1168015-197F-4ED7-9461-1EB72CD12D97}"/>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621F7DA6-4808-4F08-80EF-52BE74822D2D}"/>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A4CD115B-6C0D-409C-AC8E-287711C1B8A4}"/>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AE9C5D23-0BFC-4A08-BEF7-406901D72D89}"/>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91A3E963-686F-4EDA-92EE-B076591DFB1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E7949A56-E17E-4404-A701-94DF2DFCF26E}"/>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CB966C21-5F73-48DE-ACA1-4378A19599B7}"/>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8AB8E078-14D9-4C04-88F3-ED3DDA48D11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6A3938FB-E033-47DA-A61A-4C87589D646A}"/>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DD6B8300-B425-4F8D-8569-9FF3BAC79A83}"/>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DCDE7C0A-B6E9-451A-8492-8874E665312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E06360CC-C42A-4025-AF32-82DEB5CAB98F}"/>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FA4FBB4D-5E06-4DA7-ACD1-798E4EB01B4F}"/>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31E3E2AD-97F9-495F-9210-42C9D0BBAA71}"/>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821F45C0-909C-419C-9030-B7E99D013F50}"/>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3C106129-1071-44D3-AB4C-F32CF8444D6B}"/>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525F8260-C9DF-4E9D-8D7D-E0985C451B72}"/>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E1546734-75D3-401B-AB42-AC307FA737EA}"/>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F3B1741F-1380-451C-AEEE-96336C83F6B4}"/>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23042ABF-BB92-427E-97C4-80B79172A32B}"/>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EB97D7B0-79ED-4D0C-915F-C1C7C283E8B3}"/>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1D359060-4431-4424-9535-5EA3FDD2972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39839FF2-23E4-47A0-B413-DAAE81AD478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D05AAD4E-1B70-48CC-BC92-5B8FD6131D79}"/>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5E3BF467-611B-45E9-9608-DF1FD25196C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5334311D-B679-4BF8-8B7E-DBEA687D713E}"/>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82439A7A-C744-4E86-95BE-36058C4B7B7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2C6F2368-0BD1-4774-8AA0-679822405337}"/>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B9D21D3F-8AB4-4C3A-8BD3-19C388568866}"/>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3B6CB03D-2201-41B9-AC4E-5BD8879A8EE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0206842A-ACEE-4F46-83D5-10D38D27484F}"/>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06E19885-18C9-4B1F-9722-4D2F495593B8}"/>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4C27FE63-34C2-4D87-9654-BD0C5A62E25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EEEFE524-FF79-4C5F-B7B1-296A05043BC5}"/>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 xmlns:a16="http://schemas.microsoft.com/office/drawing/2014/main" id="{200473CB-C5FB-43B3-8A1F-D61946A94D8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7E913A5D-9303-49F9-A4C5-277A954F4D85}"/>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EF8A0DAF-8EEB-4619-B73C-C7E5374FC8E7}"/>
              </a:ext>
            </a:extLst>
          </p:cNvPr>
          <p:cNvSpPr>
            <a:spLocks noGrp="1"/>
          </p:cNvSpPr>
          <p:nvPr>
            <p:ph type="sldNum" sz="quarter" idx="12"/>
          </p:nvPr>
        </p:nvSpPr>
        <p:spPr/>
        <p:txBody>
          <a:bodyPr/>
          <a:lstStyle>
            <a:lvl1pPr eaLnBrk="0" hangingPunct="0">
              <a:defRPr/>
            </a:lvl1pPr>
          </a:lstStyle>
          <a:p>
            <a:pPr>
              <a:defRPr/>
            </a:pPr>
            <a:fld id="{2DB9FCBD-C720-4975-A866-665310BD4C71}" type="slidenum">
              <a:rPr lang="en-US" altLang="en-US"/>
              <a:pPr>
                <a:defRPr/>
              </a:pPr>
              <a:t>‹#›</a:t>
            </a:fld>
            <a:endParaRPr lang="en-US" altLang="en-US"/>
          </a:p>
        </p:txBody>
      </p:sp>
    </p:spTree>
    <p:extLst>
      <p:ext uri="{BB962C8B-B14F-4D97-AF65-F5344CB8AC3E}">
        <p14:creationId xmlns:p14="http://schemas.microsoft.com/office/powerpoint/2010/main" val="2508493712"/>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864AE11B-1FC1-4979-BB0E-BFFD52B46973}"/>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7BEB996F-3337-49E6-8BEF-A49C51375568}"/>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9C2E1D1B-BA68-4BBC-9534-99DEF8F6823F}"/>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56535A10-1F6C-4B99-84D7-76222F3C933B}"/>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A105A260-C7FA-414F-BFF4-CD3CCF032C2C}"/>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02507631-8FAB-49BC-BF64-0C74ACDFDDA5}"/>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5C2BD807-B657-4E47-B6F3-C894B40A16E0}"/>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212BDDE5-2B0B-44CE-BD59-7154149A499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13CFC8D5-03B2-41E8-99A1-E89F67B49D1D}"/>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2175BBD8-ED3D-406F-8697-69093AB8E11E}"/>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CDF0FF3B-8A88-4576-B93E-9CBA859D87E9}"/>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5E45B424-D84B-489A-AC2D-123830167951}"/>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82B2723B-8075-4383-B0FA-36421ED45CE6}"/>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A8482C33-618F-499C-997E-7E9340298558}"/>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37120FC7-3CD1-4663-9924-B27A513A5F0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DEF2E517-8A9C-4976-BFE3-A9F7C09EA48D}"/>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6B8C6CBF-2E55-440C-854C-6E33B5B1504B}"/>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D174B2DA-9BB5-4614-8441-13A34B1D3363}"/>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662EA2EF-CA7D-489C-BC6E-EC2A19CDE86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58E02EFA-A071-4E68-8E7D-46E5F68C6398}"/>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5F98B5D8-5328-4A4D-92E5-A5B9A8D0ED6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D44B147B-19B3-440A-8DD0-FF0FADC04F1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28E1A050-F2B8-412B-8748-D424CA887B6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7E59C84A-7069-4E05-9E7A-AD0226F54C5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DD8DED64-D7E5-4DD2-9B79-4227F342930B}"/>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CD7E120B-1D59-4F78-B11F-588E1CF4DEF3}"/>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7FFCD223-7BAE-4657-B004-0B59774EEE9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6B8C555E-B397-4589-A176-BB22F2CE984B}"/>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476B1040-A3C1-4B09-BCC9-98A2AEF8240A}"/>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02024263-8B3C-48EA-8255-6194466F7E34}"/>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C556B5CD-D6D6-4EC2-A8DA-DD08445961D6}"/>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AC3C447C-1E3C-413D-B61A-4F7F47E719C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CC6F4765-24F6-4B08-BBE0-1043438EAAAB}"/>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545E461B-3612-455B-A89B-5F8179D2EC7B}"/>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D708CB68-F8EC-443E-ADD2-8824452DB2D1}"/>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9CA2D7A9-4225-46AF-A93F-A99B8555688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40B1B1C0-4C4D-49F0-983B-ABF3F8AC102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7E7C6AC7-0B9F-4E67-8D23-0B5825372D32}"/>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1C7249A9-954D-448C-959F-BBD2FDA94B09}"/>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EB51AC52-B706-442C-9A22-361BDB02BC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C547F13C-F325-4A51-B67C-1FDB5BFEFA87}"/>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0E6DBF0B-1AE1-45BD-8C7D-CFBC387F60DA}"/>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F333D5F6-7DFA-4DF7-80BC-D0B2D541B950}"/>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441FFE8F-B1BA-438B-B962-25418ABD67AD}"/>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52BD585C-EF10-4D43-B82D-9EB3695F6F38}"/>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D6569E32-9B72-487C-AE4C-A8F60AAF2E85}"/>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95D79A79-BE4C-4E5F-B315-1D78243F2F5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 xmlns:a16="http://schemas.microsoft.com/office/drawing/2014/main" id="{D69185C6-18E5-4598-BCC6-74F68920A165}"/>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11E8A41C-3C45-47E8-A2BF-47E634E87EED}"/>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E309FD98-B4F4-446D-A654-691F3099A18F}"/>
              </a:ext>
            </a:extLst>
          </p:cNvPr>
          <p:cNvSpPr>
            <a:spLocks noGrp="1"/>
          </p:cNvSpPr>
          <p:nvPr>
            <p:ph type="sldNum" sz="quarter" idx="12"/>
          </p:nvPr>
        </p:nvSpPr>
        <p:spPr/>
        <p:txBody>
          <a:bodyPr/>
          <a:lstStyle>
            <a:lvl1pPr eaLnBrk="0" hangingPunct="0">
              <a:defRPr/>
            </a:lvl1pPr>
          </a:lstStyle>
          <a:p>
            <a:pPr>
              <a:defRPr/>
            </a:pPr>
            <a:fld id="{2F9DFEF8-B964-485E-8484-06CA429A709B}" type="slidenum">
              <a:rPr lang="en-US" altLang="en-US"/>
              <a:pPr>
                <a:defRPr/>
              </a:pPr>
              <a:t>‹#›</a:t>
            </a:fld>
            <a:endParaRPr lang="en-US" altLang="en-US"/>
          </a:p>
        </p:txBody>
      </p:sp>
    </p:spTree>
    <p:extLst>
      <p:ext uri="{BB962C8B-B14F-4D97-AF65-F5344CB8AC3E}">
        <p14:creationId xmlns:p14="http://schemas.microsoft.com/office/powerpoint/2010/main" val="633458479"/>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0F86731A-BF11-4110-AA42-A3F362419E7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91E81838-DD61-4700-A416-5DA142CC660A}"/>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5874E4EF-1DC6-41A4-9B9E-8A56BF168EAF}"/>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BDFFEC59-F730-436D-A200-EC4F600F51C0}"/>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AEDE786D-784E-437F-9DDB-938D6FEEED09}"/>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CAEFDF42-7FBB-47E4-A4FA-81FE431CA7CB}"/>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A2D7CE4A-EBFB-4E3A-AF30-84475FB7479B}"/>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43609528-DABC-4911-8DEA-5EA3DC13ABF6}"/>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4429E419-2CCE-4EC0-8156-EC9A55300204}"/>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F5A8EFEA-60DC-4CE9-BA5B-A0A1DFCC3F3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0B999E66-7FDE-47B8-9D6F-C6ED888243E0}"/>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15AAFAA8-5C6E-412A-A20C-5A8C59FF5432}"/>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F62E8771-AF2A-402F-9FA2-07C299DB85C5}"/>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F91A0A30-4B9B-40A8-B92E-A5B79D701A0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D8141CCF-55C5-4CEC-A47A-579179A63A28}"/>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BA7FB1C4-AE96-4146-989F-3B63B831638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3FCE21EB-53AD-4299-9D65-3AA4CCC1251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9FED3386-AADD-4FB8-B7B0-DC1AB778B63B}"/>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BB59D22B-98FB-465D-9D59-AF1323A5A518}"/>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FBF81083-EA71-49F4-8D66-F7F36B40995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0261E312-9C83-44FC-93AC-26BA8952BCC6}"/>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A7D4C44D-3ECB-48E0-844E-12307302B1AD}"/>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4C5168B1-C62C-4360-AB38-377F04473301}"/>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0610F0AF-E521-4350-9BAA-3D20ADDAA83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E304CF1C-0CE7-4DDC-947F-32F719A89E6A}"/>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803BA910-50F9-4CD1-AD81-46666EFF827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8D4BF5F8-0131-40C1-8A7C-7D56699D62DC}"/>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2FCDF6EB-0E23-4B01-B43F-6AFBFD2BC73D}"/>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31C1F9EF-9211-4453-B46C-86F8EB825229}"/>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932CC45B-7FE9-49AA-BB8A-997CE0B77531}"/>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E209C6DF-9042-49A7-B963-1F30EC2364AF}"/>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89EBB687-F168-4451-A7E5-3F1DA41CAE29}"/>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7F1C7A92-B195-4825-809B-F7DC48D052F4}"/>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56A88A58-1880-44F0-8DE7-76D1EEE30648}"/>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FC8CA569-4CF5-496B-AE9C-16E9CCD7D2A8}"/>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3A03F459-A5FF-41F2-8BCB-A96270283D88}"/>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34742D9A-3F2F-4194-AD2C-AD94ED70784F}"/>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EA4E7A7D-A5B8-4E9A-A9BB-59956CC118F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74AB9557-F18C-4E51-B8EF-8A5694D65926}"/>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AB395EB3-8215-4532-B3B6-BF0439C461D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2CF32F71-F701-4008-AB52-449AED389FBC}"/>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1687A01B-7B86-46EE-9BE0-CC5CAFFEB49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35CEB078-61EF-4E70-A006-B4EAF515D2E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C2D087B3-8A52-4D71-B086-6B882B693163}"/>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E6B2B048-FDA3-485C-AD3F-A465831A04F0}"/>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1DD4B89E-9436-4F01-9010-BFD7692FAAA4}"/>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D568FEEF-29C6-4B7E-8C2C-97ECEC75DD6D}"/>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 xmlns:a16="http://schemas.microsoft.com/office/drawing/2014/main" id="{B7BE383D-D47B-4D1A-9A7C-A49508D75307}"/>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F576FA76-B95C-4607-8141-90C257E3483D}"/>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72AC1900-94BC-497D-80DE-5ACBDB072C01}"/>
              </a:ext>
            </a:extLst>
          </p:cNvPr>
          <p:cNvSpPr>
            <a:spLocks noGrp="1"/>
          </p:cNvSpPr>
          <p:nvPr>
            <p:ph type="sldNum" sz="quarter" idx="12"/>
          </p:nvPr>
        </p:nvSpPr>
        <p:spPr/>
        <p:txBody>
          <a:bodyPr/>
          <a:lstStyle>
            <a:lvl1pPr eaLnBrk="0" hangingPunct="0">
              <a:defRPr/>
            </a:lvl1pPr>
          </a:lstStyle>
          <a:p>
            <a:pPr>
              <a:defRPr/>
            </a:pPr>
            <a:fld id="{9D7AA1A2-42C8-4950-9F02-382971CAC92B}" type="slidenum">
              <a:rPr lang="en-US" altLang="en-US"/>
              <a:pPr>
                <a:defRPr/>
              </a:pPr>
              <a:t>‹#›</a:t>
            </a:fld>
            <a:endParaRPr lang="en-US" altLang="en-US"/>
          </a:p>
        </p:txBody>
      </p:sp>
    </p:spTree>
    <p:extLst>
      <p:ext uri="{BB962C8B-B14F-4D97-AF65-F5344CB8AC3E}">
        <p14:creationId xmlns:p14="http://schemas.microsoft.com/office/powerpoint/2010/main" val="431016646"/>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type="txAndObj" preserve="1">
  <p:cSld name="Title, Text, and Content">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5E6D122F-B7FC-4A16-9BDA-6E4F1DDC3FB8}"/>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B74A06A6-8D1A-4F72-A42D-06DAF024F261}"/>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2768D89E-4696-4DEC-BA5C-434404A67C80}"/>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DABFDA16-50F9-49E1-92E0-4F450591BC45}"/>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9BB5BA04-1651-46C5-96F8-F1376038A451}"/>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FB11B399-8549-4C8F-993C-CD02ED92E8C3}"/>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07B5424C-D149-4898-958D-3E0366496F40}"/>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674BA47C-180E-44E7-A25E-98FDD4F7B9E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E6E00292-6846-4D19-A22D-C5EE10CD7BB4}"/>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54D7ACD1-3F08-45BB-A1F9-BC5AFBB1DDC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A667A4C5-7560-4E64-8C7B-CE7BC134147A}"/>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7C29B626-DD2A-497D-A973-FA08F32191E1}"/>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CE0E220A-B0A3-46F4-973D-9BBAEE5CC347}"/>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7060A970-E6FF-410A-AF77-48778FB01A3D}"/>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76622848-2DDF-45BF-9EC0-E07BCB669172}"/>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57DDB15E-674E-479D-988B-B1C935E151A2}"/>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39FC4BD6-204B-48CD-A358-61BF9D0B31D4}"/>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19A61C23-1159-4778-B1D6-C537B04F42E3}"/>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F8D701D8-24BA-4009-AC4F-4BF19E4E46C1}"/>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E18E0334-A8F1-4D7B-86ED-FA9E7EE4BAA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590DE60C-4C2C-4A27-AC8E-61F9B3504B71}"/>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5C23903D-BE6C-4164-8F6D-88166B807CED}"/>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0A560A2A-1B7F-4A95-8916-90DD03AB1232}"/>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3EF3889C-1F14-4457-8998-860CE8D69D2D}"/>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73455F4B-C127-43A7-A420-70067E35A7DC}"/>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DF55816A-35A6-4722-B31D-E75E2C304305}"/>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7042BA04-C64A-4604-AA58-CD9EDB03C6FA}"/>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70EA02BE-9714-4AD9-9CFF-3650D63BD5C3}"/>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644D66C6-26CA-4C4C-BF04-E38D590FB607}"/>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7BA4D771-E8B0-4462-9C70-1EEE19D99576}"/>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650412D7-2437-41AD-9BAA-DCD38485A43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971232BA-C6DA-4C9F-978C-E6675DFF5980}"/>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0B6D4B71-A068-4561-ABED-D938A390EEB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5A4DF93C-1B23-46C7-A449-2A66F8B812EC}"/>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0608CC8E-21A7-4FF7-AD3B-9AE8F16A3FC3}"/>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FD6BC458-1891-4698-8092-BEFA3E91F85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9068CC0E-6D5C-4385-B8EF-2FA80D9ECA68}"/>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671D5FAA-1671-416A-B0F6-B17654E4EE7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6CC04E1E-8793-4B02-AA10-7AE81AE818EA}"/>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772E7D68-BEF4-4E0A-A22A-DAB8F0F96D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AB1BA042-41A8-41E2-B560-D796263939D1}"/>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C34DE605-23D1-49A3-A6F1-FFD3826DDC65}"/>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C0CB6D9C-164A-4DD8-82AA-BD652D571C7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BB3306D7-6E3B-4526-940E-1735BC434119}"/>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23153B77-E257-497F-B1AA-F4D3D24F1ED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A92284D7-2F07-433C-8074-B5201AA663E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B39AC6FE-DD0F-4623-9293-7D67B45198DB}"/>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 xmlns:a16="http://schemas.microsoft.com/office/drawing/2014/main" id="{5B06D526-5B7D-4E5B-A162-800EAFEDA6B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019ACF79-E8D4-44F3-B3FB-C933D2BDB3D0}"/>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22D4C107-C653-4838-9F8E-94A3B1B14D87}"/>
              </a:ext>
            </a:extLst>
          </p:cNvPr>
          <p:cNvSpPr>
            <a:spLocks noGrp="1"/>
          </p:cNvSpPr>
          <p:nvPr>
            <p:ph type="sldNum" sz="quarter" idx="12"/>
          </p:nvPr>
        </p:nvSpPr>
        <p:spPr/>
        <p:txBody>
          <a:bodyPr/>
          <a:lstStyle>
            <a:lvl1pPr eaLnBrk="0" hangingPunct="0">
              <a:defRPr/>
            </a:lvl1pPr>
          </a:lstStyle>
          <a:p>
            <a:pPr>
              <a:defRPr/>
            </a:pPr>
            <a:fld id="{E30B5A5C-23D4-4259-ABFC-CD0F51571561}" type="slidenum">
              <a:rPr lang="en-US" altLang="en-US"/>
              <a:pPr>
                <a:defRPr/>
              </a:pPr>
              <a:t>‹#›</a:t>
            </a:fld>
            <a:endParaRPr lang="en-US" altLang="en-US"/>
          </a:p>
        </p:txBody>
      </p:sp>
    </p:spTree>
    <p:extLst>
      <p:ext uri="{BB962C8B-B14F-4D97-AF65-F5344CB8AC3E}">
        <p14:creationId xmlns:p14="http://schemas.microsoft.com/office/powerpoint/2010/main" val="1080503468"/>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chart" preserve="1">
  <p:cSld name="Title and Char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E4B25572-C782-41F9-AC81-C169984BC1F5}"/>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6909E7CC-94FF-4A62-8F43-3395577B78B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3539EBC2-318D-4D5B-92B3-9AD36FD1DDD7}"/>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2EA2DB5D-AFEB-469B-BA44-1C7DC4B9ADFE}"/>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E719726A-ADF6-4233-B76A-54E6AFEDE915}"/>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671857C6-70E4-47BE-9BE8-1085F09D017B}"/>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F25E6A81-F2CF-448C-9918-EB8FF7E37EC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60469D75-CFCD-450B-A4A8-DE39971EF56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7EC652E2-9DF3-463E-BE0F-EE5F34CC5963}"/>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B99851A5-DECA-4799-9EF1-3F79DA5492B7}"/>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4DD7E0BD-C354-4DE7-8AC8-72DA692236A7}"/>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65E0F85C-A961-4BC3-BF64-A9E48729E842}"/>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D4232DAE-3D21-4312-A570-F9D5321F74C7}"/>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C78BCCB1-FDE2-427E-8D8A-5B0439940619}"/>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88B40BF7-AB48-48BA-9937-2C9BA73DBF9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31FB9FB9-ED56-43A5-821C-EF08C539841B}"/>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6390E715-D79A-4CDF-B4F7-57350689E3AF}"/>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9330DB52-8D2E-4F92-B7D4-F6CE442E23A1}"/>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F80DFC34-F437-4D3F-A5CE-DD27327695B1}"/>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D926D0CE-1CEC-4D8D-86C1-6DBEDF031FC5}"/>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2DFC5F62-F8A3-4607-9C94-4F358CD2E9A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82BF4F46-3D4C-4118-9E3D-53A79DA5A111}"/>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FD25FC85-6DD3-4A40-A4B3-6EBF61B2F874}"/>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A3B7053B-BC16-411A-90A8-25325E6310B9}"/>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3079B13F-C62C-4F02-86D2-FB235C7DBAB3}"/>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D8C0CCDE-6A49-4D16-A686-32C1B7779AB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DDB99962-AD98-49F5-996A-26566F36BB3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FC52C043-ADB2-4E21-B313-777662928812}"/>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CBB8188C-A08E-41AC-B91D-65DA2D3DB5C6}"/>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B388BD59-2FE2-4098-AF58-063F43B84AB6}"/>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D25776F4-D57A-4D66-8B89-77F562915FC1}"/>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65E3FCDE-C30E-485D-B446-BE5F21A48C8C}"/>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B10EFB99-962E-4A46-8DBF-CDD17B9BEFFC}"/>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8B4F46BA-B31D-4A52-BE68-A861409C918C}"/>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74E2E0EC-B146-4D6D-A7B1-5FFDC5377DC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22393DF6-C209-41AB-AB2D-B388B8A3D83F}"/>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B3E1E36C-CC5C-47DF-B41C-1142184EA8C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003D756D-61A1-4E29-9FBD-8BB86AFD73B2}"/>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1874001F-3B59-4F9C-ADC3-BD76A38ABDD6}"/>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87C69AFF-EDCC-4FDD-8BA4-8667F582870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D3DEA961-BBFA-4EFC-9782-380B41852FAE}"/>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52C1C64D-553E-4217-A917-D2D0D52D4B8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ED459000-AB6D-4CEF-8C98-991F2EFF0EDF}"/>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5E493D73-A6C1-4232-87F4-07EF33A0FF3C}"/>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54C69592-566D-4732-B4EF-03574FA3B09A}"/>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62109286-39C4-4495-9C36-D242791C607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DB3865BE-A946-4134-A4FB-DA02EBD5DABE}"/>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51" name="Date Placeholder 3">
            <a:extLst>
              <a:ext uri="{FF2B5EF4-FFF2-40B4-BE49-F238E27FC236}">
                <a16:creationId xmlns="" xmlns:a16="http://schemas.microsoft.com/office/drawing/2014/main" id="{92095FE9-8FCA-46F3-B9E7-A81718F451C6}"/>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34DAD3EE-B7AB-4C6B-A5D5-641BD81124F9}"/>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17D28A1B-C403-4A39-B3DF-83E386FC1BEE}"/>
              </a:ext>
            </a:extLst>
          </p:cNvPr>
          <p:cNvSpPr>
            <a:spLocks noGrp="1"/>
          </p:cNvSpPr>
          <p:nvPr>
            <p:ph type="sldNum" sz="quarter" idx="12"/>
          </p:nvPr>
        </p:nvSpPr>
        <p:spPr/>
        <p:txBody>
          <a:bodyPr/>
          <a:lstStyle>
            <a:lvl1pPr eaLnBrk="0" hangingPunct="0">
              <a:defRPr/>
            </a:lvl1pPr>
          </a:lstStyle>
          <a:p>
            <a:pPr>
              <a:defRPr/>
            </a:pPr>
            <a:fld id="{273D08F1-ADDD-47D6-9BA7-AFECDC9EFAF0}" type="slidenum">
              <a:rPr lang="en-US" altLang="en-US"/>
              <a:pPr>
                <a:defRPr/>
              </a:pPr>
              <a:t>‹#›</a:t>
            </a:fld>
            <a:endParaRPr lang="en-US" altLang="en-US"/>
          </a:p>
        </p:txBody>
      </p:sp>
    </p:spTree>
    <p:extLst>
      <p:ext uri="{BB962C8B-B14F-4D97-AF65-F5344CB8AC3E}">
        <p14:creationId xmlns:p14="http://schemas.microsoft.com/office/powerpoint/2010/main" val="2615264969"/>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type="tbl" preserve="1">
  <p:cSld name="Title and Table">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5B4989D1-3F31-4F07-BB62-2864BAB57E8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0D3D14F3-3409-41D5-A587-37356665886D}"/>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C2EF6D0A-D491-47B2-8CB6-D2B4142277AA}"/>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0221B514-B4D3-491B-A868-77E5AF48A33D}"/>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989E8358-D72F-4DFF-96AA-B166906F3476}"/>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8251D569-5626-4A45-A5B5-ABBF17BEAEA4}"/>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4721F1EC-C27C-46A7-BBAC-186B5B20203E}"/>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898F06B6-CD1C-483D-BD25-9EACB534435A}"/>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B823DEDD-C577-4212-AF47-FFDD81E13F3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8B32C545-B603-4879-962E-7D8BD0DEE5E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671166E5-4CAD-48F7-B536-DFB57DA81FC4}"/>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CCCF39A5-4A0E-4357-B91C-2D4A41F81A9B}"/>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B2A042B8-8CA2-47FC-86D5-3051279129EE}"/>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B65EA0BC-F051-4F59-A9AF-75C3D7060BAA}"/>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669C4F88-2B50-4C4D-A6A8-608F514A4241}"/>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4983F847-C2E9-4ED3-91FF-D5236C9C4AD6}"/>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46F3287C-51D5-4697-B2B4-AB671C4AEAE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2E06CD3F-81F9-48BD-8F9C-62C83D9B56C0}"/>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99C2E46E-C0D1-42DC-AD45-3DE3BEF2384F}"/>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DE3E25AD-C2F8-4FEB-88F8-937CAD875B2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651A40D9-D20E-462A-97B0-0C3D9543519A}"/>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7549650C-A60F-451C-A028-F8DB551856B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F5CC58F8-47AE-43F3-BC1E-DAB9FAF6C698}"/>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E9B6BA6A-417C-4CF5-BB00-6F139FBC1DED}"/>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A7581342-EEA8-44DF-9FF0-4EAB918E9991}"/>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291C8B43-3D94-40FF-B9C2-2ADDE4AA847A}"/>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0E5CABCF-1894-4D25-B746-5060FF6EEB97}"/>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C5427F6B-9DB2-4B14-A68C-86D4CCCD649C}"/>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CF5E7472-7558-40ED-9275-32B303FEA4A3}"/>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7D484E1A-4FAE-499F-A9ED-8E4D864F02B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12DA37EB-6CDC-46FB-8987-B9A4E6DFF1B9}"/>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D3DDE657-8014-484D-9E1E-809E8B808EA2}"/>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291084F5-7192-4806-B425-A1CB0CF9E116}"/>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2149AFAD-4088-4A7F-B98B-A9E41098201B}"/>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C73D3E0D-7678-4469-A9BE-0D8953F4DD5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9E2E29CE-0499-4F79-A950-21D8302548B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15268A2F-1546-4BFA-9D63-8FB73405807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366EB387-3EF4-4889-B726-295AEAE53464}"/>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67F24F0A-307D-4F3E-B78E-D424ADDB67CE}"/>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595F4425-A193-4D43-908A-88DFC3C2094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9EDDB8FD-2FFA-412E-93A2-32C6E089ADD5}"/>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A76B1CF7-5295-48BA-8647-9B67241023D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6B23275B-96F5-4740-91E9-9A98E0AECB1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2A15DC78-2754-4084-821D-AE45E45336AD}"/>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FA6134A4-C4F4-4C3F-9CB3-0DC5F9118D8E}"/>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0C69CA2C-A7BF-4CDE-9015-D3A927A31D1E}"/>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B95D50F2-D0B8-447F-9BA3-D3A0DB099963}"/>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51" name="Date Placeholder 3">
            <a:extLst>
              <a:ext uri="{FF2B5EF4-FFF2-40B4-BE49-F238E27FC236}">
                <a16:creationId xmlns="" xmlns:a16="http://schemas.microsoft.com/office/drawing/2014/main" id="{9A1BDB28-13DD-417D-A031-6030D3A02F52}"/>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2BE56B9D-201C-4AC3-972A-7283C4D85F02}"/>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233B47D7-5DC3-4EA6-9355-5F237425293A}"/>
              </a:ext>
            </a:extLst>
          </p:cNvPr>
          <p:cNvSpPr>
            <a:spLocks noGrp="1"/>
          </p:cNvSpPr>
          <p:nvPr>
            <p:ph type="sldNum" sz="quarter" idx="12"/>
          </p:nvPr>
        </p:nvSpPr>
        <p:spPr/>
        <p:txBody>
          <a:bodyPr/>
          <a:lstStyle>
            <a:lvl1pPr eaLnBrk="0" hangingPunct="0">
              <a:defRPr/>
            </a:lvl1pPr>
          </a:lstStyle>
          <a:p>
            <a:pPr>
              <a:defRPr/>
            </a:pPr>
            <a:fld id="{DA587068-2A9B-4B88-8801-13AA02144013}" type="slidenum">
              <a:rPr lang="en-US" altLang="en-US"/>
              <a:pPr>
                <a:defRPr/>
              </a:pPr>
              <a:t>‹#›</a:t>
            </a:fld>
            <a:endParaRPr lang="en-US" altLang="en-US"/>
          </a:p>
        </p:txBody>
      </p:sp>
    </p:spTree>
    <p:extLst>
      <p:ext uri="{BB962C8B-B14F-4D97-AF65-F5344CB8AC3E}">
        <p14:creationId xmlns:p14="http://schemas.microsoft.com/office/powerpoint/2010/main" val="2198200232"/>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895813611"/>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43135359"/>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59452724"/>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08483174"/>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162575641"/>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22093842"/>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097773360"/>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064997708"/>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35671960"/>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61300707"/>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5244539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slideLayout" Target="../slideLayouts/slideLayout23.xml"/><Relationship Id="rId18" Type="http://schemas.openxmlformats.org/officeDocument/2006/relationships/slideLayout" Target="../slideLayouts/slideLayout28.xml"/><Relationship Id="rId3" Type="http://schemas.openxmlformats.org/officeDocument/2006/relationships/slideLayout" Target="../slideLayouts/slideLayout13.xml"/><Relationship Id="rId21" Type="http://schemas.openxmlformats.org/officeDocument/2006/relationships/theme" Target="../theme/theme2.xml"/><Relationship Id="rId7" Type="http://schemas.openxmlformats.org/officeDocument/2006/relationships/slideLayout" Target="../slideLayouts/slideLayout17.xml"/><Relationship Id="rId12" Type="http://schemas.openxmlformats.org/officeDocument/2006/relationships/slideLayout" Target="../slideLayouts/slideLayout22.xml"/><Relationship Id="rId17" Type="http://schemas.openxmlformats.org/officeDocument/2006/relationships/slideLayout" Target="../slideLayouts/slideLayout27.xml"/><Relationship Id="rId2" Type="http://schemas.openxmlformats.org/officeDocument/2006/relationships/slideLayout" Target="../slideLayouts/slideLayout12.xml"/><Relationship Id="rId16" Type="http://schemas.openxmlformats.org/officeDocument/2006/relationships/slideLayout" Target="../slideLayouts/slideLayout26.xml"/><Relationship Id="rId20" Type="http://schemas.openxmlformats.org/officeDocument/2006/relationships/slideLayout" Target="../slideLayouts/slideLayout30.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5" Type="http://schemas.openxmlformats.org/officeDocument/2006/relationships/slideLayout" Target="../slideLayouts/slideLayout25.xml"/><Relationship Id="rId10" Type="http://schemas.openxmlformats.org/officeDocument/2006/relationships/slideLayout" Target="../slideLayouts/slideLayout20.xml"/><Relationship Id="rId19" Type="http://schemas.openxmlformats.org/officeDocument/2006/relationships/slideLayout" Target="../slideLayouts/slideLayout29.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slideLayout" Target="../slideLayouts/slideLayout2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18" Type="http://schemas.openxmlformats.org/officeDocument/2006/relationships/slideLayout" Target="../slideLayouts/slideLayout48.xml"/><Relationship Id="rId3" Type="http://schemas.openxmlformats.org/officeDocument/2006/relationships/slideLayout" Target="../slideLayouts/slideLayout33.xml"/><Relationship Id="rId21" Type="http://schemas.openxmlformats.org/officeDocument/2006/relationships/slideLayout" Target="../slideLayouts/slideLayout51.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20" Type="http://schemas.openxmlformats.org/officeDocument/2006/relationships/slideLayout" Target="../slideLayouts/slideLayout50.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10" Type="http://schemas.openxmlformats.org/officeDocument/2006/relationships/slideLayout" Target="../slideLayouts/slideLayout40.xml"/><Relationship Id="rId19" Type="http://schemas.openxmlformats.org/officeDocument/2006/relationships/slideLayout" Target="../slideLayouts/slideLayout49.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 Id="rId22"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slideLayout" Target="../slideLayouts/slideLayout64.xml"/><Relationship Id="rId18" Type="http://schemas.openxmlformats.org/officeDocument/2006/relationships/slideLayout" Target="../slideLayouts/slideLayout69.xml"/><Relationship Id="rId3" Type="http://schemas.openxmlformats.org/officeDocument/2006/relationships/slideLayout" Target="../slideLayouts/slideLayout54.xml"/><Relationship Id="rId21" Type="http://schemas.openxmlformats.org/officeDocument/2006/relationships/slideLayout" Target="../slideLayouts/slideLayout72.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20" Type="http://schemas.openxmlformats.org/officeDocument/2006/relationships/slideLayout" Target="../slideLayouts/slideLayout71.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10" Type="http://schemas.openxmlformats.org/officeDocument/2006/relationships/slideLayout" Target="../slideLayouts/slideLayout61.xml"/><Relationship Id="rId19" Type="http://schemas.openxmlformats.org/officeDocument/2006/relationships/slideLayout" Target="../slideLayouts/slideLayout70.xml"/><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 Id="rId22"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0.xml"/><Relationship Id="rId13" Type="http://schemas.openxmlformats.org/officeDocument/2006/relationships/slideLayout" Target="../slideLayouts/slideLayout85.xml"/><Relationship Id="rId18" Type="http://schemas.openxmlformats.org/officeDocument/2006/relationships/slideLayout" Target="../slideLayouts/slideLayout90.xml"/><Relationship Id="rId3" Type="http://schemas.openxmlformats.org/officeDocument/2006/relationships/slideLayout" Target="../slideLayouts/slideLayout75.xml"/><Relationship Id="rId21" Type="http://schemas.openxmlformats.org/officeDocument/2006/relationships/slideLayout" Target="../slideLayouts/slideLayout93.xml"/><Relationship Id="rId7" Type="http://schemas.openxmlformats.org/officeDocument/2006/relationships/slideLayout" Target="../slideLayouts/slideLayout79.xml"/><Relationship Id="rId12" Type="http://schemas.openxmlformats.org/officeDocument/2006/relationships/slideLayout" Target="../slideLayouts/slideLayout84.xml"/><Relationship Id="rId17" Type="http://schemas.openxmlformats.org/officeDocument/2006/relationships/slideLayout" Target="../slideLayouts/slideLayout89.xml"/><Relationship Id="rId25" Type="http://schemas.openxmlformats.org/officeDocument/2006/relationships/theme" Target="../theme/theme5.xml"/><Relationship Id="rId2" Type="http://schemas.openxmlformats.org/officeDocument/2006/relationships/slideLayout" Target="../slideLayouts/slideLayout74.xml"/><Relationship Id="rId16" Type="http://schemas.openxmlformats.org/officeDocument/2006/relationships/slideLayout" Target="../slideLayouts/slideLayout88.xml"/><Relationship Id="rId20" Type="http://schemas.openxmlformats.org/officeDocument/2006/relationships/slideLayout" Target="../slideLayouts/slideLayout92.xml"/><Relationship Id="rId1" Type="http://schemas.openxmlformats.org/officeDocument/2006/relationships/slideLayout" Target="../slideLayouts/slideLayout73.xml"/><Relationship Id="rId6" Type="http://schemas.openxmlformats.org/officeDocument/2006/relationships/slideLayout" Target="../slideLayouts/slideLayout78.xml"/><Relationship Id="rId11" Type="http://schemas.openxmlformats.org/officeDocument/2006/relationships/slideLayout" Target="../slideLayouts/slideLayout83.xml"/><Relationship Id="rId24" Type="http://schemas.openxmlformats.org/officeDocument/2006/relationships/slideLayout" Target="../slideLayouts/slideLayout96.xml"/><Relationship Id="rId5" Type="http://schemas.openxmlformats.org/officeDocument/2006/relationships/slideLayout" Target="../slideLayouts/slideLayout77.xml"/><Relationship Id="rId15" Type="http://schemas.openxmlformats.org/officeDocument/2006/relationships/slideLayout" Target="../slideLayouts/slideLayout87.xml"/><Relationship Id="rId23" Type="http://schemas.openxmlformats.org/officeDocument/2006/relationships/slideLayout" Target="../slideLayouts/slideLayout95.xml"/><Relationship Id="rId10" Type="http://schemas.openxmlformats.org/officeDocument/2006/relationships/slideLayout" Target="../slideLayouts/slideLayout82.xml"/><Relationship Id="rId19" Type="http://schemas.openxmlformats.org/officeDocument/2006/relationships/slideLayout" Target="../slideLayouts/slideLayout91.xml"/><Relationship Id="rId4" Type="http://schemas.openxmlformats.org/officeDocument/2006/relationships/slideLayout" Target="../slideLayouts/slideLayout76.xml"/><Relationship Id="rId9" Type="http://schemas.openxmlformats.org/officeDocument/2006/relationships/slideLayout" Target="../slideLayouts/slideLayout81.xml"/><Relationship Id="rId14" Type="http://schemas.openxmlformats.org/officeDocument/2006/relationships/slideLayout" Target="../slideLayouts/slideLayout86.xml"/><Relationship Id="rId22" Type="http://schemas.openxmlformats.org/officeDocument/2006/relationships/slideLayout" Target="../slideLayouts/slideLayout9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04.xml"/><Relationship Id="rId13" Type="http://schemas.openxmlformats.org/officeDocument/2006/relationships/slideLayout" Target="../slideLayouts/slideLayout109.xml"/><Relationship Id="rId18" Type="http://schemas.openxmlformats.org/officeDocument/2006/relationships/theme" Target="../theme/theme6.xml"/><Relationship Id="rId3" Type="http://schemas.openxmlformats.org/officeDocument/2006/relationships/slideLayout" Target="../slideLayouts/slideLayout99.xml"/><Relationship Id="rId7" Type="http://schemas.openxmlformats.org/officeDocument/2006/relationships/slideLayout" Target="../slideLayouts/slideLayout103.xml"/><Relationship Id="rId12" Type="http://schemas.openxmlformats.org/officeDocument/2006/relationships/slideLayout" Target="../slideLayouts/slideLayout108.xml"/><Relationship Id="rId17" Type="http://schemas.openxmlformats.org/officeDocument/2006/relationships/slideLayout" Target="../slideLayouts/slideLayout113.xml"/><Relationship Id="rId2" Type="http://schemas.openxmlformats.org/officeDocument/2006/relationships/slideLayout" Target="../slideLayouts/slideLayout98.xml"/><Relationship Id="rId16" Type="http://schemas.openxmlformats.org/officeDocument/2006/relationships/slideLayout" Target="../slideLayouts/slideLayout112.xml"/><Relationship Id="rId1" Type="http://schemas.openxmlformats.org/officeDocument/2006/relationships/slideLayout" Target="../slideLayouts/slideLayout97.xml"/><Relationship Id="rId6" Type="http://schemas.openxmlformats.org/officeDocument/2006/relationships/slideLayout" Target="../slideLayouts/slideLayout102.xml"/><Relationship Id="rId11" Type="http://schemas.openxmlformats.org/officeDocument/2006/relationships/slideLayout" Target="../slideLayouts/slideLayout107.xml"/><Relationship Id="rId5" Type="http://schemas.openxmlformats.org/officeDocument/2006/relationships/slideLayout" Target="../slideLayouts/slideLayout101.xml"/><Relationship Id="rId15" Type="http://schemas.openxmlformats.org/officeDocument/2006/relationships/slideLayout" Target="../slideLayouts/slideLayout111.xml"/><Relationship Id="rId10" Type="http://schemas.openxmlformats.org/officeDocument/2006/relationships/slideLayout" Target="../slideLayouts/slideLayout106.xml"/><Relationship Id="rId4" Type="http://schemas.openxmlformats.org/officeDocument/2006/relationships/slideLayout" Target="../slideLayouts/slideLayout100.xml"/><Relationship Id="rId9" Type="http://schemas.openxmlformats.org/officeDocument/2006/relationships/slideLayout" Target="../slideLayouts/slideLayout105.xml"/><Relationship Id="rId14" Type="http://schemas.openxmlformats.org/officeDocument/2006/relationships/slideLayout" Target="../slideLayouts/slideLayout110.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2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theme" Target="../theme/theme7.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2.xml"/><Relationship Id="rId13" Type="http://schemas.openxmlformats.org/officeDocument/2006/relationships/slideLayout" Target="../slideLayouts/slideLayout137.xml"/><Relationship Id="rId18" Type="http://schemas.openxmlformats.org/officeDocument/2006/relationships/slideLayout" Target="../slideLayouts/slideLayout142.xml"/><Relationship Id="rId3" Type="http://schemas.openxmlformats.org/officeDocument/2006/relationships/slideLayout" Target="../slideLayouts/slideLayout127.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17" Type="http://schemas.openxmlformats.org/officeDocument/2006/relationships/slideLayout" Target="../slideLayouts/slideLayout141.xml"/><Relationship Id="rId2" Type="http://schemas.openxmlformats.org/officeDocument/2006/relationships/slideLayout" Target="../slideLayouts/slideLayout126.xml"/><Relationship Id="rId16" Type="http://schemas.openxmlformats.org/officeDocument/2006/relationships/slideLayout" Target="../slideLayouts/slideLayout140.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5" Type="http://schemas.openxmlformats.org/officeDocument/2006/relationships/slideLayout" Target="../slideLayouts/slideLayout129.xml"/><Relationship Id="rId15" Type="http://schemas.openxmlformats.org/officeDocument/2006/relationships/slideLayout" Target="../slideLayouts/slideLayout139.xml"/><Relationship Id="rId10" Type="http://schemas.openxmlformats.org/officeDocument/2006/relationships/slideLayout" Target="../slideLayouts/slideLayout134.xml"/><Relationship Id="rId19" Type="http://schemas.openxmlformats.org/officeDocument/2006/relationships/theme" Target="../theme/theme8.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slideLayout" Target="../slideLayouts/slideLayout13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50.xml"/><Relationship Id="rId13" Type="http://schemas.openxmlformats.org/officeDocument/2006/relationships/slideLayout" Target="../slideLayouts/slideLayout155.xml"/><Relationship Id="rId18" Type="http://schemas.openxmlformats.org/officeDocument/2006/relationships/slideLayout" Target="../slideLayouts/slideLayout160.xml"/><Relationship Id="rId3" Type="http://schemas.openxmlformats.org/officeDocument/2006/relationships/slideLayout" Target="../slideLayouts/slideLayout145.xml"/><Relationship Id="rId21" Type="http://schemas.openxmlformats.org/officeDocument/2006/relationships/slideLayout" Target="../slideLayouts/slideLayout163.xml"/><Relationship Id="rId7" Type="http://schemas.openxmlformats.org/officeDocument/2006/relationships/slideLayout" Target="../slideLayouts/slideLayout149.xml"/><Relationship Id="rId12" Type="http://schemas.openxmlformats.org/officeDocument/2006/relationships/slideLayout" Target="../slideLayouts/slideLayout154.xml"/><Relationship Id="rId17" Type="http://schemas.openxmlformats.org/officeDocument/2006/relationships/slideLayout" Target="../slideLayouts/slideLayout159.xml"/><Relationship Id="rId2" Type="http://schemas.openxmlformats.org/officeDocument/2006/relationships/slideLayout" Target="../slideLayouts/slideLayout144.xml"/><Relationship Id="rId16" Type="http://schemas.openxmlformats.org/officeDocument/2006/relationships/slideLayout" Target="../slideLayouts/slideLayout158.xml"/><Relationship Id="rId20" Type="http://schemas.openxmlformats.org/officeDocument/2006/relationships/slideLayout" Target="../slideLayouts/slideLayout162.xml"/><Relationship Id="rId1" Type="http://schemas.openxmlformats.org/officeDocument/2006/relationships/slideLayout" Target="../slideLayouts/slideLayout143.xml"/><Relationship Id="rId6" Type="http://schemas.openxmlformats.org/officeDocument/2006/relationships/slideLayout" Target="../slideLayouts/slideLayout148.xml"/><Relationship Id="rId11" Type="http://schemas.openxmlformats.org/officeDocument/2006/relationships/slideLayout" Target="../slideLayouts/slideLayout153.xml"/><Relationship Id="rId5" Type="http://schemas.openxmlformats.org/officeDocument/2006/relationships/slideLayout" Target="../slideLayouts/slideLayout147.xml"/><Relationship Id="rId15" Type="http://schemas.openxmlformats.org/officeDocument/2006/relationships/slideLayout" Target="../slideLayouts/slideLayout157.xml"/><Relationship Id="rId10" Type="http://schemas.openxmlformats.org/officeDocument/2006/relationships/slideLayout" Target="../slideLayouts/slideLayout152.xml"/><Relationship Id="rId19" Type="http://schemas.openxmlformats.org/officeDocument/2006/relationships/slideLayout" Target="../slideLayouts/slideLayout161.xml"/><Relationship Id="rId4" Type="http://schemas.openxmlformats.org/officeDocument/2006/relationships/slideLayout" Target="../slideLayouts/slideLayout146.xml"/><Relationship Id="rId9" Type="http://schemas.openxmlformats.org/officeDocument/2006/relationships/slideLayout" Target="../slideLayouts/slideLayout151.xml"/><Relationship Id="rId14" Type="http://schemas.openxmlformats.org/officeDocument/2006/relationships/slideLayout" Target="../slideLayouts/slideLayout156.xml"/><Relationship Id="rId22"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71.xml"/><Relationship Id="rId13" Type="http://schemas.openxmlformats.org/officeDocument/2006/relationships/image" Target="../media/image28.png"/><Relationship Id="rId18" Type="http://schemas.openxmlformats.org/officeDocument/2006/relationships/image" Target="../media/image33.png"/><Relationship Id="rId3" Type="http://schemas.openxmlformats.org/officeDocument/2006/relationships/slideLayout" Target="../slideLayouts/slideLayout166.xml"/><Relationship Id="rId7" Type="http://schemas.openxmlformats.org/officeDocument/2006/relationships/slideLayout" Target="../slideLayouts/slideLayout170.xml"/><Relationship Id="rId12" Type="http://schemas.openxmlformats.org/officeDocument/2006/relationships/theme" Target="../theme/theme10.xml"/><Relationship Id="rId17" Type="http://schemas.openxmlformats.org/officeDocument/2006/relationships/image" Target="../media/image32.png"/><Relationship Id="rId2" Type="http://schemas.openxmlformats.org/officeDocument/2006/relationships/slideLayout" Target="../slideLayouts/slideLayout165.xml"/><Relationship Id="rId16" Type="http://schemas.openxmlformats.org/officeDocument/2006/relationships/image" Target="../media/image31.png"/><Relationship Id="rId1" Type="http://schemas.openxmlformats.org/officeDocument/2006/relationships/slideLayout" Target="../slideLayouts/slideLayout164.xml"/><Relationship Id="rId6" Type="http://schemas.openxmlformats.org/officeDocument/2006/relationships/slideLayout" Target="../slideLayouts/slideLayout169.xml"/><Relationship Id="rId11" Type="http://schemas.openxmlformats.org/officeDocument/2006/relationships/slideLayout" Target="../slideLayouts/slideLayout174.xml"/><Relationship Id="rId5" Type="http://schemas.openxmlformats.org/officeDocument/2006/relationships/slideLayout" Target="../slideLayouts/slideLayout168.xml"/><Relationship Id="rId15" Type="http://schemas.openxmlformats.org/officeDocument/2006/relationships/image" Target="../media/image30.png"/><Relationship Id="rId10" Type="http://schemas.openxmlformats.org/officeDocument/2006/relationships/slideLayout" Target="../slideLayouts/slideLayout173.xml"/><Relationship Id="rId4" Type="http://schemas.openxmlformats.org/officeDocument/2006/relationships/slideLayout" Target="../slideLayouts/slideLayout167.xml"/><Relationship Id="rId9" Type="http://schemas.openxmlformats.org/officeDocument/2006/relationships/slideLayout" Target="../slideLayouts/slideLayout172.xml"/><Relationship Id="rId14" Type="http://schemas.openxmlformats.org/officeDocument/2006/relationships/image" Target="../media/image29.pn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82.xml"/><Relationship Id="rId13" Type="http://schemas.openxmlformats.org/officeDocument/2006/relationships/slideLayout" Target="../slideLayouts/slideLayout187.xml"/><Relationship Id="rId18" Type="http://schemas.openxmlformats.org/officeDocument/2006/relationships/slideLayout" Target="../slideLayouts/slideLayout192.xml"/><Relationship Id="rId3" Type="http://schemas.openxmlformats.org/officeDocument/2006/relationships/slideLayout" Target="../slideLayouts/slideLayout177.xml"/><Relationship Id="rId7" Type="http://schemas.openxmlformats.org/officeDocument/2006/relationships/slideLayout" Target="../slideLayouts/slideLayout181.xml"/><Relationship Id="rId12" Type="http://schemas.openxmlformats.org/officeDocument/2006/relationships/slideLayout" Target="../slideLayouts/slideLayout186.xml"/><Relationship Id="rId17" Type="http://schemas.openxmlformats.org/officeDocument/2006/relationships/slideLayout" Target="../slideLayouts/slideLayout191.xml"/><Relationship Id="rId2" Type="http://schemas.openxmlformats.org/officeDocument/2006/relationships/slideLayout" Target="../slideLayouts/slideLayout176.xml"/><Relationship Id="rId16" Type="http://schemas.openxmlformats.org/officeDocument/2006/relationships/slideLayout" Target="../slideLayouts/slideLayout190.xml"/><Relationship Id="rId20" Type="http://schemas.openxmlformats.org/officeDocument/2006/relationships/theme" Target="../theme/theme11.xml"/><Relationship Id="rId1" Type="http://schemas.openxmlformats.org/officeDocument/2006/relationships/slideLayout" Target="../slideLayouts/slideLayout175.xml"/><Relationship Id="rId6" Type="http://schemas.openxmlformats.org/officeDocument/2006/relationships/slideLayout" Target="../slideLayouts/slideLayout180.xml"/><Relationship Id="rId11" Type="http://schemas.openxmlformats.org/officeDocument/2006/relationships/slideLayout" Target="../slideLayouts/slideLayout185.xml"/><Relationship Id="rId5" Type="http://schemas.openxmlformats.org/officeDocument/2006/relationships/slideLayout" Target="../slideLayouts/slideLayout179.xml"/><Relationship Id="rId15" Type="http://schemas.openxmlformats.org/officeDocument/2006/relationships/slideLayout" Target="../slideLayouts/slideLayout189.xml"/><Relationship Id="rId10" Type="http://schemas.openxmlformats.org/officeDocument/2006/relationships/slideLayout" Target="../slideLayouts/slideLayout184.xml"/><Relationship Id="rId19" Type="http://schemas.openxmlformats.org/officeDocument/2006/relationships/slideLayout" Target="../slideLayouts/slideLayout193.xml"/><Relationship Id="rId4" Type="http://schemas.openxmlformats.org/officeDocument/2006/relationships/slideLayout" Target="../slideLayouts/slideLayout178.xml"/><Relationship Id="rId9" Type="http://schemas.openxmlformats.org/officeDocument/2006/relationships/slideLayout" Target="../slideLayouts/slideLayout183.xml"/><Relationship Id="rId14" Type="http://schemas.openxmlformats.org/officeDocument/2006/relationships/slideLayout" Target="../slideLayouts/slideLayout188.xml"/></Relationships>
</file>

<file path=ppt/slideMasters/_rels/slideMaster12.xml.rels><?xml version="1.0" encoding="UTF-8" standalone="yes"?>
<Relationships xmlns="http://schemas.openxmlformats.org/package/2006/relationships"><Relationship Id="rId8" Type="http://schemas.openxmlformats.org/officeDocument/2006/relationships/theme" Target="../theme/theme12.xml"/><Relationship Id="rId3" Type="http://schemas.openxmlformats.org/officeDocument/2006/relationships/slideLayout" Target="../slideLayouts/slideLayout196.xml"/><Relationship Id="rId7" Type="http://schemas.openxmlformats.org/officeDocument/2006/relationships/slideLayout" Target="../slideLayouts/slideLayout200.xml"/><Relationship Id="rId2" Type="http://schemas.openxmlformats.org/officeDocument/2006/relationships/slideLayout" Target="../slideLayouts/slideLayout195.xml"/><Relationship Id="rId1" Type="http://schemas.openxmlformats.org/officeDocument/2006/relationships/slideLayout" Target="../slideLayouts/slideLayout194.xml"/><Relationship Id="rId6" Type="http://schemas.openxmlformats.org/officeDocument/2006/relationships/slideLayout" Target="../slideLayouts/slideLayout199.xml"/><Relationship Id="rId5" Type="http://schemas.openxmlformats.org/officeDocument/2006/relationships/slideLayout" Target="../slideLayouts/slideLayout198.xml"/><Relationship Id="rId4" Type="http://schemas.openxmlformats.org/officeDocument/2006/relationships/slideLayout" Target="../slideLayouts/slideLayout197.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08.xml"/><Relationship Id="rId13" Type="http://schemas.openxmlformats.org/officeDocument/2006/relationships/image" Target="../media/image40.png"/><Relationship Id="rId3" Type="http://schemas.openxmlformats.org/officeDocument/2006/relationships/slideLayout" Target="../slideLayouts/slideLayout203.xml"/><Relationship Id="rId7" Type="http://schemas.openxmlformats.org/officeDocument/2006/relationships/slideLayout" Target="../slideLayouts/slideLayout207.xml"/><Relationship Id="rId12" Type="http://schemas.openxmlformats.org/officeDocument/2006/relationships/theme" Target="../theme/theme13.xml"/><Relationship Id="rId2" Type="http://schemas.openxmlformats.org/officeDocument/2006/relationships/slideLayout" Target="../slideLayouts/slideLayout202.xml"/><Relationship Id="rId1" Type="http://schemas.openxmlformats.org/officeDocument/2006/relationships/slideLayout" Target="../slideLayouts/slideLayout201.xml"/><Relationship Id="rId6" Type="http://schemas.openxmlformats.org/officeDocument/2006/relationships/slideLayout" Target="../slideLayouts/slideLayout206.xml"/><Relationship Id="rId11" Type="http://schemas.openxmlformats.org/officeDocument/2006/relationships/slideLayout" Target="../slideLayouts/slideLayout211.xml"/><Relationship Id="rId5" Type="http://schemas.openxmlformats.org/officeDocument/2006/relationships/slideLayout" Target="../slideLayouts/slideLayout205.xml"/><Relationship Id="rId15" Type="http://schemas.openxmlformats.org/officeDocument/2006/relationships/image" Target="../media/image42.png"/><Relationship Id="rId10" Type="http://schemas.openxmlformats.org/officeDocument/2006/relationships/slideLayout" Target="../slideLayouts/slideLayout210.xml"/><Relationship Id="rId4" Type="http://schemas.openxmlformats.org/officeDocument/2006/relationships/slideLayout" Target="../slideLayouts/slideLayout204.xml"/><Relationship Id="rId9" Type="http://schemas.openxmlformats.org/officeDocument/2006/relationships/slideLayout" Target="../slideLayouts/slideLayout209.xml"/><Relationship Id="rId14" Type="http://schemas.openxmlformats.org/officeDocument/2006/relationships/image" Target="../media/image41.png"/></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19.xml"/><Relationship Id="rId13" Type="http://schemas.openxmlformats.org/officeDocument/2006/relationships/slideLayout" Target="../slideLayouts/slideLayout224.xml"/><Relationship Id="rId3" Type="http://schemas.openxmlformats.org/officeDocument/2006/relationships/slideLayout" Target="../slideLayouts/slideLayout214.xml"/><Relationship Id="rId7" Type="http://schemas.openxmlformats.org/officeDocument/2006/relationships/slideLayout" Target="../slideLayouts/slideLayout218.xml"/><Relationship Id="rId12" Type="http://schemas.openxmlformats.org/officeDocument/2006/relationships/slideLayout" Target="../slideLayouts/slideLayout223.xml"/><Relationship Id="rId2" Type="http://schemas.openxmlformats.org/officeDocument/2006/relationships/slideLayout" Target="../slideLayouts/slideLayout213.xml"/><Relationship Id="rId1" Type="http://schemas.openxmlformats.org/officeDocument/2006/relationships/slideLayout" Target="../slideLayouts/slideLayout212.xml"/><Relationship Id="rId6" Type="http://schemas.openxmlformats.org/officeDocument/2006/relationships/slideLayout" Target="../slideLayouts/slideLayout217.xml"/><Relationship Id="rId11" Type="http://schemas.openxmlformats.org/officeDocument/2006/relationships/slideLayout" Target="../slideLayouts/slideLayout222.xml"/><Relationship Id="rId5" Type="http://schemas.openxmlformats.org/officeDocument/2006/relationships/slideLayout" Target="../slideLayouts/slideLayout216.xml"/><Relationship Id="rId15" Type="http://schemas.openxmlformats.org/officeDocument/2006/relationships/theme" Target="../theme/theme14.xml"/><Relationship Id="rId10" Type="http://schemas.openxmlformats.org/officeDocument/2006/relationships/slideLayout" Target="../slideLayouts/slideLayout221.xml"/><Relationship Id="rId4" Type="http://schemas.openxmlformats.org/officeDocument/2006/relationships/slideLayout" Target="../slideLayouts/slideLayout215.xml"/><Relationship Id="rId9" Type="http://schemas.openxmlformats.org/officeDocument/2006/relationships/slideLayout" Target="../slideLayouts/slideLayout220.xml"/><Relationship Id="rId14" Type="http://schemas.openxmlformats.org/officeDocument/2006/relationships/slideLayout" Target="../slideLayouts/slideLayout22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33.xml"/><Relationship Id="rId3" Type="http://schemas.openxmlformats.org/officeDocument/2006/relationships/slideLayout" Target="../slideLayouts/slideLayout228.xml"/><Relationship Id="rId7" Type="http://schemas.openxmlformats.org/officeDocument/2006/relationships/slideLayout" Target="../slideLayouts/slideLayout232.xml"/><Relationship Id="rId12" Type="http://schemas.openxmlformats.org/officeDocument/2006/relationships/theme" Target="../theme/theme15.xml"/><Relationship Id="rId2" Type="http://schemas.openxmlformats.org/officeDocument/2006/relationships/slideLayout" Target="../slideLayouts/slideLayout227.xml"/><Relationship Id="rId1" Type="http://schemas.openxmlformats.org/officeDocument/2006/relationships/slideLayout" Target="../slideLayouts/slideLayout226.xml"/><Relationship Id="rId6" Type="http://schemas.openxmlformats.org/officeDocument/2006/relationships/slideLayout" Target="../slideLayouts/slideLayout231.xml"/><Relationship Id="rId11" Type="http://schemas.openxmlformats.org/officeDocument/2006/relationships/slideLayout" Target="../slideLayouts/slideLayout236.xml"/><Relationship Id="rId5" Type="http://schemas.openxmlformats.org/officeDocument/2006/relationships/slideLayout" Target="../slideLayouts/slideLayout230.xml"/><Relationship Id="rId10" Type="http://schemas.openxmlformats.org/officeDocument/2006/relationships/slideLayout" Target="../slideLayouts/slideLayout235.xml"/><Relationship Id="rId4" Type="http://schemas.openxmlformats.org/officeDocument/2006/relationships/slideLayout" Target="../slideLayouts/slideLayout229.xml"/><Relationship Id="rId9" Type="http://schemas.openxmlformats.org/officeDocument/2006/relationships/slideLayout" Target="../slideLayouts/slideLayout23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44.xml"/><Relationship Id="rId13" Type="http://schemas.openxmlformats.org/officeDocument/2006/relationships/slideLayout" Target="../slideLayouts/slideLayout249.xml"/><Relationship Id="rId18" Type="http://schemas.openxmlformats.org/officeDocument/2006/relationships/image" Target="../media/image51.png"/><Relationship Id="rId3" Type="http://schemas.openxmlformats.org/officeDocument/2006/relationships/slideLayout" Target="../slideLayouts/slideLayout239.xml"/><Relationship Id="rId7" Type="http://schemas.openxmlformats.org/officeDocument/2006/relationships/slideLayout" Target="../slideLayouts/slideLayout243.xml"/><Relationship Id="rId12" Type="http://schemas.openxmlformats.org/officeDocument/2006/relationships/slideLayout" Target="../slideLayouts/slideLayout248.xml"/><Relationship Id="rId17" Type="http://schemas.openxmlformats.org/officeDocument/2006/relationships/image" Target="../media/image50.jpeg"/><Relationship Id="rId2" Type="http://schemas.openxmlformats.org/officeDocument/2006/relationships/slideLayout" Target="../slideLayouts/slideLayout238.xml"/><Relationship Id="rId16" Type="http://schemas.openxmlformats.org/officeDocument/2006/relationships/theme" Target="../theme/theme16.xml"/><Relationship Id="rId1" Type="http://schemas.openxmlformats.org/officeDocument/2006/relationships/slideLayout" Target="../slideLayouts/slideLayout237.xml"/><Relationship Id="rId6" Type="http://schemas.openxmlformats.org/officeDocument/2006/relationships/slideLayout" Target="../slideLayouts/slideLayout242.xml"/><Relationship Id="rId11" Type="http://schemas.openxmlformats.org/officeDocument/2006/relationships/slideLayout" Target="../slideLayouts/slideLayout247.xml"/><Relationship Id="rId5" Type="http://schemas.openxmlformats.org/officeDocument/2006/relationships/slideLayout" Target="../slideLayouts/slideLayout241.xml"/><Relationship Id="rId15" Type="http://schemas.openxmlformats.org/officeDocument/2006/relationships/slideLayout" Target="../slideLayouts/slideLayout251.xml"/><Relationship Id="rId10" Type="http://schemas.openxmlformats.org/officeDocument/2006/relationships/slideLayout" Target="../slideLayouts/slideLayout246.xml"/><Relationship Id="rId4" Type="http://schemas.openxmlformats.org/officeDocument/2006/relationships/slideLayout" Target="../slideLayouts/slideLayout240.xml"/><Relationship Id="rId9" Type="http://schemas.openxmlformats.org/officeDocument/2006/relationships/slideLayout" Target="../slideLayouts/slideLayout245.xml"/><Relationship Id="rId14" Type="http://schemas.openxmlformats.org/officeDocument/2006/relationships/slideLayout" Target="../slideLayouts/slideLayout250.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59.xml"/><Relationship Id="rId13" Type="http://schemas.openxmlformats.org/officeDocument/2006/relationships/slideLayout" Target="../slideLayouts/slideLayout264.xml"/><Relationship Id="rId18" Type="http://schemas.openxmlformats.org/officeDocument/2006/relationships/slideLayout" Target="../slideLayouts/slideLayout269.xml"/><Relationship Id="rId3" Type="http://schemas.openxmlformats.org/officeDocument/2006/relationships/slideLayout" Target="../slideLayouts/slideLayout254.xml"/><Relationship Id="rId7" Type="http://schemas.openxmlformats.org/officeDocument/2006/relationships/slideLayout" Target="../slideLayouts/slideLayout258.xml"/><Relationship Id="rId12" Type="http://schemas.openxmlformats.org/officeDocument/2006/relationships/slideLayout" Target="../slideLayouts/slideLayout263.xml"/><Relationship Id="rId17" Type="http://schemas.openxmlformats.org/officeDocument/2006/relationships/slideLayout" Target="../slideLayouts/slideLayout268.xml"/><Relationship Id="rId2" Type="http://schemas.openxmlformats.org/officeDocument/2006/relationships/slideLayout" Target="../slideLayouts/slideLayout253.xml"/><Relationship Id="rId16" Type="http://schemas.openxmlformats.org/officeDocument/2006/relationships/slideLayout" Target="../slideLayouts/slideLayout267.xml"/><Relationship Id="rId20" Type="http://schemas.openxmlformats.org/officeDocument/2006/relationships/theme" Target="../theme/theme17.xml"/><Relationship Id="rId1" Type="http://schemas.openxmlformats.org/officeDocument/2006/relationships/slideLayout" Target="../slideLayouts/slideLayout252.xml"/><Relationship Id="rId6" Type="http://schemas.openxmlformats.org/officeDocument/2006/relationships/slideLayout" Target="../slideLayouts/slideLayout257.xml"/><Relationship Id="rId11" Type="http://schemas.openxmlformats.org/officeDocument/2006/relationships/slideLayout" Target="../slideLayouts/slideLayout262.xml"/><Relationship Id="rId5" Type="http://schemas.openxmlformats.org/officeDocument/2006/relationships/slideLayout" Target="../slideLayouts/slideLayout256.xml"/><Relationship Id="rId15" Type="http://schemas.openxmlformats.org/officeDocument/2006/relationships/slideLayout" Target="../slideLayouts/slideLayout266.xml"/><Relationship Id="rId10" Type="http://schemas.openxmlformats.org/officeDocument/2006/relationships/slideLayout" Target="../slideLayouts/slideLayout261.xml"/><Relationship Id="rId19" Type="http://schemas.openxmlformats.org/officeDocument/2006/relationships/slideLayout" Target="../slideLayouts/slideLayout270.xml"/><Relationship Id="rId4" Type="http://schemas.openxmlformats.org/officeDocument/2006/relationships/slideLayout" Target="../slideLayouts/slideLayout255.xml"/><Relationship Id="rId9" Type="http://schemas.openxmlformats.org/officeDocument/2006/relationships/slideLayout" Target="../slideLayouts/slideLayout260.xml"/><Relationship Id="rId14" Type="http://schemas.openxmlformats.org/officeDocument/2006/relationships/slideLayout" Target="../slideLayouts/slideLayout265.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78.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12" Type="http://schemas.openxmlformats.org/officeDocument/2006/relationships/theme" Target="../theme/theme18.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11" Type="http://schemas.openxmlformats.org/officeDocument/2006/relationships/slideLayout" Target="../slideLayouts/slideLayout281.xml"/><Relationship Id="rId5" Type="http://schemas.openxmlformats.org/officeDocument/2006/relationships/slideLayout" Target="../slideLayouts/slideLayout275.xml"/><Relationship Id="rId10" Type="http://schemas.openxmlformats.org/officeDocument/2006/relationships/slideLayout" Target="../slideLayouts/slideLayout280.xml"/><Relationship Id="rId4" Type="http://schemas.openxmlformats.org/officeDocument/2006/relationships/slideLayout" Target="../slideLayouts/slideLayout274.xml"/><Relationship Id="rId9" Type="http://schemas.openxmlformats.org/officeDocument/2006/relationships/slideLayout" Target="../slideLayouts/slideLayout279.xml"/></Relationships>
</file>

<file path=ppt/slideMasters/_rels/slideMaster19.xml.rels><?xml version="1.0" encoding="UTF-8" standalone="yes"?>
<Relationships xmlns="http://schemas.openxmlformats.org/package/2006/relationships"><Relationship Id="rId3" Type="http://schemas.openxmlformats.org/officeDocument/2006/relationships/slideLayout" Target="../slideLayouts/slideLayout284.xml"/><Relationship Id="rId2" Type="http://schemas.openxmlformats.org/officeDocument/2006/relationships/slideLayout" Target="../slideLayouts/slideLayout283.xml"/><Relationship Id="rId1" Type="http://schemas.openxmlformats.org/officeDocument/2006/relationships/slideLayout" Target="../slideLayouts/slideLayout282.xml"/><Relationship Id="rId6" Type="http://schemas.openxmlformats.org/officeDocument/2006/relationships/theme" Target="../theme/theme19.xml"/><Relationship Id="rId5" Type="http://schemas.openxmlformats.org/officeDocument/2006/relationships/slideLayout" Target="../slideLayouts/slideLayout286.xml"/><Relationship Id="rId4" Type="http://schemas.openxmlformats.org/officeDocument/2006/relationships/slideLayout" Target="../slideLayouts/slideLayout285.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94.xml"/><Relationship Id="rId13" Type="http://schemas.openxmlformats.org/officeDocument/2006/relationships/slideLayout" Target="../slideLayouts/slideLayout299.xml"/><Relationship Id="rId18" Type="http://schemas.openxmlformats.org/officeDocument/2006/relationships/slideLayout" Target="../slideLayouts/slideLayout304.xml"/><Relationship Id="rId26" Type="http://schemas.openxmlformats.org/officeDocument/2006/relationships/slideLayout" Target="../slideLayouts/slideLayout312.xml"/><Relationship Id="rId3" Type="http://schemas.openxmlformats.org/officeDocument/2006/relationships/slideLayout" Target="../slideLayouts/slideLayout289.xml"/><Relationship Id="rId21" Type="http://schemas.openxmlformats.org/officeDocument/2006/relationships/slideLayout" Target="../slideLayouts/slideLayout307.xml"/><Relationship Id="rId7" Type="http://schemas.openxmlformats.org/officeDocument/2006/relationships/slideLayout" Target="../slideLayouts/slideLayout293.xml"/><Relationship Id="rId12" Type="http://schemas.openxmlformats.org/officeDocument/2006/relationships/slideLayout" Target="../slideLayouts/slideLayout298.xml"/><Relationship Id="rId17" Type="http://schemas.openxmlformats.org/officeDocument/2006/relationships/slideLayout" Target="../slideLayouts/slideLayout303.xml"/><Relationship Id="rId25" Type="http://schemas.openxmlformats.org/officeDocument/2006/relationships/slideLayout" Target="../slideLayouts/slideLayout311.xml"/><Relationship Id="rId2" Type="http://schemas.openxmlformats.org/officeDocument/2006/relationships/slideLayout" Target="../slideLayouts/slideLayout288.xml"/><Relationship Id="rId16" Type="http://schemas.openxmlformats.org/officeDocument/2006/relationships/slideLayout" Target="../slideLayouts/slideLayout302.xml"/><Relationship Id="rId20" Type="http://schemas.openxmlformats.org/officeDocument/2006/relationships/slideLayout" Target="../slideLayouts/slideLayout306.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11" Type="http://schemas.openxmlformats.org/officeDocument/2006/relationships/slideLayout" Target="../slideLayouts/slideLayout297.xml"/><Relationship Id="rId24" Type="http://schemas.openxmlformats.org/officeDocument/2006/relationships/slideLayout" Target="../slideLayouts/slideLayout310.xml"/><Relationship Id="rId5" Type="http://schemas.openxmlformats.org/officeDocument/2006/relationships/slideLayout" Target="../slideLayouts/slideLayout291.xml"/><Relationship Id="rId15" Type="http://schemas.openxmlformats.org/officeDocument/2006/relationships/slideLayout" Target="../slideLayouts/slideLayout301.xml"/><Relationship Id="rId23" Type="http://schemas.openxmlformats.org/officeDocument/2006/relationships/slideLayout" Target="../slideLayouts/slideLayout309.xml"/><Relationship Id="rId10" Type="http://schemas.openxmlformats.org/officeDocument/2006/relationships/slideLayout" Target="../slideLayouts/slideLayout296.xml"/><Relationship Id="rId19" Type="http://schemas.openxmlformats.org/officeDocument/2006/relationships/slideLayout" Target="../slideLayouts/slideLayout305.xml"/><Relationship Id="rId4" Type="http://schemas.openxmlformats.org/officeDocument/2006/relationships/slideLayout" Target="../slideLayouts/slideLayout290.xml"/><Relationship Id="rId9" Type="http://schemas.openxmlformats.org/officeDocument/2006/relationships/slideLayout" Target="../slideLayouts/slideLayout295.xml"/><Relationship Id="rId14" Type="http://schemas.openxmlformats.org/officeDocument/2006/relationships/slideLayout" Target="../slideLayouts/slideLayout300.xml"/><Relationship Id="rId22" Type="http://schemas.openxmlformats.org/officeDocument/2006/relationships/slideLayout" Target="../slideLayouts/slideLayout308.xml"/><Relationship Id="rId27" Type="http://schemas.openxmlformats.org/officeDocument/2006/relationships/theme" Target="../theme/theme2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20.xml"/><Relationship Id="rId13" Type="http://schemas.openxmlformats.org/officeDocument/2006/relationships/theme" Target="../theme/theme21.xml"/><Relationship Id="rId3" Type="http://schemas.openxmlformats.org/officeDocument/2006/relationships/slideLayout" Target="../slideLayouts/slideLayout315.xml"/><Relationship Id="rId7" Type="http://schemas.openxmlformats.org/officeDocument/2006/relationships/slideLayout" Target="../slideLayouts/slideLayout319.xml"/><Relationship Id="rId12" Type="http://schemas.openxmlformats.org/officeDocument/2006/relationships/slideLayout" Target="../slideLayouts/slideLayout324.xml"/><Relationship Id="rId2" Type="http://schemas.openxmlformats.org/officeDocument/2006/relationships/slideLayout" Target="../slideLayouts/slideLayout314.xml"/><Relationship Id="rId1" Type="http://schemas.openxmlformats.org/officeDocument/2006/relationships/slideLayout" Target="../slideLayouts/slideLayout313.xml"/><Relationship Id="rId6" Type="http://schemas.openxmlformats.org/officeDocument/2006/relationships/slideLayout" Target="../slideLayouts/slideLayout318.xml"/><Relationship Id="rId11" Type="http://schemas.openxmlformats.org/officeDocument/2006/relationships/slideLayout" Target="../slideLayouts/slideLayout323.xml"/><Relationship Id="rId5" Type="http://schemas.openxmlformats.org/officeDocument/2006/relationships/slideLayout" Target="../slideLayouts/slideLayout317.xml"/><Relationship Id="rId10" Type="http://schemas.openxmlformats.org/officeDocument/2006/relationships/slideLayout" Target="../slideLayouts/slideLayout322.xml"/><Relationship Id="rId4" Type="http://schemas.openxmlformats.org/officeDocument/2006/relationships/slideLayout" Target="../slideLayouts/slideLayout316.xml"/><Relationship Id="rId9" Type="http://schemas.openxmlformats.org/officeDocument/2006/relationships/slideLayout" Target="../slideLayouts/slideLayout3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slideLayout" Target="../slideLayouts/slideLayout337.xml"/><Relationship Id="rId18" Type="http://schemas.openxmlformats.org/officeDocument/2006/relationships/slideLayout" Target="../slideLayouts/slideLayout342.xml"/><Relationship Id="rId26" Type="http://schemas.openxmlformats.org/officeDocument/2006/relationships/theme" Target="../theme/theme22.xml"/><Relationship Id="rId3" Type="http://schemas.openxmlformats.org/officeDocument/2006/relationships/slideLayout" Target="../slideLayouts/slideLayout327.xml"/><Relationship Id="rId21" Type="http://schemas.openxmlformats.org/officeDocument/2006/relationships/slideLayout" Target="../slideLayouts/slideLayout345.xml"/><Relationship Id="rId7" Type="http://schemas.openxmlformats.org/officeDocument/2006/relationships/slideLayout" Target="../slideLayouts/slideLayout331.xml"/><Relationship Id="rId12" Type="http://schemas.openxmlformats.org/officeDocument/2006/relationships/slideLayout" Target="../slideLayouts/slideLayout336.xml"/><Relationship Id="rId17" Type="http://schemas.openxmlformats.org/officeDocument/2006/relationships/slideLayout" Target="../slideLayouts/slideLayout341.xml"/><Relationship Id="rId25" Type="http://schemas.openxmlformats.org/officeDocument/2006/relationships/slideLayout" Target="../slideLayouts/slideLayout349.xml"/><Relationship Id="rId2" Type="http://schemas.openxmlformats.org/officeDocument/2006/relationships/slideLayout" Target="../slideLayouts/slideLayout326.xml"/><Relationship Id="rId16" Type="http://schemas.openxmlformats.org/officeDocument/2006/relationships/slideLayout" Target="../slideLayouts/slideLayout340.xml"/><Relationship Id="rId20" Type="http://schemas.openxmlformats.org/officeDocument/2006/relationships/slideLayout" Target="../slideLayouts/slideLayout344.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24" Type="http://schemas.openxmlformats.org/officeDocument/2006/relationships/slideLayout" Target="../slideLayouts/slideLayout348.xml"/><Relationship Id="rId5" Type="http://schemas.openxmlformats.org/officeDocument/2006/relationships/slideLayout" Target="../slideLayouts/slideLayout329.xml"/><Relationship Id="rId15" Type="http://schemas.openxmlformats.org/officeDocument/2006/relationships/slideLayout" Target="../slideLayouts/slideLayout339.xml"/><Relationship Id="rId23" Type="http://schemas.openxmlformats.org/officeDocument/2006/relationships/slideLayout" Target="../slideLayouts/slideLayout347.xml"/><Relationship Id="rId10" Type="http://schemas.openxmlformats.org/officeDocument/2006/relationships/slideLayout" Target="../slideLayouts/slideLayout334.xml"/><Relationship Id="rId19" Type="http://schemas.openxmlformats.org/officeDocument/2006/relationships/slideLayout" Target="../slideLayouts/slideLayout343.xml"/><Relationship Id="rId4" Type="http://schemas.openxmlformats.org/officeDocument/2006/relationships/slideLayout" Target="../slideLayouts/slideLayout328.xml"/><Relationship Id="rId9" Type="http://schemas.openxmlformats.org/officeDocument/2006/relationships/slideLayout" Target="../slideLayouts/slideLayout333.xml"/><Relationship Id="rId14" Type="http://schemas.openxmlformats.org/officeDocument/2006/relationships/slideLayout" Target="../slideLayouts/slideLayout338.xml"/><Relationship Id="rId22" Type="http://schemas.openxmlformats.org/officeDocument/2006/relationships/slideLayout" Target="../slideLayouts/slideLayout346.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57.xml"/><Relationship Id="rId3" Type="http://schemas.openxmlformats.org/officeDocument/2006/relationships/slideLayout" Target="../slideLayouts/slideLayout352.xml"/><Relationship Id="rId7" Type="http://schemas.openxmlformats.org/officeDocument/2006/relationships/slideLayout" Target="../slideLayouts/slideLayout356.xml"/><Relationship Id="rId2" Type="http://schemas.openxmlformats.org/officeDocument/2006/relationships/slideLayout" Target="../slideLayouts/slideLayout351.xml"/><Relationship Id="rId1" Type="http://schemas.openxmlformats.org/officeDocument/2006/relationships/slideLayout" Target="../slideLayouts/slideLayout350.xml"/><Relationship Id="rId6" Type="http://schemas.openxmlformats.org/officeDocument/2006/relationships/slideLayout" Target="../slideLayouts/slideLayout355.xml"/><Relationship Id="rId5" Type="http://schemas.openxmlformats.org/officeDocument/2006/relationships/slideLayout" Target="../slideLayouts/slideLayout354.xml"/><Relationship Id="rId10" Type="http://schemas.openxmlformats.org/officeDocument/2006/relationships/theme" Target="../theme/theme23.xml"/><Relationship Id="rId4" Type="http://schemas.openxmlformats.org/officeDocument/2006/relationships/slideLayout" Target="../slideLayouts/slideLayout353.xml"/><Relationship Id="rId9" Type="http://schemas.openxmlformats.org/officeDocument/2006/relationships/slideLayout" Target="../slideLayouts/slideLayout358.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66.xml"/><Relationship Id="rId13" Type="http://schemas.openxmlformats.org/officeDocument/2006/relationships/slideLayout" Target="../slideLayouts/slideLayout371.xml"/><Relationship Id="rId3" Type="http://schemas.openxmlformats.org/officeDocument/2006/relationships/slideLayout" Target="../slideLayouts/slideLayout361.xml"/><Relationship Id="rId7" Type="http://schemas.openxmlformats.org/officeDocument/2006/relationships/slideLayout" Target="../slideLayouts/slideLayout365.xml"/><Relationship Id="rId12" Type="http://schemas.openxmlformats.org/officeDocument/2006/relationships/slideLayout" Target="../slideLayouts/slideLayout370.xml"/><Relationship Id="rId17" Type="http://schemas.openxmlformats.org/officeDocument/2006/relationships/theme" Target="../theme/theme24.xml"/><Relationship Id="rId2" Type="http://schemas.openxmlformats.org/officeDocument/2006/relationships/slideLayout" Target="../slideLayouts/slideLayout360.xml"/><Relationship Id="rId16" Type="http://schemas.openxmlformats.org/officeDocument/2006/relationships/slideLayout" Target="../slideLayouts/slideLayout374.xml"/><Relationship Id="rId1" Type="http://schemas.openxmlformats.org/officeDocument/2006/relationships/slideLayout" Target="../slideLayouts/slideLayout359.xml"/><Relationship Id="rId6" Type="http://schemas.openxmlformats.org/officeDocument/2006/relationships/slideLayout" Target="../slideLayouts/slideLayout364.xml"/><Relationship Id="rId11" Type="http://schemas.openxmlformats.org/officeDocument/2006/relationships/slideLayout" Target="../slideLayouts/slideLayout369.xml"/><Relationship Id="rId5" Type="http://schemas.openxmlformats.org/officeDocument/2006/relationships/slideLayout" Target="../slideLayouts/slideLayout363.xml"/><Relationship Id="rId15" Type="http://schemas.openxmlformats.org/officeDocument/2006/relationships/slideLayout" Target="../slideLayouts/slideLayout373.xml"/><Relationship Id="rId10" Type="http://schemas.openxmlformats.org/officeDocument/2006/relationships/slideLayout" Target="../slideLayouts/slideLayout368.xml"/><Relationship Id="rId4" Type="http://schemas.openxmlformats.org/officeDocument/2006/relationships/slideLayout" Target="../slideLayouts/slideLayout362.xml"/><Relationship Id="rId9" Type="http://schemas.openxmlformats.org/officeDocument/2006/relationships/slideLayout" Target="../slideLayouts/slideLayout367.xml"/><Relationship Id="rId14" Type="http://schemas.openxmlformats.org/officeDocument/2006/relationships/slideLayout" Target="../slideLayouts/slideLayout372.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82.xml"/><Relationship Id="rId13" Type="http://schemas.openxmlformats.org/officeDocument/2006/relationships/slideLayout" Target="../slideLayouts/slideLayout387.xml"/><Relationship Id="rId18" Type="http://schemas.openxmlformats.org/officeDocument/2006/relationships/slideLayout" Target="../slideLayouts/slideLayout392.xml"/><Relationship Id="rId26" Type="http://schemas.openxmlformats.org/officeDocument/2006/relationships/slideLayout" Target="../slideLayouts/slideLayout400.xml"/><Relationship Id="rId3" Type="http://schemas.openxmlformats.org/officeDocument/2006/relationships/slideLayout" Target="../slideLayouts/slideLayout377.xml"/><Relationship Id="rId21" Type="http://schemas.openxmlformats.org/officeDocument/2006/relationships/slideLayout" Target="../slideLayouts/slideLayout395.xml"/><Relationship Id="rId7" Type="http://schemas.openxmlformats.org/officeDocument/2006/relationships/slideLayout" Target="../slideLayouts/slideLayout381.xml"/><Relationship Id="rId12" Type="http://schemas.openxmlformats.org/officeDocument/2006/relationships/slideLayout" Target="../slideLayouts/slideLayout386.xml"/><Relationship Id="rId17" Type="http://schemas.openxmlformats.org/officeDocument/2006/relationships/slideLayout" Target="../slideLayouts/slideLayout391.xml"/><Relationship Id="rId25" Type="http://schemas.openxmlformats.org/officeDocument/2006/relationships/slideLayout" Target="../slideLayouts/slideLayout399.xml"/><Relationship Id="rId2" Type="http://schemas.openxmlformats.org/officeDocument/2006/relationships/slideLayout" Target="../slideLayouts/slideLayout376.xml"/><Relationship Id="rId16" Type="http://schemas.openxmlformats.org/officeDocument/2006/relationships/slideLayout" Target="../slideLayouts/slideLayout390.xml"/><Relationship Id="rId20" Type="http://schemas.openxmlformats.org/officeDocument/2006/relationships/slideLayout" Target="../slideLayouts/slideLayout394.xml"/><Relationship Id="rId29" Type="http://schemas.openxmlformats.org/officeDocument/2006/relationships/slideLayout" Target="../slideLayouts/slideLayout403.xml"/><Relationship Id="rId1" Type="http://schemas.openxmlformats.org/officeDocument/2006/relationships/slideLayout" Target="../slideLayouts/slideLayout375.xml"/><Relationship Id="rId6" Type="http://schemas.openxmlformats.org/officeDocument/2006/relationships/slideLayout" Target="../slideLayouts/slideLayout380.xml"/><Relationship Id="rId11" Type="http://schemas.openxmlformats.org/officeDocument/2006/relationships/slideLayout" Target="../slideLayouts/slideLayout385.xml"/><Relationship Id="rId24" Type="http://schemas.openxmlformats.org/officeDocument/2006/relationships/slideLayout" Target="../slideLayouts/slideLayout398.xml"/><Relationship Id="rId5" Type="http://schemas.openxmlformats.org/officeDocument/2006/relationships/slideLayout" Target="../slideLayouts/slideLayout379.xml"/><Relationship Id="rId15" Type="http://schemas.openxmlformats.org/officeDocument/2006/relationships/slideLayout" Target="../slideLayouts/slideLayout389.xml"/><Relationship Id="rId23" Type="http://schemas.openxmlformats.org/officeDocument/2006/relationships/slideLayout" Target="../slideLayouts/slideLayout397.xml"/><Relationship Id="rId28" Type="http://schemas.openxmlformats.org/officeDocument/2006/relationships/slideLayout" Target="../slideLayouts/slideLayout402.xml"/><Relationship Id="rId10" Type="http://schemas.openxmlformats.org/officeDocument/2006/relationships/slideLayout" Target="../slideLayouts/slideLayout384.xml"/><Relationship Id="rId19" Type="http://schemas.openxmlformats.org/officeDocument/2006/relationships/slideLayout" Target="../slideLayouts/slideLayout393.xml"/><Relationship Id="rId31" Type="http://schemas.openxmlformats.org/officeDocument/2006/relationships/theme" Target="../theme/theme25.xml"/><Relationship Id="rId4" Type="http://schemas.openxmlformats.org/officeDocument/2006/relationships/slideLayout" Target="../slideLayouts/slideLayout378.xml"/><Relationship Id="rId9" Type="http://schemas.openxmlformats.org/officeDocument/2006/relationships/slideLayout" Target="../slideLayouts/slideLayout383.xml"/><Relationship Id="rId14" Type="http://schemas.openxmlformats.org/officeDocument/2006/relationships/slideLayout" Target="../slideLayouts/slideLayout388.xml"/><Relationship Id="rId22" Type="http://schemas.openxmlformats.org/officeDocument/2006/relationships/slideLayout" Target="../slideLayouts/slideLayout396.xml"/><Relationship Id="rId27" Type="http://schemas.openxmlformats.org/officeDocument/2006/relationships/slideLayout" Target="../slideLayouts/slideLayout401.xml"/><Relationship Id="rId30" Type="http://schemas.openxmlformats.org/officeDocument/2006/relationships/slideLayout" Target="../slideLayouts/slideLayout404.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12.xml"/><Relationship Id="rId13" Type="http://schemas.openxmlformats.org/officeDocument/2006/relationships/slideLayout" Target="../slideLayouts/slideLayout417.xml"/><Relationship Id="rId18" Type="http://schemas.openxmlformats.org/officeDocument/2006/relationships/theme" Target="../theme/theme26.xml"/><Relationship Id="rId3" Type="http://schemas.openxmlformats.org/officeDocument/2006/relationships/slideLayout" Target="../slideLayouts/slideLayout407.xml"/><Relationship Id="rId7" Type="http://schemas.openxmlformats.org/officeDocument/2006/relationships/slideLayout" Target="../slideLayouts/slideLayout411.xml"/><Relationship Id="rId12" Type="http://schemas.openxmlformats.org/officeDocument/2006/relationships/slideLayout" Target="../slideLayouts/slideLayout416.xml"/><Relationship Id="rId17" Type="http://schemas.openxmlformats.org/officeDocument/2006/relationships/slideLayout" Target="../slideLayouts/slideLayout421.xml"/><Relationship Id="rId2" Type="http://schemas.openxmlformats.org/officeDocument/2006/relationships/slideLayout" Target="../slideLayouts/slideLayout406.xml"/><Relationship Id="rId16" Type="http://schemas.openxmlformats.org/officeDocument/2006/relationships/slideLayout" Target="../slideLayouts/slideLayout420.xml"/><Relationship Id="rId1" Type="http://schemas.openxmlformats.org/officeDocument/2006/relationships/slideLayout" Target="../slideLayouts/slideLayout405.xml"/><Relationship Id="rId6" Type="http://schemas.openxmlformats.org/officeDocument/2006/relationships/slideLayout" Target="../slideLayouts/slideLayout410.xml"/><Relationship Id="rId11" Type="http://schemas.openxmlformats.org/officeDocument/2006/relationships/slideLayout" Target="../slideLayouts/slideLayout415.xml"/><Relationship Id="rId5" Type="http://schemas.openxmlformats.org/officeDocument/2006/relationships/slideLayout" Target="../slideLayouts/slideLayout409.xml"/><Relationship Id="rId15" Type="http://schemas.openxmlformats.org/officeDocument/2006/relationships/slideLayout" Target="../slideLayouts/slideLayout419.xml"/><Relationship Id="rId10" Type="http://schemas.openxmlformats.org/officeDocument/2006/relationships/slideLayout" Target="../slideLayouts/slideLayout414.xml"/><Relationship Id="rId4" Type="http://schemas.openxmlformats.org/officeDocument/2006/relationships/slideLayout" Target="../slideLayouts/slideLayout408.xml"/><Relationship Id="rId9" Type="http://schemas.openxmlformats.org/officeDocument/2006/relationships/slideLayout" Target="../slideLayouts/slideLayout413.xml"/><Relationship Id="rId14" Type="http://schemas.openxmlformats.org/officeDocument/2006/relationships/slideLayout" Target="../slideLayouts/slideLayout418.xml"/></Relationships>
</file>

<file path=ppt/slideMasters/_rels/slideMaster27.xml.rels><?xml version="1.0" encoding="UTF-8" standalone="yes"?>
<Relationships xmlns="http://schemas.openxmlformats.org/package/2006/relationships"><Relationship Id="rId3" Type="http://schemas.openxmlformats.org/officeDocument/2006/relationships/theme" Target="../theme/theme27.xml"/><Relationship Id="rId2" Type="http://schemas.openxmlformats.org/officeDocument/2006/relationships/slideLayout" Target="../slideLayouts/slideLayout423.xml"/><Relationship Id="rId1" Type="http://schemas.openxmlformats.org/officeDocument/2006/relationships/slideLayout" Target="../slideLayouts/slideLayout422.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31.xml"/><Relationship Id="rId13" Type="http://schemas.openxmlformats.org/officeDocument/2006/relationships/image" Target="../media/image75.png"/><Relationship Id="rId3" Type="http://schemas.openxmlformats.org/officeDocument/2006/relationships/slideLayout" Target="../slideLayouts/slideLayout426.xml"/><Relationship Id="rId7" Type="http://schemas.openxmlformats.org/officeDocument/2006/relationships/slideLayout" Target="../slideLayouts/slideLayout430.xml"/><Relationship Id="rId12" Type="http://schemas.openxmlformats.org/officeDocument/2006/relationships/theme" Target="../theme/theme28.xml"/><Relationship Id="rId17" Type="http://schemas.openxmlformats.org/officeDocument/2006/relationships/image" Target="../media/image79.jpeg"/><Relationship Id="rId2" Type="http://schemas.openxmlformats.org/officeDocument/2006/relationships/slideLayout" Target="../slideLayouts/slideLayout425.xml"/><Relationship Id="rId16" Type="http://schemas.openxmlformats.org/officeDocument/2006/relationships/image" Target="../media/image78.jpeg"/><Relationship Id="rId1" Type="http://schemas.openxmlformats.org/officeDocument/2006/relationships/slideLayout" Target="../slideLayouts/slideLayout424.xml"/><Relationship Id="rId6" Type="http://schemas.openxmlformats.org/officeDocument/2006/relationships/slideLayout" Target="../slideLayouts/slideLayout429.xml"/><Relationship Id="rId11" Type="http://schemas.openxmlformats.org/officeDocument/2006/relationships/slideLayout" Target="../slideLayouts/slideLayout434.xml"/><Relationship Id="rId5" Type="http://schemas.openxmlformats.org/officeDocument/2006/relationships/slideLayout" Target="../slideLayouts/slideLayout428.xml"/><Relationship Id="rId15" Type="http://schemas.openxmlformats.org/officeDocument/2006/relationships/image" Target="../media/image77.jpeg"/><Relationship Id="rId10" Type="http://schemas.openxmlformats.org/officeDocument/2006/relationships/slideLayout" Target="../slideLayouts/slideLayout433.xml"/><Relationship Id="rId4" Type="http://schemas.openxmlformats.org/officeDocument/2006/relationships/slideLayout" Target="../slideLayouts/slideLayout427.xml"/><Relationship Id="rId9" Type="http://schemas.openxmlformats.org/officeDocument/2006/relationships/slideLayout" Target="../slideLayouts/slideLayout432.xml"/><Relationship Id="rId14" Type="http://schemas.openxmlformats.org/officeDocument/2006/relationships/image" Target="../media/image76.jpeg"/></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42.xml"/><Relationship Id="rId13" Type="http://schemas.openxmlformats.org/officeDocument/2006/relationships/slideLayout" Target="../slideLayouts/slideLayout447.xml"/><Relationship Id="rId18" Type="http://schemas.openxmlformats.org/officeDocument/2006/relationships/image" Target="../media/image83.png"/><Relationship Id="rId3" Type="http://schemas.openxmlformats.org/officeDocument/2006/relationships/slideLayout" Target="../slideLayouts/slideLayout437.xml"/><Relationship Id="rId21" Type="http://schemas.openxmlformats.org/officeDocument/2006/relationships/image" Target="../media/image86.jpeg"/><Relationship Id="rId7" Type="http://schemas.openxmlformats.org/officeDocument/2006/relationships/slideLayout" Target="../slideLayouts/slideLayout441.xml"/><Relationship Id="rId12" Type="http://schemas.openxmlformats.org/officeDocument/2006/relationships/slideLayout" Target="../slideLayouts/slideLayout446.xml"/><Relationship Id="rId17" Type="http://schemas.openxmlformats.org/officeDocument/2006/relationships/image" Target="../media/image82.jpeg"/><Relationship Id="rId2" Type="http://schemas.openxmlformats.org/officeDocument/2006/relationships/slideLayout" Target="../slideLayouts/slideLayout436.xml"/><Relationship Id="rId16" Type="http://schemas.openxmlformats.org/officeDocument/2006/relationships/image" Target="../media/image81.png"/><Relationship Id="rId20" Type="http://schemas.openxmlformats.org/officeDocument/2006/relationships/image" Target="../media/image85.png"/><Relationship Id="rId1" Type="http://schemas.openxmlformats.org/officeDocument/2006/relationships/slideLayout" Target="../slideLayouts/slideLayout435.xml"/><Relationship Id="rId6" Type="http://schemas.openxmlformats.org/officeDocument/2006/relationships/slideLayout" Target="../slideLayouts/slideLayout440.xml"/><Relationship Id="rId11" Type="http://schemas.openxmlformats.org/officeDocument/2006/relationships/slideLayout" Target="../slideLayouts/slideLayout445.xml"/><Relationship Id="rId5" Type="http://schemas.openxmlformats.org/officeDocument/2006/relationships/slideLayout" Target="../slideLayouts/slideLayout439.xml"/><Relationship Id="rId15" Type="http://schemas.openxmlformats.org/officeDocument/2006/relationships/theme" Target="../theme/theme29.xml"/><Relationship Id="rId10" Type="http://schemas.openxmlformats.org/officeDocument/2006/relationships/slideLayout" Target="../slideLayouts/slideLayout444.xml"/><Relationship Id="rId19" Type="http://schemas.openxmlformats.org/officeDocument/2006/relationships/image" Target="../media/image84.jpeg"/><Relationship Id="rId4" Type="http://schemas.openxmlformats.org/officeDocument/2006/relationships/slideLayout" Target="../slideLayouts/slideLayout438.xml"/><Relationship Id="rId9" Type="http://schemas.openxmlformats.org/officeDocument/2006/relationships/slideLayout" Target="../slideLayouts/slideLayout443.xml"/><Relationship Id="rId14" Type="http://schemas.openxmlformats.org/officeDocument/2006/relationships/slideLayout" Target="../slideLayouts/slideLayout44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56.xml"/><Relationship Id="rId3" Type="http://schemas.openxmlformats.org/officeDocument/2006/relationships/slideLayout" Target="../slideLayouts/slideLayout451.xml"/><Relationship Id="rId7" Type="http://schemas.openxmlformats.org/officeDocument/2006/relationships/slideLayout" Target="../slideLayouts/slideLayout455.xml"/><Relationship Id="rId12" Type="http://schemas.openxmlformats.org/officeDocument/2006/relationships/theme" Target="../theme/theme30.xml"/><Relationship Id="rId2" Type="http://schemas.openxmlformats.org/officeDocument/2006/relationships/slideLayout" Target="../slideLayouts/slideLayout450.xml"/><Relationship Id="rId1" Type="http://schemas.openxmlformats.org/officeDocument/2006/relationships/slideLayout" Target="../slideLayouts/slideLayout449.xml"/><Relationship Id="rId6" Type="http://schemas.openxmlformats.org/officeDocument/2006/relationships/slideLayout" Target="../slideLayouts/slideLayout454.xml"/><Relationship Id="rId11" Type="http://schemas.openxmlformats.org/officeDocument/2006/relationships/slideLayout" Target="../slideLayouts/slideLayout459.xml"/><Relationship Id="rId5" Type="http://schemas.openxmlformats.org/officeDocument/2006/relationships/slideLayout" Target="../slideLayouts/slideLayout453.xml"/><Relationship Id="rId10" Type="http://schemas.openxmlformats.org/officeDocument/2006/relationships/slideLayout" Target="../slideLayouts/slideLayout458.xml"/><Relationship Id="rId4" Type="http://schemas.openxmlformats.org/officeDocument/2006/relationships/slideLayout" Target="../slideLayouts/slideLayout452.xml"/><Relationship Id="rId9" Type="http://schemas.openxmlformats.org/officeDocument/2006/relationships/slideLayout" Target="../slideLayouts/slideLayout45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8" r:id="rId1"/>
    <p:sldLayoutId id="2147483743" r:id="rId2"/>
    <p:sldLayoutId id="2147483742" r:id="rId3"/>
    <p:sldLayoutId id="2147483737" r:id="rId4"/>
    <p:sldLayoutId id="2147483740" r:id="rId5"/>
    <p:sldLayoutId id="2147483739" r:id="rId6"/>
    <p:sldLayoutId id="2147483736" r:id="rId7"/>
    <p:sldLayoutId id="2147483741" r:id="rId8"/>
    <p:sldLayoutId id="2147483744" r:id="rId9"/>
    <p:sldLayoutId id="2147484029"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201902106"/>
      </p:ext>
    </p:extLst>
  </p:cSld>
  <p:clrMap bg1="lt1" tx1="dk1" bg2="dk2" tx2="lt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9605718"/>
      </p:ext>
    </p:extLst>
  </p:cSld>
  <p:clrMap bg1="lt1" tx1="dk1" bg2="dk2" tx2="lt2" accent1="accent1" accent2="accent2" accent3="accent3" accent4="accent4" accent5="accent5" accent6="accent6" hlink="hlink" folHlink="folHlink"/>
  <p:sldLayoutIdLst>
    <p:sldLayoutId id="2147484107" r:id="rId1"/>
    <p:sldLayoutId id="2147484108" r:id="rId2"/>
    <p:sldLayoutId id="2147484109" r:id="rId3"/>
    <p:sldLayoutId id="2147484110" r:id="rId4"/>
    <p:sldLayoutId id="2147484111" r:id="rId5"/>
    <p:sldLayoutId id="2147484112" r:id="rId6"/>
    <p:sldLayoutId id="2147484113" r:id="rId7"/>
    <p:sldLayoutId id="2147484114" r:id="rId8"/>
    <p:sldLayoutId id="2147484115" r:id="rId9"/>
    <p:sldLayoutId id="2147484116" r:id="rId10"/>
    <p:sldLayoutId id="2147484117" r:id="rId11"/>
    <p:sldLayoutId id="2147484118" r:id="rId12"/>
    <p:sldLayoutId id="2147484119" r:id="rId13"/>
    <p:sldLayoutId id="2147484120" r:id="rId14"/>
    <p:sldLayoutId id="2147484121" r:id="rId15"/>
    <p:sldLayoutId id="2147484122" r:id="rId16"/>
    <p:sldLayoutId id="2147484123" r:id="rId17"/>
    <p:sldLayoutId id="2147484125" r:id="rId18"/>
    <p:sldLayoutId id="2147484126" r:id="rId19"/>
    <p:sldLayoutId id="2147484127" r:id="rId20"/>
    <p:sldLayoutId id="2147484928"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3098010693"/>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 id="2147484172" r:id="rId13"/>
    <p:sldLayoutId id="2147484173" r:id="rId14"/>
    <p:sldLayoutId id="2147484174" r:id="rId15"/>
    <p:sldLayoutId id="2147484175" r:id="rId16"/>
    <p:sldLayoutId id="2147484176" r:id="rId17"/>
    <p:sldLayoutId id="2147484177" r:id="rId18"/>
    <p:sldLayoutId id="2147484178" r:id="rId19"/>
    <p:sldLayoutId id="2147484179" r:id="rId20"/>
    <p:sldLayoutId id="2147484180" r:id="rId21"/>
    <p:sldLayoutId id="2147484181" r:id="rId22"/>
    <p:sldLayoutId id="2147484182" r:id="rId23"/>
    <p:sldLayoutId id="2147484183"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71146005"/>
      </p:ext>
    </p:extLst>
  </p:cSld>
  <p:clrMap bg1="lt1" tx1="dk1" bg2="dk2" tx2="lt2" accent1="accent1" accent2="accent2" accent3="accent3" accent4="accent4" accent5="accent5" accent6="accent6" hlink="hlink" folHlink="folHlink"/>
  <p:sldLayoutIdLst>
    <p:sldLayoutId id="2147484247" r:id="rId1"/>
    <p:sldLayoutId id="2147484248" r:id="rId2"/>
    <p:sldLayoutId id="2147484249" r:id="rId3"/>
    <p:sldLayoutId id="2147484250" r:id="rId4"/>
    <p:sldLayoutId id="2147484252" r:id="rId5"/>
    <p:sldLayoutId id="2147484253" r:id="rId6"/>
    <p:sldLayoutId id="2147484254" r:id="rId7"/>
    <p:sldLayoutId id="2147484255" r:id="rId8"/>
    <p:sldLayoutId id="2147484256" r:id="rId9"/>
    <p:sldLayoutId id="2147484257" r:id="rId10"/>
    <p:sldLayoutId id="2147484258" r:id="rId11"/>
    <p:sldLayoutId id="2147484259" r:id="rId12"/>
    <p:sldLayoutId id="2147484260" r:id="rId13"/>
    <p:sldLayoutId id="2147484261" r:id="rId14"/>
    <p:sldLayoutId id="2147484262" r:id="rId15"/>
    <p:sldLayoutId id="2147484263" r:id="rId16"/>
    <p:sldLayoutId id="2147484733"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888" r:id="rId10"/>
    <p:sldLayoutId id="2147484929"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039336924"/>
      </p:ext>
    </p:extLst>
  </p:cSld>
  <p:clrMap bg1="lt1" tx1="dk1" bg2="dk2" tx2="lt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9" r:id="rId5"/>
    <p:sldLayoutId id="2147484380" r:id="rId6"/>
    <p:sldLayoutId id="2147484381" r:id="rId7"/>
    <p:sldLayoutId id="2147484382" r:id="rId8"/>
    <p:sldLayoutId id="2147484383" r:id="rId9"/>
    <p:sldLayoutId id="2147484384" r:id="rId10"/>
    <p:sldLayoutId id="2147484385" r:id="rId11"/>
    <p:sldLayoutId id="2147484386" r:id="rId12"/>
    <p:sldLayoutId id="2147484387" r:id="rId13"/>
    <p:sldLayoutId id="2147484388" r:id="rId14"/>
    <p:sldLayoutId id="2147484389" r:id="rId15"/>
    <p:sldLayoutId id="2147484390" r:id="rId16"/>
    <p:sldLayoutId id="2147484391" r:id="rId17"/>
    <p:sldLayoutId id="2147484735"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10/05/2022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083992965"/>
      </p:ext>
    </p:extLst>
  </p:cSld>
  <p:clrMap bg1="lt1" tx1="dk1" bg2="lt2" tx2="dk2" accent1="accent1" accent2="accent2" accent3="accent3" accent4="accent4" accent5="accent5" accent6="accent6" hlink="hlink" folHlink="folHlink"/>
  <p:sldLayoutIdLst>
    <p:sldLayoutId id="2147484659" r:id="rId1"/>
    <p:sldLayoutId id="2147484660" r:id="rId2"/>
    <p:sldLayoutId id="2147484661" r:id="rId3"/>
    <p:sldLayoutId id="2147484662" r:id="rId4"/>
    <p:sldLayoutId id="2147484663" r:id="rId5"/>
    <p:sldLayoutId id="2147484664" r:id="rId6"/>
    <p:sldLayoutId id="2147484665" r:id="rId7"/>
    <p:sldLayoutId id="2147484666" r:id="rId8"/>
    <p:sldLayoutId id="2147484667" r:id="rId9"/>
    <p:sldLayoutId id="2147484668" r:id="rId10"/>
    <p:sldLayoutId id="2147484669"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4286719"/>
      </p:ext>
    </p:extLst>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50" name="Shape 3">
            <a:extLst>
              <a:ext uri="{FF2B5EF4-FFF2-40B4-BE49-F238E27FC236}">
                <a16:creationId xmlns="" xmlns:a16="http://schemas.microsoft.com/office/drawing/2014/main" id="{3EC1B7E8-E8AC-409F-B91C-27378C27456C}"/>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4" name="Shape 4">
            <a:extLst>
              <a:ext uri="{FF2B5EF4-FFF2-40B4-BE49-F238E27FC236}">
                <a16:creationId xmlns="" xmlns:a16="http://schemas.microsoft.com/office/drawing/2014/main" id="{9AA2C62D-0833-43D4-8DD1-A7A55397D2D6}"/>
              </a:ext>
            </a:extLst>
          </p:cNvPr>
          <p:cNvSpPr txBox="1">
            <a:spLocks noGrp="1"/>
          </p:cNvSpPr>
          <p:nvPr>
            <p:ph type="sldNum" sz="quarter" idx="2"/>
          </p:nvPr>
        </p:nvSpPr>
        <p:spPr>
          <a:xfrm>
            <a:off x="11569700" y="177800"/>
            <a:ext cx="366713" cy="584200"/>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pPr>
              <a:defRPr/>
            </a:pPr>
            <a:fld id="{7DC2D750-BECC-4258-AC08-94C245D9B087}" type="slidenum">
              <a:rPr/>
              <a:pPr>
                <a:defRPr/>
              </a:pPr>
              <a:t>‹#›</a:t>
            </a:fld>
            <a:endParaRPr/>
          </a:p>
        </p:txBody>
      </p:sp>
      <p:sp>
        <p:nvSpPr>
          <p:cNvPr id="2052" name="Shape 5">
            <a:extLst>
              <a:ext uri="{FF2B5EF4-FFF2-40B4-BE49-F238E27FC236}">
                <a16:creationId xmlns="" xmlns:a16="http://schemas.microsoft.com/office/drawing/2014/main" id="{FDA1CBA6-81B3-4409-830C-D6C1E40EEB96}"/>
              </a:ext>
            </a:extLst>
          </p:cNvPr>
          <p:cNvSpPr txBox="1">
            <a:spLocks noGrp="1" noChangeArrowheads="1"/>
          </p:cNvSpPr>
          <p:nvPr>
            <p:ph type="title"/>
          </p:nvPr>
        </p:nvSpPr>
        <p:spPr bwMode="auto">
          <a:xfrm>
            <a:off x="612775" y="92075"/>
            <a:ext cx="10966450"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ctr" anchorCtr="0" compatLnSpc="1">
            <a:prstTxWarp prst="textNoShape">
              <a:avLst/>
            </a:prstTxWarp>
          </a:bodyPr>
          <a:lstStyle/>
          <a:p>
            <a:pPr lvl="0"/>
            <a:r>
              <a:rPr lang="en-US" altLang="en-US">
                <a:sym typeface="Helvetica" panose="020B0604020202020204" pitchFamily="34" charset="0"/>
              </a:rPr>
              <a:t>Title Text</a:t>
            </a:r>
          </a:p>
        </p:txBody>
      </p:sp>
      <p:sp>
        <p:nvSpPr>
          <p:cNvPr id="2053" name="Shape 6">
            <a:extLst>
              <a:ext uri="{FF2B5EF4-FFF2-40B4-BE49-F238E27FC236}">
                <a16:creationId xmlns="" xmlns:a16="http://schemas.microsoft.com/office/drawing/2014/main" id="{F258CB4D-F942-417E-85A2-1C80436AF489}"/>
              </a:ext>
            </a:extLst>
          </p:cNvPr>
          <p:cNvSpPr txBox="1">
            <a:spLocks noGrp="1" noChangeArrowheads="1"/>
          </p:cNvSpPr>
          <p:nvPr>
            <p:ph type="body" idx="1"/>
          </p:nvPr>
        </p:nvSpPr>
        <p:spPr bwMode="auto">
          <a:xfrm>
            <a:off x="612775" y="1600200"/>
            <a:ext cx="1096645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t" anchorCtr="0" compatLnSpc="1">
            <a:prstTxWarp prst="textNoShape">
              <a:avLst/>
            </a:prstTxWarp>
          </a:bodyPr>
          <a:lstStyle/>
          <a:p>
            <a:pPr lvl="0"/>
            <a:r>
              <a:rPr lang="en-US" altLang="en-US">
                <a:sym typeface="Helvetica" panose="020B0604020202020204" pitchFamily="34" charset="0"/>
              </a:rPr>
              <a:t>Body Level One</a:t>
            </a:r>
          </a:p>
          <a:p>
            <a:pPr lvl="1"/>
            <a:r>
              <a:rPr lang="en-US" altLang="en-US">
                <a:sym typeface="Helvetica" panose="020B0604020202020204" pitchFamily="34" charset="0"/>
              </a:rPr>
              <a:t>Body Level Two</a:t>
            </a:r>
          </a:p>
          <a:p>
            <a:pPr lvl="2"/>
            <a:r>
              <a:rPr lang="en-US" altLang="en-US">
                <a:sym typeface="Helvetica" panose="020B0604020202020204" pitchFamily="34" charset="0"/>
              </a:rPr>
              <a:t>Body Level Three</a:t>
            </a:r>
          </a:p>
          <a:p>
            <a:pPr lvl="3"/>
            <a:r>
              <a:rPr lang="en-US" altLang="en-US">
                <a:sym typeface="Helvetica" panose="020B0604020202020204" pitchFamily="34" charset="0"/>
              </a:rPr>
              <a:t>Body Level Four</a:t>
            </a:r>
          </a:p>
          <a:p>
            <a:pPr lvl="4"/>
            <a:r>
              <a:rPr lang="en-US" altLang="en-US">
                <a:sym typeface="Helvetica" panose="020B0604020202020204" pitchFamily="34" charset="0"/>
              </a:rPr>
              <a:t>Body Level Five</a:t>
            </a:r>
          </a:p>
        </p:txBody>
      </p:sp>
    </p:spTree>
    <p:extLst>
      <p:ext uri="{BB962C8B-B14F-4D97-AF65-F5344CB8AC3E}">
        <p14:creationId xmlns:p14="http://schemas.microsoft.com/office/powerpoint/2010/main" val="929580027"/>
      </p:ext>
    </p:extLst>
  </p:cSld>
  <p:clrMap bg1="lt1" tx1="dk1" bg2="lt2" tx2="dk2" accent1="accent1" accent2="accent2" accent3="accent3" accent4="accent4" accent5="accent5" accent6="accent6" hlink="hlink" folHlink="folHlink"/>
  <p:sldLayoutIdLst>
    <p:sldLayoutId id="2147484763" r:id="rId1"/>
    <p:sldLayoutId id="2147484764" r:id="rId2"/>
    <p:sldLayoutId id="2147484765" r:id="rId3"/>
    <p:sldLayoutId id="2147484766" r:id="rId4"/>
    <p:sldLayoutId id="2147484767" r:id="rId5"/>
    <p:sldLayoutId id="2147484768" r:id="rId6"/>
    <p:sldLayoutId id="2147485141" r:id="rId7"/>
  </p:sldLayoutIdLst>
  <p:transition spd="med"/>
  <p:txStyles>
    <p:titleStyle>
      <a:lvl1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1pPr>
      <a:lvl2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2pPr>
      <a:lvl3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3pPr>
      <a:lvl4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4pPr>
      <a:lvl5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7013" indent="-2270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1pPr>
      <a:lvl2pPr marL="730250" indent="-273050"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2pPr>
      <a:lvl3pPr marL="1217613" indent="-3032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3pPr>
      <a:lvl4pPr marL="17129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4pPr>
      <a:lvl5pPr marL="21701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800"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pPr/>
              <a:t>‹#›</a:t>
            </a:fld>
            <a:endParaRPr lang="en-US"/>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800"/>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4652620"/>
      </p:ext>
    </p:extLst>
  </p:cSld>
  <p:clrMap bg1="lt1" tx1="dk1" bg2="lt2" tx2="dk2" accent1="accent1" accent2="accent2" accent3="accent3" accent4="accent4" accent5="accent5" accent6="accent6" hlink="hlink" folHlink="folHlink"/>
  <p:sldLayoutIdLst>
    <p:sldLayoutId id="2147484890" r:id="rId1"/>
    <p:sldLayoutId id="2147484891" r:id="rId2"/>
    <p:sldLayoutId id="2147484892" r:id="rId3"/>
    <p:sldLayoutId id="2147484893" r:id="rId4"/>
    <p:sldLayoutId id="2147484894" r:id="rId5"/>
    <p:sldLayoutId id="2147484895" r:id="rId6"/>
    <p:sldLayoutId id="2147484896" r:id="rId7"/>
    <p:sldLayoutId id="2147484897" r:id="rId8"/>
    <p:sldLayoutId id="2147484898" r:id="rId9"/>
    <p:sldLayoutId id="2147484899" r:id="rId10"/>
    <p:sldLayoutId id="2147484900"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 xmlns:a16="http://schemas.microsoft.com/office/drawing/2014/main" id="{893491D8-FF93-4355-8FEB-DC695709C78F}"/>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 xmlns:a16="http://schemas.microsoft.com/office/drawing/2014/main" id="{65BCA9BF-893E-42F9-B314-D5639848EF26}"/>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2A940099-0B92-4B73-BBE1-B072369D0598}"/>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5/10/2022</a:t>
            </a:fld>
            <a:endParaRPr lang="en-US"/>
          </a:p>
        </p:txBody>
      </p:sp>
      <p:sp>
        <p:nvSpPr>
          <p:cNvPr id="5" name="Footer Placeholder 4">
            <a:extLst>
              <a:ext uri="{FF2B5EF4-FFF2-40B4-BE49-F238E27FC236}">
                <a16:creationId xmlns="" xmlns:a16="http://schemas.microsoft.com/office/drawing/2014/main" id="{AECB90F5-784F-4681-9C34-5D6FB913FE2D}"/>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 xmlns:a16="http://schemas.microsoft.com/office/drawing/2014/main" id="{5B5A6180-6081-4BD2-A593-CBB1CB46D94D}"/>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FC3BDCFF-7C50-406E-9192-F782C890DF16}" type="slidenum">
              <a:rPr lang="en-US" altLang="en-US"/>
              <a:pPr>
                <a:defRPr/>
              </a:pPr>
              <a:t>‹#›</a:t>
            </a:fld>
            <a:endParaRPr lang="en-US" altLang="en-US"/>
          </a:p>
        </p:txBody>
      </p:sp>
      <p:sp>
        <p:nvSpPr>
          <p:cNvPr id="7" name="Rounded Rectangle 6">
            <a:extLst>
              <a:ext uri="{FF2B5EF4-FFF2-40B4-BE49-F238E27FC236}">
                <a16:creationId xmlns="" xmlns:a16="http://schemas.microsoft.com/office/drawing/2014/main" id="{9B7A4603-A7B9-474E-BCFE-11A303C03DDC}"/>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1007360059"/>
      </p:ext>
    </p:extLst>
  </p:cSld>
  <p:clrMap bg1="lt1" tx1="dk1" bg2="lt2" tx2="dk2" accent1="accent1" accent2="accent2" accent3="accent3" accent4="accent4" accent5="accent5" accent6="accent6" hlink="hlink" folHlink="folHlink"/>
  <p:sldLayoutIdLst>
    <p:sldLayoutId id="2147484902" r:id="rId1"/>
    <p:sldLayoutId id="2147484903" r:id="rId2"/>
    <p:sldLayoutId id="2147484904" r:id="rId3"/>
    <p:sldLayoutId id="2147484905" r:id="rId4"/>
    <p:sldLayoutId id="2147484906" r:id="rId5"/>
    <p:sldLayoutId id="2147484907" r:id="rId6"/>
    <p:sldLayoutId id="2147484908" r:id="rId7"/>
    <p:sldLayoutId id="2147484909" r:id="rId8"/>
    <p:sldLayoutId id="2147484910" r:id="rId9"/>
    <p:sldLayoutId id="2147484911" r:id="rId10"/>
    <p:sldLayoutId id="2147484912" r:id="rId11"/>
    <p:sldLayoutId id="2147484913" r:id="rId12"/>
    <p:sldLayoutId id="2147484914" r:id="rId13"/>
    <p:sldLayoutId id="2147484915" r:id="rId14"/>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Placeholder 1">
            <a:extLst>
              <a:ext uri="{FF2B5EF4-FFF2-40B4-BE49-F238E27FC236}">
                <a16:creationId xmlns="" xmlns:a16="http://schemas.microsoft.com/office/drawing/2014/main" id="{50A5381D-A97A-45FB-A0B9-0B3A7C1F8E5F}"/>
              </a:ext>
            </a:extLst>
          </p:cNvPr>
          <p:cNvSpPr>
            <a:spLocks noGrp="1" noChangeArrowheads="1"/>
          </p:cNvSpPr>
          <p:nvPr>
            <p:ph type="title"/>
          </p:nvPr>
        </p:nvSpPr>
        <p:spPr bwMode="auto">
          <a:xfrm>
            <a:off x="838200" y="365126"/>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 name="Text Placeholder 2">
            <a:extLst>
              <a:ext uri="{FF2B5EF4-FFF2-40B4-BE49-F238E27FC236}">
                <a16:creationId xmlns="" xmlns:a16="http://schemas.microsoft.com/office/drawing/2014/main" id="{02F7D1E6-D2F5-4D51-887A-348FC9A8894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B82930C-3A1C-48E6-A4AA-E71EC3BA687F}"/>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900">
                <a:solidFill>
                  <a:schemeClr val="tx1">
                    <a:tint val="75000"/>
                  </a:schemeClr>
                </a:solidFill>
              </a:defRPr>
            </a:lvl1pPr>
          </a:lstStyle>
          <a:p>
            <a:pPr>
              <a:defRPr/>
            </a:pPr>
            <a:endParaRPr lang="en-US"/>
          </a:p>
        </p:txBody>
      </p:sp>
      <p:sp>
        <p:nvSpPr>
          <p:cNvPr id="5" name="Footer Placeholder 4">
            <a:extLst>
              <a:ext uri="{FF2B5EF4-FFF2-40B4-BE49-F238E27FC236}">
                <a16:creationId xmlns="" xmlns:a16="http://schemas.microsoft.com/office/drawing/2014/main" id="{02329223-EB1D-416E-905A-56FA4A93C2F7}"/>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pPr>
              <a:defRPr/>
            </a:pPr>
            <a:endParaRPr lang="en-US"/>
          </a:p>
        </p:txBody>
      </p:sp>
      <p:sp>
        <p:nvSpPr>
          <p:cNvPr id="6" name="Slide Number Placeholder 5">
            <a:extLst>
              <a:ext uri="{FF2B5EF4-FFF2-40B4-BE49-F238E27FC236}">
                <a16:creationId xmlns="" xmlns:a16="http://schemas.microsoft.com/office/drawing/2014/main" id="{8427E90F-308B-48E6-BAB2-00D464850EB2}"/>
              </a:ext>
            </a:extLst>
          </p:cNvPr>
          <p:cNvSpPr>
            <a:spLocks noGrp="1"/>
          </p:cNvSpPr>
          <p:nvPr>
            <p:ph type="sldNum" sz="quarter" idx="4"/>
          </p:nvPr>
        </p:nvSpPr>
        <p:spPr>
          <a:xfrm>
            <a:off x="8610600" y="6356351"/>
            <a:ext cx="2743200" cy="365125"/>
          </a:xfrm>
          <a:prstGeom prst="rect">
            <a:avLst/>
          </a:prstGeom>
        </p:spPr>
        <p:txBody>
          <a:bodyPr vert="horz" wrap="square" lIns="91440" tIns="45720" rIns="91440" bIns="45720" numCol="1" anchor="ctr" anchorCtr="0" compatLnSpc="1">
            <a:prstTxWarp prst="textNoShape">
              <a:avLst/>
            </a:prstTxWarp>
          </a:bodyPr>
          <a:lstStyle>
            <a:lvl1pPr algn="r">
              <a:defRPr sz="900">
                <a:solidFill>
                  <a:srgbClr val="898989"/>
                </a:solidFill>
              </a:defRPr>
            </a:lvl1pPr>
          </a:lstStyle>
          <a:p>
            <a:fld id="{FC8DB5A3-6FD6-4CE6-BEAE-E60F50B2B3E3}" type="slidenum">
              <a:rPr lang="en-US" altLang="en-US"/>
              <a:pPr/>
              <a:t>‹#›</a:t>
            </a:fld>
            <a:endParaRPr lang="en-US" altLang="en-US"/>
          </a:p>
        </p:txBody>
      </p:sp>
    </p:spTree>
    <p:extLst>
      <p:ext uri="{BB962C8B-B14F-4D97-AF65-F5344CB8AC3E}">
        <p14:creationId xmlns:p14="http://schemas.microsoft.com/office/powerpoint/2010/main" val="882514529"/>
      </p:ext>
    </p:extLst>
  </p:cSld>
  <p:clrMap bg1="lt1" tx1="dk1" bg2="lt2" tx2="dk2" accent1="accent1" accent2="accent2" accent3="accent3" accent4="accent4" accent5="accent5" accent6="accent6" hlink="hlink" folHlink="folHlink"/>
  <p:sldLayoutIdLst>
    <p:sldLayoutId id="2147484917" r:id="rId1"/>
    <p:sldLayoutId id="2147484918" r:id="rId2"/>
    <p:sldLayoutId id="2147484919" r:id="rId3"/>
    <p:sldLayoutId id="2147484920" r:id="rId4"/>
    <p:sldLayoutId id="2147484921" r:id="rId5"/>
    <p:sldLayoutId id="2147484922" r:id="rId6"/>
    <p:sldLayoutId id="2147484923" r:id="rId7"/>
    <p:sldLayoutId id="2147484924" r:id="rId8"/>
    <p:sldLayoutId id="2147484925" r:id="rId9"/>
    <p:sldLayoutId id="2147484926" r:id="rId10"/>
    <p:sldLayoutId id="2147484927" r:id="rId11"/>
  </p:sldLayoutIdLst>
  <p:txStyles>
    <p:titleStyle>
      <a:lvl1pPr algn="l" defTabSz="685800" rtl="0" fontAlgn="base">
        <a:lnSpc>
          <a:spcPct val="90000"/>
        </a:lnSpc>
        <a:spcBef>
          <a:spcPct val="0"/>
        </a:spcBef>
        <a:spcAft>
          <a:spcPct val="0"/>
        </a:spcAft>
        <a:defRPr sz="3300" kern="1200">
          <a:solidFill>
            <a:schemeClr val="tx1"/>
          </a:solidFill>
          <a:latin typeface="+mj-lt"/>
          <a:ea typeface="+mj-ea"/>
          <a:cs typeface="+mj-cs"/>
        </a:defRPr>
      </a:lvl1pPr>
      <a:lvl2pPr algn="l" defTabSz="685800" rtl="0" fontAlgn="base">
        <a:lnSpc>
          <a:spcPct val="90000"/>
        </a:lnSpc>
        <a:spcBef>
          <a:spcPct val="0"/>
        </a:spcBef>
        <a:spcAft>
          <a:spcPct val="0"/>
        </a:spcAft>
        <a:defRPr sz="3300">
          <a:solidFill>
            <a:schemeClr val="tx1"/>
          </a:solidFill>
          <a:latin typeface="Calibri Light" panose="020F0302020204030204" pitchFamily="34" charset="0"/>
        </a:defRPr>
      </a:lvl2pPr>
      <a:lvl3pPr algn="l" defTabSz="685800" rtl="0" fontAlgn="base">
        <a:lnSpc>
          <a:spcPct val="90000"/>
        </a:lnSpc>
        <a:spcBef>
          <a:spcPct val="0"/>
        </a:spcBef>
        <a:spcAft>
          <a:spcPct val="0"/>
        </a:spcAft>
        <a:defRPr sz="3300">
          <a:solidFill>
            <a:schemeClr val="tx1"/>
          </a:solidFill>
          <a:latin typeface="Calibri Light" panose="020F0302020204030204" pitchFamily="34" charset="0"/>
        </a:defRPr>
      </a:lvl3pPr>
      <a:lvl4pPr algn="l" defTabSz="685800" rtl="0" fontAlgn="base">
        <a:lnSpc>
          <a:spcPct val="90000"/>
        </a:lnSpc>
        <a:spcBef>
          <a:spcPct val="0"/>
        </a:spcBef>
        <a:spcAft>
          <a:spcPct val="0"/>
        </a:spcAft>
        <a:defRPr sz="3300">
          <a:solidFill>
            <a:schemeClr val="tx1"/>
          </a:solidFill>
          <a:latin typeface="Calibri Light" panose="020F0302020204030204" pitchFamily="34" charset="0"/>
        </a:defRPr>
      </a:lvl4pPr>
      <a:lvl5pPr algn="l" defTabSz="685800" rtl="0" fontAlgn="base">
        <a:lnSpc>
          <a:spcPct val="90000"/>
        </a:lnSpc>
        <a:spcBef>
          <a:spcPct val="0"/>
        </a:spcBef>
        <a:spcAft>
          <a:spcPct val="0"/>
        </a:spcAft>
        <a:defRPr sz="3300">
          <a:solidFill>
            <a:schemeClr val="tx1"/>
          </a:solidFill>
          <a:latin typeface="Calibri Light" panose="020F0302020204030204" pitchFamily="34" charset="0"/>
        </a:defRPr>
      </a:lvl5pPr>
      <a:lvl6pPr marL="457200" algn="l" defTabSz="685800" rtl="0" fontAlgn="base">
        <a:lnSpc>
          <a:spcPct val="90000"/>
        </a:lnSpc>
        <a:spcBef>
          <a:spcPct val="0"/>
        </a:spcBef>
        <a:spcAft>
          <a:spcPct val="0"/>
        </a:spcAft>
        <a:defRPr sz="3300">
          <a:solidFill>
            <a:schemeClr val="tx1"/>
          </a:solidFill>
          <a:latin typeface="Calibri Light" panose="020F0302020204030204" pitchFamily="34" charset="0"/>
        </a:defRPr>
      </a:lvl6pPr>
      <a:lvl7pPr marL="914400" algn="l" defTabSz="685800" rtl="0" fontAlgn="base">
        <a:lnSpc>
          <a:spcPct val="90000"/>
        </a:lnSpc>
        <a:spcBef>
          <a:spcPct val="0"/>
        </a:spcBef>
        <a:spcAft>
          <a:spcPct val="0"/>
        </a:spcAft>
        <a:defRPr sz="3300">
          <a:solidFill>
            <a:schemeClr val="tx1"/>
          </a:solidFill>
          <a:latin typeface="Calibri Light" panose="020F0302020204030204" pitchFamily="34" charset="0"/>
        </a:defRPr>
      </a:lvl7pPr>
      <a:lvl8pPr marL="1371600" algn="l" defTabSz="685800" rtl="0" fontAlgn="base">
        <a:lnSpc>
          <a:spcPct val="90000"/>
        </a:lnSpc>
        <a:spcBef>
          <a:spcPct val="0"/>
        </a:spcBef>
        <a:spcAft>
          <a:spcPct val="0"/>
        </a:spcAft>
        <a:defRPr sz="3300">
          <a:solidFill>
            <a:schemeClr val="tx1"/>
          </a:solidFill>
          <a:latin typeface="Calibri Light" panose="020F0302020204030204" pitchFamily="34" charset="0"/>
        </a:defRPr>
      </a:lvl8pPr>
      <a:lvl9pPr marL="1828800" algn="l" defTabSz="685800" rtl="0" fontAlgn="base">
        <a:lnSpc>
          <a:spcPct val="90000"/>
        </a:lnSpc>
        <a:spcBef>
          <a:spcPct val="0"/>
        </a:spcBef>
        <a:spcAft>
          <a:spcPct val="0"/>
        </a:spcAft>
        <a:defRPr sz="3300">
          <a:solidFill>
            <a:schemeClr val="tx1"/>
          </a:solidFill>
          <a:latin typeface="Calibri Light" panose="020F0302020204030204" pitchFamily="34" charset="0"/>
        </a:defRPr>
      </a:lvl9pPr>
    </p:titleStyle>
    <p:bodyStyle>
      <a:lvl1pPr marL="171450" indent="-171450" algn="l" defTabSz="685800" rtl="0" fontAlgn="base">
        <a:lnSpc>
          <a:spcPct val="90000"/>
        </a:lnSpc>
        <a:spcBef>
          <a:spcPts val="750"/>
        </a:spcBef>
        <a:spcAft>
          <a:spcPct val="0"/>
        </a:spcAft>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fontAlgn="base">
        <a:lnSpc>
          <a:spcPct val="90000"/>
        </a:lnSpc>
        <a:spcBef>
          <a:spcPts val="375"/>
        </a:spcBef>
        <a:spcAft>
          <a:spcPct val="0"/>
        </a:spcAft>
        <a:buFont typeface="Arial" panose="020B0604020202020204" pitchFamily="34" charset="0"/>
        <a:buChar char="•"/>
        <a:defRPr kern="1200">
          <a:solidFill>
            <a:schemeClr val="tx1"/>
          </a:solidFill>
          <a:latin typeface="+mn-lt"/>
          <a:ea typeface="+mn-ea"/>
          <a:cs typeface="+mn-cs"/>
        </a:defRPr>
      </a:lvl2pPr>
      <a:lvl3pPr marL="857250" indent="-171450" algn="l" defTabSz="685800" rtl="0" fontAlgn="base">
        <a:lnSpc>
          <a:spcPct val="90000"/>
        </a:lnSpc>
        <a:spcBef>
          <a:spcPts val="375"/>
        </a:spcBef>
        <a:spcAft>
          <a:spcPct val="0"/>
        </a:spcAft>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4pPr>
      <a:lvl5pPr marL="15430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29D8B1CB-5554-4734-9A26-988359EF5038}" type="slidenum">
              <a:rPr lang="en-US">
                <a:solidFill>
                  <a:srgbClr val="000000"/>
                </a:solidFill>
              </a:rPr>
              <a:pPr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7"/>
            <a:srcRect/>
            <a:stretch>
              <a:fillRect/>
            </a:stretch>
          </a:blip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pic>
        <p:nvPicPr>
          <p:cNvPr id="1086" name="Picture 62" descr="2"/>
          <p:cNvPicPr>
            <a:picLocks noChangeAspect="1" noChangeArrowheads="1"/>
          </p:cNvPicPr>
          <p:nvPr/>
        </p:nvPicPr>
        <p:blipFill>
          <a:blip r:embed="rId18"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Tree>
    <p:extLst>
      <p:ext uri="{BB962C8B-B14F-4D97-AF65-F5344CB8AC3E}">
        <p14:creationId xmlns:p14="http://schemas.microsoft.com/office/powerpoint/2010/main" val="1117646352"/>
      </p:ext>
    </p:extLst>
  </p:cSld>
  <p:clrMap bg1="lt1" tx1="dk1" bg2="lt2" tx2="dk2" accent1="accent1" accent2="accent2" accent3="accent3" accent4="accent4" accent5="accent5" accent6="accent6" hlink="hlink" folHlink="folHlink"/>
  <p:sldLayoutIdLst>
    <p:sldLayoutId id="2147484931" r:id="rId1"/>
    <p:sldLayoutId id="2147484932" r:id="rId2"/>
    <p:sldLayoutId id="2147484933" r:id="rId3"/>
    <p:sldLayoutId id="2147484934" r:id="rId4"/>
    <p:sldLayoutId id="2147484935" r:id="rId5"/>
    <p:sldLayoutId id="2147484936" r:id="rId6"/>
    <p:sldLayoutId id="2147484937" r:id="rId7"/>
    <p:sldLayoutId id="2147484938" r:id="rId8"/>
    <p:sldLayoutId id="2147484939" r:id="rId9"/>
    <p:sldLayoutId id="2147484940" r:id="rId10"/>
    <p:sldLayoutId id="2147484941" r:id="rId11"/>
    <p:sldLayoutId id="2147484942" r:id="rId12"/>
    <p:sldLayoutId id="2147484943" r:id="rId13"/>
    <p:sldLayoutId id="2147484944" r:id="rId14"/>
    <p:sldLayoutId id="2147484945" r:id="rId15"/>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85"/>
                                        </p:tgtEl>
                                        <p:attrNameLst>
                                          <p:attrName>style.visibility</p:attrName>
                                        </p:attrNameLst>
                                      </p:cBhvr>
                                      <p:to>
                                        <p:strVal val="visible"/>
                                      </p:to>
                                    </p:set>
                                    <p:animEffect transition="in" filter="fade">
                                      <p:cBhvr>
                                        <p:cTn id="7" dur="2000"/>
                                        <p:tgtEl>
                                          <p:spTgt spid="1085"/>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095"/>
                                        </p:tgtEl>
                                        <p:attrNameLst>
                                          <p:attrName>style.visibility</p:attrName>
                                        </p:attrNameLst>
                                      </p:cBhvr>
                                      <p:to>
                                        <p:strVal val="visible"/>
                                      </p:to>
                                    </p:set>
                                    <p:animEffect transition="in" filter="wipe(right)">
                                      <p:cBhvr>
                                        <p:cTn id="11" dur="500"/>
                                        <p:tgtEl>
                                          <p:spTgt spid="1095"/>
                                        </p:tgtEl>
                                      </p:cBhvr>
                                    </p:animEffect>
                                  </p:childTnLst>
                                </p:cTn>
                              </p:par>
                              <p:par>
                                <p:cTn id="12" presetID="22" presetClass="entr" presetSubtype="8" fill="hold" nodeType="withEffect">
                                  <p:stCondLst>
                                    <p:cond delay="0"/>
                                  </p:stCondLst>
                                  <p:childTnLst>
                                    <p:set>
                                      <p:cBhvr>
                                        <p:cTn id="13" dur="1" fill="hold">
                                          <p:stCondLst>
                                            <p:cond delay="0"/>
                                          </p:stCondLst>
                                        </p:cTn>
                                        <p:tgtEl>
                                          <p:spTgt spid="1107"/>
                                        </p:tgtEl>
                                        <p:attrNameLst>
                                          <p:attrName>style.visibility</p:attrName>
                                        </p:attrNameLst>
                                      </p:cBhvr>
                                      <p:to>
                                        <p:strVal val="visible"/>
                                      </p:to>
                                    </p:set>
                                    <p:animEffect transition="in" filter="wipe(left)">
                                      <p:cBhvr>
                                        <p:cTn id="14" dur="500"/>
                                        <p:tgtEl>
                                          <p:spTgt spid="1107"/>
                                        </p:tgtEl>
                                      </p:cBhvr>
                                    </p:animEffect>
                                  </p:childTnLst>
                                </p:cTn>
                              </p:par>
                              <p:par>
                                <p:cTn id="15" presetID="22" presetClass="entr" presetSubtype="2" fill="hold" nodeType="withEffect">
                                  <p:stCondLst>
                                    <p:cond delay="0"/>
                                  </p:stCondLst>
                                  <p:childTnLst>
                                    <p:set>
                                      <p:cBhvr>
                                        <p:cTn id="16" dur="1" fill="hold">
                                          <p:stCondLst>
                                            <p:cond delay="0"/>
                                          </p:stCondLst>
                                        </p:cTn>
                                        <p:tgtEl>
                                          <p:spTgt spid="1128"/>
                                        </p:tgtEl>
                                        <p:attrNameLst>
                                          <p:attrName>style.visibility</p:attrName>
                                        </p:attrNameLst>
                                      </p:cBhvr>
                                      <p:to>
                                        <p:strVal val="visible"/>
                                      </p:to>
                                    </p:set>
                                    <p:animEffect transition="in" filter="wipe(right)">
                                      <p:cBhvr>
                                        <p:cTn id="17" dur="500"/>
                                        <p:tgtEl>
                                          <p:spTgt spid="1128"/>
                                        </p:tgtEl>
                                      </p:cBhvr>
                                    </p:animEffect>
                                  </p:childTnLst>
                                </p:cTn>
                              </p:par>
                              <p:par>
                                <p:cTn id="18" presetID="22" presetClass="entr" presetSubtype="8" fill="hold" nodeType="withEffect">
                                  <p:stCondLst>
                                    <p:cond delay="0"/>
                                  </p:stCondLst>
                                  <p:childTnLst>
                                    <p:set>
                                      <p:cBhvr>
                                        <p:cTn id="19" dur="1" fill="hold">
                                          <p:stCondLst>
                                            <p:cond delay="0"/>
                                          </p:stCondLst>
                                        </p:cTn>
                                        <p:tgtEl>
                                          <p:spTgt spid="1131"/>
                                        </p:tgtEl>
                                        <p:attrNameLst>
                                          <p:attrName>style.visibility</p:attrName>
                                        </p:attrNameLst>
                                      </p:cBhvr>
                                      <p:to>
                                        <p:strVal val="visible"/>
                                      </p:to>
                                    </p:set>
                                    <p:animEffect transition="in" filter="wipe(left)">
                                      <p:cBhvr>
                                        <p:cTn id="20" dur="500"/>
                                        <p:tgtEl>
                                          <p:spTgt spid="1131"/>
                                        </p:tgtEl>
                                      </p:cBhvr>
                                    </p:animEffect>
                                  </p:childTnLst>
                                </p:cTn>
                              </p:par>
                            </p:childTnLst>
                          </p:cTn>
                        </p:par>
                        <p:par>
                          <p:cTn id="21" fill="hold">
                            <p:stCondLst>
                              <p:cond delay="2500"/>
                            </p:stCondLst>
                            <p:childTnLst>
                              <p:par>
                                <p:cTn id="22" presetID="22" presetClass="entr" presetSubtype="1" fill="hold" nodeType="afterEffect">
                                  <p:stCondLst>
                                    <p:cond delay="0"/>
                                  </p:stCondLst>
                                  <p:childTnLst>
                                    <p:set>
                                      <p:cBhvr>
                                        <p:cTn id="23" dur="1" fill="hold">
                                          <p:stCondLst>
                                            <p:cond delay="0"/>
                                          </p:stCondLst>
                                        </p:cTn>
                                        <p:tgtEl>
                                          <p:spTgt spid="1104"/>
                                        </p:tgtEl>
                                        <p:attrNameLst>
                                          <p:attrName>style.visibility</p:attrName>
                                        </p:attrNameLst>
                                      </p:cBhvr>
                                      <p:to>
                                        <p:strVal val="visible"/>
                                      </p:to>
                                    </p:set>
                                    <p:animEffect transition="in" filter="wipe(up)">
                                      <p:cBhvr>
                                        <p:cTn id="24" dur="500"/>
                                        <p:tgtEl>
                                          <p:spTgt spid="1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 grpId="0" animBg="1"/>
    </p:bldLst>
  </p:timing>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 xmlns:a16="http://schemas.microsoft.com/office/drawing/2014/main" id="{7111FC31-DB7A-4E44-A854-32033456E345}"/>
              </a:ext>
            </a:extLst>
          </p:cNvPr>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vi-VN" altLang="en-US"/>
              <a:t>Nhấn soạn thảo kiểu tiêu đề trang cái</a:t>
            </a:r>
          </a:p>
        </p:txBody>
      </p:sp>
      <p:sp>
        <p:nvSpPr>
          <p:cNvPr id="1027" name="Rectangle 3">
            <a:extLst>
              <a:ext uri="{FF2B5EF4-FFF2-40B4-BE49-F238E27FC236}">
                <a16:creationId xmlns="" xmlns:a16="http://schemas.microsoft.com/office/drawing/2014/main" id="{3AA2E7EE-342C-488E-BDE9-2EB4494F9970}"/>
              </a:ext>
            </a:extLst>
          </p:cNvPr>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vi-VN" altLang="en-US"/>
              <a:t>Nhấn soạn thảo các kiểu văn bản trang cái</a:t>
            </a:r>
          </a:p>
          <a:p>
            <a:pPr lvl="1"/>
            <a:r>
              <a:rPr lang="vi-VN" altLang="en-US"/>
              <a:t>Mức hai</a:t>
            </a:r>
          </a:p>
          <a:p>
            <a:pPr lvl="2"/>
            <a:r>
              <a:rPr lang="vi-VN" altLang="en-US"/>
              <a:t>Mức ba</a:t>
            </a:r>
          </a:p>
          <a:p>
            <a:pPr lvl="3"/>
            <a:r>
              <a:rPr lang="vi-VN" altLang="en-US"/>
              <a:t>Mức bốn</a:t>
            </a:r>
          </a:p>
          <a:p>
            <a:pPr lvl="4"/>
            <a:r>
              <a:rPr lang="vi-VN" altLang="en-US"/>
              <a:t>Mức năm</a:t>
            </a:r>
          </a:p>
        </p:txBody>
      </p:sp>
      <p:sp>
        <p:nvSpPr>
          <p:cNvPr id="1028" name="Rectangle 4">
            <a:extLst>
              <a:ext uri="{FF2B5EF4-FFF2-40B4-BE49-F238E27FC236}">
                <a16:creationId xmlns="" xmlns:a16="http://schemas.microsoft.com/office/drawing/2014/main" id="{4022E0D7-6E05-4D78-ABC7-8E93D8EA010B}"/>
              </a:ext>
            </a:extLst>
          </p:cNvPr>
          <p:cNvSpPr>
            <a:spLocks noGrp="1" noChangeArrowheads="1"/>
          </p:cNvSpPr>
          <p:nvPr>
            <p:ph type="dt" sz="half" idx="2"/>
          </p:nvPr>
        </p:nvSpPr>
        <p:spPr bwMode="auto">
          <a:xfrm>
            <a:off x="609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a:defRPr/>
            </a:pPr>
            <a:endParaRPr lang="vi-VN"/>
          </a:p>
        </p:txBody>
      </p:sp>
      <p:sp>
        <p:nvSpPr>
          <p:cNvPr id="1029" name="Rectangle 5">
            <a:extLst>
              <a:ext uri="{FF2B5EF4-FFF2-40B4-BE49-F238E27FC236}">
                <a16:creationId xmlns="" xmlns:a16="http://schemas.microsoft.com/office/drawing/2014/main" id="{2F4D270D-2925-480C-AE2C-C0BD8304466F}"/>
              </a:ext>
            </a:extLst>
          </p:cNvPr>
          <p:cNvSpPr>
            <a:spLocks noGrp="1" noChangeArrowheads="1"/>
          </p:cNvSpPr>
          <p:nvPr>
            <p:ph type="ftr" sz="quarter" idx="3"/>
          </p:nvPr>
        </p:nvSpPr>
        <p:spPr bwMode="auto">
          <a:xfrm>
            <a:off x="4165600" y="6245225"/>
            <a:ext cx="3860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a:defRPr/>
            </a:pPr>
            <a:endParaRPr lang="vi-VN"/>
          </a:p>
        </p:txBody>
      </p:sp>
      <p:sp>
        <p:nvSpPr>
          <p:cNvPr id="1030" name="Rectangle 6">
            <a:extLst>
              <a:ext uri="{FF2B5EF4-FFF2-40B4-BE49-F238E27FC236}">
                <a16:creationId xmlns="" xmlns:a16="http://schemas.microsoft.com/office/drawing/2014/main" id="{BF21CDAC-8637-4903-B1FB-AC75DF7EF45D}"/>
              </a:ext>
            </a:extLst>
          </p:cNvPr>
          <p:cNvSpPr>
            <a:spLocks noGrp="1" noChangeArrowheads="1"/>
          </p:cNvSpPr>
          <p:nvPr>
            <p:ph type="sldNum" sz="quarter" idx="4"/>
          </p:nvPr>
        </p:nvSpPr>
        <p:spPr bwMode="auto">
          <a:xfrm>
            <a:off x="8737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fld id="{7B10795E-FD81-441B-95CB-55E71E5C00AC}" type="slidenum">
              <a:rPr lang="vi-VN" altLang="en-US"/>
              <a:pPr/>
              <a:t>‹#›</a:t>
            </a:fld>
            <a:endParaRPr lang="vi-VN" altLang="en-US"/>
          </a:p>
        </p:txBody>
      </p:sp>
    </p:spTree>
    <p:extLst>
      <p:ext uri="{BB962C8B-B14F-4D97-AF65-F5344CB8AC3E}">
        <p14:creationId xmlns:p14="http://schemas.microsoft.com/office/powerpoint/2010/main" val="3024020731"/>
      </p:ext>
    </p:extLst>
  </p:cSld>
  <p:clrMap bg1="lt1" tx1="dk1" bg2="lt2" tx2="dk2" accent1="accent1" accent2="accent2" accent3="accent3" accent4="accent4" accent5="accent5" accent6="accent6" hlink="hlink" folHlink="folHlink"/>
  <p:sldLayoutIdLst>
    <p:sldLayoutId id="2147484947" r:id="rId1"/>
    <p:sldLayoutId id="2147484948" r:id="rId2"/>
    <p:sldLayoutId id="2147484949" r:id="rId3"/>
    <p:sldLayoutId id="2147484950" r:id="rId4"/>
    <p:sldLayoutId id="2147484951" r:id="rId5"/>
    <p:sldLayoutId id="2147484952" r:id="rId6"/>
    <p:sldLayoutId id="2147484953" r:id="rId7"/>
    <p:sldLayoutId id="2147484954" r:id="rId8"/>
    <p:sldLayoutId id="2147484955" r:id="rId9"/>
    <p:sldLayoutId id="2147484956" r:id="rId10"/>
    <p:sldLayoutId id="2147484957" r:id="rId11"/>
    <p:sldLayoutId id="2147484958" r:id="rId12"/>
    <p:sldLayoutId id="2147484959" r:id="rId13"/>
    <p:sldLayoutId id="2147484960" r:id="rId14"/>
    <p:sldLayoutId id="2147484961" r:id="rId15"/>
    <p:sldLayoutId id="2147484962" r:id="rId16"/>
    <p:sldLayoutId id="2147484963" r:id="rId17"/>
    <p:sldLayoutId id="2147484964" r:id="rId18"/>
    <p:sldLayoutId id="2147484965" r:id="rId19"/>
  </p:sldLayoutIdLst>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768" decel="100000"/>
                                        <p:tgtEl>
                                          <p:spTgt spid="1026"/>
                                        </p:tgtEl>
                                      </p:cBhvr>
                                    </p:animEffect>
                                    <p:animScale>
                                      <p:cBhvr>
                                        <p:cTn id="8" dur="768" decel="100000"/>
                                        <p:tgtEl>
                                          <p:spTgt spid="1026"/>
                                        </p:tgtEl>
                                      </p:cBhvr>
                                      <p:from x="10000" y="10000"/>
                                      <p:to x="200000" y="450000"/>
                                    </p:animScale>
                                    <p:animScale>
                                      <p:cBhvr>
                                        <p:cTn id="9" dur="1230" accel="100000" fill="hold">
                                          <p:stCondLst>
                                            <p:cond delay="768"/>
                                          </p:stCondLst>
                                        </p:cTn>
                                        <p:tgtEl>
                                          <p:spTgt spid="1026"/>
                                        </p:tgtEl>
                                      </p:cBhvr>
                                      <p:from x="200000" y="450000"/>
                                      <p:to x="100000" y="100000"/>
                                    </p:animScale>
                                    <p:set>
                                      <p:cBhvr>
                                        <p:cTn id="10" dur="768" fill="hold"/>
                                        <p:tgtEl>
                                          <p:spTgt spid="1026"/>
                                        </p:tgtEl>
                                        <p:attrNameLst>
                                          <p:attrName>ppt_x</p:attrName>
                                        </p:attrNameLst>
                                      </p:cBhvr>
                                      <p:to>
                                        <p:strVal val="(0.5)"/>
                                      </p:to>
                                    </p:set>
                                    <p:anim from="(0.5)" to="(#ppt_x)" calcmode="lin" valueType="num">
                                      <p:cBhvr>
                                        <p:cTn id="11" dur="1230" accel="100000" fill="hold">
                                          <p:stCondLst>
                                            <p:cond delay="768"/>
                                          </p:stCondLst>
                                        </p:cTn>
                                        <p:tgtEl>
                                          <p:spTgt spid="1026"/>
                                        </p:tgtEl>
                                        <p:attrNameLst>
                                          <p:attrName>ppt_x</p:attrName>
                                        </p:attrNameLst>
                                      </p:cBhvr>
                                    </p:anim>
                                    <p:set>
                                      <p:cBhvr>
                                        <p:cTn id="12" dur="768" fill="hold"/>
                                        <p:tgtEl>
                                          <p:spTgt spid="1026"/>
                                        </p:tgtEl>
                                        <p:attrNameLst>
                                          <p:attrName>ppt_y</p:attrName>
                                        </p:attrNameLst>
                                      </p:cBhvr>
                                      <p:to>
                                        <p:strVal val="(#ppt_y+0.4)"/>
                                      </p:to>
                                    </p:set>
                                    <p:anim from="(#ppt_y+0.4)" to="(#ppt_y)" calcmode="lin" valueType="num">
                                      <p:cBhvr>
                                        <p:cTn id="13" dur="1230" accel="100000" fill="hold">
                                          <p:stCondLst>
                                            <p:cond delay="768"/>
                                          </p:stCondLst>
                                        </p:cTn>
                                        <p:tgtEl>
                                          <p:spTgt spid="1026"/>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1027">
                                            <p:txEl>
                                              <p:pRg st="0" end="0"/>
                                            </p:txEl>
                                          </p:spTgt>
                                        </p:tgtEl>
                                        <p:attrNameLst>
                                          <p:attrName>style.visibility</p:attrName>
                                        </p:attrNameLst>
                                      </p:cBhvr>
                                      <p:to>
                                        <p:strVal val="visible"/>
                                      </p:to>
                                    </p:set>
                                    <p:anim calcmode="lin" valueType="num">
                                      <p:cBhvr>
                                        <p:cTn id="18" dur="500" fill="hold"/>
                                        <p:tgtEl>
                                          <p:spTgt spid="1027">
                                            <p:txEl>
                                              <p:pRg st="0" end="0"/>
                                            </p:txEl>
                                          </p:spTgt>
                                        </p:tgtEl>
                                        <p:attrNameLst>
                                          <p:attrName>ppt_w</p:attrName>
                                        </p:attrNameLst>
                                      </p:cBhvr>
                                      <p:tavLst>
                                        <p:tav tm="0">
                                          <p:val>
                                            <p:fltVal val="0"/>
                                          </p:val>
                                        </p:tav>
                                        <p:tav tm="100000">
                                          <p:val>
                                            <p:strVal val="#ppt_w"/>
                                          </p:val>
                                        </p:tav>
                                      </p:tavLst>
                                    </p:anim>
                                    <p:anim calcmode="lin" valueType="num">
                                      <p:cBhvr>
                                        <p:cTn id="19" dur="500" fill="hold"/>
                                        <p:tgtEl>
                                          <p:spTgt spid="1027">
                                            <p:txEl>
                                              <p:pRg st="0" end="0"/>
                                            </p:txEl>
                                          </p:spTgt>
                                        </p:tgtEl>
                                        <p:attrNameLst>
                                          <p:attrName>ppt_h</p:attrName>
                                        </p:attrNameLst>
                                      </p:cBhvr>
                                      <p:tavLst>
                                        <p:tav tm="0">
                                          <p:val>
                                            <p:fltVal val="0"/>
                                          </p:val>
                                        </p:tav>
                                        <p:tav tm="100000">
                                          <p:val>
                                            <p:strVal val="#ppt_h"/>
                                          </p:val>
                                        </p:tav>
                                      </p:tavLst>
                                    </p:anim>
                                    <p:animEffect transition="in" filter="fade">
                                      <p:cBhvr>
                                        <p:cTn id="20" dur="500"/>
                                        <p:tgtEl>
                                          <p:spTgt spid="1027">
                                            <p:txEl>
                                              <p:pRg st="0" end="0"/>
                                            </p:txEl>
                                          </p:spTgt>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1027">
                                            <p:txEl>
                                              <p:pRg st="1" end="1"/>
                                            </p:txEl>
                                          </p:spTgt>
                                        </p:tgtEl>
                                        <p:attrNameLst>
                                          <p:attrName>style.visibility</p:attrName>
                                        </p:attrNameLst>
                                      </p:cBhvr>
                                      <p:to>
                                        <p:strVal val="visible"/>
                                      </p:to>
                                    </p:set>
                                    <p:anim calcmode="lin" valueType="num">
                                      <p:cBhvr>
                                        <p:cTn id="23" dur="500" fill="hold"/>
                                        <p:tgtEl>
                                          <p:spTgt spid="1027">
                                            <p:txEl>
                                              <p:pRg st="1" end="1"/>
                                            </p:txEl>
                                          </p:spTgt>
                                        </p:tgtEl>
                                        <p:attrNameLst>
                                          <p:attrName>ppt_w</p:attrName>
                                        </p:attrNameLst>
                                      </p:cBhvr>
                                      <p:tavLst>
                                        <p:tav tm="0">
                                          <p:val>
                                            <p:fltVal val="0"/>
                                          </p:val>
                                        </p:tav>
                                        <p:tav tm="100000">
                                          <p:val>
                                            <p:strVal val="#ppt_w"/>
                                          </p:val>
                                        </p:tav>
                                      </p:tavLst>
                                    </p:anim>
                                    <p:anim calcmode="lin" valueType="num">
                                      <p:cBhvr>
                                        <p:cTn id="24" dur="500" fill="hold"/>
                                        <p:tgtEl>
                                          <p:spTgt spid="1027">
                                            <p:txEl>
                                              <p:pRg st="1" end="1"/>
                                            </p:txEl>
                                          </p:spTgt>
                                        </p:tgtEl>
                                        <p:attrNameLst>
                                          <p:attrName>ppt_h</p:attrName>
                                        </p:attrNameLst>
                                      </p:cBhvr>
                                      <p:tavLst>
                                        <p:tav tm="0">
                                          <p:val>
                                            <p:fltVal val="0"/>
                                          </p:val>
                                        </p:tav>
                                        <p:tav tm="100000">
                                          <p:val>
                                            <p:strVal val="#ppt_h"/>
                                          </p:val>
                                        </p:tav>
                                      </p:tavLst>
                                    </p:anim>
                                    <p:animEffect transition="in" filter="fade">
                                      <p:cBhvr>
                                        <p:cTn id="25" dur="500"/>
                                        <p:tgtEl>
                                          <p:spTgt spid="1027">
                                            <p:txEl>
                                              <p:pRg st="1" end="1"/>
                                            </p:txEl>
                                          </p:spTgt>
                                        </p:tgtEl>
                                      </p:cBhvr>
                                    </p:animEffect>
                                  </p:childTnLst>
                                </p:cTn>
                              </p:par>
                              <p:par>
                                <p:cTn id="26" presetID="53" presetClass="entr" presetSubtype="0" fill="hold" grpId="0" nodeType="withEffect">
                                  <p:stCondLst>
                                    <p:cond delay="0"/>
                                  </p:stCondLst>
                                  <p:childTnLst>
                                    <p:set>
                                      <p:cBhvr>
                                        <p:cTn id="27" dur="1" fill="hold">
                                          <p:stCondLst>
                                            <p:cond delay="0"/>
                                          </p:stCondLst>
                                        </p:cTn>
                                        <p:tgtEl>
                                          <p:spTgt spid="1027">
                                            <p:txEl>
                                              <p:pRg st="2" end="2"/>
                                            </p:txEl>
                                          </p:spTgt>
                                        </p:tgtEl>
                                        <p:attrNameLst>
                                          <p:attrName>style.visibility</p:attrName>
                                        </p:attrNameLst>
                                      </p:cBhvr>
                                      <p:to>
                                        <p:strVal val="visible"/>
                                      </p:to>
                                    </p:set>
                                    <p:anim calcmode="lin" valueType="num">
                                      <p:cBhvr>
                                        <p:cTn id="28" dur="500" fill="hold"/>
                                        <p:tgtEl>
                                          <p:spTgt spid="1027">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027">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027">
                                            <p:txEl>
                                              <p:pRg st="2" end="2"/>
                                            </p:txEl>
                                          </p:spTgt>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1027">
                                            <p:txEl>
                                              <p:pRg st="3" end="3"/>
                                            </p:txEl>
                                          </p:spTgt>
                                        </p:tgtEl>
                                        <p:attrNameLst>
                                          <p:attrName>style.visibility</p:attrName>
                                        </p:attrNameLst>
                                      </p:cBhvr>
                                      <p:to>
                                        <p:strVal val="visible"/>
                                      </p:to>
                                    </p:set>
                                    <p:anim calcmode="lin" valueType="num">
                                      <p:cBhvr>
                                        <p:cTn id="33" dur="500" fill="hold"/>
                                        <p:tgtEl>
                                          <p:spTgt spid="1027">
                                            <p:txEl>
                                              <p:pRg st="3" end="3"/>
                                            </p:txEl>
                                          </p:spTgt>
                                        </p:tgtEl>
                                        <p:attrNameLst>
                                          <p:attrName>ppt_w</p:attrName>
                                        </p:attrNameLst>
                                      </p:cBhvr>
                                      <p:tavLst>
                                        <p:tav tm="0">
                                          <p:val>
                                            <p:fltVal val="0"/>
                                          </p:val>
                                        </p:tav>
                                        <p:tav tm="100000">
                                          <p:val>
                                            <p:strVal val="#ppt_w"/>
                                          </p:val>
                                        </p:tav>
                                      </p:tavLst>
                                    </p:anim>
                                    <p:anim calcmode="lin" valueType="num">
                                      <p:cBhvr>
                                        <p:cTn id="34" dur="500" fill="hold"/>
                                        <p:tgtEl>
                                          <p:spTgt spid="1027">
                                            <p:txEl>
                                              <p:pRg st="3" end="3"/>
                                            </p:txEl>
                                          </p:spTgt>
                                        </p:tgtEl>
                                        <p:attrNameLst>
                                          <p:attrName>ppt_h</p:attrName>
                                        </p:attrNameLst>
                                      </p:cBhvr>
                                      <p:tavLst>
                                        <p:tav tm="0">
                                          <p:val>
                                            <p:fltVal val="0"/>
                                          </p:val>
                                        </p:tav>
                                        <p:tav tm="100000">
                                          <p:val>
                                            <p:strVal val="#ppt_h"/>
                                          </p:val>
                                        </p:tav>
                                      </p:tavLst>
                                    </p:anim>
                                    <p:animEffect transition="in" filter="fade">
                                      <p:cBhvr>
                                        <p:cTn id="35" dur="500"/>
                                        <p:tgtEl>
                                          <p:spTgt spid="1027">
                                            <p:txEl>
                                              <p:pRg st="3" end="3"/>
                                            </p:txEl>
                                          </p:spTgt>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1027">
                                            <p:txEl>
                                              <p:pRg st="4" end="4"/>
                                            </p:txEl>
                                          </p:spTgt>
                                        </p:tgtEl>
                                        <p:attrNameLst>
                                          <p:attrName>style.visibility</p:attrName>
                                        </p:attrNameLst>
                                      </p:cBhvr>
                                      <p:to>
                                        <p:strVal val="visible"/>
                                      </p:to>
                                    </p:set>
                                    <p:anim calcmode="lin" valueType="num">
                                      <p:cBhvr>
                                        <p:cTn id="38" dur="500" fill="hold"/>
                                        <p:tgtEl>
                                          <p:spTgt spid="1027">
                                            <p:txEl>
                                              <p:pRg st="4" end="4"/>
                                            </p:txEl>
                                          </p:spTgt>
                                        </p:tgtEl>
                                        <p:attrNameLst>
                                          <p:attrName>ppt_w</p:attrName>
                                        </p:attrNameLst>
                                      </p:cBhvr>
                                      <p:tavLst>
                                        <p:tav tm="0">
                                          <p:val>
                                            <p:fltVal val="0"/>
                                          </p:val>
                                        </p:tav>
                                        <p:tav tm="100000">
                                          <p:val>
                                            <p:strVal val="#ppt_w"/>
                                          </p:val>
                                        </p:tav>
                                      </p:tavLst>
                                    </p:anim>
                                    <p:anim calcmode="lin" valueType="num">
                                      <p:cBhvr>
                                        <p:cTn id="39" dur="500" fill="hold"/>
                                        <p:tgtEl>
                                          <p:spTgt spid="1027">
                                            <p:txEl>
                                              <p:pRg st="4" end="4"/>
                                            </p:txEl>
                                          </p:spTgt>
                                        </p:tgtEl>
                                        <p:attrNameLst>
                                          <p:attrName>ppt_h</p:attrName>
                                        </p:attrNameLst>
                                      </p:cBhvr>
                                      <p:tavLst>
                                        <p:tav tm="0">
                                          <p:val>
                                            <p:fltVal val="0"/>
                                          </p:val>
                                        </p:tav>
                                        <p:tav tm="100000">
                                          <p:val>
                                            <p:strVal val="#ppt_h"/>
                                          </p:val>
                                        </p:tav>
                                      </p:tavLst>
                                    </p:anim>
                                    <p:animEffect transition="in" filter="fade">
                                      <p:cBhvr>
                                        <p:cTn id="40" dur="500"/>
                                        <p:tgtEl>
                                          <p:spTgt spid="102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P spid="1027" grpId="0" build="p">
        <p:tmplLst>
          <p:tmpl lvl="1">
            <p:tnLst>
              <p:par>
                <p:cTn presetID="53" presetClass="entr" presetSubtype="0" fill="hold" nodeType="click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2">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3">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4">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5">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Lst>
      </p:bldP>
    </p:bld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1925357287"/>
      </p:ext>
    </p:extLst>
  </p:cSld>
  <p:clrMap bg1="lt1" tx1="dk1" bg2="dk2" tx2="lt2" accent1="accent1" accent2="accent2" accent3="accent3" accent4="accent4" accent5="accent5" accent6="accent6" hlink="hlink" folHlink="folHlink"/>
  <p:sldLayoutIdLst>
    <p:sldLayoutId id="2147484967" r:id="rId1"/>
    <p:sldLayoutId id="2147484968" r:id="rId2"/>
    <p:sldLayoutId id="2147484969" r:id="rId3"/>
    <p:sldLayoutId id="2147484970" r:id="rId4"/>
    <p:sldLayoutId id="2147484971" r:id="rId5"/>
    <p:sldLayoutId id="2147484972" r:id="rId6"/>
    <p:sldLayoutId id="2147484973" r:id="rId7"/>
    <p:sldLayoutId id="2147484974" r:id="rId8"/>
    <p:sldLayoutId id="2147484975" r:id="rId9"/>
    <p:sldLayoutId id="2147484976" r:id="rId10"/>
    <p:sldLayoutId id="2147484977"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50" name="Shape 3">
            <a:extLst>
              <a:ext uri="{FF2B5EF4-FFF2-40B4-BE49-F238E27FC236}">
                <a16:creationId xmlns="" xmlns:a16="http://schemas.microsoft.com/office/drawing/2014/main" id="{C2C22B15-E2F8-40BE-BDB5-10FC15909913}"/>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a:defRPr/>
            </a:pPr>
            <a:endParaRPr lang="en-US" altLang="en-US">
              <a:solidFill>
                <a:srgbClr val="FFFFFF"/>
              </a:solidFill>
            </a:endParaRPr>
          </a:p>
        </p:txBody>
      </p:sp>
      <p:sp>
        <p:nvSpPr>
          <p:cNvPr id="4" name="Shape 4">
            <a:extLst>
              <a:ext uri="{FF2B5EF4-FFF2-40B4-BE49-F238E27FC236}">
                <a16:creationId xmlns="" xmlns:a16="http://schemas.microsoft.com/office/drawing/2014/main" id="{5025F25E-8C2F-4079-9E07-716087F98A76}"/>
              </a:ext>
            </a:extLst>
          </p:cNvPr>
          <p:cNvSpPr txBox="1">
            <a:spLocks noGrp="1"/>
          </p:cNvSpPr>
          <p:nvPr>
            <p:ph type="sldNum" sz="quarter" idx="2"/>
          </p:nvPr>
        </p:nvSpPr>
        <p:spPr>
          <a:xfrm>
            <a:off x="11569700" y="177800"/>
            <a:ext cx="366713" cy="584200"/>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pPr>
              <a:defRPr/>
            </a:pPr>
            <a:fld id="{BB50B902-E2EA-4E97-9536-67A17A75A14B}" type="slidenum">
              <a:rPr/>
              <a:pPr>
                <a:defRPr/>
              </a:pPr>
              <a:t>‹#›</a:t>
            </a:fld>
            <a:endParaRPr/>
          </a:p>
        </p:txBody>
      </p:sp>
      <p:sp>
        <p:nvSpPr>
          <p:cNvPr id="2052" name="Shape 5">
            <a:extLst>
              <a:ext uri="{FF2B5EF4-FFF2-40B4-BE49-F238E27FC236}">
                <a16:creationId xmlns="" xmlns:a16="http://schemas.microsoft.com/office/drawing/2014/main" id="{D472092E-79A9-4BC2-8D50-DA51B4AFD5CC}"/>
              </a:ext>
            </a:extLst>
          </p:cNvPr>
          <p:cNvSpPr txBox="1">
            <a:spLocks noGrp="1" noChangeArrowheads="1"/>
          </p:cNvSpPr>
          <p:nvPr>
            <p:ph type="title"/>
          </p:nvPr>
        </p:nvSpPr>
        <p:spPr bwMode="auto">
          <a:xfrm>
            <a:off x="612775" y="92075"/>
            <a:ext cx="10966450"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ctr" anchorCtr="0" compatLnSpc="1">
            <a:prstTxWarp prst="textNoShape">
              <a:avLst/>
            </a:prstTxWarp>
          </a:bodyPr>
          <a:lstStyle/>
          <a:p>
            <a:pPr lvl="0"/>
            <a:r>
              <a:rPr lang="en-US" altLang="en-US">
                <a:sym typeface="Helvetica" panose="020B0604020202020204" pitchFamily="34" charset="0"/>
              </a:rPr>
              <a:t>Title Text</a:t>
            </a:r>
          </a:p>
        </p:txBody>
      </p:sp>
      <p:sp>
        <p:nvSpPr>
          <p:cNvPr id="2053" name="Shape 6">
            <a:extLst>
              <a:ext uri="{FF2B5EF4-FFF2-40B4-BE49-F238E27FC236}">
                <a16:creationId xmlns="" xmlns:a16="http://schemas.microsoft.com/office/drawing/2014/main" id="{8EBD88B4-0251-43FE-BEF8-985A71B2B6F4}"/>
              </a:ext>
            </a:extLst>
          </p:cNvPr>
          <p:cNvSpPr txBox="1">
            <a:spLocks noGrp="1" noChangeArrowheads="1"/>
          </p:cNvSpPr>
          <p:nvPr>
            <p:ph type="body" idx="1"/>
          </p:nvPr>
        </p:nvSpPr>
        <p:spPr bwMode="auto">
          <a:xfrm>
            <a:off x="612775" y="1600200"/>
            <a:ext cx="1096645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t" anchorCtr="0" compatLnSpc="1">
            <a:prstTxWarp prst="textNoShape">
              <a:avLst/>
            </a:prstTxWarp>
          </a:bodyPr>
          <a:lstStyle/>
          <a:p>
            <a:pPr lvl="0"/>
            <a:r>
              <a:rPr lang="en-US" altLang="en-US">
                <a:sym typeface="Helvetica" panose="020B0604020202020204" pitchFamily="34" charset="0"/>
              </a:rPr>
              <a:t>Body Level One</a:t>
            </a:r>
          </a:p>
          <a:p>
            <a:pPr lvl="1"/>
            <a:r>
              <a:rPr lang="en-US" altLang="en-US">
                <a:sym typeface="Helvetica" panose="020B0604020202020204" pitchFamily="34" charset="0"/>
              </a:rPr>
              <a:t>Body Level Two</a:t>
            </a:r>
          </a:p>
          <a:p>
            <a:pPr lvl="2"/>
            <a:r>
              <a:rPr lang="en-US" altLang="en-US">
                <a:sym typeface="Helvetica" panose="020B0604020202020204" pitchFamily="34" charset="0"/>
              </a:rPr>
              <a:t>Body Level Three</a:t>
            </a:r>
          </a:p>
          <a:p>
            <a:pPr lvl="3"/>
            <a:r>
              <a:rPr lang="en-US" altLang="en-US">
                <a:sym typeface="Helvetica" panose="020B0604020202020204" pitchFamily="34" charset="0"/>
              </a:rPr>
              <a:t>Body Level Four</a:t>
            </a:r>
          </a:p>
          <a:p>
            <a:pPr lvl="4"/>
            <a:r>
              <a:rPr lang="en-US" altLang="en-US">
                <a:sym typeface="Helvetica" panose="020B0604020202020204" pitchFamily="34" charset="0"/>
              </a:rPr>
              <a:t>Body Level Five</a:t>
            </a:r>
          </a:p>
        </p:txBody>
      </p:sp>
    </p:spTree>
    <p:extLst>
      <p:ext uri="{BB962C8B-B14F-4D97-AF65-F5344CB8AC3E}">
        <p14:creationId xmlns:p14="http://schemas.microsoft.com/office/powerpoint/2010/main" val="3570950818"/>
      </p:ext>
    </p:extLst>
  </p:cSld>
  <p:clrMap bg1="lt1" tx1="dk1" bg2="lt2" tx2="dk2" accent1="accent1" accent2="accent2" accent3="accent3" accent4="accent4" accent5="accent5" accent6="accent6" hlink="hlink" folHlink="folHlink"/>
  <p:sldLayoutIdLst>
    <p:sldLayoutId id="2147484979" r:id="rId1"/>
    <p:sldLayoutId id="2147484980" r:id="rId2"/>
    <p:sldLayoutId id="2147484981" r:id="rId3"/>
    <p:sldLayoutId id="2147484982" r:id="rId4"/>
    <p:sldLayoutId id="2147484983" r:id="rId5"/>
  </p:sldLayoutIdLst>
  <p:transition spd="med"/>
  <p:txStyles>
    <p:titleStyle>
      <a:lvl1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1pPr>
      <a:lvl2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2pPr>
      <a:lvl3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3pPr>
      <a:lvl4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4pPr>
      <a:lvl5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7013" indent="-2270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1pPr>
      <a:lvl2pPr marL="730250" indent="-273050"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2pPr>
      <a:lvl3pPr marL="1217613" indent="-3032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3pPr>
      <a:lvl4pPr marL="17129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4pPr>
      <a:lvl5pPr marL="21701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 xmlns:a16="http://schemas.microsoft.com/office/drawing/2014/main" id="{76244292-2C23-43CC-8EF3-86240FA6C267}"/>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 xmlns:a16="http://schemas.microsoft.com/office/drawing/2014/main" id="{A9D82D62-2F9E-4AAF-A5BC-B29F371A911F}"/>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B508DFC4-B775-4BA0-95B0-BBD4995DF70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6D9D84C4-1F3C-4D85-B171-0C8413ABB287}" type="datetimeFigureOut">
              <a:rPr lang="en-ID"/>
              <a:pPr>
                <a:defRPr/>
              </a:pPr>
              <a:t>10/05/2022</a:t>
            </a:fld>
            <a:endParaRPr lang="en-ID"/>
          </a:p>
        </p:txBody>
      </p:sp>
      <p:sp>
        <p:nvSpPr>
          <p:cNvPr id="5" name="Footer Placeholder 4">
            <a:extLst>
              <a:ext uri="{FF2B5EF4-FFF2-40B4-BE49-F238E27FC236}">
                <a16:creationId xmlns="" xmlns:a16="http://schemas.microsoft.com/office/drawing/2014/main" id="{A2A46103-D4F2-4B6C-BA3E-7C63A8C2C57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8CE7E2C2-CEBA-43D9-AC0D-687E00CBB54F}"/>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42DDA443-2115-426A-B6A8-769B861AA816}" type="slidenum">
              <a:rPr lang="en-ID" altLang="en-US"/>
              <a:pPr>
                <a:defRPr/>
              </a:pPr>
              <a:t>‹#›</a:t>
            </a:fld>
            <a:endParaRPr lang="en-ID" altLang="en-US"/>
          </a:p>
        </p:txBody>
      </p:sp>
      <p:grpSp>
        <p:nvGrpSpPr>
          <p:cNvPr id="7" name="Group 6">
            <a:extLst>
              <a:ext uri="{FF2B5EF4-FFF2-40B4-BE49-F238E27FC236}">
                <a16:creationId xmlns="" xmlns:a16="http://schemas.microsoft.com/office/drawing/2014/main" id="{F853C2C0-04B4-4DFB-9FBE-9CDF4EC51C97}"/>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CF97BB77-C8B5-49E6-BE7F-7253E3C14240}"/>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E484AC5A-138B-4126-8BB2-06EFCEE5102B}"/>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A8977CC7-0384-4501-B023-B30DA7306C6F}"/>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1C3EB875-0E9E-4E39-A56A-C1F3E9FB43D4}"/>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 xmlns:a16="http://schemas.microsoft.com/office/drawing/2014/main" id="{25DC5B35-645B-4790-9134-086FBBD3354B}"/>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4094824345"/>
      </p:ext>
    </p:extLst>
  </p:cSld>
  <p:clrMap bg1="lt1" tx1="dk1" bg2="lt2" tx2="dk2" accent1="accent1" accent2="accent2" accent3="accent3" accent4="accent4" accent5="accent5" accent6="accent6" hlink="hlink" folHlink="folHlink"/>
  <p:sldLayoutIdLst>
    <p:sldLayoutId id="2147484985" r:id="rId1"/>
    <p:sldLayoutId id="2147484986" r:id="rId2"/>
    <p:sldLayoutId id="2147484987" r:id="rId3"/>
    <p:sldLayoutId id="2147484988" r:id="rId4"/>
    <p:sldLayoutId id="2147484989" r:id="rId5"/>
    <p:sldLayoutId id="2147484990" r:id="rId6"/>
    <p:sldLayoutId id="2147484991" r:id="rId7"/>
    <p:sldLayoutId id="2147484992" r:id="rId8"/>
    <p:sldLayoutId id="2147484993" r:id="rId9"/>
    <p:sldLayoutId id="2147484994" r:id="rId10"/>
    <p:sldLayoutId id="2147484995" r:id="rId11"/>
    <p:sldLayoutId id="2147484996" r:id="rId12"/>
    <p:sldLayoutId id="2147484997" r:id="rId13"/>
    <p:sldLayoutId id="2147484998" r:id="rId14"/>
    <p:sldLayoutId id="2147484999" r:id="rId15"/>
    <p:sldLayoutId id="2147485000" r:id="rId16"/>
    <p:sldLayoutId id="2147485001" r:id="rId17"/>
    <p:sldLayoutId id="2147485002" r:id="rId18"/>
    <p:sldLayoutId id="2147485003" r:id="rId19"/>
    <p:sldLayoutId id="2147485004" r:id="rId20"/>
    <p:sldLayoutId id="2147485005" r:id="rId21"/>
    <p:sldLayoutId id="2147485006" r:id="rId22"/>
    <p:sldLayoutId id="2147485007" r:id="rId23"/>
    <p:sldLayoutId id="2147485008" r:id="rId24"/>
    <p:sldLayoutId id="2147485009" r:id="rId25"/>
    <p:sldLayoutId id="2147485010"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fld id="{ACCEBF71-793A-440A-922C-1CBEC40F9778}" type="datetimeFigureOut">
              <a:rPr lang="en-US" smtClean="0">
                <a:solidFill>
                  <a:prstClr val="black">
                    <a:tint val="75000"/>
                  </a:prstClr>
                </a:solidFill>
              </a:rPr>
              <a:pPr/>
              <a:t>5/10/2022</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17618946"/>
      </p:ext>
    </p:extLst>
  </p:cSld>
  <p:clrMap bg1="lt1" tx1="dk1" bg2="lt2" tx2="dk2" accent1="accent1" accent2="accent2" accent3="accent3" accent4="accent4" accent5="accent5" accent6="accent6" hlink="hlink" folHlink="folHlink"/>
  <p:sldLayoutIdLst>
    <p:sldLayoutId id="2147485012" r:id="rId1"/>
    <p:sldLayoutId id="2147485013" r:id="rId2"/>
    <p:sldLayoutId id="2147485014" r:id="rId3"/>
    <p:sldLayoutId id="2147485015" r:id="rId4"/>
    <p:sldLayoutId id="2147485016" r:id="rId5"/>
    <p:sldLayoutId id="2147485017" r:id="rId6"/>
    <p:sldLayoutId id="2147485018" r:id="rId7"/>
    <p:sldLayoutId id="2147485019" r:id="rId8"/>
    <p:sldLayoutId id="2147485020" r:id="rId9"/>
    <p:sldLayoutId id="2147485021" r:id="rId10"/>
    <p:sldLayoutId id="2147485022" r:id="rId11"/>
    <p:sldLayoutId id="2147485023" r:id="rId12"/>
  </p:sldLayoutIdLst>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10/05/2022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3759642156"/>
      </p:ext>
    </p:extLst>
  </p:cSld>
  <p:clrMap bg1="lt1" tx1="dk1" bg2="lt2" tx2="dk2" accent1="accent1" accent2="accent2" accent3="accent3" accent4="accent4" accent5="accent5" accent6="accent6" hlink="hlink" folHlink="folHlink"/>
  <p:sldLayoutIdLst>
    <p:sldLayoutId id="2147485025" r:id="rId1"/>
    <p:sldLayoutId id="2147485026" r:id="rId2"/>
    <p:sldLayoutId id="2147485027" r:id="rId3"/>
    <p:sldLayoutId id="2147485028" r:id="rId4"/>
    <p:sldLayoutId id="2147485029" r:id="rId5"/>
    <p:sldLayoutId id="2147485030" r:id="rId6"/>
    <p:sldLayoutId id="2147485031" r:id="rId7"/>
    <p:sldLayoutId id="2147485032" r:id="rId8"/>
    <p:sldLayoutId id="2147485033" r:id="rId9"/>
    <p:sldLayoutId id="2147485034" r:id="rId10"/>
    <p:sldLayoutId id="2147485035" r:id="rId11"/>
    <p:sldLayoutId id="2147485036" r:id="rId12"/>
    <p:sldLayoutId id="2147485037" r:id="rId13"/>
    <p:sldLayoutId id="2147485038" r:id="rId14"/>
    <p:sldLayoutId id="2147485039" r:id="rId15"/>
    <p:sldLayoutId id="2147485040" r:id="rId16"/>
    <p:sldLayoutId id="2147485041" r:id="rId17"/>
    <p:sldLayoutId id="2147485042" r:id="rId18"/>
    <p:sldLayoutId id="2147485043" r:id="rId19"/>
    <p:sldLayoutId id="2147485044" r:id="rId20"/>
    <p:sldLayoutId id="2147485045" r:id="rId21"/>
    <p:sldLayoutId id="2147485046" r:id="rId22"/>
    <p:sldLayoutId id="2147485047" r:id="rId23"/>
    <p:sldLayoutId id="2147485048" r:id="rId24"/>
    <p:sldLayoutId id="2147485049"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2438945496"/>
      </p:ext>
    </p:extLst>
  </p:cSld>
  <p:clrMap bg1="lt1" tx1="dk1" bg2="dk2" tx2="lt2" accent1="accent1" accent2="accent2" accent3="accent3" accent4="accent4" accent5="accent5" accent6="accent6" hlink="hlink" folHlink="folHlink"/>
  <p:sldLayoutIdLst>
    <p:sldLayoutId id="2147485051" r:id="rId1"/>
    <p:sldLayoutId id="2147485052" r:id="rId2"/>
    <p:sldLayoutId id="2147485053" r:id="rId3"/>
    <p:sldLayoutId id="2147485054" r:id="rId4"/>
    <p:sldLayoutId id="2147485055" r:id="rId5"/>
    <p:sldLayoutId id="2147485056" r:id="rId6"/>
    <p:sldLayoutId id="2147485057" r:id="rId7"/>
    <p:sldLayoutId id="2147485058" r:id="rId8"/>
    <p:sldLayoutId id="2147485059"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0444457"/>
      </p:ext>
    </p:extLst>
  </p:cSld>
  <p:clrMap bg1="lt1" tx1="dk1" bg2="lt2" tx2="dk2" accent1="accent1" accent2="accent2" accent3="accent3" accent4="accent4" accent5="accent5" accent6="accent6" hlink="hlink" folHlink="folHlink"/>
  <p:sldLayoutIdLst>
    <p:sldLayoutId id="2147485061" r:id="rId1"/>
    <p:sldLayoutId id="2147485062" r:id="rId2"/>
    <p:sldLayoutId id="2147485063" r:id="rId3"/>
    <p:sldLayoutId id="2147485064" r:id="rId4"/>
    <p:sldLayoutId id="2147485065" r:id="rId5"/>
    <p:sldLayoutId id="2147485066" r:id="rId6"/>
    <p:sldLayoutId id="2147485067" r:id="rId7"/>
    <p:sldLayoutId id="2147485068" r:id="rId8"/>
    <p:sldLayoutId id="2147485069" r:id="rId9"/>
    <p:sldLayoutId id="2147485070" r:id="rId10"/>
    <p:sldLayoutId id="2147485071" r:id="rId11"/>
    <p:sldLayoutId id="2147485072" r:id="rId12"/>
    <p:sldLayoutId id="2147485073" r:id="rId13"/>
    <p:sldLayoutId id="2147485074" r:id="rId14"/>
    <p:sldLayoutId id="2147485075" r:id="rId15"/>
    <p:sldLayoutId id="2147485076"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1226761170"/>
      </p:ext>
    </p:extLst>
  </p:cSld>
  <p:clrMap bg1="lt1" tx1="dk1" bg2="dk2" tx2="lt2" accent1="accent1" accent2="accent2" accent3="accent3" accent4="accent4" accent5="accent5" accent6="accent6" hlink="hlink" folHlink="folHlink"/>
  <p:sldLayoutIdLst>
    <p:sldLayoutId id="2147485078" r:id="rId1"/>
    <p:sldLayoutId id="2147485079" r:id="rId2"/>
    <p:sldLayoutId id="2147485080" r:id="rId3"/>
    <p:sldLayoutId id="2147485081" r:id="rId4"/>
    <p:sldLayoutId id="2147485082" r:id="rId5"/>
    <p:sldLayoutId id="2147485083" r:id="rId6"/>
    <p:sldLayoutId id="2147485084" r:id="rId7"/>
    <p:sldLayoutId id="2147485085" r:id="rId8"/>
    <p:sldLayoutId id="2147485086" r:id="rId9"/>
    <p:sldLayoutId id="2147485087" r:id="rId10"/>
    <p:sldLayoutId id="2147485088" r:id="rId11"/>
    <p:sldLayoutId id="2147485089" r:id="rId12"/>
    <p:sldLayoutId id="2147485090" r:id="rId13"/>
    <p:sldLayoutId id="2147485091" r:id="rId14"/>
    <p:sldLayoutId id="2147485092" r:id="rId15"/>
    <p:sldLayoutId id="2147485093" r:id="rId16"/>
    <p:sldLayoutId id="2147485094" r:id="rId17"/>
    <p:sldLayoutId id="2147485095" r:id="rId18"/>
    <p:sldLayoutId id="2147485096" r:id="rId19"/>
    <p:sldLayoutId id="2147485097" r:id="rId20"/>
    <p:sldLayoutId id="2147485098" r:id="rId21"/>
    <p:sldLayoutId id="2147485099" r:id="rId22"/>
    <p:sldLayoutId id="2147485100" r:id="rId23"/>
    <p:sldLayoutId id="2147485101" r:id="rId24"/>
    <p:sldLayoutId id="2147485102" r:id="rId25"/>
    <p:sldLayoutId id="2147485103" r:id="rId26"/>
    <p:sldLayoutId id="2147485104" r:id="rId27"/>
    <p:sldLayoutId id="2147485105" r:id="rId28"/>
    <p:sldLayoutId id="2147485106" r:id="rId29"/>
    <p:sldLayoutId id="2147485107"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8238691"/>
      </p:ext>
    </p:extLst>
  </p:cSld>
  <p:clrMap bg1="lt1" tx1="dk1" bg2="lt2" tx2="dk2" accent1="accent1" accent2="accent2" accent3="accent3" accent4="accent4" accent5="accent5" accent6="accent6" hlink="hlink" folHlink="folHlink"/>
  <p:sldLayoutIdLst>
    <p:sldLayoutId id="2147485109" r:id="rId1"/>
    <p:sldLayoutId id="2147485110" r:id="rId2"/>
    <p:sldLayoutId id="2147485111" r:id="rId3"/>
    <p:sldLayoutId id="2147485112" r:id="rId4"/>
    <p:sldLayoutId id="2147485113" r:id="rId5"/>
    <p:sldLayoutId id="2147485114" r:id="rId6"/>
    <p:sldLayoutId id="2147485115" r:id="rId7"/>
    <p:sldLayoutId id="2147485116" r:id="rId8"/>
    <p:sldLayoutId id="2147485117" r:id="rId9"/>
    <p:sldLayoutId id="2147485118" r:id="rId10"/>
    <p:sldLayoutId id="2147485119" r:id="rId11"/>
    <p:sldLayoutId id="2147485120" r:id="rId12"/>
    <p:sldLayoutId id="2147485121" r:id="rId13"/>
    <p:sldLayoutId id="2147485122" r:id="rId14"/>
    <p:sldLayoutId id="2147485123" r:id="rId15"/>
    <p:sldLayoutId id="2147485124" r:id="rId16"/>
    <p:sldLayoutId id="2147485125" r:id="rId17"/>
  </p:sldLayoutIdLst>
  <p:txStyles>
    <p:title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Calibri Light" panose="020F0302020204030204" pitchFamily="34" charset="0"/>
        </a:defRPr>
      </a:lvl2pPr>
      <a:lvl3pPr algn="l" rtl="0" fontAlgn="base">
        <a:lnSpc>
          <a:spcPct val="90000"/>
        </a:lnSpc>
        <a:spcBef>
          <a:spcPct val="0"/>
        </a:spcBef>
        <a:spcAft>
          <a:spcPct val="0"/>
        </a:spcAft>
        <a:defRPr sz="4400">
          <a:solidFill>
            <a:schemeClr val="tx1"/>
          </a:solidFill>
          <a:latin typeface="Calibri Light" panose="020F0302020204030204" pitchFamily="34" charset="0"/>
        </a:defRPr>
      </a:lvl3pPr>
      <a:lvl4pPr algn="l" rtl="0" fontAlgn="base">
        <a:lnSpc>
          <a:spcPct val="90000"/>
        </a:lnSpc>
        <a:spcBef>
          <a:spcPct val="0"/>
        </a:spcBef>
        <a:spcAft>
          <a:spcPct val="0"/>
        </a:spcAft>
        <a:defRPr sz="4400">
          <a:solidFill>
            <a:schemeClr val="tx1"/>
          </a:solidFill>
          <a:latin typeface="Calibri Light" panose="020F0302020204030204" pitchFamily="34" charset="0"/>
        </a:defRPr>
      </a:lvl4pPr>
      <a:lvl5pPr algn="l" rtl="0" fontAlgn="base">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grpSp>
        <p:nvGrpSpPr>
          <p:cNvPr id="14" name="Group 13"/>
          <p:cNvGrpSpPr/>
          <p:nvPr/>
        </p:nvGrpSpPr>
        <p:grpSpPr>
          <a:xfrm>
            <a:off x="1" y="1"/>
            <a:ext cx="2842684" cy="6858001"/>
            <a:chOff x="0" y="0"/>
            <a:chExt cx="2132013" cy="6858001"/>
          </a:xfrm>
        </p:grpSpPr>
        <p:sp>
          <p:nvSpPr>
            <p:cNvPr id="15" name="Freeform 6"/>
            <p:cNvSpPr/>
            <p:nvPr/>
          </p:nvSpPr>
          <p:spPr bwMode="auto">
            <a:xfrm>
              <a:off x="0" y="0"/>
              <a:ext cx="1073150" cy="5291138"/>
            </a:xfrm>
            <a:custGeom>
              <a:avLst/>
              <a:gdLst/>
              <a:ahLst/>
              <a:cxnLst/>
              <a:rect l="0" t="0" r="r" b="b"/>
              <a:pathLst>
                <a:path w="676" h="3333">
                  <a:moveTo>
                    <a:pt x="0" y="3132"/>
                  </a:moveTo>
                  <a:lnTo>
                    <a:pt x="0" y="3312"/>
                  </a:lnTo>
                  <a:lnTo>
                    <a:pt x="126" y="3333"/>
                  </a:lnTo>
                  <a:lnTo>
                    <a:pt x="676" y="0"/>
                  </a:lnTo>
                  <a:lnTo>
                    <a:pt x="514" y="0"/>
                  </a:lnTo>
                  <a:lnTo>
                    <a:pt x="0" y="3132"/>
                  </a:lnTo>
                  <a:close/>
                </a:path>
              </a:pathLst>
            </a:custGeom>
            <a:solidFill>
              <a:schemeClr val="accent1"/>
            </a:solidFill>
            <a:ln>
              <a:noFill/>
            </a:ln>
          </p:spPr>
        </p:sp>
        <p:sp>
          <p:nvSpPr>
            <p:cNvPr id="16" name="Freeform 7"/>
            <p:cNvSpPr/>
            <p:nvPr/>
          </p:nvSpPr>
          <p:spPr bwMode="auto">
            <a:xfrm>
              <a:off x="0" y="0"/>
              <a:ext cx="758825" cy="4624388"/>
            </a:xfrm>
            <a:custGeom>
              <a:avLst/>
              <a:gdLst/>
              <a:ahLst/>
              <a:cxnLst/>
              <a:rect l="0" t="0" r="r" b="b"/>
              <a:pathLst>
                <a:path w="478" h="2913">
                  <a:moveTo>
                    <a:pt x="478" y="0"/>
                  </a:moveTo>
                  <a:lnTo>
                    <a:pt x="318" y="0"/>
                  </a:lnTo>
                  <a:lnTo>
                    <a:pt x="0" y="1938"/>
                  </a:lnTo>
                  <a:lnTo>
                    <a:pt x="0" y="2913"/>
                  </a:lnTo>
                  <a:lnTo>
                    <a:pt x="478" y="0"/>
                  </a:lnTo>
                  <a:close/>
                </a:path>
              </a:pathLst>
            </a:custGeom>
            <a:solidFill>
              <a:schemeClr val="tx1">
                <a:lumMod val="65000"/>
                <a:lumOff val="35000"/>
              </a:schemeClr>
            </a:solidFill>
            <a:ln>
              <a:noFill/>
            </a:ln>
          </p:spPr>
        </p:sp>
        <p:sp>
          <p:nvSpPr>
            <p:cNvPr id="17" name="Freeform 8"/>
            <p:cNvSpPr/>
            <p:nvPr/>
          </p:nvSpPr>
          <p:spPr bwMode="auto">
            <a:xfrm>
              <a:off x="0" y="5662613"/>
              <a:ext cx="906463" cy="1195388"/>
            </a:xfrm>
            <a:custGeom>
              <a:avLst/>
              <a:gdLst/>
              <a:ahLst/>
              <a:cxnLst/>
              <a:rect l="0" t="0" r="r" b="b"/>
              <a:pathLst>
                <a:path w="571" h="753">
                  <a:moveTo>
                    <a:pt x="0" y="0"/>
                  </a:moveTo>
                  <a:lnTo>
                    <a:pt x="0" y="12"/>
                  </a:lnTo>
                  <a:lnTo>
                    <a:pt x="538" y="753"/>
                  </a:lnTo>
                  <a:lnTo>
                    <a:pt x="571" y="753"/>
                  </a:lnTo>
                  <a:lnTo>
                    <a:pt x="0" y="0"/>
                  </a:lnTo>
                  <a:close/>
                </a:path>
              </a:pathLst>
            </a:custGeom>
            <a:solidFill>
              <a:schemeClr val="tx1">
                <a:lumMod val="85000"/>
                <a:lumOff val="15000"/>
              </a:schemeClr>
            </a:solidFill>
            <a:ln>
              <a:noFill/>
            </a:ln>
          </p:spPr>
        </p:sp>
        <p:sp>
          <p:nvSpPr>
            <p:cNvPr id="18" name="Freeform 9"/>
            <p:cNvSpPr/>
            <p:nvPr/>
          </p:nvSpPr>
          <p:spPr bwMode="auto">
            <a:xfrm>
              <a:off x="0" y="5295900"/>
              <a:ext cx="1487488" cy="1562100"/>
            </a:xfrm>
            <a:custGeom>
              <a:avLst/>
              <a:gdLst/>
              <a:ahLst/>
              <a:cxnLst/>
              <a:rect l="0" t="0" r="r" b="b"/>
              <a:pathLst>
                <a:path w="937" h="984">
                  <a:moveTo>
                    <a:pt x="0" y="0"/>
                  </a:moveTo>
                  <a:lnTo>
                    <a:pt x="0" y="3"/>
                  </a:lnTo>
                  <a:lnTo>
                    <a:pt x="901" y="984"/>
                  </a:lnTo>
                  <a:lnTo>
                    <a:pt x="937" y="984"/>
                  </a:lnTo>
                  <a:lnTo>
                    <a:pt x="0" y="0"/>
                  </a:lnTo>
                  <a:close/>
                </a:path>
              </a:pathLst>
            </a:custGeom>
            <a:solidFill>
              <a:schemeClr val="accent1">
                <a:lumMod val="50000"/>
              </a:schemeClr>
            </a:solidFill>
            <a:ln>
              <a:noFill/>
            </a:ln>
          </p:spPr>
        </p:sp>
        <p:sp>
          <p:nvSpPr>
            <p:cNvPr id="19" name="Freeform 10"/>
            <p:cNvSpPr/>
            <p:nvPr/>
          </p:nvSpPr>
          <p:spPr bwMode="auto">
            <a:xfrm>
              <a:off x="0" y="5257800"/>
              <a:ext cx="2132013" cy="1600200"/>
            </a:xfrm>
            <a:custGeom>
              <a:avLst/>
              <a:gdLst/>
              <a:ahLst/>
              <a:cxnLst/>
              <a:rect l="0" t="0" r="r" b="b"/>
              <a:pathLst>
                <a:path w="1343" h="1008">
                  <a:moveTo>
                    <a:pt x="0" y="24"/>
                  </a:moveTo>
                  <a:lnTo>
                    <a:pt x="937" y="1008"/>
                  </a:lnTo>
                  <a:lnTo>
                    <a:pt x="1343" y="1008"/>
                  </a:lnTo>
                  <a:lnTo>
                    <a:pt x="126" y="21"/>
                  </a:lnTo>
                  <a:lnTo>
                    <a:pt x="0" y="0"/>
                  </a:lnTo>
                  <a:lnTo>
                    <a:pt x="0" y="24"/>
                  </a:lnTo>
                  <a:close/>
                </a:path>
              </a:pathLst>
            </a:custGeom>
            <a:solidFill>
              <a:schemeClr val="accent1">
                <a:lumMod val="75000"/>
              </a:schemeClr>
            </a:solidFill>
            <a:ln>
              <a:noFill/>
            </a:ln>
          </p:spPr>
        </p:sp>
        <p:sp>
          <p:nvSpPr>
            <p:cNvPr id="20" name="Freeform 11"/>
            <p:cNvSpPr/>
            <p:nvPr/>
          </p:nvSpPr>
          <p:spPr bwMode="auto">
            <a:xfrm>
              <a:off x="0" y="5357813"/>
              <a:ext cx="1377950" cy="1500188"/>
            </a:xfrm>
            <a:custGeom>
              <a:avLst/>
              <a:gdLst/>
              <a:ahLst/>
              <a:cxnLst/>
              <a:rect l="0" t="0" r="r" b="b"/>
              <a:pathLst>
                <a:path w="868" h="945">
                  <a:moveTo>
                    <a:pt x="0" y="192"/>
                  </a:moveTo>
                  <a:lnTo>
                    <a:pt x="571" y="945"/>
                  </a:lnTo>
                  <a:lnTo>
                    <a:pt x="868" y="945"/>
                  </a:lnTo>
                  <a:lnTo>
                    <a:pt x="0" y="0"/>
                  </a:lnTo>
                  <a:lnTo>
                    <a:pt x="0" y="192"/>
                  </a:lnTo>
                  <a:close/>
                </a:path>
              </a:pathLst>
            </a:custGeom>
            <a:solidFill>
              <a:schemeClr val="tx1">
                <a:lumMod val="75000"/>
                <a:lumOff val="25000"/>
              </a:schemeClr>
            </a:solidFill>
            <a:ln>
              <a:noFill/>
            </a:ln>
          </p:spPr>
        </p:sp>
      </p:grpSp>
      <p:sp>
        <p:nvSpPr>
          <p:cNvPr id="2" name="Title Placeholder 1"/>
          <p:cNvSpPr>
            <a:spLocks noGrp="1"/>
          </p:cNvSpPr>
          <p:nvPr>
            <p:ph type="title"/>
          </p:nvPr>
        </p:nvSpPr>
        <p:spPr>
          <a:xfrm>
            <a:off x="1309512" y="457201"/>
            <a:ext cx="10272889" cy="1981200"/>
          </a:xfrm>
          <a:prstGeom prst="rect">
            <a:avLst/>
          </a:prstGeom>
          <a:effectLst/>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1309512" y="2667001"/>
            <a:ext cx="10272888" cy="3356995"/>
          </a:xfrm>
          <a:prstGeom prst="rect">
            <a:avLst/>
          </a:prstGeom>
        </p:spPr>
        <p:txBody>
          <a:bodyPr vert="horz" lIns="91440" tIns="45720" rIns="91440" bIns="45720" rtlCol="0" anchor="ct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9811573" y="6116071"/>
            <a:ext cx="1143297" cy="365125"/>
          </a:xfrm>
          <a:prstGeom prst="rect">
            <a:avLst/>
          </a:prstGeom>
        </p:spPr>
        <p:txBody>
          <a:bodyPr vert="horz" lIns="91440" tIns="45720" rIns="91440" bIns="45720" rtlCol="0" anchor="ctr"/>
          <a:lstStyle>
            <a:lvl1pPr algn="r">
              <a:defRPr sz="1000" b="0" i="0">
                <a:solidFill>
                  <a:schemeClr val="tx1"/>
                </a:solidFill>
                <a:effectLst/>
                <a:latin typeface="+mn-lt"/>
              </a:defRPr>
            </a:lvl1pPr>
          </a:lstStyle>
          <a:p>
            <a:endParaRPr lang="en-US" dirty="0"/>
          </a:p>
        </p:txBody>
      </p:sp>
      <p:sp>
        <p:nvSpPr>
          <p:cNvPr id="5" name="Footer Placeholder 4"/>
          <p:cNvSpPr>
            <a:spLocks noGrp="1"/>
          </p:cNvSpPr>
          <p:nvPr>
            <p:ph type="ftr" sz="quarter" idx="3"/>
          </p:nvPr>
        </p:nvSpPr>
        <p:spPr>
          <a:xfrm>
            <a:off x="2649330" y="6116071"/>
            <a:ext cx="7086023" cy="365125"/>
          </a:xfrm>
          <a:prstGeom prst="rect">
            <a:avLst/>
          </a:prstGeom>
        </p:spPr>
        <p:txBody>
          <a:bodyPr vert="horz" lIns="91440" tIns="45720" rIns="91440" bIns="45720" rtlCol="0" anchor="ctr"/>
          <a:lstStyle>
            <a:lvl1pPr algn="l">
              <a:defRPr sz="1000" b="0" i="0">
                <a:solidFill>
                  <a:schemeClr val="tx1"/>
                </a:solidFill>
                <a:effectLst/>
                <a:latin typeface="+mn-lt"/>
              </a:defRPr>
            </a:lvl1pPr>
          </a:lstStyle>
          <a:p>
            <a:endParaRPr lang="en-US" dirty="0"/>
          </a:p>
        </p:txBody>
      </p:sp>
      <p:sp>
        <p:nvSpPr>
          <p:cNvPr id="6" name="Slide Number Placeholder 5"/>
          <p:cNvSpPr>
            <a:spLocks noGrp="1"/>
          </p:cNvSpPr>
          <p:nvPr>
            <p:ph type="sldNum" sz="quarter" idx="4"/>
          </p:nvPr>
        </p:nvSpPr>
        <p:spPr>
          <a:xfrm>
            <a:off x="11031090" y="6116071"/>
            <a:ext cx="551311" cy="365125"/>
          </a:xfrm>
          <a:prstGeom prst="rect">
            <a:avLst/>
          </a:prstGeom>
        </p:spPr>
        <p:txBody>
          <a:bodyPr vert="horz" lIns="91440" tIns="45720" rIns="91440" bIns="45720" rtlCol="0" anchor="ctr"/>
          <a:lstStyle>
            <a:lvl1pPr algn="r">
              <a:defRPr sz="1000" b="0" i="0">
                <a:solidFill>
                  <a:schemeClr val="tx1"/>
                </a:solidFill>
                <a:effectLst/>
                <a:latin typeface="+mn-lt"/>
              </a:defRPr>
            </a:lvl1pPr>
          </a:lstStyle>
          <a:p>
            <a:fld id="{CAC81368-A1D1-4130-A7AA-C81582F3A5F2}" type="slidenum">
              <a:rPr lang="en-US" smtClean="0"/>
              <a:pPr/>
              <a:t>‹#›</a:t>
            </a:fld>
            <a:endParaRPr lang="en-US" dirty="0"/>
          </a:p>
        </p:txBody>
      </p:sp>
    </p:spTree>
    <p:extLst>
      <p:ext uri="{BB962C8B-B14F-4D97-AF65-F5344CB8AC3E}">
        <p14:creationId xmlns:p14="http://schemas.microsoft.com/office/powerpoint/2010/main" val="3256738417"/>
      </p:ext>
    </p:extLst>
  </p:cSld>
  <p:clrMap bg1="lt1" tx1="dk1" bg2="lt2" tx2="dk2" accent1="accent1" accent2="accent2" accent3="accent3" accent4="accent4" accent5="accent5" accent6="accent6" hlink="hlink" folHlink="folHlink"/>
  <p:sldLayoutIdLst>
    <p:sldLayoutId id="2147485127" r:id="rId1"/>
    <p:sldLayoutId id="2147485128" r:id="rId2"/>
  </p:sldLayoutIdLst>
  <p:txStyles>
    <p:titleStyle>
      <a:lvl1pPr algn="ctr" defTabSz="457200" rtl="0" eaLnBrk="1" latinLnBrk="0" hangingPunct="1">
        <a:spcBef>
          <a:spcPct val="0"/>
        </a:spcBef>
        <a:buNone/>
        <a:defRPr sz="4000" kern="1200" cap="none">
          <a:ln w="3175" cmpd="sng">
            <a:noFill/>
          </a:ln>
          <a:solidFill>
            <a:schemeClr val="tx1"/>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285750" indent="-285750" algn="l" defTabSz="457200" rtl="0" eaLnBrk="1" latinLnBrk="0" hangingPunct="1">
        <a:spcBef>
          <a:spcPct val="20000"/>
        </a:spcBef>
        <a:spcAft>
          <a:spcPts val="600"/>
        </a:spcAft>
        <a:buClr>
          <a:schemeClr val="accent1">
            <a:lumMod val="75000"/>
          </a:schemeClr>
        </a:buClr>
        <a:buSzPct val="145000"/>
        <a:buFont typeface="Arial"/>
        <a:buChar char="•"/>
        <a:defRPr sz="2400" kern="1200" cap="none">
          <a:solidFill>
            <a:schemeClr val="tx1"/>
          </a:solidFill>
          <a:effectLst/>
          <a:latin typeface="+mn-lt"/>
          <a:ea typeface="+mn-ea"/>
          <a:cs typeface="+mn-cs"/>
        </a:defRPr>
      </a:lvl1pPr>
      <a:lvl2pPr marL="742950" indent="-285750" algn="l" defTabSz="457200" rtl="0" eaLnBrk="1" latinLnBrk="0" hangingPunct="1">
        <a:spcBef>
          <a:spcPct val="20000"/>
        </a:spcBef>
        <a:spcAft>
          <a:spcPts val="600"/>
        </a:spcAft>
        <a:buClr>
          <a:schemeClr val="accent1">
            <a:lumMod val="75000"/>
          </a:schemeClr>
        </a:buClr>
        <a:buSzPct val="145000"/>
        <a:buFont typeface="Arial"/>
        <a:buChar char="•"/>
        <a:defRPr sz="2000" kern="1200" cap="none">
          <a:solidFill>
            <a:schemeClr val="tx1"/>
          </a:solidFill>
          <a:effectLst/>
          <a:latin typeface="+mn-lt"/>
          <a:ea typeface="+mn-ea"/>
          <a:cs typeface="+mn-cs"/>
        </a:defRPr>
      </a:lvl2pPr>
      <a:lvl3pPr marL="1200150" indent="-285750" algn="l" defTabSz="457200" rtl="0" eaLnBrk="1" latinLnBrk="0" hangingPunct="1">
        <a:spcBef>
          <a:spcPct val="20000"/>
        </a:spcBef>
        <a:spcAft>
          <a:spcPts val="600"/>
        </a:spcAft>
        <a:buClr>
          <a:schemeClr val="accent1">
            <a:lumMod val="75000"/>
          </a:schemeClr>
        </a:buClr>
        <a:buSzPct val="145000"/>
        <a:buFont typeface="Arial"/>
        <a:buChar char="•"/>
        <a:defRPr sz="1800" kern="1200" cap="none">
          <a:solidFill>
            <a:schemeClr val="tx1"/>
          </a:solidFill>
          <a:effectLst/>
          <a:latin typeface="+mn-lt"/>
          <a:ea typeface="+mn-ea"/>
          <a:cs typeface="+mn-cs"/>
        </a:defRPr>
      </a:lvl3pPr>
      <a:lvl4pPr marL="1543050" indent="-171450" algn="l" defTabSz="457200" rtl="0" eaLnBrk="1" latinLnBrk="0" hangingPunct="1">
        <a:spcBef>
          <a:spcPct val="20000"/>
        </a:spcBef>
        <a:spcAft>
          <a:spcPts val="600"/>
        </a:spcAft>
        <a:buClr>
          <a:schemeClr val="accent1">
            <a:lumMod val="75000"/>
          </a:schemeClr>
        </a:buClr>
        <a:buSzPct val="145000"/>
        <a:buFont typeface="Arial"/>
        <a:buChar char="•"/>
        <a:defRPr sz="1600" kern="1200" cap="none">
          <a:solidFill>
            <a:schemeClr val="tx1"/>
          </a:solidFill>
          <a:effectLst/>
          <a:latin typeface="+mn-lt"/>
          <a:ea typeface="+mn-ea"/>
          <a:cs typeface="+mn-cs"/>
        </a:defRPr>
      </a:lvl4pPr>
      <a:lvl5pPr marL="2000250" indent="-171450" algn="l" defTabSz="457200" rtl="0" eaLnBrk="1" latinLnBrk="0" hangingPunct="1">
        <a:spcBef>
          <a:spcPct val="20000"/>
        </a:spcBef>
        <a:spcAft>
          <a:spcPts val="600"/>
        </a:spcAft>
        <a:buClr>
          <a:schemeClr val="accent1">
            <a:lumMod val="75000"/>
          </a:schemeClr>
        </a:buClr>
        <a:buSzPct val="145000"/>
        <a:buFont typeface="Arial"/>
        <a:buChar char="•"/>
        <a:defRPr sz="1400" kern="1200" cap="none">
          <a:solidFill>
            <a:schemeClr val="tx1"/>
          </a:solidFill>
          <a:effectLst/>
          <a:latin typeface="+mn-lt"/>
          <a:ea typeface="+mn-ea"/>
          <a:cs typeface="+mn-cs"/>
        </a:defRPr>
      </a:lvl5pPr>
      <a:lvl6pPr marL="2514600" indent="-228600" algn="l" defTabSz="457200" rtl="0" eaLnBrk="1" latinLnBrk="0" hangingPunct="1">
        <a:spcBef>
          <a:spcPct val="20000"/>
        </a:spcBef>
        <a:spcAft>
          <a:spcPts val="600"/>
        </a:spcAft>
        <a:buClr>
          <a:schemeClr val="accent1">
            <a:lumMod val="75000"/>
          </a:schemeClr>
        </a:buClr>
        <a:buSzPct val="145000"/>
        <a:buFont typeface="Arial"/>
        <a:buChar char="•"/>
        <a:defRPr sz="1400" kern="1200" cap="none">
          <a:solidFill>
            <a:schemeClr val="tx1"/>
          </a:solidFill>
          <a:effectLst/>
          <a:latin typeface="+mn-lt"/>
          <a:ea typeface="+mn-ea"/>
          <a:cs typeface="+mn-cs"/>
        </a:defRPr>
      </a:lvl6pPr>
      <a:lvl7pPr marL="2971800" indent="-228600" algn="l" defTabSz="457200" rtl="0" eaLnBrk="1" latinLnBrk="0" hangingPunct="1">
        <a:spcBef>
          <a:spcPct val="20000"/>
        </a:spcBef>
        <a:spcAft>
          <a:spcPts val="600"/>
        </a:spcAft>
        <a:buClr>
          <a:schemeClr val="accent1">
            <a:lumMod val="75000"/>
          </a:schemeClr>
        </a:buClr>
        <a:buSzPct val="145000"/>
        <a:buFont typeface="Arial"/>
        <a:buChar char="•"/>
        <a:defRPr sz="1400" kern="1200" cap="none">
          <a:solidFill>
            <a:schemeClr val="tx1"/>
          </a:solidFill>
          <a:effectLst/>
          <a:latin typeface="+mn-lt"/>
          <a:ea typeface="+mn-ea"/>
          <a:cs typeface="+mn-cs"/>
        </a:defRPr>
      </a:lvl7pPr>
      <a:lvl8pPr marL="3429000" indent="-228600" algn="l" defTabSz="457200" rtl="0" eaLnBrk="1" latinLnBrk="0" hangingPunct="1">
        <a:spcBef>
          <a:spcPct val="20000"/>
        </a:spcBef>
        <a:spcAft>
          <a:spcPts val="600"/>
        </a:spcAft>
        <a:buClr>
          <a:schemeClr val="accent1">
            <a:lumMod val="75000"/>
          </a:schemeClr>
        </a:buClr>
        <a:buSzPct val="145000"/>
        <a:buFont typeface="Arial"/>
        <a:buChar char="•"/>
        <a:defRPr sz="1400" kern="1200" cap="none">
          <a:solidFill>
            <a:schemeClr val="tx1"/>
          </a:solidFill>
          <a:effectLst/>
          <a:latin typeface="+mn-lt"/>
          <a:ea typeface="+mn-ea"/>
          <a:cs typeface="+mn-cs"/>
        </a:defRPr>
      </a:lvl8pPr>
      <a:lvl9pPr marL="3886200" indent="-228600" algn="l" defTabSz="457200" rtl="0" eaLnBrk="1" latinLnBrk="0" hangingPunct="1">
        <a:spcBef>
          <a:spcPct val="20000"/>
        </a:spcBef>
        <a:spcAft>
          <a:spcPts val="600"/>
        </a:spcAft>
        <a:buClr>
          <a:schemeClr val="accent1">
            <a:lumMod val="75000"/>
          </a:schemeClr>
        </a:buClr>
        <a:buSzPct val="145000"/>
        <a:buFont typeface="Arial"/>
        <a:buChar char="•"/>
        <a:defRPr sz="1400" kern="1200" cap="none">
          <a:solidFill>
            <a:schemeClr val="tx1"/>
          </a:solidFill>
          <a:effectLst/>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0"/>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400" fontAlgn="base">
              <a:spcBef>
                <a:spcPct val="0"/>
              </a:spcBef>
              <a:spcAft>
                <a:spcPct val="0"/>
              </a:spcAft>
              <a:defRPr/>
            </a:pPr>
            <a:fld id="{51311295-2FAB-4AC1-BFF6-4AD6DF81AF91}" type="slidenum">
              <a:rPr lang="en-US" smtClean="0">
                <a:cs typeface="Arial" panose="020B0604020202020204" pitchFamily="34" charset="0"/>
              </a:rPr>
              <a:pPr defTabSz="914400"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0"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82922490"/>
      </p:ext>
    </p:extLst>
  </p:cSld>
  <p:clrMap bg1="lt1" tx1="dk1" bg2="lt2" tx2="dk2" accent1="accent1" accent2="accent2" accent3="accent3" accent4="accent4" accent5="accent5" accent6="accent6" hlink="hlink" folHlink="folHlink"/>
  <p:sldLayoutIdLst>
    <p:sldLayoutId id="2147485130" r:id="rId1"/>
    <p:sldLayoutId id="2147485131" r:id="rId2"/>
    <p:sldLayoutId id="2147485132" r:id="rId3"/>
    <p:sldLayoutId id="2147485133" r:id="rId4"/>
    <p:sldLayoutId id="2147485134" r:id="rId5"/>
    <p:sldLayoutId id="2147485135" r:id="rId6"/>
    <p:sldLayoutId id="2147485136" r:id="rId7"/>
    <p:sldLayoutId id="2147485137" r:id="rId8"/>
    <p:sldLayoutId id="2147485138" r:id="rId9"/>
    <p:sldLayoutId id="2147485139" r:id="rId10"/>
    <p:sldLayoutId id="2147485140"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fontAlgn="base">
        <a:spcBef>
          <a:spcPct val="20000"/>
        </a:spcBef>
        <a:spcAft>
          <a:spcPct val="0"/>
        </a:spcAft>
        <a:buClr>
          <a:schemeClr val="accent2"/>
        </a:buClr>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 xmlns:a16="http://schemas.microsoft.com/office/drawing/2014/main" id="{3C71141C-5AD9-4EEE-B930-29DB83C00240}"/>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028" name="Rectangle 4">
            <a:extLst>
              <a:ext uri="{FF2B5EF4-FFF2-40B4-BE49-F238E27FC236}">
                <a16:creationId xmlns="" xmlns:a16="http://schemas.microsoft.com/office/drawing/2014/main" id="{B7A50CEF-7E59-4A66-9BF4-CA9E064B6F32}"/>
              </a:ext>
            </a:extLst>
          </p:cNvPr>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 xmlns:a16="http://schemas.microsoft.com/office/drawing/2014/main" id="{8E08E316-26DF-49D3-8202-FB8A37CC1C75}"/>
              </a:ext>
            </a:extLst>
          </p:cNvPr>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 xmlns:a16="http://schemas.microsoft.com/office/drawing/2014/main" id="{168D7834-E742-4B57-9326-B43AAD6A5E63}"/>
              </a:ext>
            </a:extLst>
          </p:cNvPr>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a:defRPr/>
            </a:pPr>
            <a:fld id="{BE0BF325-BEAE-46A2-B9B1-3A9E94D96878}" type="slidenum">
              <a:rPr lang="en-US" altLang="en-US"/>
              <a:pPr>
                <a:defRPr/>
              </a:pPr>
              <a:t>‹#›</a:t>
            </a:fld>
            <a:endParaRPr lang="en-US" altLang="en-US"/>
          </a:p>
        </p:txBody>
      </p:sp>
      <p:sp>
        <p:nvSpPr>
          <p:cNvPr id="23558" name="Rectangle 152">
            <a:extLst>
              <a:ext uri="{FF2B5EF4-FFF2-40B4-BE49-F238E27FC236}">
                <a16:creationId xmlns="" xmlns:a16="http://schemas.microsoft.com/office/drawing/2014/main" id="{DDD6E9E6-EB08-46DF-BDF8-2E0AF8429DD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59" name="Rectangle 153">
            <a:extLst>
              <a:ext uri="{FF2B5EF4-FFF2-40B4-BE49-F238E27FC236}">
                <a16:creationId xmlns="" xmlns:a16="http://schemas.microsoft.com/office/drawing/2014/main" id="{694290B6-7BBF-48DA-88B5-04293E9BAE4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0" name="Rectangle 154">
            <a:extLst>
              <a:ext uri="{FF2B5EF4-FFF2-40B4-BE49-F238E27FC236}">
                <a16:creationId xmlns="" xmlns:a16="http://schemas.microsoft.com/office/drawing/2014/main" id="{7E127471-8367-4E42-AA5A-BC58518F35AD}"/>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1" name="Rectangle 155">
            <a:extLst>
              <a:ext uri="{FF2B5EF4-FFF2-40B4-BE49-F238E27FC236}">
                <a16:creationId xmlns="" xmlns:a16="http://schemas.microsoft.com/office/drawing/2014/main" id="{F92F1F91-2BC8-4055-9C4B-51BC8028A700}"/>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2" name="Rectangle 156">
            <a:extLst>
              <a:ext uri="{FF2B5EF4-FFF2-40B4-BE49-F238E27FC236}">
                <a16:creationId xmlns="" xmlns:a16="http://schemas.microsoft.com/office/drawing/2014/main" id="{0C5B970B-383F-49CE-A8F4-E01ED8597F7A}"/>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3" name="Rectangle 157">
            <a:extLst>
              <a:ext uri="{FF2B5EF4-FFF2-40B4-BE49-F238E27FC236}">
                <a16:creationId xmlns="" xmlns:a16="http://schemas.microsoft.com/office/drawing/2014/main" id="{0F6EA5C8-A724-4C84-A422-ABFA90E75349}"/>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4" name="Rectangle 158">
            <a:extLst>
              <a:ext uri="{FF2B5EF4-FFF2-40B4-BE49-F238E27FC236}">
                <a16:creationId xmlns="" xmlns:a16="http://schemas.microsoft.com/office/drawing/2014/main" id="{F79B2365-4906-4B3C-959A-5C7BCFE6C19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5" name="Rectangle 159">
            <a:extLst>
              <a:ext uri="{FF2B5EF4-FFF2-40B4-BE49-F238E27FC236}">
                <a16:creationId xmlns="" xmlns:a16="http://schemas.microsoft.com/office/drawing/2014/main" id="{7FAF0231-A582-4CA5-B4B0-CC262105C2D6}"/>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6" name="Rectangle 160">
            <a:extLst>
              <a:ext uri="{FF2B5EF4-FFF2-40B4-BE49-F238E27FC236}">
                <a16:creationId xmlns="" xmlns:a16="http://schemas.microsoft.com/office/drawing/2014/main" id="{B1F80CF7-3A51-4AE4-BF29-9F131CB9175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7" name="Rectangle 161">
            <a:extLst>
              <a:ext uri="{FF2B5EF4-FFF2-40B4-BE49-F238E27FC236}">
                <a16:creationId xmlns="" xmlns:a16="http://schemas.microsoft.com/office/drawing/2014/main" id="{8D90E611-AE30-4E66-8080-3A71014D0996}"/>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8" name="Rectangle 162">
            <a:extLst>
              <a:ext uri="{FF2B5EF4-FFF2-40B4-BE49-F238E27FC236}">
                <a16:creationId xmlns="" xmlns:a16="http://schemas.microsoft.com/office/drawing/2014/main" id="{80B8C57A-0267-47C3-BB80-451DA27D8BFE}"/>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69" name="Rectangle 163">
            <a:extLst>
              <a:ext uri="{FF2B5EF4-FFF2-40B4-BE49-F238E27FC236}">
                <a16:creationId xmlns="" xmlns:a16="http://schemas.microsoft.com/office/drawing/2014/main" id="{9F783C19-6F5B-43CA-9E51-7731278DF55C}"/>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0" name="Rectangle 164">
            <a:extLst>
              <a:ext uri="{FF2B5EF4-FFF2-40B4-BE49-F238E27FC236}">
                <a16:creationId xmlns="" xmlns:a16="http://schemas.microsoft.com/office/drawing/2014/main" id="{96668859-A75A-414B-9154-3B215EE5388D}"/>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1" name="Rectangle 165">
            <a:extLst>
              <a:ext uri="{FF2B5EF4-FFF2-40B4-BE49-F238E27FC236}">
                <a16:creationId xmlns="" xmlns:a16="http://schemas.microsoft.com/office/drawing/2014/main" id="{E4BF56C4-F1B2-42DB-A935-6C2552399961}"/>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2" name="Rectangle 166">
            <a:extLst>
              <a:ext uri="{FF2B5EF4-FFF2-40B4-BE49-F238E27FC236}">
                <a16:creationId xmlns="" xmlns:a16="http://schemas.microsoft.com/office/drawing/2014/main" id="{006953AE-9EDB-4E89-B591-60FCA0DB7CBF}"/>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3" name="Rectangle 167">
            <a:extLst>
              <a:ext uri="{FF2B5EF4-FFF2-40B4-BE49-F238E27FC236}">
                <a16:creationId xmlns="" xmlns:a16="http://schemas.microsoft.com/office/drawing/2014/main" id="{A7CE1EE1-AB68-40F1-9E06-B6D9C674D40F}"/>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4" name="Rectangle 168">
            <a:extLst>
              <a:ext uri="{FF2B5EF4-FFF2-40B4-BE49-F238E27FC236}">
                <a16:creationId xmlns="" xmlns:a16="http://schemas.microsoft.com/office/drawing/2014/main" id="{5BC12646-1751-478E-868F-DB2828166D39}"/>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5" name="Rectangle 169">
            <a:extLst>
              <a:ext uri="{FF2B5EF4-FFF2-40B4-BE49-F238E27FC236}">
                <a16:creationId xmlns="" xmlns:a16="http://schemas.microsoft.com/office/drawing/2014/main" id="{C7DC7885-5D68-4A16-8D39-8690EA0414C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6" name="Rectangle 170">
            <a:extLst>
              <a:ext uri="{FF2B5EF4-FFF2-40B4-BE49-F238E27FC236}">
                <a16:creationId xmlns="" xmlns:a16="http://schemas.microsoft.com/office/drawing/2014/main" id="{1D704A12-2AE5-4BC2-8DB6-A8863B2DA706}"/>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7" name="Rectangle 171">
            <a:extLst>
              <a:ext uri="{FF2B5EF4-FFF2-40B4-BE49-F238E27FC236}">
                <a16:creationId xmlns="" xmlns:a16="http://schemas.microsoft.com/office/drawing/2014/main" id="{5005C1D7-63D5-4281-B9BA-66E2D7D3653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8" name="Rectangle 173">
            <a:extLst>
              <a:ext uri="{FF2B5EF4-FFF2-40B4-BE49-F238E27FC236}">
                <a16:creationId xmlns="" xmlns:a16="http://schemas.microsoft.com/office/drawing/2014/main" id="{37A662E5-BC8D-4DA2-A8C3-7BAC9464DD38}"/>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79" name="Rectangle 174">
            <a:extLst>
              <a:ext uri="{FF2B5EF4-FFF2-40B4-BE49-F238E27FC236}">
                <a16:creationId xmlns="" xmlns:a16="http://schemas.microsoft.com/office/drawing/2014/main" id="{3415C00C-821B-4CEB-A501-88122D2A3E91}"/>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0" name="Rectangle 176">
            <a:extLst>
              <a:ext uri="{FF2B5EF4-FFF2-40B4-BE49-F238E27FC236}">
                <a16:creationId xmlns="" xmlns:a16="http://schemas.microsoft.com/office/drawing/2014/main" id="{77C9B82A-086A-418A-861A-1847F4B1208E}"/>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1" name="Rectangle 177">
            <a:extLst>
              <a:ext uri="{FF2B5EF4-FFF2-40B4-BE49-F238E27FC236}">
                <a16:creationId xmlns="" xmlns:a16="http://schemas.microsoft.com/office/drawing/2014/main" id="{02ADFC1B-AAD7-4700-B5E7-353DA5C7E33C}"/>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2" name="Rectangle 181">
            <a:extLst>
              <a:ext uri="{FF2B5EF4-FFF2-40B4-BE49-F238E27FC236}">
                <a16:creationId xmlns="" xmlns:a16="http://schemas.microsoft.com/office/drawing/2014/main" id="{1105254F-C44C-4F2E-BCEC-80BF09CE2FEA}"/>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3" name="Rectangle 182">
            <a:extLst>
              <a:ext uri="{FF2B5EF4-FFF2-40B4-BE49-F238E27FC236}">
                <a16:creationId xmlns="" xmlns:a16="http://schemas.microsoft.com/office/drawing/2014/main" id="{949BE723-62D9-4F78-81BD-A354CE01F46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4" name="Rectangle 183">
            <a:extLst>
              <a:ext uri="{FF2B5EF4-FFF2-40B4-BE49-F238E27FC236}">
                <a16:creationId xmlns="" xmlns:a16="http://schemas.microsoft.com/office/drawing/2014/main" id="{B7DD9D4B-3F7F-4943-B7B0-CC90C13486ED}"/>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5" name="Rectangle 184">
            <a:extLst>
              <a:ext uri="{FF2B5EF4-FFF2-40B4-BE49-F238E27FC236}">
                <a16:creationId xmlns="" xmlns:a16="http://schemas.microsoft.com/office/drawing/2014/main" id="{331939B8-B000-41DE-A2EC-AED7DD496210}"/>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6" name="Rectangle 185">
            <a:extLst>
              <a:ext uri="{FF2B5EF4-FFF2-40B4-BE49-F238E27FC236}">
                <a16:creationId xmlns="" xmlns:a16="http://schemas.microsoft.com/office/drawing/2014/main" id="{1A9FB4AF-3BDC-43B2-A24E-75CCAA2464E1}"/>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7" name="Rectangle 186">
            <a:extLst>
              <a:ext uri="{FF2B5EF4-FFF2-40B4-BE49-F238E27FC236}">
                <a16:creationId xmlns="" xmlns:a16="http://schemas.microsoft.com/office/drawing/2014/main" id="{9B3C25DF-C3DE-4306-83E8-F09336ABCAEC}"/>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8" name="Rectangle 187">
            <a:extLst>
              <a:ext uri="{FF2B5EF4-FFF2-40B4-BE49-F238E27FC236}">
                <a16:creationId xmlns="" xmlns:a16="http://schemas.microsoft.com/office/drawing/2014/main" id="{2C979126-C9B6-4F49-9577-6556F7AF81A5}"/>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89" name="Rectangle 188">
            <a:extLst>
              <a:ext uri="{FF2B5EF4-FFF2-40B4-BE49-F238E27FC236}">
                <a16:creationId xmlns="" xmlns:a16="http://schemas.microsoft.com/office/drawing/2014/main" id="{4868EA61-E431-48D9-B8F2-05B8461A8A4D}"/>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90" name="Rectangle 189">
            <a:extLst>
              <a:ext uri="{FF2B5EF4-FFF2-40B4-BE49-F238E27FC236}">
                <a16:creationId xmlns="" xmlns:a16="http://schemas.microsoft.com/office/drawing/2014/main" id="{05D2760E-FCB0-4923-864A-AA85D36CF104}"/>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91" name="Rectangle 190">
            <a:extLst>
              <a:ext uri="{FF2B5EF4-FFF2-40B4-BE49-F238E27FC236}">
                <a16:creationId xmlns="" xmlns:a16="http://schemas.microsoft.com/office/drawing/2014/main" id="{9ED8AAC2-C9C8-43B2-AE28-005C4F892EA5}"/>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92" name="Rectangle 191">
            <a:extLst>
              <a:ext uri="{FF2B5EF4-FFF2-40B4-BE49-F238E27FC236}">
                <a16:creationId xmlns="" xmlns:a16="http://schemas.microsoft.com/office/drawing/2014/main" id="{8CA050E0-6096-45D1-BEB2-AB6482F43209}"/>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593" name="Rectangle 192">
            <a:extLst>
              <a:ext uri="{FF2B5EF4-FFF2-40B4-BE49-F238E27FC236}">
                <a16:creationId xmlns="" xmlns:a16="http://schemas.microsoft.com/office/drawing/2014/main" id="{FC01CA86-CA60-423C-9036-B8917E8D88BD}"/>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18" name="Rectangle 194">
            <a:extLst>
              <a:ext uri="{FF2B5EF4-FFF2-40B4-BE49-F238E27FC236}">
                <a16:creationId xmlns="" xmlns:a16="http://schemas.microsoft.com/office/drawing/2014/main" id="{729FE2BE-2522-4C03-B7F0-156E861E770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8475" name="Rectangle 3">
            <a:extLst>
              <a:ext uri="{FF2B5EF4-FFF2-40B4-BE49-F238E27FC236}">
                <a16:creationId xmlns="" xmlns:a16="http://schemas.microsoft.com/office/drawing/2014/main" id="{D03A9468-6D00-4C89-A5BE-1436D950B507}"/>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8476" name="Group 195">
            <a:extLst>
              <a:ext uri="{FF2B5EF4-FFF2-40B4-BE49-F238E27FC236}">
                <a16:creationId xmlns="" xmlns:a16="http://schemas.microsoft.com/office/drawing/2014/main" id="{274C9A72-F222-42A1-8FCC-5D66C9A6772C}"/>
              </a:ext>
            </a:extLst>
          </p:cNvPr>
          <p:cNvGrpSpPr>
            <a:grpSpLocks/>
          </p:cNvGrpSpPr>
          <p:nvPr/>
        </p:nvGrpSpPr>
        <p:grpSpPr bwMode="auto">
          <a:xfrm>
            <a:off x="0" y="357188"/>
            <a:ext cx="1543050" cy="1123950"/>
            <a:chOff x="-9" y="1395"/>
            <a:chExt cx="2985" cy="2898"/>
          </a:xfrm>
        </p:grpSpPr>
        <p:pic>
          <p:nvPicPr>
            <p:cNvPr id="18485" name="Picture 196" descr="pan01">
              <a:extLst>
                <a:ext uri="{FF2B5EF4-FFF2-40B4-BE49-F238E27FC236}">
                  <a16:creationId xmlns="" xmlns:a16="http://schemas.microsoft.com/office/drawing/2014/main" id="{EE265C0B-81C9-4567-9757-ACA4249C02D0}"/>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 xmlns:a16="http://schemas.microsoft.com/office/drawing/2014/main" id="{0EBECFB7-D0C8-42EA-9900-81FD58EBB5D9}"/>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eaLnBrk="1" hangingPunct="1">
                <a:defRPr/>
              </a:pPr>
              <a:endParaRPr lang="en-US" b="1">
                <a:solidFill>
                  <a:srgbClr val="000000"/>
                </a:solidFill>
                <a:latin typeface="Arial" charset="0"/>
              </a:endParaRPr>
            </a:p>
          </p:txBody>
        </p:sp>
      </p:grpSp>
      <p:grpSp>
        <p:nvGrpSpPr>
          <p:cNvPr id="18477" name="Group 198">
            <a:extLst>
              <a:ext uri="{FF2B5EF4-FFF2-40B4-BE49-F238E27FC236}">
                <a16:creationId xmlns="" xmlns:a16="http://schemas.microsoft.com/office/drawing/2014/main" id="{9BD6FE60-D200-4CCE-B1AB-F9FED010FFFA}"/>
              </a:ext>
            </a:extLst>
          </p:cNvPr>
          <p:cNvGrpSpPr>
            <a:grpSpLocks/>
          </p:cNvGrpSpPr>
          <p:nvPr/>
        </p:nvGrpSpPr>
        <p:grpSpPr bwMode="auto">
          <a:xfrm>
            <a:off x="-7938" y="195263"/>
            <a:ext cx="1409701" cy="1143000"/>
            <a:chOff x="0" y="1039"/>
            <a:chExt cx="2681" cy="2897"/>
          </a:xfrm>
        </p:grpSpPr>
        <p:pic>
          <p:nvPicPr>
            <p:cNvPr id="18483" name="Picture 199" descr="pan01">
              <a:extLst>
                <a:ext uri="{FF2B5EF4-FFF2-40B4-BE49-F238E27FC236}">
                  <a16:creationId xmlns="" xmlns:a16="http://schemas.microsoft.com/office/drawing/2014/main" id="{E26AD1A5-B7EF-4F3F-A9C3-1E1543A4A2F7}"/>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84" name="Freeform 200" descr="wiz_gold04">
              <a:extLst>
                <a:ext uri="{FF2B5EF4-FFF2-40B4-BE49-F238E27FC236}">
                  <a16:creationId xmlns="" xmlns:a16="http://schemas.microsoft.com/office/drawing/2014/main" id="{FB31F273-14AC-4E27-A82A-F8B7C6169DE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8478" name="Group 201">
            <a:extLst>
              <a:ext uri="{FF2B5EF4-FFF2-40B4-BE49-F238E27FC236}">
                <a16:creationId xmlns="" xmlns:a16="http://schemas.microsoft.com/office/drawing/2014/main" id="{A596CC90-FC07-401F-A0CA-D8642FD4E088}"/>
              </a:ext>
            </a:extLst>
          </p:cNvPr>
          <p:cNvGrpSpPr>
            <a:grpSpLocks/>
          </p:cNvGrpSpPr>
          <p:nvPr/>
        </p:nvGrpSpPr>
        <p:grpSpPr bwMode="auto">
          <a:xfrm>
            <a:off x="0" y="0"/>
            <a:ext cx="1244600" cy="1239838"/>
            <a:chOff x="-7" y="240"/>
            <a:chExt cx="2407" cy="3199"/>
          </a:xfrm>
        </p:grpSpPr>
        <p:pic>
          <p:nvPicPr>
            <p:cNvPr id="18481" name="Picture 202" descr="pan01">
              <a:extLst>
                <a:ext uri="{FF2B5EF4-FFF2-40B4-BE49-F238E27FC236}">
                  <a16:creationId xmlns="" xmlns:a16="http://schemas.microsoft.com/office/drawing/2014/main" id="{3B4E3B5A-122B-4AD4-A923-424E6E40DFAC}"/>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82" name="Freeform 203" descr="wiz_gold01">
              <a:extLst>
                <a:ext uri="{FF2B5EF4-FFF2-40B4-BE49-F238E27FC236}">
                  <a16:creationId xmlns="" xmlns:a16="http://schemas.microsoft.com/office/drawing/2014/main" id="{E0DEEF88-7A72-4D34-8D33-874A51FB0F1B}"/>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8479" name="Rectangle 2">
            <a:extLst>
              <a:ext uri="{FF2B5EF4-FFF2-40B4-BE49-F238E27FC236}">
                <a16:creationId xmlns="" xmlns:a16="http://schemas.microsoft.com/office/drawing/2014/main" id="{B99480B9-1E9B-4B46-8C67-2D17AC4F65E7}"/>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3600" name="TextBox 53">
            <a:extLst>
              <a:ext uri="{FF2B5EF4-FFF2-40B4-BE49-F238E27FC236}">
                <a16:creationId xmlns="" xmlns:a16="http://schemas.microsoft.com/office/drawing/2014/main" id="{14278ED3-8FFD-4D2A-B31B-7A5EA42C768C}"/>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15574604"/>
      </p:ext>
    </p:extLst>
  </p:cSld>
  <p:clrMap bg1="lt1" tx1="dk1" bg2="lt2" tx2="dk2" accent1="accent1" accent2="accent2" accent3="accent3" accent4="accent4" accent5="accent5" accent6="accent6" hlink="hlink" folHlink="folHlink"/>
  <p:sldLayoutIdLst>
    <p:sldLayoutId id="2147485143" r:id="rId1"/>
    <p:sldLayoutId id="2147485144" r:id="rId2"/>
    <p:sldLayoutId id="2147485145" r:id="rId3"/>
    <p:sldLayoutId id="2147485146" r:id="rId4"/>
    <p:sldLayoutId id="2147485147" r:id="rId5"/>
    <p:sldLayoutId id="2147485148" r:id="rId6"/>
    <p:sldLayoutId id="2147485149" r:id="rId7"/>
    <p:sldLayoutId id="2147485150" r:id="rId8"/>
    <p:sldLayoutId id="2147485151" r:id="rId9"/>
    <p:sldLayoutId id="2147485152" r:id="rId10"/>
    <p:sldLayoutId id="2147485153" r:id="rId11"/>
    <p:sldLayoutId id="2147485154" r:id="rId12"/>
    <p:sldLayoutId id="2147485155" r:id="rId13"/>
    <p:sldLayoutId id="2147485156" r:id="rId14"/>
  </p:sldLayoutIdLst>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127840866"/>
      </p:ext>
    </p:extLst>
  </p:cSld>
  <p:clrMap bg1="lt1" tx1="dk1" bg2="dk2" tx2="lt2" accent1="accent1" accent2="accent2" accent3="accent3" accent4="accent4" accent5="accent5" accent6="accent6" hlink="hlink" folHlink="folHlink"/>
  <p:sldLayoutIdLst>
    <p:sldLayoutId id="2147485158" r:id="rId1"/>
    <p:sldLayoutId id="2147485159" r:id="rId2"/>
    <p:sldLayoutId id="2147485160" r:id="rId3"/>
    <p:sldLayoutId id="2147485161" r:id="rId4"/>
    <p:sldLayoutId id="2147485162" r:id="rId5"/>
    <p:sldLayoutId id="2147485163" r:id="rId6"/>
    <p:sldLayoutId id="2147485164" r:id="rId7"/>
    <p:sldLayoutId id="2147485165" r:id="rId8"/>
    <p:sldLayoutId id="2147485166" r:id="rId9"/>
    <p:sldLayoutId id="2147485167" r:id="rId10"/>
    <p:sldLayoutId id="214748516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image" Target="../media/image91.jpg"/><Relationship Id="rId1" Type="http://schemas.openxmlformats.org/officeDocument/2006/relationships/slideLayout" Target="../slideLayouts/slideLayout123.xml"/></Relationships>
</file>

<file path=ppt/slides/_rels/slide2.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Layout" Target="../slideLayouts/slideLayout217.xml"/></Relationships>
</file>

<file path=ppt/slides/_rels/slide3.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94.gif"/><Relationship Id="rId1" Type="http://schemas.openxmlformats.org/officeDocument/2006/relationships/slideLayout" Target="../slideLayouts/slideLayout232.xml"/></Relationships>
</file>

<file path=ppt/slides/_rels/slide4.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96.png"/><Relationship Id="rId1" Type="http://schemas.openxmlformats.org/officeDocument/2006/relationships/slideLayout" Target="../slideLayouts/slideLayout14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6.xml"/></Relationships>
</file>

<file path=ppt/slides/_rels/slide6.xml.rels><?xml version="1.0" encoding="UTF-8" standalone="yes"?>
<Relationships xmlns="http://schemas.openxmlformats.org/package/2006/relationships"><Relationship Id="rId8" Type="http://schemas.openxmlformats.org/officeDocument/2006/relationships/image" Target="../media/image102.png"/><Relationship Id="rId3" Type="http://schemas.openxmlformats.org/officeDocument/2006/relationships/image" Target="../media/image97.png"/><Relationship Id="rId7" Type="http://schemas.openxmlformats.org/officeDocument/2006/relationships/image" Target="../media/image101.png"/><Relationship Id="rId2" Type="http://schemas.openxmlformats.org/officeDocument/2006/relationships/notesSlide" Target="../notesSlides/notesSlide2.xml"/><Relationship Id="rId1" Type="http://schemas.openxmlformats.org/officeDocument/2006/relationships/slideLayout" Target="../slideLayouts/slideLayout10.xml"/><Relationship Id="rId6" Type="http://schemas.openxmlformats.org/officeDocument/2006/relationships/image" Target="../media/image100.emf"/><Relationship Id="rId5" Type="http://schemas.openxmlformats.org/officeDocument/2006/relationships/image" Target="../media/image99.png"/><Relationship Id="rId4" Type="http://schemas.openxmlformats.org/officeDocument/2006/relationships/image" Target="../media/image98.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1.xml"/></Relationships>
</file>

<file path=ppt/slides/_rels/slide8.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image" Target="../media/image103.png"/><Relationship Id="rId1" Type="http://schemas.openxmlformats.org/officeDocument/2006/relationships/slideLayout" Target="../slideLayouts/slideLayout165.xml"/><Relationship Id="rId5" Type="http://schemas.openxmlformats.org/officeDocument/2006/relationships/image" Target="../media/image106.png"/><Relationship Id="rId4" Type="http://schemas.openxmlformats.org/officeDocument/2006/relationships/image" Target="../media/image105.png"/></Relationships>
</file>

<file path=ppt/slides/_rels/slide9.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72.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107.jpg"/><Relationship Id="rId1" Type="http://schemas.openxmlformats.org/officeDocument/2006/relationships/slideLayout" Target="../slideLayouts/slideLayout123.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4.xml"/><Relationship Id="rId1" Type="http://schemas.openxmlformats.org/officeDocument/2006/relationships/slideLayout" Target="../slideLayouts/slideLayout124.xml"/></Relationships>
</file>

<file path=ppt/slides/_rels/slide12.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5.xml"/><Relationship Id="rId1" Type="http://schemas.openxmlformats.org/officeDocument/2006/relationships/slideLayout" Target="../slideLayouts/slideLayout122.xml"/><Relationship Id="rId6" Type="http://schemas.openxmlformats.org/officeDocument/2006/relationships/image" Target="../media/image111.jpeg"/><Relationship Id="rId5" Type="http://schemas.openxmlformats.org/officeDocument/2006/relationships/image" Target="../media/image111.svg"/><Relationship Id="rId4" Type="http://schemas.openxmlformats.org/officeDocument/2006/relationships/image" Target="../media/image110.png"/></Relationships>
</file>

<file path=ppt/slides/_rels/slide13.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6.xml"/><Relationship Id="rId1" Type="http://schemas.openxmlformats.org/officeDocument/2006/relationships/slideLayout" Target="../slideLayouts/slideLayout113.xml"/><Relationship Id="rId4" Type="http://schemas.openxmlformats.org/officeDocument/2006/relationships/image" Target="../media/image113.png"/></Relationships>
</file>

<file path=ppt/slides/_rels/slide14.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7.xml"/><Relationship Id="rId1" Type="http://schemas.openxmlformats.org/officeDocument/2006/relationships/slideLayout" Target="../slideLayouts/slideLayout238.xml"/><Relationship Id="rId6" Type="http://schemas.openxmlformats.org/officeDocument/2006/relationships/image" Target="../media/image111.svg"/><Relationship Id="rId5" Type="http://schemas.openxmlformats.org/officeDocument/2006/relationships/image" Target="../media/image110.png"/><Relationship Id="rId4" Type="http://schemas.openxmlformats.org/officeDocument/2006/relationships/image" Target="../media/image115.png"/></Relationships>
</file>

<file path=ppt/slides/_rels/slide15.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image" Target="../media/image116.png"/><Relationship Id="rId1" Type="http://schemas.openxmlformats.org/officeDocument/2006/relationships/slideLayout" Target="../slideLayouts/slideLayout258.xml"/><Relationship Id="rId6" Type="http://schemas.openxmlformats.org/officeDocument/2006/relationships/image" Target="../media/image120.png"/><Relationship Id="rId5" Type="http://schemas.openxmlformats.org/officeDocument/2006/relationships/image" Target="../media/image119.png"/><Relationship Id="rId4" Type="http://schemas.openxmlformats.org/officeDocument/2006/relationships/image" Target="../media/image118.png"/></Relationships>
</file>

<file path=ppt/slides/_rels/slide16.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8.xml"/><Relationship Id="rId1" Type="http://schemas.openxmlformats.org/officeDocument/2006/relationships/slideLayout" Target="../slideLayouts/slideLayout280.xml"/><Relationship Id="rId4" Type="http://schemas.openxmlformats.org/officeDocument/2006/relationships/image" Target="../media/image122.jpeg"/></Relationships>
</file>

<file path=ppt/slides/_rels/slide17.xml.rels><?xml version="1.0" encoding="UTF-8" standalone="yes"?>
<Relationships xmlns="http://schemas.openxmlformats.org/package/2006/relationships"><Relationship Id="rId3" Type="http://schemas.openxmlformats.org/officeDocument/2006/relationships/image" Target="../media/image124.gif"/><Relationship Id="rId2" Type="http://schemas.openxmlformats.org/officeDocument/2006/relationships/image" Target="../media/image123.wmf"/><Relationship Id="rId1" Type="http://schemas.openxmlformats.org/officeDocument/2006/relationships/slideLayout" Target="../slideLayouts/slideLayout122.xml"/></Relationships>
</file>

<file path=ppt/slides/_rels/slide18.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86.xml"/></Relationships>
</file>

<file path=ppt/slides/_rels/slide20.xml.rels><?xml version="1.0" encoding="UTF-8" standalone="yes"?>
<Relationships xmlns="http://schemas.openxmlformats.org/package/2006/relationships"><Relationship Id="rId3" Type="http://schemas.openxmlformats.org/officeDocument/2006/relationships/image" Target="../media/image127.png"/><Relationship Id="rId7" Type="http://schemas.openxmlformats.org/officeDocument/2006/relationships/image" Target="../media/image131.jpeg"/><Relationship Id="rId2" Type="http://schemas.openxmlformats.org/officeDocument/2006/relationships/image" Target="../media/image126.png"/><Relationship Id="rId1" Type="http://schemas.openxmlformats.org/officeDocument/2006/relationships/slideLayout" Target="../slideLayouts/slideLayout123.xml"/><Relationship Id="rId6" Type="http://schemas.openxmlformats.org/officeDocument/2006/relationships/image" Target="../media/image130.jpeg"/><Relationship Id="rId5" Type="http://schemas.openxmlformats.org/officeDocument/2006/relationships/image" Target="../media/image129.jpeg"/><Relationship Id="rId4" Type="http://schemas.openxmlformats.org/officeDocument/2006/relationships/image" Target="../media/image128.jpeg"/></Relationships>
</file>

<file path=ppt/slides/_rels/slide21.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image" Target="../media/image132.gif"/><Relationship Id="rId1" Type="http://schemas.openxmlformats.org/officeDocument/2006/relationships/slideLayout" Target="../slideLayouts/slideLayout124.xml"/></Relationships>
</file>

<file path=ppt/slides/_rels/slide22.xml.rels><?xml version="1.0" encoding="UTF-8" standalone="yes"?>
<Relationships xmlns="http://schemas.openxmlformats.org/package/2006/relationships"><Relationship Id="rId3" Type="http://schemas.openxmlformats.org/officeDocument/2006/relationships/image" Target="../media/image135.emf"/><Relationship Id="rId2" Type="http://schemas.openxmlformats.org/officeDocument/2006/relationships/image" Target="../media/image134.png"/><Relationship Id="rId1" Type="http://schemas.openxmlformats.org/officeDocument/2006/relationships/slideLayout" Target="../slideLayouts/slideLayout312.xml"/></Relationships>
</file>

<file path=ppt/slides/_rels/slide23.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image" Target="../media/image136.jpeg"/><Relationship Id="rId1" Type="http://schemas.openxmlformats.org/officeDocument/2006/relationships/slideLayout" Target="../slideLayouts/slideLayout123.xml"/><Relationship Id="rId5" Type="http://schemas.openxmlformats.org/officeDocument/2006/relationships/image" Target="../media/image139.jpeg"/><Relationship Id="rId4" Type="http://schemas.openxmlformats.org/officeDocument/2006/relationships/image" Target="../media/image138.jpeg"/></Relationships>
</file>

<file path=ppt/slides/_rels/slide24.xml.rels><?xml version="1.0" encoding="UTF-8" standalone="yes"?>
<Relationships xmlns="http://schemas.openxmlformats.org/package/2006/relationships"><Relationship Id="rId2" Type="http://schemas.openxmlformats.org/officeDocument/2006/relationships/image" Target="../media/image140.jpeg"/><Relationship Id="rId1" Type="http://schemas.openxmlformats.org/officeDocument/2006/relationships/slideLayout" Target="../slideLayouts/slideLayout123.xml"/></Relationships>
</file>

<file path=ppt/slides/_rels/slide25.xml.rels><?xml version="1.0" encoding="UTF-8" standalone="yes"?>
<Relationships xmlns="http://schemas.openxmlformats.org/package/2006/relationships"><Relationship Id="rId2" Type="http://schemas.openxmlformats.org/officeDocument/2006/relationships/image" Target="../media/image141.jpeg"/><Relationship Id="rId1" Type="http://schemas.openxmlformats.org/officeDocument/2006/relationships/slideLayout" Target="../slideLayouts/slideLayout324.xml"/></Relationships>
</file>

<file path=ppt/slides/_rels/slide26.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image" Target="../media/image142.jpeg"/><Relationship Id="rId1" Type="http://schemas.openxmlformats.org/officeDocument/2006/relationships/slideLayout" Target="../slideLayouts/slideLayout12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4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5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30.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12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2.xml"/></Relationships>
</file>

<file path=ppt/slides/_rels/slide32.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45.jpeg"/><Relationship Id="rId1" Type="http://schemas.openxmlformats.org/officeDocument/2006/relationships/slideLayout" Target="../slideLayouts/slideLayout123.xml"/><Relationship Id="rId5" Type="http://schemas.openxmlformats.org/officeDocument/2006/relationships/image" Target="../media/image148.jpeg"/><Relationship Id="rId4" Type="http://schemas.openxmlformats.org/officeDocument/2006/relationships/image" Target="../media/image147.jpeg"/></Relationships>
</file>

<file path=ppt/slides/_rels/slide33.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1.xml"/><Relationship Id="rId1" Type="http://schemas.openxmlformats.org/officeDocument/2006/relationships/slideLayout" Target="../slideLayouts/slideLayout39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20.xml"/></Relationships>
</file>

<file path=ppt/slides/_rels/slide35.xml.rels><?xml version="1.0" encoding="UTF-8" standalone="yes"?>
<Relationships xmlns="http://schemas.openxmlformats.org/package/2006/relationships"><Relationship Id="rId2" Type="http://schemas.openxmlformats.org/officeDocument/2006/relationships/image" Target="../media/image150.jpeg"/><Relationship Id="rId1" Type="http://schemas.openxmlformats.org/officeDocument/2006/relationships/slideLayout" Target="../slideLayouts/slideLayout123.xml"/></Relationships>
</file>

<file path=ppt/slides/_rels/slide36.xml.rels><?xml version="1.0" encoding="UTF-8" standalone="yes"?>
<Relationships xmlns="http://schemas.openxmlformats.org/package/2006/relationships"><Relationship Id="rId3" Type="http://schemas.openxmlformats.org/officeDocument/2006/relationships/image" Target="../media/image152.jpeg"/><Relationship Id="rId2" Type="http://schemas.openxmlformats.org/officeDocument/2006/relationships/image" Target="../media/image151.jpeg"/><Relationship Id="rId1" Type="http://schemas.openxmlformats.org/officeDocument/2006/relationships/slideLayout" Target="../slideLayouts/slideLayout142.xml"/><Relationship Id="rId4" Type="http://schemas.openxmlformats.org/officeDocument/2006/relationships/image" Target="../media/image153.jpeg"/></Relationships>
</file>

<file path=ppt/slides/_rels/slide37.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54.jpeg"/><Relationship Id="rId1" Type="http://schemas.openxmlformats.org/officeDocument/2006/relationships/slideLayout" Target="../slideLayouts/slideLayout123.xml"/><Relationship Id="rId5" Type="http://schemas.openxmlformats.org/officeDocument/2006/relationships/image" Target="../media/image157.png"/><Relationship Id="rId4" Type="http://schemas.openxmlformats.org/officeDocument/2006/relationships/image" Target="../media/image156.jpeg"/></Relationships>
</file>

<file path=ppt/slides/_rels/slide38.xml.rels><?xml version="1.0" encoding="UTF-8" standalone="yes"?>
<Relationships xmlns="http://schemas.openxmlformats.org/package/2006/relationships"><Relationship Id="rId3" Type="http://schemas.openxmlformats.org/officeDocument/2006/relationships/image" Target="../media/image155.jpeg"/><Relationship Id="rId7" Type="http://schemas.openxmlformats.org/officeDocument/2006/relationships/image" Target="../media/image108.png"/><Relationship Id="rId2" Type="http://schemas.openxmlformats.org/officeDocument/2006/relationships/image" Target="../media/image154.jpeg"/><Relationship Id="rId1" Type="http://schemas.openxmlformats.org/officeDocument/2006/relationships/slideLayout" Target="../slideLayouts/slideLayout123.xml"/><Relationship Id="rId6" Type="http://schemas.openxmlformats.org/officeDocument/2006/relationships/image" Target="../media/image158.png"/><Relationship Id="rId5" Type="http://schemas.openxmlformats.org/officeDocument/2006/relationships/image" Target="../media/image157.png"/><Relationship Id="rId4" Type="http://schemas.openxmlformats.org/officeDocument/2006/relationships/image" Target="../media/image156.jpeg"/></Relationships>
</file>

<file path=ppt/slides/_rels/slide39.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image" Target="../media/image159.jpg"/><Relationship Id="rId1" Type="http://schemas.openxmlformats.org/officeDocument/2006/relationships/slideLayout" Target="../slideLayouts/slideLayout123.xml"/></Relationships>
</file>

<file path=ppt/slides/_rels/slide40.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144.xml"/></Relationships>
</file>

<file path=ppt/slides/_rels/slide41.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123.xml"/></Relationships>
</file>

<file path=ppt/slides/_rels/slide42.xml.rels><?xml version="1.0" encoding="UTF-8" standalone="yes"?>
<Relationships xmlns="http://schemas.openxmlformats.org/package/2006/relationships"><Relationship Id="rId2" Type="http://schemas.openxmlformats.org/officeDocument/2006/relationships/image" Target="../media/image162.jpeg"/><Relationship Id="rId1" Type="http://schemas.openxmlformats.org/officeDocument/2006/relationships/slideLayout" Target="../slideLayouts/slideLayout123.xml"/></Relationships>
</file>

<file path=ppt/slides/_rels/slide43.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163.jpeg"/><Relationship Id="rId1" Type="http://schemas.openxmlformats.org/officeDocument/2006/relationships/slideLayout" Target="../slideLayouts/slideLayout123.xml"/><Relationship Id="rId4" Type="http://schemas.openxmlformats.org/officeDocument/2006/relationships/image" Target="../media/image165.jpeg"/></Relationships>
</file>

<file path=ppt/slides/_rels/slide44.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166.png"/><Relationship Id="rId1" Type="http://schemas.openxmlformats.org/officeDocument/2006/relationships/slideLayout" Target="../slideLayouts/slideLayout123.xml"/><Relationship Id="rId6" Type="http://schemas.openxmlformats.org/officeDocument/2006/relationships/image" Target="../media/image170.jpeg"/><Relationship Id="rId5" Type="http://schemas.openxmlformats.org/officeDocument/2006/relationships/image" Target="../media/image169.jpeg"/><Relationship Id="rId4" Type="http://schemas.openxmlformats.org/officeDocument/2006/relationships/image" Target="../media/image168.jpeg"/></Relationships>
</file>

<file path=ppt/slides/_rels/slide45.xml.rels><?xml version="1.0" encoding="UTF-8" standalone="yes"?>
<Relationships xmlns="http://schemas.openxmlformats.org/package/2006/relationships"><Relationship Id="rId3" Type="http://schemas.openxmlformats.org/officeDocument/2006/relationships/image" Target="../media/image172.jpeg"/><Relationship Id="rId2" Type="http://schemas.openxmlformats.org/officeDocument/2006/relationships/image" Target="../media/image171.jpeg"/><Relationship Id="rId1" Type="http://schemas.openxmlformats.org/officeDocument/2006/relationships/slideLayout" Target="../slideLayouts/slideLayout123.xml"/><Relationship Id="rId4" Type="http://schemas.openxmlformats.org/officeDocument/2006/relationships/image" Target="../media/image173.jpeg"/></Relationships>
</file>

<file path=ppt/slides/_rels/slide46.xml.rels><?xml version="1.0" encoding="UTF-8" standalone="yes"?>
<Relationships xmlns="http://schemas.openxmlformats.org/package/2006/relationships"><Relationship Id="rId3" Type="http://schemas.openxmlformats.org/officeDocument/2006/relationships/image" Target="../media/image175.jpeg"/><Relationship Id="rId2" Type="http://schemas.openxmlformats.org/officeDocument/2006/relationships/image" Target="../media/image174.jpeg"/><Relationship Id="rId1" Type="http://schemas.openxmlformats.org/officeDocument/2006/relationships/slideLayout" Target="../slideLayouts/slideLayout123.xml"/><Relationship Id="rId4" Type="http://schemas.openxmlformats.org/officeDocument/2006/relationships/image" Target="../media/image176.jpeg"/></Relationships>
</file>

<file path=ppt/slides/_rels/slide47.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image" Target="../media/image177.jpeg"/><Relationship Id="rId1" Type="http://schemas.openxmlformats.org/officeDocument/2006/relationships/slideLayout" Target="../slideLayouts/slideLayout123.xml"/><Relationship Id="rId5" Type="http://schemas.openxmlformats.org/officeDocument/2006/relationships/image" Target="../media/image180.jpeg"/><Relationship Id="rId4" Type="http://schemas.openxmlformats.org/officeDocument/2006/relationships/image" Target="../media/image179.jpeg"/></Relationships>
</file>

<file path=ppt/slides/_rels/slide48.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image" Target="../media/image181.jpeg"/><Relationship Id="rId1" Type="http://schemas.openxmlformats.org/officeDocument/2006/relationships/slideLayout" Target="../slideLayouts/slideLayout12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2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1.xml.rels><?xml version="1.0" encoding="UTF-8" standalone="yes"?>
<Relationships xmlns="http://schemas.openxmlformats.org/package/2006/relationships"><Relationship Id="rId2" Type="http://schemas.openxmlformats.org/officeDocument/2006/relationships/image" Target="../media/image183.jpeg"/><Relationship Id="rId1" Type="http://schemas.openxmlformats.org/officeDocument/2006/relationships/slideLayout" Target="../slideLayouts/slideLayout123.xml"/></Relationships>
</file>

<file path=ppt/slides/_rels/slide52.xml.rels><?xml version="1.0" encoding="UTF-8" standalone="yes"?>
<Relationships xmlns="http://schemas.openxmlformats.org/package/2006/relationships"><Relationship Id="rId2" Type="http://schemas.openxmlformats.org/officeDocument/2006/relationships/image" Target="../media/image184.jpeg"/><Relationship Id="rId1" Type="http://schemas.openxmlformats.org/officeDocument/2006/relationships/slideLayout" Target="../slideLayouts/slideLayout45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25.xml"/></Relationships>
</file>

<file path=ppt/slides/_rels/slide54.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jpeg"/><Relationship Id="rId1" Type="http://schemas.openxmlformats.org/officeDocument/2006/relationships/slideLayout" Target="../slideLayouts/slideLayout123.xml"/></Relationships>
</file>

<file path=ppt/slides/_rels/slide55.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image" Target="../media/image187.jpg"/><Relationship Id="rId1" Type="http://schemas.openxmlformats.org/officeDocument/2006/relationships/slideLayout" Target="../slideLayouts/slideLayout123.xml"/></Relationships>
</file>

<file path=ppt/slides/_rels/slide56.xml.rels><?xml version="1.0" encoding="UTF-8" standalone="yes"?>
<Relationships xmlns="http://schemas.openxmlformats.org/package/2006/relationships"><Relationship Id="rId2" Type="http://schemas.openxmlformats.org/officeDocument/2006/relationships/image" Target="../media/image189.jpeg"/><Relationship Id="rId1" Type="http://schemas.openxmlformats.org/officeDocument/2006/relationships/slideLayout" Target="../slideLayouts/slideLayout123.xml"/></Relationships>
</file>

<file path=ppt/slides/_rels/slide57.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image" Target="../media/image190.jpeg"/><Relationship Id="rId1" Type="http://schemas.openxmlformats.org/officeDocument/2006/relationships/slideLayout" Target="../slideLayouts/slideLayout123.xml"/></Relationships>
</file>

<file path=ppt/slides/_rels/slide58.xml.rels><?xml version="1.0" encoding="UTF-8" standalone="yes"?>
<Relationships xmlns="http://schemas.openxmlformats.org/package/2006/relationships"><Relationship Id="rId2" Type="http://schemas.openxmlformats.org/officeDocument/2006/relationships/image" Target="../media/image192.jpeg"/><Relationship Id="rId1" Type="http://schemas.openxmlformats.org/officeDocument/2006/relationships/slideLayout" Target="../slideLayouts/slideLayout123.xml"/></Relationships>
</file>

<file path=ppt/slides/_rels/slide59.xml.rels><?xml version="1.0" encoding="UTF-8" standalone="yes"?>
<Relationships xmlns="http://schemas.openxmlformats.org/package/2006/relationships"><Relationship Id="rId2" Type="http://schemas.openxmlformats.org/officeDocument/2006/relationships/image" Target="../media/image193.png"/><Relationship Id="rId1" Type="http://schemas.openxmlformats.org/officeDocument/2006/relationships/slideLayout" Target="../slideLayouts/slideLayout123.xml"/></Relationships>
</file>

<file path=ppt/slides/_rels/slide60.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194.jpeg"/><Relationship Id="rId1" Type="http://schemas.openxmlformats.org/officeDocument/2006/relationships/slideLayout" Target="../slideLayouts/slideLayout123.xml"/><Relationship Id="rId4" Type="http://schemas.openxmlformats.org/officeDocument/2006/relationships/image" Target="../media/image195.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94.xml"/></Relationships>
</file>

<file path=ppt/slides/_rels/slide62.xml.rels><?xml version="1.0" encoding="UTF-8" standalone="yes"?>
<Relationships xmlns="http://schemas.openxmlformats.org/package/2006/relationships"><Relationship Id="rId2" Type="http://schemas.openxmlformats.org/officeDocument/2006/relationships/image" Target="../media/image196.jpeg"/><Relationship Id="rId1" Type="http://schemas.openxmlformats.org/officeDocument/2006/relationships/slideLayout" Target="../slideLayouts/slideLayout200.xml"/></Relationships>
</file>

<file path=ppt/slides/_rels/slide63.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image" Target="../media/image197.jpeg"/><Relationship Id="rId1" Type="http://schemas.openxmlformats.org/officeDocument/2006/relationships/slideLayout" Target="../slideLayouts/slideLayout123.xml"/><Relationship Id="rId6" Type="http://schemas.openxmlformats.org/officeDocument/2006/relationships/image" Target="../media/image201.png"/><Relationship Id="rId5" Type="http://schemas.openxmlformats.org/officeDocument/2006/relationships/image" Target="../media/image200.png"/><Relationship Id="rId4" Type="http://schemas.openxmlformats.org/officeDocument/2006/relationships/image" Target="../media/image199.png"/></Relationships>
</file>

<file path=ppt/slides/_rels/slide64.xml.rels><?xml version="1.0" encoding="UTF-8" standalone="yes"?>
<Relationships xmlns="http://schemas.openxmlformats.org/package/2006/relationships"><Relationship Id="rId2" Type="http://schemas.openxmlformats.org/officeDocument/2006/relationships/image" Target="../media/image202.jpeg"/><Relationship Id="rId1" Type="http://schemas.openxmlformats.org/officeDocument/2006/relationships/slideLayout" Target="../slideLayouts/slideLayout123.xml"/></Relationships>
</file>

<file path=ppt/slides/_rels/slide65.xml.rels><?xml version="1.0" encoding="UTF-8" standalone="yes"?>
<Relationships xmlns="http://schemas.openxmlformats.org/package/2006/relationships"><Relationship Id="rId2" Type="http://schemas.openxmlformats.org/officeDocument/2006/relationships/image" Target="../media/image203.jpeg"/><Relationship Id="rId1" Type="http://schemas.openxmlformats.org/officeDocument/2006/relationships/slideLayout" Target="../slideLayouts/slideLayout123.xml"/></Relationships>
</file>

<file path=ppt/slides/_rels/slide66.xml.rels><?xml version="1.0" encoding="UTF-8" standalone="yes"?>
<Relationships xmlns="http://schemas.openxmlformats.org/package/2006/relationships"><Relationship Id="rId2" Type="http://schemas.openxmlformats.org/officeDocument/2006/relationships/image" Target="../media/image204.jpg"/><Relationship Id="rId1" Type="http://schemas.openxmlformats.org/officeDocument/2006/relationships/slideLayout" Target="../slideLayouts/slideLayout123.xml"/></Relationships>
</file>

<file path=ppt/slides/_rels/slide67.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image" Target="../media/image116.png"/><Relationship Id="rId1" Type="http://schemas.openxmlformats.org/officeDocument/2006/relationships/slideLayout" Target="../slideLayouts/slideLayout258.xml"/><Relationship Id="rId4" Type="http://schemas.openxmlformats.org/officeDocument/2006/relationships/image" Target="../media/image206.jpeg"/></Relationships>
</file>

<file path=ppt/slides/_rels/slide68.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image" Target="../media/image207.png"/><Relationship Id="rId1" Type="http://schemas.openxmlformats.org/officeDocument/2006/relationships/slideLayout" Target="../slideLayouts/slideLayout436.xml"/><Relationship Id="rId5" Type="http://schemas.openxmlformats.org/officeDocument/2006/relationships/image" Target="../media/image209.png"/><Relationship Id="rId4" Type="http://schemas.openxmlformats.org/officeDocument/2006/relationships/image" Target="../media/image100.emf"/></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3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36">
            <a:extLst>
              <a:ext uri="{FF2B5EF4-FFF2-40B4-BE49-F238E27FC236}">
                <a16:creationId xmlns="" xmlns:a16="http://schemas.microsoft.com/office/drawing/2014/main" id="{D5511C96-6759-4CC3-B8D3-5FC1A748C5D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513" y="0"/>
            <a:ext cx="12192000" cy="6858000"/>
          </a:xfrm>
          <a:prstGeom prst="rect">
            <a:avLst/>
          </a:prstGeom>
        </p:spPr>
      </p:pic>
      <p:pic>
        <p:nvPicPr>
          <p:cNvPr id="73" name="Picture 22" descr="Káº¿t quáº£ hÃ¬nh áº£nh cho logo Äáº¡i há»c cÃ´ng nghiá»p thá»±c pháº©m">
            <a:extLst>
              <a:ext uri="{FF2B5EF4-FFF2-40B4-BE49-F238E27FC236}">
                <a16:creationId xmlns="" xmlns:a16="http://schemas.microsoft.com/office/drawing/2014/main" id="{7C97BF1B-6ADB-42BD-9027-B9907EB79093}"/>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0552797" y="-58002"/>
            <a:ext cx="1639201" cy="1423164"/>
          </a:xfrm>
          <a:prstGeom prst="rect">
            <a:avLst/>
          </a:prstGeom>
          <a:solidFill>
            <a:srgbClr val="00B0F0"/>
          </a:solidFill>
          <a:ln>
            <a:noFill/>
          </a:ln>
        </p:spPr>
      </p:pic>
      <p:sp>
        <p:nvSpPr>
          <p:cNvPr id="74" name="Rectangle 73">
            <a:extLst>
              <a:ext uri="{FF2B5EF4-FFF2-40B4-BE49-F238E27FC236}">
                <a16:creationId xmlns="" xmlns:a16="http://schemas.microsoft.com/office/drawing/2014/main" id="{E3E36EC2-BCE6-4DAC-9AF0-33354E93F3FC}"/>
              </a:ext>
            </a:extLst>
          </p:cNvPr>
          <p:cNvSpPr>
            <a:spLocks noChangeArrowheads="1"/>
          </p:cNvSpPr>
          <p:nvPr/>
        </p:nvSpPr>
        <p:spPr bwMode="auto">
          <a:xfrm>
            <a:off x="2545209" y="1890906"/>
            <a:ext cx="6557963" cy="613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200" b="1" dirty="0">
                <a:solidFill>
                  <a:srgbClr val="0033CC"/>
                </a:solidFill>
                <a:ea typeface="Calibri" panose="020F0502020204030204" pitchFamily="34" charset="0"/>
                <a:cs typeface="Times New Roman" panose="02020603050405020304" pitchFamily="18" charset="0"/>
              </a:rPr>
              <a:t>BÀI GIẢNG</a:t>
            </a:r>
            <a:endParaRPr lang="en-US" altLang="en-US" sz="3200" dirty="0">
              <a:solidFill>
                <a:srgbClr val="0033CC"/>
              </a:solidFill>
              <a:ea typeface="Calibri" panose="020F0502020204030204" pitchFamily="34" charset="0"/>
              <a:cs typeface="Times New Roman" panose="02020603050405020304" pitchFamily="18" charset="0"/>
            </a:endParaRPr>
          </a:p>
        </p:txBody>
      </p:sp>
      <p:sp>
        <p:nvSpPr>
          <p:cNvPr id="75" name="Rectangle 74">
            <a:extLst>
              <a:ext uri="{FF2B5EF4-FFF2-40B4-BE49-F238E27FC236}">
                <a16:creationId xmlns="" xmlns:a16="http://schemas.microsoft.com/office/drawing/2014/main" id="{CC430AFF-EE8A-4972-ACC6-C32D73136483}"/>
              </a:ext>
            </a:extLst>
          </p:cNvPr>
          <p:cNvSpPr>
            <a:spLocks noChangeArrowheads="1"/>
          </p:cNvSpPr>
          <p:nvPr/>
        </p:nvSpPr>
        <p:spPr bwMode="auto">
          <a:xfrm>
            <a:off x="275800" y="2522266"/>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FF0066"/>
                </a:solidFill>
                <a:latin typeface="Arial" panose="020B0604020202020204" pitchFamily="34" charset="0"/>
                <a:cs typeface="Arial" panose="020B0604020202020204" pitchFamily="34" charset="0"/>
              </a:rPr>
              <a:t>KINH TẾ CHÍNH TRỊ MÁC – LÊNIN</a:t>
            </a:r>
            <a:endParaRPr lang="en-US" altLang="en-US" sz="3600" dirty="0">
              <a:solidFill>
                <a:srgbClr val="FF0066"/>
              </a:solidFill>
              <a:latin typeface="Arial" panose="020B0604020202020204" pitchFamily="34" charset="0"/>
              <a:cs typeface="Arial" panose="020B0604020202020204" pitchFamily="34" charset="0"/>
            </a:endParaRPr>
          </a:p>
        </p:txBody>
      </p:sp>
      <p:sp>
        <p:nvSpPr>
          <p:cNvPr id="76" name="WordArt 4">
            <a:extLst>
              <a:ext uri="{FF2B5EF4-FFF2-40B4-BE49-F238E27FC236}">
                <a16:creationId xmlns="" xmlns:a16="http://schemas.microsoft.com/office/drawing/2014/main" id="{3990EF7E-5D73-4092-9C5F-C65179A8AB70}"/>
              </a:ext>
            </a:extLst>
          </p:cNvPr>
          <p:cNvSpPr>
            <a:spLocks noChangeArrowheads="1" noChangeShapeType="1" noTextEdit="1"/>
          </p:cNvSpPr>
          <p:nvPr/>
        </p:nvSpPr>
        <p:spPr bwMode="auto">
          <a:xfrm>
            <a:off x="4464063" y="5320097"/>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77" name="Rectangle 76">
            <a:extLst>
              <a:ext uri="{FF2B5EF4-FFF2-40B4-BE49-F238E27FC236}">
                <a16:creationId xmlns="" xmlns:a16="http://schemas.microsoft.com/office/drawing/2014/main" id="{6749A3DD-01D7-44BF-BAB9-1EBA7F27AD23}"/>
              </a:ext>
            </a:extLst>
          </p:cNvPr>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rgbClr val="000000"/>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rgbClr val="000000"/>
                </a:solidFill>
                <a:latin typeface="+mn-lt"/>
                <a:ea typeface="Calibri" pitchFamily="34" charset="0"/>
                <a:cs typeface="Times New Roman" pitchFamily="18" charset="0"/>
              </a:rPr>
              <a:t>KHOA CHÍNH TRỊ - LUẬT</a:t>
            </a:r>
          </a:p>
        </p:txBody>
      </p:sp>
      <p:grpSp>
        <p:nvGrpSpPr>
          <p:cNvPr id="78" name="Group 21">
            <a:extLst>
              <a:ext uri="{FF2B5EF4-FFF2-40B4-BE49-F238E27FC236}">
                <a16:creationId xmlns="" xmlns:a16="http://schemas.microsoft.com/office/drawing/2014/main" id="{513D15D9-C86A-4153-A90D-75B2829A0E9C}"/>
              </a:ext>
            </a:extLst>
          </p:cNvPr>
          <p:cNvGrpSpPr>
            <a:grpSpLocks/>
          </p:cNvGrpSpPr>
          <p:nvPr/>
        </p:nvGrpSpPr>
        <p:grpSpPr bwMode="auto">
          <a:xfrm>
            <a:off x="19513" y="1258348"/>
            <a:ext cx="10184030" cy="268040"/>
            <a:chOff x="240" y="576"/>
            <a:chExt cx="5298" cy="0"/>
          </a:xfrm>
        </p:grpSpPr>
        <p:sp>
          <p:nvSpPr>
            <p:cNvPr id="79" name="Line 7">
              <a:extLst>
                <a:ext uri="{FF2B5EF4-FFF2-40B4-BE49-F238E27FC236}">
                  <a16:creationId xmlns="" xmlns:a16="http://schemas.microsoft.com/office/drawing/2014/main" id="{D2A00D00-E3E7-425F-A643-E9EB3B00E288}"/>
                </a:ext>
              </a:extLst>
            </p:cNvPr>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80" name="Line 8">
              <a:extLst>
                <a:ext uri="{FF2B5EF4-FFF2-40B4-BE49-F238E27FC236}">
                  <a16:creationId xmlns="" xmlns:a16="http://schemas.microsoft.com/office/drawing/2014/main" id="{FA816AD3-540A-4F30-BB0C-1BD8CD9610D3}"/>
                </a:ext>
              </a:extLst>
            </p:cNvPr>
            <p:cNvSpPr>
              <a:spLocks noChangeShapeType="1"/>
            </p:cNvSpPr>
            <p:nvPr/>
          </p:nvSpPr>
          <p:spPr bwMode="auto">
            <a:xfrm>
              <a:off x="240" y="576"/>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1414470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p:cTn id="7" dur="500" fill="hold"/>
                                        <p:tgtEl>
                                          <p:spTgt spid="74"/>
                                        </p:tgtEl>
                                        <p:attrNameLst>
                                          <p:attrName>ppt_w</p:attrName>
                                        </p:attrNameLst>
                                      </p:cBhvr>
                                      <p:tavLst>
                                        <p:tav tm="0">
                                          <p:val>
                                            <p:fltVal val="0"/>
                                          </p:val>
                                        </p:tav>
                                        <p:tav tm="100000">
                                          <p:val>
                                            <p:strVal val="#ppt_w"/>
                                          </p:val>
                                        </p:tav>
                                      </p:tavLst>
                                    </p:anim>
                                    <p:anim calcmode="lin" valueType="num">
                                      <p:cBhvr>
                                        <p:cTn id="8" dur="500" fill="hold"/>
                                        <p:tgtEl>
                                          <p:spTgt spid="74"/>
                                        </p:tgtEl>
                                        <p:attrNameLst>
                                          <p:attrName>ppt_h</p:attrName>
                                        </p:attrNameLst>
                                      </p:cBhvr>
                                      <p:tavLst>
                                        <p:tav tm="0">
                                          <p:val>
                                            <p:fltVal val="0"/>
                                          </p:val>
                                        </p:tav>
                                        <p:tav tm="100000">
                                          <p:val>
                                            <p:strVal val="#ppt_h"/>
                                          </p:val>
                                        </p:tav>
                                      </p:tavLst>
                                    </p:anim>
                                    <p:animEffect transition="in" filter="fade">
                                      <p:cBhvr>
                                        <p:cTn id="9" dur="500"/>
                                        <p:tgtEl>
                                          <p:spTgt spid="7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5"/>
                                        </p:tgtEl>
                                        <p:attrNameLst>
                                          <p:attrName>style.visibility</p:attrName>
                                        </p:attrNameLst>
                                      </p:cBhvr>
                                      <p:to>
                                        <p:strVal val="visible"/>
                                      </p:to>
                                    </p:set>
                                    <p:anim calcmode="lin" valueType="num">
                                      <p:cBhvr>
                                        <p:cTn id="12" dur="500" fill="hold"/>
                                        <p:tgtEl>
                                          <p:spTgt spid="75"/>
                                        </p:tgtEl>
                                        <p:attrNameLst>
                                          <p:attrName>ppt_w</p:attrName>
                                        </p:attrNameLst>
                                      </p:cBhvr>
                                      <p:tavLst>
                                        <p:tav tm="0">
                                          <p:val>
                                            <p:fltVal val="0"/>
                                          </p:val>
                                        </p:tav>
                                        <p:tav tm="100000">
                                          <p:val>
                                            <p:strVal val="#ppt_w"/>
                                          </p:val>
                                        </p:tav>
                                      </p:tavLst>
                                    </p:anim>
                                    <p:anim calcmode="lin" valueType="num">
                                      <p:cBhvr>
                                        <p:cTn id="13" dur="500" fill="hold"/>
                                        <p:tgtEl>
                                          <p:spTgt spid="75"/>
                                        </p:tgtEl>
                                        <p:attrNameLst>
                                          <p:attrName>ppt_h</p:attrName>
                                        </p:attrNameLst>
                                      </p:cBhvr>
                                      <p:tavLst>
                                        <p:tav tm="0">
                                          <p:val>
                                            <p:fltVal val="0"/>
                                          </p:val>
                                        </p:tav>
                                        <p:tav tm="100000">
                                          <p:val>
                                            <p:strVal val="#ppt_h"/>
                                          </p:val>
                                        </p:tav>
                                      </p:tavLst>
                                    </p:anim>
                                    <p:animEffect transition="in" filter="fade">
                                      <p:cBhvr>
                                        <p:cTn id="14" dur="500"/>
                                        <p:tgtEl>
                                          <p:spTgt spid="75"/>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6"/>
                                        </p:tgtEl>
                                        <p:attrNameLst>
                                          <p:attrName>style.visibility</p:attrName>
                                        </p:attrNameLst>
                                      </p:cBhvr>
                                      <p:to>
                                        <p:strVal val="visible"/>
                                      </p:to>
                                    </p:set>
                                    <p:anim calcmode="lin" valueType="num">
                                      <p:cBhvr>
                                        <p:cTn id="17" dur="500" fill="hold"/>
                                        <p:tgtEl>
                                          <p:spTgt spid="76"/>
                                        </p:tgtEl>
                                        <p:attrNameLst>
                                          <p:attrName>ppt_w</p:attrName>
                                        </p:attrNameLst>
                                      </p:cBhvr>
                                      <p:tavLst>
                                        <p:tav tm="0">
                                          <p:val>
                                            <p:fltVal val="0"/>
                                          </p:val>
                                        </p:tav>
                                        <p:tav tm="100000">
                                          <p:val>
                                            <p:strVal val="#ppt_w"/>
                                          </p:val>
                                        </p:tav>
                                      </p:tavLst>
                                    </p:anim>
                                    <p:anim calcmode="lin" valueType="num">
                                      <p:cBhvr>
                                        <p:cTn id="18" dur="500" fill="hold"/>
                                        <p:tgtEl>
                                          <p:spTgt spid="76"/>
                                        </p:tgtEl>
                                        <p:attrNameLst>
                                          <p:attrName>ppt_h</p:attrName>
                                        </p:attrNameLst>
                                      </p:cBhvr>
                                      <p:tavLst>
                                        <p:tav tm="0">
                                          <p:val>
                                            <p:fltVal val="0"/>
                                          </p:val>
                                        </p:tav>
                                        <p:tav tm="100000">
                                          <p:val>
                                            <p:strVal val="#ppt_h"/>
                                          </p:val>
                                        </p:tav>
                                      </p:tavLst>
                                    </p:anim>
                                    <p:animEffect transition="in" filter="fade">
                                      <p:cBhvr>
                                        <p:cTn id="19"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p:bldP spid="76" grpId="0" animBg="1"/>
    </p:bldLst>
  </p:timing>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86754" name="AutoShape 3">
            <a:extLst>
              <a:ext uri="{FF2B5EF4-FFF2-40B4-BE49-F238E27FC236}">
                <a16:creationId xmlns="" xmlns:a16="http://schemas.microsoft.com/office/drawing/2014/main" id="{D34DBBB5-989D-4505-A2D8-5B09CC2B625B}"/>
              </a:ext>
            </a:extLst>
          </p:cNvPr>
          <p:cNvSpPr>
            <a:spLocks noChangeArrowheads="1"/>
          </p:cNvSpPr>
          <p:nvPr/>
        </p:nvSpPr>
        <p:spPr bwMode="ltGray">
          <a:xfrm>
            <a:off x="3584575" y="2181679"/>
            <a:ext cx="7890496" cy="1225550"/>
          </a:xfrm>
          <a:prstGeom prst="roundRect">
            <a:avLst>
              <a:gd name="adj" fmla="val 16449"/>
            </a:avLst>
          </a:prstGeom>
          <a:solidFill>
            <a:srgbClr val="006600"/>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586755" name="AutoShape 4">
            <a:extLst>
              <a:ext uri="{FF2B5EF4-FFF2-40B4-BE49-F238E27FC236}">
                <a16:creationId xmlns="" xmlns:a16="http://schemas.microsoft.com/office/drawing/2014/main" id="{A48E2E7F-0030-4321-9FAF-0F755DDBC28C}"/>
              </a:ext>
            </a:extLst>
          </p:cNvPr>
          <p:cNvSpPr>
            <a:spLocks noChangeArrowheads="1"/>
          </p:cNvSpPr>
          <p:nvPr/>
        </p:nvSpPr>
        <p:spPr bwMode="ltGray">
          <a:xfrm>
            <a:off x="3614737" y="3610428"/>
            <a:ext cx="7860334" cy="1289050"/>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586756" name="AutoShape 5">
            <a:extLst>
              <a:ext uri="{FF2B5EF4-FFF2-40B4-BE49-F238E27FC236}">
                <a16:creationId xmlns="" xmlns:a16="http://schemas.microsoft.com/office/drawing/2014/main" id="{95644865-2E6E-450D-9439-6CB6413F0CEF}"/>
              </a:ext>
            </a:extLst>
          </p:cNvPr>
          <p:cNvSpPr>
            <a:spLocks noChangeArrowheads="1"/>
          </p:cNvSpPr>
          <p:nvPr/>
        </p:nvSpPr>
        <p:spPr bwMode="ltGray">
          <a:xfrm>
            <a:off x="3614737" y="5128078"/>
            <a:ext cx="7860334" cy="1225550"/>
          </a:xfrm>
          <a:prstGeom prst="roundRect">
            <a:avLst>
              <a:gd name="adj" fmla="val 22019"/>
            </a:avLst>
          </a:prstGeom>
          <a:solidFill>
            <a:srgbClr val="CC6600"/>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06504" name="AutoShape 8">
            <a:extLst>
              <a:ext uri="{FF2B5EF4-FFF2-40B4-BE49-F238E27FC236}">
                <a16:creationId xmlns="" xmlns:a16="http://schemas.microsoft.com/office/drawing/2014/main" id="{93854825-7A54-4B68-B1D9-6DB567998274}"/>
              </a:ext>
            </a:extLst>
          </p:cNvPr>
          <p:cNvSpPr>
            <a:spLocks noChangeArrowheads="1"/>
          </p:cNvSpPr>
          <p:nvPr/>
        </p:nvSpPr>
        <p:spPr bwMode="ltGray">
          <a:xfrm>
            <a:off x="3135086" y="2329317"/>
            <a:ext cx="1138688" cy="930275"/>
          </a:xfrm>
          <a:prstGeom prst="roundRect">
            <a:avLst>
              <a:gd name="adj" fmla="val 16667"/>
            </a:avLst>
          </a:prstGeom>
          <a:solidFill>
            <a:srgbClr val="0033CC"/>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586759" name="Rectangle 10">
            <a:extLst>
              <a:ext uri="{FF2B5EF4-FFF2-40B4-BE49-F238E27FC236}">
                <a16:creationId xmlns="" xmlns:a16="http://schemas.microsoft.com/office/drawing/2014/main" id="{EE56F565-6E07-4FB3-A06E-314149B85723}"/>
              </a:ext>
            </a:extLst>
          </p:cNvPr>
          <p:cNvSpPr>
            <a:spLocks noChangeArrowheads="1"/>
          </p:cNvSpPr>
          <p:nvPr/>
        </p:nvSpPr>
        <p:spPr bwMode="black">
          <a:xfrm>
            <a:off x="3133499" y="2572203"/>
            <a:ext cx="14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5.</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1.</a:t>
            </a:r>
          </a:p>
        </p:txBody>
      </p:sp>
      <p:sp>
        <p:nvSpPr>
          <p:cNvPr id="106508" name="AutoShape 12">
            <a:extLst>
              <a:ext uri="{FF2B5EF4-FFF2-40B4-BE49-F238E27FC236}">
                <a16:creationId xmlns="" xmlns:a16="http://schemas.microsoft.com/office/drawing/2014/main" id="{276FF399-62E7-4E06-9358-325DEAF4BD99}"/>
              </a:ext>
            </a:extLst>
          </p:cNvPr>
          <p:cNvSpPr>
            <a:spLocks noChangeArrowheads="1"/>
          </p:cNvSpPr>
          <p:nvPr/>
        </p:nvSpPr>
        <p:spPr bwMode="gray">
          <a:xfrm>
            <a:off x="3135086" y="3777117"/>
            <a:ext cx="1162499" cy="930275"/>
          </a:xfrm>
          <a:prstGeom prst="roundRect">
            <a:avLst>
              <a:gd name="adj" fmla="val 16667"/>
            </a:avLst>
          </a:prstGeom>
          <a:solidFill>
            <a:srgbClr val="FF3399"/>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06511" name="AutoShape 15">
            <a:extLst>
              <a:ext uri="{FF2B5EF4-FFF2-40B4-BE49-F238E27FC236}">
                <a16:creationId xmlns="" xmlns:a16="http://schemas.microsoft.com/office/drawing/2014/main" id="{43A741A5-590C-48A5-9554-3686F4585357}"/>
              </a:ext>
            </a:extLst>
          </p:cNvPr>
          <p:cNvSpPr>
            <a:spLocks noChangeArrowheads="1"/>
          </p:cNvSpPr>
          <p:nvPr/>
        </p:nvSpPr>
        <p:spPr bwMode="ltGray">
          <a:xfrm>
            <a:off x="3135085" y="5270954"/>
            <a:ext cx="1187669" cy="930275"/>
          </a:xfrm>
          <a:prstGeom prst="roundRect">
            <a:avLst>
              <a:gd name="adj" fmla="val 16667"/>
            </a:avLst>
          </a:prstGeom>
          <a:solidFill>
            <a:schemeClr val="tx1"/>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586762" name="Text Box 17">
            <a:extLst>
              <a:ext uri="{FF2B5EF4-FFF2-40B4-BE49-F238E27FC236}">
                <a16:creationId xmlns="" xmlns:a16="http://schemas.microsoft.com/office/drawing/2014/main" id="{163668E8-8B4D-48C0-94ED-AAC53E64C06F}"/>
              </a:ext>
            </a:extLst>
          </p:cNvPr>
          <p:cNvSpPr txBox="1">
            <a:spLocks noChangeArrowheads="1"/>
          </p:cNvSpPr>
          <p:nvPr/>
        </p:nvSpPr>
        <p:spPr bwMode="black">
          <a:xfrm>
            <a:off x="3352800" y="4037466"/>
            <a:ext cx="920974"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5.</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2.</a:t>
            </a:r>
          </a:p>
        </p:txBody>
      </p:sp>
      <p:sp>
        <p:nvSpPr>
          <p:cNvPr id="586763" name="Text Box 18">
            <a:extLst>
              <a:ext uri="{FF2B5EF4-FFF2-40B4-BE49-F238E27FC236}">
                <a16:creationId xmlns="" xmlns:a16="http://schemas.microsoft.com/office/drawing/2014/main" id="{A798CD14-E262-4478-90D6-FD8F5F8921B9}"/>
              </a:ext>
            </a:extLst>
          </p:cNvPr>
          <p:cNvSpPr txBox="1">
            <a:spLocks noChangeArrowheads="1"/>
          </p:cNvSpPr>
          <p:nvPr/>
        </p:nvSpPr>
        <p:spPr bwMode="black">
          <a:xfrm>
            <a:off x="2847975" y="5515428"/>
            <a:ext cx="147477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5.</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3.</a:t>
            </a:r>
          </a:p>
        </p:txBody>
      </p:sp>
      <p:pic>
        <p:nvPicPr>
          <p:cNvPr id="586766" name="Picture 23" descr="1">
            <a:extLst>
              <a:ext uri="{FF2B5EF4-FFF2-40B4-BE49-F238E27FC236}">
                <a16:creationId xmlns="" xmlns:a16="http://schemas.microsoft.com/office/drawing/2014/main" id="{F4179A7E-6DAF-4B66-B9A5-E958BCC1AA5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55911" y="2380117"/>
            <a:ext cx="1417863" cy="205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6767" name="Picture 24" descr="1">
            <a:extLst>
              <a:ext uri="{FF2B5EF4-FFF2-40B4-BE49-F238E27FC236}">
                <a16:creationId xmlns="" xmlns:a16="http://schemas.microsoft.com/office/drawing/2014/main" id="{67C8D071-B0E8-4DDA-999D-780C58EF3C0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74961" y="3845380"/>
            <a:ext cx="1447793" cy="209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6768" name="Picture 25" descr="1">
            <a:extLst>
              <a:ext uri="{FF2B5EF4-FFF2-40B4-BE49-F238E27FC236}">
                <a16:creationId xmlns="" xmlns:a16="http://schemas.microsoft.com/office/drawing/2014/main" id="{7DAC200E-C868-4C6B-946E-C45BAF9FBC8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65436" y="5286827"/>
            <a:ext cx="1516054" cy="21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a:extLst>
              <a:ext uri="{FF2B5EF4-FFF2-40B4-BE49-F238E27FC236}">
                <a16:creationId xmlns="" xmlns:a16="http://schemas.microsoft.com/office/drawing/2014/main" id="{8BECE589-CD54-47F6-8CDA-750DBEEEB2D5}"/>
              </a:ext>
            </a:extLst>
          </p:cNvPr>
          <p:cNvSpPr>
            <a:spLocks noChangeArrowheads="1"/>
          </p:cNvSpPr>
          <p:nvPr/>
        </p:nvSpPr>
        <p:spPr bwMode="auto">
          <a:xfrm>
            <a:off x="2794001" y="282910"/>
            <a:ext cx="6557963" cy="483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vi-VN" altLang="en-US" sz="2400" b="1" dirty="0">
                <a:solidFill>
                  <a:srgbClr val="C00000"/>
                </a:solidFill>
                <a:ea typeface="Calibri" panose="020F0502020204030204" pitchFamily="34" charset="0"/>
                <a:cs typeface="Times New Roman" panose="02020603050405020304" pitchFamily="18" charset="0"/>
              </a:rPr>
              <a:t>CHƯƠNG 5</a:t>
            </a:r>
            <a:endParaRPr lang="en-US" altLang="en-US" sz="2400" dirty="0">
              <a:solidFill>
                <a:srgbClr val="C00000"/>
              </a:solidFill>
              <a:ea typeface="Calibri" panose="020F0502020204030204" pitchFamily="34" charset="0"/>
              <a:cs typeface="Times New Roman" panose="02020603050405020304" pitchFamily="18" charset="0"/>
            </a:endParaRPr>
          </a:p>
        </p:txBody>
      </p:sp>
      <p:sp>
        <p:nvSpPr>
          <p:cNvPr id="23" name="TextBox 22">
            <a:extLst>
              <a:ext uri="{FF2B5EF4-FFF2-40B4-BE49-F238E27FC236}">
                <a16:creationId xmlns="" xmlns:a16="http://schemas.microsoft.com/office/drawing/2014/main" id="{7C32E494-7758-4CB0-83B7-1B1A2D3FB8E8}"/>
              </a:ext>
            </a:extLst>
          </p:cNvPr>
          <p:cNvSpPr txBox="1"/>
          <p:nvPr/>
        </p:nvSpPr>
        <p:spPr>
          <a:xfrm>
            <a:off x="762964" y="694416"/>
            <a:ext cx="10666071" cy="954107"/>
          </a:xfrm>
          <a:prstGeom prst="rect">
            <a:avLst/>
          </a:prstGeom>
          <a:noFill/>
        </p:spPr>
        <p:txBody>
          <a:bodyPr wrap="square">
            <a:spAutoFit/>
          </a:bodyPr>
          <a:lstStyle/>
          <a:p>
            <a:pPr algn="ctr">
              <a:defRPr/>
            </a:pPr>
            <a:r>
              <a:rPr lang="vi-VN" sz="2800" b="1" cap="small" dirty="0">
                <a:latin typeface="Times New Roman" panose="02020603050405020304" pitchFamily="18" charset="0"/>
                <a:cs typeface="Times New Roman" panose="02020603050405020304" pitchFamily="18" charset="0"/>
              </a:rPr>
              <a:t>KINH TẾ THỊ TRƯỜNG ĐỊNH HƯỚNG XHCN</a:t>
            </a:r>
            <a:r>
              <a:rPr lang="en-US" sz="2800" b="1" cap="small" dirty="0">
                <a:latin typeface="Times New Roman" panose="02020603050405020304" pitchFamily="18" charset="0"/>
                <a:cs typeface="Times New Roman" panose="02020603050405020304" pitchFamily="18" charset="0"/>
              </a:rPr>
              <a:t> </a:t>
            </a:r>
            <a:r>
              <a:rPr lang="vi-VN" sz="2800" b="1" cap="small" dirty="0">
                <a:latin typeface="Times New Roman" panose="02020603050405020304" pitchFamily="18" charset="0"/>
                <a:cs typeface="Times New Roman" panose="02020603050405020304" pitchFamily="18" charset="0"/>
              </a:rPr>
              <a:t>VÀ CÁC QUAN H</a:t>
            </a:r>
            <a:r>
              <a:rPr lang="en-US" sz="2800" b="1" cap="small" dirty="0">
                <a:latin typeface="Times New Roman" panose="02020603050405020304" pitchFamily="18" charset="0"/>
                <a:cs typeface="Times New Roman" panose="02020603050405020304" pitchFamily="18" charset="0"/>
              </a:rPr>
              <a:t>Ệ</a:t>
            </a:r>
            <a:r>
              <a:rPr lang="vi-VN" sz="2800" b="1" cap="small" dirty="0">
                <a:latin typeface="Times New Roman" panose="02020603050405020304" pitchFamily="18" charset="0"/>
                <a:cs typeface="Times New Roman" panose="02020603050405020304" pitchFamily="18" charset="0"/>
              </a:rPr>
              <a:t> LỢI ÍCH KINH TẾ Ở VIỆT NAM</a:t>
            </a:r>
            <a:endParaRPr lang="en-US" altLang="en-US" sz="2800" b="1" cap="all" dirty="0">
              <a:ln w="9000" cmpd="sng">
                <a:solidFill>
                  <a:schemeClr val="accent4">
                    <a:shade val="50000"/>
                    <a:satMod val="120000"/>
                  </a:schemeClr>
                </a:solidFill>
                <a:prstDash val="solid"/>
              </a:ln>
              <a:effectLst>
                <a:reflection blurRad="12700" stA="28000" endPos="45000" dist="1000" dir="5400000" sy="-100000" algn="bl" rotWithShape="0"/>
              </a:effectLst>
              <a:latin typeface="Times New Roman" pitchFamily="18" charset="0"/>
              <a:cs typeface="Times New Roman" pitchFamily="18" charset="0"/>
            </a:endParaRPr>
          </a:p>
        </p:txBody>
      </p:sp>
      <p:grpSp>
        <p:nvGrpSpPr>
          <p:cNvPr id="24" name="Group 21">
            <a:extLst>
              <a:ext uri="{FF2B5EF4-FFF2-40B4-BE49-F238E27FC236}">
                <a16:creationId xmlns="" xmlns:a16="http://schemas.microsoft.com/office/drawing/2014/main" id="{7E23C87D-0808-461B-96B3-F107C100E720}"/>
              </a:ext>
            </a:extLst>
          </p:cNvPr>
          <p:cNvGrpSpPr>
            <a:grpSpLocks/>
          </p:cNvGrpSpPr>
          <p:nvPr/>
        </p:nvGrpSpPr>
        <p:grpSpPr bwMode="auto">
          <a:xfrm>
            <a:off x="280770" y="1782764"/>
            <a:ext cx="10184030" cy="268040"/>
            <a:chOff x="240" y="576"/>
            <a:chExt cx="5298" cy="0"/>
          </a:xfrm>
        </p:grpSpPr>
        <p:sp>
          <p:nvSpPr>
            <p:cNvPr id="25" name="Line 7">
              <a:extLst>
                <a:ext uri="{FF2B5EF4-FFF2-40B4-BE49-F238E27FC236}">
                  <a16:creationId xmlns="" xmlns:a16="http://schemas.microsoft.com/office/drawing/2014/main" id="{BF7D1FDE-E7B4-4913-89F1-5109824F5B08}"/>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26" name="Line 8">
              <a:extLst>
                <a:ext uri="{FF2B5EF4-FFF2-40B4-BE49-F238E27FC236}">
                  <a16:creationId xmlns="" xmlns:a16="http://schemas.microsoft.com/office/drawing/2014/main" id="{3A019744-A778-4D7F-896E-2134C8C1D252}"/>
                </a:ext>
              </a:extLst>
            </p:cNvPr>
            <p:cNvSpPr>
              <a:spLocks noChangeShapeType="1"/>
            </p:cNvSpPr>
            <p:nvPr/>
          </p:nvSpPr>
          <p:spPr bwMode="auto">
            <a:xfrm>
              <a:off x="240" y="576"/>
              <a:ext cx="5298" cy="0"/>
            </a:xfrm>
            <a:prstGeom prst="line">
              <a:avLst/>
            </a:prstGeom>
            <a:noFill/>
            <a:ln w="12700">
              <a:solidFill>
                <a:srgbClr val="CC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28" name="TextBox 27">
            <a:extLst>
              <a:ext uri="{FF2B5EF4-FFF2-40B4-BE49-F238E27FC236}">
                <a16:creationId xmlns="" xmlns:a16="http://schemas.microsoft.com/office/drawing/2014/main" id="{ED196EBA-BCC3-47AE-8F76-1AB1CD43490A}"/>
              </a:ext>
            </a:extLst>
          </p:cNvPr>
          <p:cNvSpPr txBox="1"/>
          <p:nvPr/>
        </p:nvSpPr>
        <p:spPr>
          <a:xfrm>
            <a:off x="4379905" y="2299233"/>
            <a:ext cx="6945404" cy="769441"/>
          </a:xfrm>
          <a:prstGeom prst="rect">
            <a:avLst/>
          </a:prstGeom>
          <a:noFill/>
        </p:spPr>
        <p:txBody>
          <a:bodyPr wrap="square">
            <a:spAutoFit/>
          </a:bodyPr>
          <a:lstStyle/>
          <a:p>
            <a:pPr algn="ctr"/>
            <a:r>
              <a:rPr lang="vi-VN" altLang="en-US" sz="2200" b="1" dirty="0">
                <a:solidFill>
                  <a:schemeClr val="bg1"/>
                </a:solidFill>
                <a:latin typeface="Times New Roman" panose="02020603050405020304" pitchFamily="18" charset="0"/>
                <a:cs typeface="Times New Roman" panose="02020603050405020304" pitchFamily="18" charset="0"/>
              </a:rPr>
              <a:t>KINH TẾ THỊ TRƯỜNG ĐỊNH HƯỚNG </a:t>
            </a:r>
            <a:r>
              <a:rPr lang="en-US" altLang="en-US" sz="2200" b="1" dirty="0">
                <a:solidFill>
                  <a:schemeClr val="bg1"/>
                </a:solidFill>
                <a:latin typeface="Times New Roman" panose="02020603050405020304" pitchFamily="18" charset="0"/>
                <a:cs typeface="Times New Roman" panose="02020603050405020304" pitchFamily="18" charset="0"/>
              </a:rPr>
              <a:t>XÃ </a:t>
            </a:r>
            <a:r>
              <a:rPr lang="vi-VN" altLang="en-US" sz="2200" b="1" dirty="0">
                <a:solidFill>
                  <a:schemeClr val="bg1"/>
                </a:solidFill>
                <a:latin typeface="Times New Roman" panose="02020603050405020304" pitchFamily="18" charset="0"/>
                <a:cs typeface="Times New Roman" panose="02020603050405020304" pitchFamily="18" charset="0"/>
              </a:rPr>
              <a:t>HỘI CH</a:t>
            </a:r>
            <a:r>
              <a:rPr lang="en-US" altLang="en-US" sz="2200" b="1" dirty="0">
                <a:solidFill>
                  <a:schemeClr val="bg1"/>
                </a:solidFill>
                <a:latin typeface="Times New Roman" panose="02020603050405020304" pitchFamily="18" charset="0"/>
                <a:cs typeface="Times New Roman" panose="02020603050405020304" pitchFamily="18" charset="0"/>
              </a:rPr>
              <a:t>Ủ</a:t>
            </a:r>
            <a:r>
              <a:rPr lang="vi-VN" altLang="en-US" sz="2200" b="1" dirty="0">
                <a:solidFill>
                  <a:schemeClr val="bg1"/>
                </a:solidFill>
                <a:latin typeface="Times New Roman" panose="02020603050405020304" pitchFamily="18" charset="0"/>
                <a:cs typeface="Times New Roman" panose="02020603050405020304" pitchFamily="18" charset="0"/>
              </a:rPr>
              <a:t> NGHĨA Ở VIỆT NAM</a:t>
            </a:r>
            <a:endParaRPr lang="en-US" altLang="en-US" sz="2200" b="1" dirty="0">
              <a:solidFill>
                <a:schemeClr val="bg1"/>
              </a:solidFill>
              <a:latin typeface="Times New Roman" panose="02020603050405020304" pitchFamily="18" charset="0"/>
              <a:cs typeface="Times New Roman" panose="02020603050405020304" pitchFamily="18" charset="0"/>
            </a:endParaRPr>
          </a:p>
        </p:txBody>
      </p:sp>
      <p:sp>
        <p:nvSpPr>
          <p:cNvPr id="30" name="TextBox 29">
            <a:extLst>
              <a:ext uri="{FF2B5EF4-FFF2-40B4-BE49-F238E27FC236}">
                <a16:creationId xmlns="" xmlns:a16="http://schemas.microsoft.com/office/drawing/2014/main" id="{E51A99DC-7C79-4506-9159-845134B20B15}"/>
              </a:ext>
            </a:extLst>
          </p:cNvPr>
          <p:cNvSpPr txBox="1"/>
          <p:nvPr/>
        </p:nvSpPr>
        <p:spPr>
          <a:xfrm>
            <a:off x="4379904" y="3881345"/>
            <a:ext cx="6818316" cy="769441"/>
          </a:xfrm>
          <a:prstGeom prst="rect">
            <a:avLst/>
          </a:prstGeom>
          <a:noFill/>
        </p:spPr>
        <p:txBody>
          <a:bodyPr wrap="square">
            <a:spAutoFit/>
          </a:bodyPr>
          <a:lstStyle/>
          <a:p>
            <a:pPr algn="ctr"/>
            <a:r>
              <a:rPr lang="vi-VN" altLang="en-US" sz="2200" b="1" dirty="0">
                <a:solidFill>
                  <a:schemeClr val="bg1"/>
                </a:solidFill>
                <a:latin typeface="Times New Roman" panose="02020603050405020304" pitchFamily="18" charset="0"/>
                <a:cs typeface="Times New Roman" panose="02020603050405020304" pitchFamily="18" charset="0"/>
              </a:rPr>
              <a:t>HOÀN THIỆN TH</a:t>
            </a:r>
            <a:r>
              <a:rPr lang="en-US" altLang="en-US" sz="2200" b="1" dirty="0">
                <a:solidFill>
                  <a:schemeClr val="bg1"/>
                </a:solidFill>
                <a:latin typeface="Times New Roman" panose="02020603050405020304" pitchFamily="18" charset="0"/>
                <a:cs typeface="Times New Roman" panose="02020603050405020304" pitchFamily="18" charset="0"/>
              </a:rPr>
              <a:t>Ể</a:t>
            </a:r>
            <a:r>
              <a:rPr lang="vi-VN" altLang="en-US" sz="2200" b="1" dirty="0">
                <a:solidFill>
                  <a:schemeClr val="bg1"/>
                </a:solidFill>
                <a:latin typeface="Times New Roman" panose="02020603050405020304" pitchFamily="18" charset="0"/>
                <a:cs typeface="Times New Roman" panose="02020603050405020304" pitchFamily="18" charset="0"/>
              </a:rPr>
              <a:t> CHẾ K</a:t>
            </a:r>
            <a:r>
              <a:rPr lang="en-US" altLang="en-US" sz="2200" b="1" dirty="0">
                <a:solidFill>
                  <a:schemeClr val="bg1"/>
                </a:solidFill>
                <a:latin typeface="Times New Roman" panose="02020603050405020304" pitchFamily="18" charset="0"/>
                <a:cs typeface="Times New Roman" panose="02020603050405020304" pitchFamily="18" charset="0"/>
              </a:rPr>
              <a:t>I</a:t>
            </a:r>
            <a:r>
              <a:rPr lang="vi-VN" altLang="en-US" sz="2200" b="1" dirty="0">
                <a:solidFill>
                  <a:schemeClr val="bg1"/>
                </a:solidFill>
                <a:latin typeface="Times New Roman" panose="02020603050405020304" pitchFamily="18" charset="0"/>
                <a:cs typeface="Times New Roman" panose="02020603050405020304" pitchFamily="18" charset="0"/>
              </a:rPr>
              <a:t>NH TẾ THỊ TRƯỜNG ĐỊNH HƯỚNG XHCN Ở</a:t>
            </a:r>
            <a:r>
              <a:rPr lang="en-US" altLang="en-US" sz="2200" b="1" dirty="0">
                <a:solidFill>
                  <a:schemeClr val="bg1"/>
                </a:solidFill>
                <a:latin typeface="Times New Roman" panose="02020603050405020304" pitchFamily="18" charset="0"/>
                <a:cs typeface="Times New Roman" panose="02020603050405020304" pitchFamily="18" charset="0"/>
              </a:rPr>
              <a:t> </a:t>
            </a:r>
            <a:r>
              <a:rPr lang="vi-VN" altLang="en-US" sz="2200" b="1" dirty="0">
                <a:solidFill>
                  <a:schemeClr val="bg1"/>
                </a:solidFill>
                <a:latin typeface="Times New Roman" panose="02020603050405020304" pitchFamily="18" charset="0"/>
                <a:cs typeface="Times New Roman" panose="02020603050405020304" pitchFamily="18" charset="0"/>
              </a:rPr>
              <a:t>VIỆT NAM</a:t>
            </a:r>
            <a:endParaRPr lang="en-US" altLang="en-US" sz="2200" b="1" dirty="0">
              <a:solidFill>
                <a:schemeClr val="bg1"/>
              </a:solidFill>
              <a:latin typeface="Times New Roman" panose="02020603050405020304" pitchFamily="18" charset="0"/>
              <a:cs typeface="Times New Roman" panose="02020603050405020304" pitchFamily="18" charset="0"/>
            </a:endParaRPr>
          </a:p>
        </p:txBody>
      </p:sp>
      <p:sp>
        <p:nvSpPr>
          <p:cNvPr id="32" name="TextBox 31">
            <a:extLst>
              <a:ext uri="{FF2B5EF4-FFF2-40B4-BE49-F238E27FC236}">
                <a16:creationId xmlns="" xmlns:a16="http://schemas.microsoft.com/office/drawing/2014/main" id="{48AEA263-E172-4085-A4C0-1F2554D13446}"/>
              </a:ext>
            </a:extLst>
          </p:cNvPr>
          <p:cNvSpPr txBox="1"/>
          <p:nvPr/>
        </p:nvSpPr>
        <p:spPr>
          <a:xfrm>
            <a:off x="4750337" y="5515428"/>
            <a:ext cx="6447883" cy="430887"/>
          </a:xfrm>
          <a:prstGeom prst="rect">
            <a:avLst/>
          </a:prstGeom>
          <a:noFill/>
        </p:spPr>
        <p:txBody>
          <a:bodyPr wrap="square">
            <a:spAutoFit/>
          </a:bodyPr>
          <a:lstStyle/>
          <a:p>
            <a:r>
              <a:rPr lang="vi-VN" altLang="en-US" sz="2200" b="1" dirty="0">
                <a:solidFill>
                  <a:schemeClr val="bg1"/>
                </a:solidFill>
                <a:latin typeface="Times New Roman" panose="02020603050405020304" pitchFamily="18" charset="0"/>
                <a:cs typeface="Times New Roman" panose="02020603050405020304" pitchFamily="18" charset="0"/>
              </a:rPr>
              <a:t>CÁC QUAN HỆ LỢI ÍCH KINH TẾ Ở VIỆT NAM</a:t>
            </a:r>
            <a:endParaRPr lang="en-US" sz="2200" b="1" dirty="0">
              <a:solidFill>
                <a:schemeClr val="bg1"/>
              </a:solidFill>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 xmlns:a16="http://schemas.microsoft.com/office/drawing/2014/main" id="{25E5BBE3-0CEF-4F6F-98E2-DCA3ECA1C1AA}"/>
              </a:ext>
            </a:extLst>
          </p:cNvPr>
          <p:cNvGrpSpPr/>
          <p:nvPr/>
        </p:nvGrpSpPr>
        <p:grpSpPr>
          <a:xfrm>
            <a:off x="1030516" y="1865358"/>
            <a:ext cx="2659604" cy="3657711"/>
            <a:chOff x="1103630" y="1238103"/>
            <a:chExt cx="1980946" cy="4876948"/>
          </a:xfrm>
        </p:grpSpPr>
        <p:sp>
          <p:nvSpPr>
            <p:cNvPr id="13" name="Freeform 12">
              <a:extLst>
                <a:ext uri="{FF2B5EF4-FFF2-40B4-BE49-F238E27FC236}">
                  <a16:creationId xmlns="" xmlns:a16="http://schemas.microsoft.com/office/drawing/2014/main" id="{289B3F2D-1623-4C8E-8CE2-4F5825D91730}"/>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0" name="Freeform 19">
              <a:extLst>
                <a:ext uri="{FF2B5EF4-FFF2-40B4-BE49-F238E27FC236}">
                  <a16:creationId xmlns="" xmlns:a16="http://schemas.microsoft.com/office/drawing/2014/main" id="{0C2EA366-6282-4A94-BF23-4D5D5C86E671}"/>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2" name="Isosceles Triangle 21">
              <a:extLst>
                <a:ext uri="{FF2B5EF4-FFF2-40B4-BE49-F238E27FC236}">
                  <a16:creationId xmlns="" xmlns:a16="http://schemas.microsoft.com/office/drawing/2014/main" id="{2F4D5B7D-07FC-434E-8F42-8C1343A6671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12" name="Freeform 11">
              <a:extLst>
                <a:ext uri="{FF2B5EF4-FFF2-40B4-BE49-F238E27FC236}">
                  <a16:creationId xmlns="" xmlns:a16="http://schemas.microsoft.com/office/drawing/2014/main" id="{6C890094-B2BC-4E12-876D-343DCAEA606C}"/>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8" name="Rounded Rectangle 7">
              <a:extLst>
                <a:ext uri="{FF2B5EF4-FFF2-40B4-BE49-F238E27FC236}">
                  <a16:creationId xmlns="" xmlns:a16="http://schemas.microsoft.com/office/drawing/2014/main" id="{F6781B87-FE61-410C-B350-8A91BE11DBC8}"/>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2" name="Freeform 31">
              <a:extLst>
                <a:ext uri="{FF2B5EF4-FFF2-40B4-BE49-F238E27FC236}">
                  <a16:creationId xmlns="" xmlns:a16="http://schemas.microsoft.com/office/drawing/2014/main" id="{5A3634E0-4610-437B-9087-A83B0F21F220}"/>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34" name="Group 33">
            <a:extLst>
              <a:ext uri="{FF2B5EF4-FFF2-40B4-BE49-F238E27FC236}">
                <a16:creationId xmlns="" xmlns:a16="http://schemas.microsoft.com/office/drawing/2014/main" id="{AE5C7D89-3385-40A4-8CC4-174025928BA1}"/>
              </a:ext>
            </a:extLst>
          </p:cNvPr>
          <p:cNvGrpSpPr/>
          <p:nvPr/>
        </p:nvGrpSpPr>
        <p:grpSpPr>
          <a:xfrm>
            <a:off x="5010150" y="1785828"/>
            <a:ext cx="2794097" cy="3657711"/>
            <a:chOff x="1103630" y="1238103"/>
            <a:chExt cx="1980946" cy="4876948"/>
          </a:xfrm>
        </p:grpSpPr>
        <p:sp>
          <p:nvSpPr>
            <p:cNvPr id="35" name="Freeform 34">
              <a:extLst>
                <a:ext uri="{FF2B5EF4-FFF2-40B4-BE49-F238E27FC236}">
                  <a16:creationId xmlns="" xmlns:a16="http://schemas.microsoft.com/office/drawing/2014/main" id="{CBFB5253-D4D8-4C33-894B-A53E3148B48E}"/>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6" name="Freeform 35">
              <a:extLst>
                <a:ext uri="{FF2B5EF4-FFF2-40B4-BE49-F238E27FC236}">
                  <a16:creationId xmlns="" xmlns:a16="http://schemas.microsoft.com/office/drawing/2014/main" id="{1C969832-655B-4B7C-9570-8FFCEDC3A453}"/>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7" name="Isosceles Triangle 36">
              <a:extLst>
                <a:ext uri="{FF2B5EF4-FFF2-40B4-BE49-F238E27FC236}">
                  <a16:creationId xmlns="" xmlns:a16="http://schemas.microsoft.com/office/drawing/2014/main" id="{3EB97739-83FD-46EF-BAB4-22B20F1838EA}"/>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8" name="Freeform 37">
              <a:extLst>
                <a:ext uri="{FF2B5EF4-FFF2-40B4-BE49-F238E27FC236}">
                  <a16:creationId xmlns="" xmlns:a16="http://schemas.microsoft.com/office/drawing/2014/main" id="{70E77774-19E0-4DFC-8348-F74A9A7427F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9" name="Rounded Rectangle 38">
              <a:extLst>
                <a:ext uri="{FF2B5EF4-FFF2-40B4-BE49-F238E27FC236}">
                  <a16:creationId xmlns="" xmlns:a16="http://schemas.microsoft.com/office/drawing/2014/main" id="{EF89CB02-4358-455F-BC6F-508B4619E534}"/>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0" name="Freeform 39">
              <a:extLst>
                <a:ext uri="{FF2B5EF4-FFF2-40B4-BE49-F238E27FC236}">
                  <a16:creationId xmlns="" xmlns:a16="http://schemas.microsoft.com/office/drawing/2014/main" id="{F047D722-1B08-4417-A2DD-AAB9BC47A8E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41" name="Group 40">
            <a:extLst>
              <a:ext uri="{FF2B5EF4-FFF2-40B4-BE49-F238E27FC236}">
                <a16:creationId xmlns="" xmlns:a16="http://schemas.microsoft.com/office/drawing/2014/main" id="{4FF4FCDF-3F1A-4CDE-9B48-F34BB16F854B}"/>
              </a:ext>
            </a:extLst>
          </p:cNvPr>
          <p:cNvGrpSpPr/>
          <p:nvPr/>
        </p:nvGrpSpPr>
        <p:grpSpPr>
          <a:xfrm>
            <a:off x="8733938" y="1785828"/>
            <a:ext cx="2792306" cy="3657711"/>
            <a:chOff x="1103630" y="1238103"/>
            <a:chExt cx="1980946" cy="4876948"/>
          </a:xfrm>
        </p:grpSpPr>
        <p:sp>
          <p:nvSpPr>
            <p:cNvPr id="42" name="Freeform 41">
              <a:extLst>
                <a:ext uri="{FF2B5EF4-FFF2-40B4-BE49-F238E27FC236}">
                  <a16:creationId xmlns="" xmlns:a16="http://schemas.microsoft.com/office/drawing/2014/main" id="{6296916E-9080-4E83-A1B8-8411B279EEAB}"/>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3" name="Freeform 42">
              <a:extLst>
                <a:ext uri="{FF2B5EF4-FFF2-40B4-BE49-F238E27FC236}">
                  <a16:creationId xmlns="" xmlns:a16="http://schemas.microsoft.com/office/drawing/2014/main" id="{11B198A8-BB8F-456F-A3E7-5258A9323288}"/>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4" name="Isosceles Triangle 43">
              <a:extLst>
                <a:ext uri="{FF2B5EF4-FFF2-40B4-BE49-F238E27FC236}">
                  <a16:creationId xmlns="" xmlns:a16="http://schemas.microsoft.com/office/drawing/2014/main" id="{503B9374-6ABB-49FE-9E3A-87BF0D5447D3}"/>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5" name="Freeform 44">
              <a:extLst>
                <a:ext uri="{FF2B5EF4-FFF2-40B4-BE49-F238E27FC236}">
                  <a16:creationId xmlns="" xmlns:a16="http://schemas.microsoft.com/office/drawing/2014/main" id="{5C0EC54A-8BE6-4D8E-8AE5-31E132263EFB}"/>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6" name="Rounded Rectangle 45">
              <a:extLst>
                <a:ext uri="{FF2B5EF4-FFF2-40B4-BE49-F238E27FC236}">
                  <a16:creationId xmlns="" xmlns:a16="http://schemas.microsoft.com/office/drawing/2014/main" id="{BC86907C-80D6-4DD5-8EB8-6A433B324692}"/>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7" name="Freeform 46">
              <a:extLst>
                <a:ext uri="{FF2B5EF4-FFF2-40B4-BE49-F238E27FC236}">
                  <a16:creationId xmlns="" xmlns:a16="http://schemas.microsoft.com/office/drawing/2014/main" id="{FB743861-53E1-427F-BB38-BA5BC2F7E9B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sp>
        <p:nvSpPr>
          <p:cNvPr id="48" name="TextBox 47">
            <a:extLst>
              <a:ext uri="{FF2B5EF4-FFF2-40B4-BE49-F238E27FC236}">
                <a16:creationId xmlns="" xmlns:a16="http://schemas.microsoft.com/office/drawing/2014/main" id="{181B8332-FA5C-457F-8CE3-3E7BAA2481F6}"/>
              </a:ext>
            </a:extLst>
          </p:cNvPr>
          <p:cNvSpPr txBox="1"/>
          <p:nvPr/>
        </p:nvSpPr>
        <p:spPr>
          <a:xfrm>
            <a:off x="88841" y="333469"/>
            <a:ext cx="11318639" cy="461665"/>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52" name="Group 21">
            <a:extLst>
              <a:ext uri="{FF2B5EF4-FFF2-40B4-BE49-F238E27FC236}">
                <a16:creationId xmlns="" xmlns:a16="http://schemas.microsoft.com/office/drawing/2014/main" id="{C0E8D9AA-214E-45B0-AF6E-3E90F01D290F}"/>
              </a:ext>
            </a:extLst>
          </p:cNvPr>
          <p:cNvGrpSpPr>
            <a:grpSpLocks/>
          </p:cNvGrpSpPr>
          <p:nvPr/>
        </p:nvGrpSpPr>
        <p:grpSpPr bwMode="auto">
          <a:xfrm>
            <a:off x="2286" y="1085504"/>
            <a:ext cx="10184030" cy="268040"/>
            <a:chOff x="240" y="576"/>
            <a:chExt cx="5298" cy="0"/>
          </a:xfrm>
        </p:grpSpPr>
        <p:sp>
          <p:nvSpPr>
            <p:cNvPr id="53" name="Line 7">
              <a:extLst>
                <a:ext uri="{FF2B5EF4-FFF2-40B4-BE49-F238E27FC236}">
                  <a16:creationId xmlns="" xmlns:a16="http://schemas.microsoft.com/office/drawing/2014/main" id="{53B44CE0-9E62-4B5E-A589-BB14205F8D28}"/>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4" name="Line 8">
              <a:extLst>
                <a:ext uri="{FF2B5EF4-FFF2-40B4-BE49-F238E27FC236}">
                  <a16:creationId xmlns="" xmlns:a16="http://schemas.microsoft.com/office/drawing/2014/main" id="{A562F9A0-4560-4E56-B67C-D1694B287BC5}"/>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57" name="TextBox 56">
            <a:extLst>
              <a:ext uri="{FF2B5EF4-FFF2-40B4-BE49-F238E27FC236}">
                <a16:creationId xmlns="" xmlns:a16="http://schemas.microsoft.com/office/drawing/2014/main" id="{8C386786-6050-45F4-929E-107C93AA41B2}"/>
              </a:ext>
            </a:extLst>
          </p:cNvPr>
          <p:cNvSpPr txBox="1"/>
          <p:nvPr/>
        </p:nvSpPr>
        <p:spPr>
          <a:xfrm>
            <a:off x="1293442" y="2952170"/>
            <a:ext cx="2122841" cy="1107996"/>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endParaRPr lang="vi-VN" altLang="en-US" sz="2200" b="1" dirty="0">
              <a:solidFill>
                <a:srgbClr val="0033CC"/>
              </a:solidFill>
              <a:latin typeface="Arial" panose="020B0604020202020204" pitchFamily="34" charset="0"/>
              <a:cs typeface="Arial" panose="020B0604020202020204" pitchFamily="34" charset="0"/>
            </a:endParaRPr>
          </a:p>
          <a:p>
            <a:pPr algn="ctr"/>
            <a:r>
              <a:rPr lang="vi-VN" altLang="en-US" sz="2200" b="1" dirty="0">
                <a:solidFill>
                  <a:srgbClr val="0033CC"/>
                </a:solidFill>
                <a:latin typeface="Arial" panose="020B0604020202020204" pitchFamily="34" charset="0"/>
                <a:cs typeface="Arial" panose="020B0604020202020204" pitchFamily="34" charset="0"/>
              </a:rPr>
              <a:t>Khái </a:t>
            </a:r>
          </a:p>
          <a:p>
            <a:pPr algn="ct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59" name="TextBox 58">
            <a:extLst>
              <a:ext uri="{FF2B5EF4-FFF2-40B4-BE49-F238E27FC236}">
                <a16:creationId xmlns="" xmlns:a16="http://schemas.microsoft.com/office/drawing/2014/main" id="{377C1876-9249-4933-B36B-0152FC100F64}"/>
              </a:ext>
            </a:extLst>
          </p:cNvPr>
          <p:cNvSpPr txBox="1"/>
          <p:nvPr/>
        </p:nvSpPr>
        <p:spPr>
          <a:xfrm>
            <a:off x="5546356" y="2733199"/>
            <a:ext cx="1710223" cy="2462213"/>
          </a:xfrm>
          <a:prstGeom prst="rect">
            <a:avLst/>
          </a:prstGeom>
          <a:noFill/>
        </p:spPr>
        <p:txBody>
          <a:bodyPr wrap="square">
            <a:spAutoFit/>
          </a:bodyPr>
          <a:lstStyle/>
          <a:p>
            <a:pPr algn="ctr"/>
            <a:r>
              <a:rPr lang="vi-VN" altLang="en-US" sz="2200" b="1" dirty="0">
                <a:latin typeface="Arial" panose="020B0604020202020204" pitchFamily="34" charset="0"/>
                <a:cs typeface="Arial" panose="020B0604020202020204" pitchFamily="34" charset="0"/>
              </a:rPr>
              <a:t>5.1.2.</a:t>
            </a:r>
          </a:p>
          <a:p>
            <a:pPr algn="ctr"/>
            <a:r>
              <a:rPr lang="vi-VN" altLang="en-US" sz="2200" b="1" dirty="0">
                <a:latin typeface="Arial" panose="020B0604020202020204" pitchFamily="34" charset="0"/>
                <a:cs typeface="Arial" panose="020B0604020202020204" pitchFamily="34" charset="0"/>
              </a:rPr>
              <a:t>Tính </a:t>
            </a:r>
          </a:p>
          <a:p>
            <a:pPr algn="ctr"/>
            <a:r>
              <a:rPr lang="vi-VN" altLang="en-US" sz="2200" b="1" dirty="0">
                <a:latin typeface="Arial" panose="020B0604020202020204" pitchFamily="34" charset="0"/>
                <a:cs typeface="Arial" panose="020B0604020202020204" pitchFamily="34" charset="0"/>
              </a:rPr>
              <a:t>tất yếu khách quan của việc phát triển </a:t>
            </a:r>
            <a:endParaRPr lang="en-US" sz="2200" b="1" dirty="0">
              <a:latin typeface="Arial" panose="020B0604020202020204" pitchFamily="34" charset="0"/>
              <a:cs typeface="Arial" panose="020B0604020202020204" pitchFamily="34" charset="0"/>
            </a:endParaRPr>
          </a:p>
        </p:txBody>
      </p:sp>
      <p:sp>
        <p:nvSpPr>
          <p:cNvPr id="62" name="TextBox 61">
            <a:extLst>
              <a:ext uri="{FF2B5EF4-FFF2-40B4-BE49-F238E27FC236}">
                <a16:creationId xmlns="" xmlns:a16="http://schemas.microsoft.com/office/drawing/2014/main" id="{C5EEB58A-255C-4087-AE7B-AE5B2A12342F}"/>
              </a:ext>
            </a:extLst>
          </p:cNvPr>
          <p:cNvSpPr txBox="1"/>
          <p:nvPr/>
        </p:nvSpPr>
        <p:spPr>
          <a:xfrm>
            <a:off x="9197629" y="2815044"/>
            <a:ext cx="1962150" cy="1107996"/>
          </a:xfrm>
          <a:prstGeom prst="rect">
            <a:avLst/>
          </a:prstGeom>
          <a:noFill/>
        </p:spPr>
        <p:txBody>
          <a:bodyPr wrap="square">
            <a:spAutoFit/>
          </a:bodyPr>
          <a:lstStyle/>
          <a:p>
            <a:pPr algn="ctr"/>
            <a:r>
              <a:rPr lang="en-US" altLang="en-US" sz="2200" b="1" dirty="0">
                <a:solidFill>
                  <a:srgbClr val="C00000"/>
                </a:solidFill>
                <a:latin typeface="Arial" panose="020B0604020202020204" pitchFamily="34" charset="0"/>
                <a:cs typeface="Arial" panose="020B0604020202020204" pitchFamily="34" charset="0"/>
              </a:rPr>
              <a:t>5.1.3. </a:t>
            </a:r>
            <a:endParaRPr lang="vi-VN" altLang="en-US" sz="2200" b="1" dirty="0">
              <a:solidFill>
                <a:srgbClr val="C00000"/>
              </a:solidFill>
              <a:latin typeface="Arial" panose="020B0604020202020204" pitchFamily="34" charset="0"/>
              <a:cs typeface="Arial" panose="020B0604020202020204" pitchFamily="34" charset="0"/>
            </a:endParaRPr>
          </a:p>
          <a:p>
            <a:pPr algn="ctr"/>
            <a:r>
              <a:rPr lang="vi-VN" altLang="en-US" sz="2200" b="1" dirty="0">
                <a:solidFill>
                  <a:srgbClr val="C00000"/>
                </a:solidFill>
                <a:latin typeface="Arial" panose="020B0604020202020204" pitchFamily="34" charset="0"/>
                <a:cs typeface="Arial" panose="020B0604020202020204" pitchFamily="34" charset="0"/>
              </a:rPr>
              <a:t>Đặc </a:t>
            </a:r>
          </a:p>
          <a:p>
            <a:pPr algn="ctr"/>
            <a:r>
              <a:rPr lang="vi-VN" altLang="en-US" sz="2200" b="1" dirty="0">
                <a:solidFill>
                  <a:srgbClr val="C00000"/>
                </a:solidFill>
                <a:latin typeface="Arial" panose="020B0604020202020204" pitchFamily="34" charset="0"/>
                <a:cs typeface="Arial" panose="020B0604020202020204" pitchFamily="34" charset="0"/>
              </a:rPr>
              <a:t>trưng </a:t>
            </a:r>
            <a:endParaRPr lang="en-US" sz="2200" b="1" dirty="0">
              <a:solidFill>
                <a:srgbClr val="C00000"/>
              </a:solidFill>
              <a:latin typeface="Arial" panose="020B0604020202020204" pitchFamily="34" charset="0"/>
              <a:cs typeface="Arial" panose="020B0604020202020204" pitchFamily="34" charset="0"/>
            </a:endParaRPr>
          </a:p>
        </p:txBody>
      </p:sp>
      <p:pic>
        <p:nvPicPr>
          <p:cNvPr id="1026" name="Picture 2" descr="Ảnh động đẹp (99)">
            <a:extLst>
              <a:ext uri="{FF2B5EF4-FFF2-40B4-BE49-F238E27FC236}">
                <a16:creationId xmlns="" xmlns:a16="http://schemas.microsoft.com/office/drawing/2014/main" id="{4CB27659-F09D-44B3-A9D9-73DE6674A1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5260" y="87046"/>
            <a:ext cx="593954" cy="231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descr="Ảnh động trang trí (47)">
            <a:extLst>
              <a:ext uri="{FF2B5EF4-FFF2-40B4-BE49-F238E27FC236}">
                <a16:creationId xmlns="" xmlns:a16="http://schemas.microsoft.com/office/drawing/2014/main" id="{6AB9CBB2-3CF2-4629-997D-96C6C5F4C9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71438" y="6154063"/>
            <a:ext cx="4762500" cy="570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37" name="TextBox 36">
            <a:extLst>
              <a:ext uri="{FF2B5EF4-FFF2-40B4-BE49-F238E27FC236}">
                <a16:creationId xmlns="" xmlns:a16="http://schemas.microsoft.com/office/drawing/2014/main" id="{C0898034-4748-4471-977E-7A6B4D513588}"/>
              </a:ext>
            </a:extLst>
          </p:cNvPr>
          <p:cNvSpPr txBox="1"/>
          <p:nvPr/>
        </p:nvSpPr>
        <p:spPr>
          <a:xfrm>
            <a:off x="3811789" y="1375875"/>
            <a:ext cx="3053706" cy="430887"/>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r>
              <a:rPr lang="vi-VN" altLang="en-US" sz="2200" b="1" dirty="0">
                <a:solidFill>
                  <a:srgbClr val="0033CC"/>
                </a:solidFill>
                <a:latin typeface="Arial" panose="020B0604020202020204" pitchFamily="34" charset="0"/>
                <a:cs typeface="Arial" panose="020B0604020202020204" pitchFamily="34" charset="0"/>
              </a:rPr>
              <a:t>Khái</a:t>
            </a:r>
            <a:r>
              <a:rPr lang="en-US" altLang="en-US" sz="2200" b="1" dirty="0">
                <a:solidFill>
                  <a:srgbClr val="0033CC"/>
                </a:solidFill>
                <a:latin typeface="Arial" panose="020B0604020202020204" pitchFamily="34" charset="0"/>
                <a:cs typeface="Arial" panose="020B0604020202020204" pitchFamily="34" charset="0"/>
              </a:rPr>
              <a:t> </a:t>
            </a: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6A4AB588-693A-406D-BD74-051DD4B01E42}"/>
              </a:ext>
            </a:extLst>
          </p:cNvPr>
          <p:cNvSpPr txBox="1"/>
          <p:nvPr/>
        </p:nvSpPr>
        <p:spPr>
          <a:xfrm>
            <a:off x="88841" y="333469"/>
            <a:ext cx="11318639" cy="461665"/>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45" name="Group 21">
            <a:extLst>
              <a:ext uri="{FF2B5EF4-FFF2-40B4-BE49-F238E27FC236}">
                <a16:creationId xmlns="" xmlns:a16="http://schemas.microsoft.com/office/drawing/2014/main" id="{F41F37FD-3DC8-4DC5-8321-28BD04D602D6}"/>
              </a:ext>
            </a:extLst>
          </p:cNvPr>
          <p:cNvGrpSpPr>
            <a:grpSpLocks/>
          </p:cNvGrpSpPr>
          <p:nvPr/>
        </p:nvGrpSpPr>
        <p:grpSpPr bwMode="auto">
          <a:xfrm>
            <a:off x="2286" y="1085504"/>
            <a:ext cx="10184030" cy="268040"/>
            <a:chOff x="240" y="576"/>
            <a:chExt cx="5298" cy="0"/>
          </a:xfrm>
        </p:grpSpPr>
        <p:sp>
          <p:nvSpPr>
            <p:cNvPr id="46" name="Line 7">
              <a:extLst>
                <a:ext uri="{FF2B5EF4-FFF2-40B4-BE49-F238E27FC236}">
                  <a16:creationId xmlns="" xmlns:a16="http://schemas.microsoft.com/office/drawing/2014/main" id="{907CCD7A-4BE9-4473-B30D-AAD8F8F7B481}"/>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47" name="Line 8">
              <a:extLst>
                <a:ext uri="{FF2B5EF4-FFF2-40B4-BE49-F238E27FC236}">
                  <a16:creationId xmlns="" xmlns:a16="http://schemas.microsoft.com/office/drawing/2014/main" id="{6765CA90-9075-4D43-BF1A-573E9DED40AF}"/>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48" name="Rectangle 47">
            <a:extLst>
              <a:ext uri="{FF2B5EF4-FFF2-40B4-BE49-F238E27FC236}">
                <a16:creationId xmlns="" xmlns:a16="http://schemas.microsoft.com/office/drawing/2014/main" id="{2B16AFCF-7A94-4960-A3FC-61D781D2FFD7}"/>
              </a:ext>
            </a:extLst>
          </p:cNvPr>
          <p:cNvSpPr/>
          <p:nvPr/>
        </p:nvSpPr>
        <p:spPr>
          <a:xfrm>
            <a:off x="2817762" y="1915691"/>
            <a:ext cx="3308919" cy="461665"/>
          </a:xfrm>
          <a:prstGeom prst="rect">
            <a:avLst/>
          </a:prstGeom>
        </p:spPr>
        <p:txBody>
          <a:bodyPr wrap="non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660033"/>
                </a:solidFill>
                <a:effectLst/>
                <a:uLnTx/>
                <a:uFillTx/>
                <a:latin typeface="Open Sans"/>
                <a:ea typeface="+mn-ea"/>
                <a:cs typeface="+mn-cs"/>
              </a:rPr>
              <a:t>Kinh</a:t>
            </a:r>
            <a:r>
              <a:rPr kumimoji="0" lang="en-US" sz="2400" b="1" i="0" u="none" strike="noStrike" kern="1200" cap="none" spc="0" normalizeH="0" noProof="0" dirty="0">
                <a:ln>
                  <a:noFill/>
                </a:ln>
                <a:solidFill>
                  <a:srgbClr val="660033"/>
                </a:solidFill>
                <a:effectLst/>
                <a:uLnTx/>
                <a:uFillTx/>
                <a:latin typeface="Open Sans"/>
                <a:ea typeface="+mn-ea"/>
                <a:cs typeface="+mn-cs"/>
              </a:rPr>
              <a:t> </a:t>
            </a:r>
            <a:r>
              <a:rPr kumimoji="0" lang="vi-VN" sz="2400" b="1" i="0" u="none" strike="noStrike" kern="1200" cap="none" spc="0" normalizeH="0" noProof="0" dirty="0">
                <a:ln>
                  <a:noFill/>
                </a:ln>
                <a:solidFill>
                  <a:srgbClr val="660033"/>
                </a:solidFill>
                <a:effectLst/>
                <a:uLnTx/>
                <a:uFillTx/>
                <a:latin typeface="Open Sans"/>
                <a:ea typeface="+mn-ea"/>
                <a:cs typeface="+mn-cs"/>
              </a:rPr>
              <a:t>tế thị trường</a:t>
            </a:r>
            <a:endParaRPr kumimoji="0" lang="en-US" sz="2400" b="1" i="0" u="none" strike="noStrike" kern="1200" cap="none" spc="0" normalizeH="0" baseline="0" noProof="0" dirty="0">
              <a:ln>
                <a:noFill/>
              </a:ln>
              <a:solidFill>
                <a:srgbClr val="660033"/>
              </a:solidFill>
              <a:effectLst/>
              <a:uLnTx/>
              <a:uFillTx/>
              <a:latin typeface="Open Sans"/>
              <a:ea typeface="+mn-ea"/>
              <a:cs typeface="+mn-cs"/>
            </a:endParaRPr>
          </a:p>
        </p:txBody>
      </p:sp>
      <p:sp>
        <p:nvSpPr>
          <p:cNvPr id="8" name="Scroll: Horizontal 7">
            <a:extLst>
              <a:ext uri="{FF2B5EF4-FFF2-40B4-BE49-F238E27FC236}">
                <a16:creationId xmlns="" xmlns:a16="http://schemas.microsoft.com/office/drawing/2014/main" id="{9BF13B70-D047-41BA-927D-96032DB92A1E}"/>
              </a:ext>
            </a:extLst>
          </p:cNvPr>
          <p:cNvSpPr/>
          <p:nvPr/>
        </p:nvSpPr>
        <p:spPr>
          <a:xfrm>
            <a:off x="3872171" y="2486285"/>
            <a:ext cx="6587145" cy="4312979"/>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400" dirty="0">
                <a:solidFill>
                  <a:srgbClr val="0033CC"/>
                </a:solidFill>
                <a:latin typeface="Arial" panose="020B0604020202020204" pitchFamily="34" charset="0"/>
                <a:cs typeface="Arial" panose="020B0604020202020204" pitchFamily="34" charset="0"/>
              </a:rPr>
              <a:t>K</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inh</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tế</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thị</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trường</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vi-VN"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là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nền</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vi-VN"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kinh tế</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hàng</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hóa</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phát</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triển</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ở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trình</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độ</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cao</a:t>
            </a:r>
            <a:r>
              <a:rPr kumimoji="0" lang="en-US" sz="2400" b="1"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a:t>
            </a:r>
            <a:r>
              <a:rPr kumimoji="0" lang="en-US" sz="2400" b="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ở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đó</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mọi</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quan</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hệ</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sản</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xuất</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và</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trao</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đổi</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đều</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được</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00B050"/>
                </a:solidFill>
                <a:effectLst/>
                <a:uLnTx/>
                <a:uFillTx/>
                <a:latin typeface="Arial" panose="020B0604020202020204" pitchFamily="34" charset="0"/>
                <a:cs typeface="Arial" panose="020B0604020202020204" pitchFamily="34" charset="0"/>
              </a:rPr>
              <a:t>thông</a:t>
            </a:r>
            <a:r>
              <a:rPr kumimoji="0" lang="en-US" sz="2400" b="1" u="none" strike="noStrike" kern="1200" cap="none" spc="0" normalizeH="0" baseline="0" noProof="0" dirty="0">
                <a:ln>
                  <a:noFill/>
                </a:ln>
                <a:solidFill>
                  <a:srgbClr val="00B050"/>
                </a:solidFill>
                <a:effectLst/>
                <a:uLnTx/>
                <a:uFillTx/>
                <a:latin typeface="Arial" panose="020B0604020202020204" pitchFamily="34" charset="0"/>
                <a:cs typeface="Arial" panose="020B0604020202020204" pitchFamily="34" charset="0"/>
              </a:rPr>
              <a:t> qua </a:t>
            </a:r>
            <a:r>
              <a:rPr kumimoji="0" lang="en-US" sz="2400" b="1" u="none" strike="noStrike" kern="1200" cap="none" spc="0" normalizeH="0" baseline="0" noProof="0" dirty="0" err="1">
                <a:ln>
                  <a:noFill/>
                </a:ln>
                <a:solidFill>
                  <a:srgbClr val="00B050"/>
                </a:solidFill>
                <a:effectLst/>
                <a:uLnTx/>
                <a:uFillTx/>
                <a:latin typeface="Arial" panose="020B0604020202020204" pitchFamily="34" charset="0"/>
                <a:cs typeface="Arial" panose="020B0604020202020204" pitchFamily="34" charset="0"/>
              </a:rPr>
              <a:t>thị</a:t>
            </a:r>
            <a:r>
              <a:rPr kumimoji="0" lang="en-US" sz="2400" b="1" u="none" strike="noStrike" kern="1200" cap="none" spc="0" normalizeH="0" baseline="0" noProof="0" dirty="0">
                <a:ln>
                  <a:noFill/>
                </a:ln>
                <a:solidFill>
                  <a:srgbClr val="00B050"/>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rgbClr val="00B050"/>
                </a:solidFill>
                <a:effectLst/>
                <a:uLnTx/>
                <a:uFillTx/>
                <a:latin typeface="Arial" panose="020B0604020202020204" pitchFamily="34" charset="0"/>
                <a:cs typeface="Arial" panose="020B0604020202020204" pitchFamily="34" charset="0"/>
              </a:rPr>
              <a:t>trường</a:t>
            </a:r>
            <a:r>
              <a:rPr kumimoji="0" lang="en-US" sz="2400" b="0" u="none" strike="noStrike" kern="1200" cap="none" spc="0" normalizeH="0" baseline="0" noProof="0" dirty="0">
                <a:ln>
                  <a:noFill/>
                </a:ln>
                <a:solidFill>
                  <a:srgbClr val="00B050"/>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chịu</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sự</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tác</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động</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điều</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tiết</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của</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các</a:t>
            </a:r>
            <a:r>
              <a:rPr kumimoji="0" lang="en-US" sz="2400" b="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chemeClr val="tx1"/>
                </a:solidFill>
                <a:effectLst/>
                <a:uLnTx/>
                <a:uFillTx/>
                <a:latin typeface="Arial" panose="020B0604020202020204" pitchFamily="34" charset="0"/>
                <a:cs typeface="Arial" panose="020B0604020202020204" pitchFamily="34" charset="0"/>
              </a:rPr>
              <a:t>quy</a:t>
            </a:r>
            <a:r>
              <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chemeClr val="tx1"/>
                </a:solidFill>
                <a:effectLst/>
                <a:uLnTx/>
                <a:uFillTx/>
                <a:latin typeface="Arial" panose="020B0604020202020204" pitchFamily="34" charset="0"/>
                <a:cs typeface="Arial" panose="020B0604020202020204" pitchFamily="34" charset="0"/>
              </a:rPr>
              <a:t>luật</a:t>
            </a:r>
            <a:r>
              <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chemeClr val="tx1"/>
                </a:solidFill>
                <a:effectLst/>
                <a:uLnTx/>
                <a:uFillTx/>
                <a:latin typeface="Arial" panose="020B0604020202020204" pitchFamily="34" charset="0"/>
                <a:cs typeface="Arial" panose="020B0604020202020204" pitchFamily="34" charset="0"/>
              </a:rPr>
              <a:t>thị</a:t>
            </a:r>
            <a:r>
              <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 </a:t>
            </a:r>
            <a:r>
              <a:rPr kumimoji="0" lang="en-US" sz="2400" b="1" u="none" strike="noStrike" kern="1200" cap="none" spc="0" normalizeH="0" baseline="0" noProof="0" dirty="0" err="1">
                <a:ln>
                  <a:noFill/>
                </a:ln>
                <a:solidFill>
                  <a:schemeClr val="tx1"/>
                </a:solidFill>
                <a:effectLst/>
                <a:uLnTx/>
                <a:uFillTx/>
                <a:latin typeface="Arial" panose="020B0604020202020204" pitchFamily="34" charset="0"/>
                <a:cs typeface="Arial" panose="020B0604020202020204" pitchFamily="34" charset="0"/>
              </a:rPr>
              <a:t>trường</a:t>
            </a: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graphicFrame>
        <p:nvGraphicFramePr>
          <p:cNvPr id="50" name="Diagram 49">
            <a:extLst>
              <a:ext uri="{FF2B5EF4-FFF2-40B4-BE49-F238E27FC236}">
                <a16:creationId xmlns="" xmlns:a16="http://schemas.microsoft.com/office/drawing/2014/main" id="{2E761824-4599-4F08-B78B-553C47499119}"/>
              </a:ext>
            </a:extLst>
          </p:cNvPr>
          <p:cNvGraphicFramePr/>
          <p:nvPr>
            <p:extLst>
              <p:ext uri="{D42A27DB-BD31-4B8C-83A1-F6EECF244321}">
                <p14:modId xmlns:p14="http://schemas.microsoft.com/office/powerpoint/2010/main" val="2500103359"/>
              </p:ext>
            </p:extLst>
          </p:nvPr>
        </p:nvGraphicFramePr>
        <p:xfrm>
          <a:off x="185801" y="2217605"/>
          <a:ext cx="4301084" cy="321222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529133052"/>
      </p:ext>
    </p:extLst>
  </p:cSld>
  <p:clrMapOvr>
    <a:masterClrMapping/>
  </p:clrMapOvr>
  <p:transition spd="slow">
    <p:push dir="u"/>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8" name="Rectangle 5"/>
          <p:cNvSpPr>
            <a:spLocks noChangeArrowheads="1"/>
          </p:cNvSpPr>
          <p:nvPr/>
        </p:nvSpPr>
        <p:spPr bwMode="auto">
          <a:xfrm>
            <a:off x="3732981" y="37511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chemeClr val="bg1"/>
                </a:solidFill>
                <a:latin typeface="+mj-lt"/>
              </a:rPr>
              <a:t>GIỚI THIỆU MÔN HỌC</a:t>
            </a:r>
          </a:p>
        </p:txBody>
      </p:sp>
      <p:sp>
        <p:nvSpPr>
          <p:cNvPr id="9" name="TextBox 8">
            <a:extLst>
              <a:ext uri="{FF2B5EF4-FFF2-40B4-BE49-F238E27FC236}">
                <a16:creationId xmlns="" xmlns:a16="http://schemas.microsoft.com/office/drawing/2014/main" id="{31A0C1C1-9E53-4C04-AC20-267301BCBDC5}"/>
              </a:ext>
            </a:extLst>
          </p:cNvPr>
          <p:cNvSpPr txBox="1"/>
          <p:nvPr/>
        </p:nvSpPr>
        <p:spPr>
          <a:xfrm>
            <a:off x="1888788" y="1270404"/>
            <a:ext cx="3053706" cy="430887"/>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r>
              <a:rPr lang="vi-VN" altLang="en-US" sz="2200" b="1" dirty="0">
                <a:solidFill>
                  <a:srgbClr val="0033CC"/>
                </a:solidFill>
                <a:latin typeface="Arial" panose="020B0604020202020204" pitchFamily="34" charset="0"/>
                <a:cs typeface="Arial" panose="020B0604020202020204" pitchFamily="34" charset="0"/>
              </a:rPr>
              <a:t>Khái</a:t>
            </a:r>
            <a:r>
              <a:rPr lang="en-US" altLang="en-US" sz="2200" b="1" dirty="0">
                <a:solidFill>
                  <a:srgbClr val="0033CC"/>
                </a:solidFill>
                <a:latin typeface="Arial" panose="020B0604020202020204" pitchFamily="34" charset="0"/>
                <a:cs typeface="Arial" panose="020B0604020202020204" pitchFamily="34" charset="0"/>
              </a:rPr>
              <a:t> </a:t>
            </a: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 xmlns:a16="http://schemas.microsoft.com/office/drawing/2014/main" id="{377FA3C0-75B2-48D2-9114-EFC3379DF300}"/>
              </a:ext>
            </a:extLst>
          </p:cNvPr>
          <p:cNvSpPr txBox="1"/>
          <p:nvPr/>
        </p:nvSpPr>
        <p:spPr>
          <a:xfrm>
            <a:off x="2315997" y="290455"/>
            <a:ext cx="9098995" cy="830997"/>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11" name="Group 21">
            <a:extLst>
              <a:ext uri="{FF2B5EF4-FFF2-40B4-BE49-F238E27FC236}">
                <a16:creationId xmlns="" xmlns:a16="http://schemas.microsoft.com/office/drawing/2014/main" id="{F2956255-5E08-4B58-AB7D-0DCCFDD09C1A}"/>
              </a:ext>
            </a:extLst>
          </p:cNvPr>
          <p:cNvGrpSpPr>
            <a:grpSpLocks/>
          </p:cNvGrpSpPr>
          <p:nvPr/>
        </p:nvGrpSpPr>
        <p:grpSpPr bwMode="auto">
          <a:xfrm>
            <a:off x="1621224" y="1175917"/>
            <a:ext cx="10184030" cy="268040"/>
            <a:chOff x="240" y="576"/>
            <a:chExt cx="5298" cy="0"/>
          </a:xfrm>
        </p:grpSpPr>
        <p:sp>
          <p:nvSpPr>
            <p:cNvPr id="12" name="Line 7">
              <a:extLst>
                <a:ext uri="{FF2B5EF4-FFF2-40B4-BE49-F238E27FC236}">
                  <a16:creationId xmlns="" xmlns:a16="http://schemas.microsoft.com/office/drawing/2014/main" id="{55164452-F65A-4FD7-9A85-60BD8E8F283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3" name="Line 8">
              <a:extLst>
                <a:ext uri="{FF2B5EF4-FFF2-40B4-BE49-F238E27FC236}">
                  <a16:creationId xmlns="" xmlns:a16="http://schemas.microsoft.com/office/drawing/2014/main" id="{638F642D-4B2A-437C-91BC-409706A17AAE}"/>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14" name="Rectangle 13">
            <a:extLst>
              <a:ext uri="{FF2B5EF4-FFF2-40B4-BE49-F238E27FC236}">
                <a16:creationId xmlns="" xmlns:a16="http://schemas.microsoft.com/office/drawing/2014/main" id="{5FA26735-2766-4931-AEEC-F30DE6EF6FD9}"/>
              </a:ext>
            </a:extLst>
          </p:cNvPr>
          <p:cNvSpPr/>
          <p:nvPr/>
        </p:nvSpPr>
        <p:spPr>
          <a:xfrm>
            <a:off x="3245844" y="1690556"/>
            <a:ext cx="3308919" cy="461665"/>
          </a:xfrm>
          <a:prstGeom prst="rect">
            <a:avLst/>
          </a:prstGeom>
        </p:spPr>
        <p:txBody>
          <a:bodyPr wrap="non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660033"/>
                </a:solidFill>
                <a:effectLst/>
                <a:uLnTx/>
                <a:uFillTx/>
                <a:latin typeface="Open Sans"/>
                <a:ea typeface="+mn-ea"/>
                <a:cs typeface="+mn-cs"/>
              </a:rPr>
              <a:t>Kinh</a:t>
            </a:r>
            <a:r>
              <a:rPr kumimoji="0" lang="en-US" sz="2400" b="1" i="0" u="none" strike="noStrike" kern="1200" cap="none" spc="0" normalizeH="0" noProof="0" dirty="0">
                <a:ln>
                  <a:noFill/>
                </a:ln>
                <a:solidFill>
                  <a:srgbClr val="660033"/>
                </a:solidFill>
                <a:effectLst/>
                <a:uLnTx/>
                <a:uFillTx/>
                <a:latin typeface="Open Sans"/>
                <a:ea typeface="+mn-ea"/>
                <a:cs typeface="+mn-cs"/>
              </a:rPr>
              <a:t> </a:t>
            </a:r>
            <a:r>
              <a:rPr kumimoji="0" lang="vi-VN" sz="2400" b="1" i="0" u="none" strike="noStrike" kern="1200" cap="none" spc="0" normalizeH="0" noProof="0" dirty="0">
                <a:ln>
                  <a:noFill/>
                </a:ln>
                <a:solidFill>
                  <a:srgbClr val="660033"/>
                </a:solidFill>
                <a:effectLst/>
                <a:uLnTx/>
                <a:uFillTx/>
                <a:latin typeface="Open Sans"/>
                <a:ea typeface="+mn-ea"/>
                <a:cs typeface="+mn-cs"/>
              </a:rPr>
              <a:t>tế thị trường</a:t>
            </a:r>
            <a:endParaRPr kumimoji="0" lang="en-US" sz="2400" b="1" i="0" u="none" strike="noStrike" kern="1200" cap="none" spc="0" normalizeH="0" baseline="0" noProof="0" dirty="0">
              <a:ln>
                <a:noFill/>
              </a:ln>
              <a:solidFill>
                <a:srgbClr val="660033"/>
              </a:solidFill>
              <a:effectLst/>
              <a:uLnTx/>
              <a:uFillTx/>
              <a:latin typeface="Open Sans"/>
              <a:ea typeface="+mn-ea"/>
              <a:cs typeface="+mn-cs"/>
            </a:endParaRPr>
          </a:p>
        </p:txBody>
      </p:sp>
      <p:sp>
        <p:nvSpPr>
          <p:cNvPr id="15" name="Rounded Rectangle 101">
            <a:extLst>
              <a:ext uri="{FF2B5EF4-FFF2-40B4-BE49-F238E27FC236}">
                <a16:creationId xmlns="" xmlns:a16="http://schemas.microsoft.com/office/drawing/2014/main" id="{ECA25A24-893F-4E02-8AED-FC60F75B2DB6}"/>
              </a:ext>
            </a:extLst>
          </p:cNvPr>
          <p:cNvSpPr/>
          <p:nvPr/>
        </p:nvSpPr>
        <p:spPr>
          <a:xfrm rot="18900000">
            <a:off x="5303670" y="3879184"/>
            <a:ext cx="963635" cy="1183827"/>
          </a:xfrm>
          <a:prstGeom prst="roundRect">
            <a:avLst>
              <a:gd name="adj" fmla="val 1561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16" name="Group 15">
            <a:extLst>
              <a:ext uri="{FF2B5EF4-FFF2-40B4-BE49-F238E27FC236}">
                <a16:creationId xmlns="" xmlns:a16="http://schemas.microsoft.com/office/drawing/2014/main" id="{BEF118B2-35AA-482F-86CC-62297CF6641A}"/>
              </a:ext>
            </a:extLst>
          </p:cNvPr>
          <p:cNvGrpSpPr/>
          <p:nvPr/>
        </p:nvGrpSpPr>
        <p:grpSpPr>
          <a:xfrm>
            <a:off x="6259417" y="2722447"/>
            <a:ext cx="1611720" cy="1811627"/>
            <a:chOff x="4678493" y="1987706"/>
            <a:chExt cx="2712942" cy="1811627"/>
          </a:xfrm>
        </p:grpSpPr>
        <p:sp>
          <p:nvSpPr>
            <p:cNvPr id="17" name="Right Arrow 51">
              <a:extLst>
                <a:ext uri="{FF2B5EF4-FFF2-40B4-BE49-F238E27FC236}">
                  <a16:creationId xmlns="" xmlns:a16="http://schemas.microsoft.com/office/drawing/2014/main" id="{129942C2-2867-4821-9E94-7B75F0D2CCB7}"/>
                </a:ext>
              </a:extLst>
            </p:cNvPr>
            <p:cNvSpPr/>
            <p:nvPr/>
          </p:nvSpPr>
          <p:spPr>
            <a:xfrm>
              <a:off x="5869620" y="1987706"/>
              <a:ext cx="1521815" cy="753796"/>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endParaRPr>
            </a:p>
          </p:txBody>
        </p:sp>
        <p:sp>
          <p:nvSpPr>
            <p:cNvPr id="18" name="Isosceles Triangle 29">
              <a:extLst>
                <a:ext uri="{FF2B5EF4-FFF2-40B4-BE49-F238E27FC236}">
                  <a16:creationId xmlns="" xmlns:a16="http://schemas.microsoft.com/office/drawing/2014/main" id="{38E82C57-FC5B-44E5-B0C3-166FCACAB1FB}"/>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2"/>
                </a:gs>
                <a:gs pos="100000">
                  <a:schemeClr val="accent2">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a:solidFill>
                  <a:prstClr val="black"/>
                </a:solidFill>
              </a:endParaRPr>
            </a:p>
          </p:txBody>
        </p:sp>
      </p:grpSp>
      <p:sp>
        <p:nvSpPr>
          <p:cNvPr id="19" name="Right Arrow 47">
            <a:extLst>
              <a:ext uri="{FF2B5EF4-FFF2-40B4-BE49-F238E27FC236}">
                <a16:creationId xmlns="" xmlns:a16="http://schemas.microsoft.com/office/drawing/2014/main" id="{374BD245-F35F-49DA-A6BD-7601D251A109}"/>
              </a:ext>
            </a:extLst>
          </p:cNvPr>
          <p:cNvSpPr/>
          <p:nvPr/>
        </p:nvSpPr>
        <p:spPr>
          <a:xfrm>
            <a:off x="6953586" y="4185012"/>
            <a:ext cx="904089" cy="753796"/>
          </a:xfrm>
          <a:prstGeom prst="rightArrow">
            <a:avLst/>
          </a:prstGeom>
          <a:solidFill>
            <a:srgbClr val="6600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endParaRPr>
          </a:p>
        </p:txBody>
      </p:sp>
      <p:sp>
        <p:nvSpPr>
          <p:cNvPr id="20" name="Isosceles Triangle 29">
            <a:extLst>
              <a:ext uri="{FF2B5EF4-FFF2-40B4-BE49-F238E27FC236}">
                <a16:creationId xmlns="" xmlns:a16="http://schemas.microsoft.com/office/drawing/2014/main" id="{14D31D06-1F2A-45A6-8117-5BDF4FCCF484}"/>
              </a:ext>
            </a:extLst>
          </p:cNvPr>
          <p:cNvSpPr/>
          <p:nvPr/>
        </p:nvSpPr>
        <p:spPr>
          <a:xfrm rot="16200000">
            <a:off x="6219002" y="4219301"/>
            <a:ext cx="372495" cy="68227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solidFill>
            <a:srgbClr val="660033"/>
          </a:solidFill>
          <a:ln>
            <a:noFill/>
          </a:ln>
        </p:spPr>
        <p:txBody>
          <a:bodyPr vert="horz" wrap="square" lIns="91440" tIns="45720" rIns="91440" bIns="45720" numCol="1" anchor="t" anchorCtr="0" compatLnSpc="1">
            <a:prstTxWarp prst="textNoShape">
              <a:avLst/>
            </a:prstTxWarp>
          </a:bodyPr>
          <a:lstStyle/>
          <a:p>
            <a:endParaRPr lang="ko-KR" altLang="en-US" dirty="0">
              <a:solidFill>
                <a:prstClr val="black"/>
              </a:solidFill>
            </a:endParaRPr>
          </a:p>
        </p:txBody>
      </p:sp>
      <p:grpSp>
        <p:nvGrpSpPr>
          <p:cNvPr id="21" name="Group 20">
            <a:extLst>
              <a:ext uri="{FF2B5EF4-FFF2-40B4-BE49-F238E27FC236}">
                <a16:creationId xmlns="" xmlns:a16="http://schemas.microsoft.com/office/drawing/2014/main" id="{BBEAFC57-5A4F-48A8-B843-ABE6998C8937}"/>
              </a:ext>
            </a:extLst>
          </p:cNvPr>
          <p:cNvGrpSpPr/>
          <p:nvPr/>
        </p:nvGrpSpPr>
        <p:grpSpPr>
          <a:xfrm flipH="1">
            <a:off x="3989405" y="2763342"/>
            <a:ext cx="1600402" cy="1754475"/>
            <a:chOff x="4697542" y="1987706"/>
            <a:chExt cx="2693893" cy="1754475"/>
          </a:xfrm>
        </p:grpSpPr>
        <p:sp>
          <p:nvSpPr>
            <p:cNvPr id="22" name="Right Arrow 49">
              <a:extLst>
                <a:ext uri="{FF2B5EF4-FFF2-40B4-BE49-F238E27FC236}">
                  <a16:creationId xmlns="" xmlns:a16="http://schemas.microsoft.com/office/drawing/2014/main" id="{596DAB55-ADA5-4D01-B7ED-7F83846A1DF0}"/>
                </a:ext>
              </a:extLst>
            </p:cNvPr>
            <p:cNvSpPr/>
            <p:nvPr/>
          </p:nvSpPr>
          <p:spPr>
            <a:xfrm>
              <a:off x="5869620" y="1987706"/>
              <a:ext cx="1521815" cy="753796"/>
            </a:xfrm>
            <a:prstGeom prst="rightArrow">
              <a:avLst/>
            </a:prstGeom>
            <a:solidFill>
              <a:srgbClr val="FF33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solidFill>
              </a:endParaRPr>
            </a:p>
          </p:txBody>
        </p:sp>
        <p:sp>
          <p:nvSpPr>
            <p:cNvPr id="23" name="Isosceles Triangle 29">
              <a:extLst>
                <a:ext uri="{FF2B5EF4-FFF2-40B4-BE49-F238E27FC236}">
                  <a16:creationId xmlns="" xmlns:a16="http://schemas.microsoft.com/office/drawing/2014/main" id="{5EF0A8FC-8E8F-4364-80FD-2DBC2BAA5A02}"/>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solidFill>
              <a:srgbClr val="FF3399"/>
            </a:solidFill>
            <a:ln>
              <a:noFill/>
            </a:ln>
          </p:spPr>
          <p:txBody>
            <a:bodyPr vert="horz" wrap="square" lIns="91440" tIns="45720" rIns="91440" bIns="45720" numCol="1" anchor="t" anchorCtr="0" compatLnSpc="1">
              <a:prstTxWarp prst="textNoShape">
                <a:avLst/>
              </a:prstTxWarp>
            </a:bodyPr>
            <a:lstStyle/>
            <a:p>
              <a:endParaRPr lang="ko-KR" altLang="en-US" dirty="0">
                <a:solidFill>
                  <a:prstClr val="black"/>
                </a:solidFill>
              </a:endParaRPr>
            </a:p>
          </p:txBody>
        </p:sp>
      </p:grpSp>
      <p:grpSp>
        <p:nvGrpSpPr>
          <p:cNvPr id="24" name="Group 23">
            <a:extLst>
              <a:ext uri="{FF2B5EF4-FFF2-40B4-BE49-F238E27FC236}">
                <a16:creationId xmlns="" xmlns:a16="http://schemas.microsoft.com/office/drawing/2014/main" id="{03B71DCA-CCC2-40B5-BFF5-2D4E145295CC}"/>
              </a:ext>
            </a:extLst>
          </p:cNvPr>
          <p:cNvGrpSpPr/>
          <p:nvPr/>
        </p:nvGrpSpPr>
        <p:grpSpPr>
          <a:xfrm flipV="1">
            <a:off x="5871437" y="4560352"/>
            <a:ext cx="1980000" cy="1811627"/>
            <a:chOff x="4678493" y="1987706"/>
            <a:chExt cx="2712942" cy="1811627"/>
          </a:xfrm>
        </p:grpSpPr>
        <p:sp>
          <p:nvSpPr>
            <p:cNvPr id="25" name="Right Arrow 61">
              <a:extLst>
                <a:ext uri="{FF2B5EF4-FFF2-40B4-BE49-F238E27FC236}">
                  <a16:creationId xmlns="" xmlns:a16="http://schemas.microsoft.com/office/drawing/2014/main" id="{66E05851-DB14-4CC0-B5F2-D53836343E33}"/>
                </a:ext>
              </a:extLst>
            </p:cNvPr>
            <p:cNvSpPr/>
            <p:nvPr/>
          </p:nvSpPr>
          <p:spPr>
            <a:xfrm>
              <a:off x="5869620" y="1987706"/>
              <a:ext cx="1521815" cy="753796"/>
            </a:xfrm>
            <a:prstGeom prst="rightArrow">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endParaRPr>
            </a:p>
          </p:txBody>
        </p:sp>
        <p:sp>
          <p:nvSpPr>
            <p:cNvPr id="26" name="Isosceles Triangle 29">
              <a:extLst>
                <a:ext uri="{FF2B5EF4-FFF2-40B4-BE49-F238E27FC236}">
                  <a16:creationId xmlns="" xmlns:a16="http://schemas.microsoft.com/office/drawing/2014/main" id="{0478AC2D-FE7B-4E5B-96FC-17AFC4D115D6}"/>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solidFill>
              <a:srgbClr val="006600"/>
            </a:solidFill>
            <a:ln>
              <a:noFill/>
            </a:ln>
          </p:spPr>
          <p:txBody>
            <a:bodyPr vert="horz" wrap="square" lIns="91440" tIns="45720" rIns="91440" bIns="45720" numCol="1" anchor="t" anchorCtr="0" compatLnSpc="1">
              <a:prstTxWarp prst="textNoShape">
                <a:avLst/>
              </a:prstTxWarp>
            </a:bodyPr>
            <a:lstStyle/>
            <a:p>
              <a:endParaRPr lang="ko-KR" altLang="en-US" dirty="0">
                <a:solidFill>
                  <a:prstClr val="black"/>
                </a:solidFill>
              </a:endParaRPr>
            </a:p>
          </p:txBody>
        </p:sp>
      </p:grpSp>
      <p:grpSp>
        <p:nvGrpSpPr>
          <p:cNvPr id="27" name="Group 26">
            <a:extLst>
              <a:ext uri="{FF2B5EF4-FFF2-40B4-BE49-F238E27FC236}">
                <a16:creationId xmlns="" xmlns:a16="http://schemas.microsoft.com/office/drawing/2014/main" id="{45C7E176-5131-463C-AD91-07B79B6268E8}"/>
              </a:ext>
            </a:extLst>
          </p:cNvPr>
          <p:cNvGrpSpPr/>
          <p:nvPr/>
        </p:nvGrpSpPr>
        <p:grpSpPr>
          <a:xfrm flipH="1" flipV="1">
            <a:off x="3978443" y="4576606"/>
            <a:ext cx="1600402" cy="1754475"/>
            <a:chOff x="4697542" y="1987706"/>
            <a:chExt cx="2693893" cy="1754475"/>
          </a:xfrm>
        </p:grpSpPr>
        <p:sp>
          <p:nvSpPr>
            <p:cNvPr id="28" name="Right Arrow 59">
              <a:extLst>
                <a:ext uri="{FF2B5EF4-FFF2-40B4-BE49-F238E27FC236}">
                  <a16:creationId xmlns="" xmlns:a16="http://schemas.microsoft.com/office/drawing/2014/main" id="{23FFBCFC-F787-4F74-B74D-71DBD40DF084}"/>
                </a:ext>
              </a:extLst>
            </p:cNvPr>
            <p:cNvSpPr/>
            <p:nvPr/>
          </p:nvSpPr>
          <p:spPr>
            <a:xfrm>
              <a:off x="5869620" y="1987706"/>
              <a:ext cx="1521815" cy="753796"/>
            </a:xfrm>
            <a:prstGeom prst="rightArrow">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endParaRPr>
            </a:p>
          </p:txBody>
        </p:sp>
        <p:sp>
          <p:nvSpPr>
            <p:cNvPr id="29" name="Isosceles Triangle 29">
              <a:extLst>
                <a:ext uri="{FF2B5EF4-FFF2-40B4-BE49-F238E27FC236}">
                  <a16:creationId xmlns="" xmlns:a16="http://schemas.microsoft.com/office/drawing/2014/main" id="{E7C4409F-8F7F-415C-B78A-F9CBE16783B5}"/>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ko-KR" altLang="en-US" dirty="0">
                <a:solidFill>
                  <a:prstClr val="black"/>
                </a:solidFill>
              </a:endParaRPr>
            </a:p>
          </p:txBody>
        </p:sp>
      </p:grpSp>
      <p:grpSp>
        <p:nvGrpSpPr>
          <p:cNvPr id="30" name="Group 29">
            <a:extLst>
              <a:ext uri="{FF2B5EF4-FFF2-40B4-BE49-F238E27FC236}">
                <a16:creationId xmlns="" xmlns:a16="http://schemas.microsoft.com/office/drawing/2014/main" id="{8D798DB6-84E8-44CD-9BB6-04133A126320}"/>
              </a:ext>
            </a:extLst>
          </p:cNvPr>
          <p:cNvGrpSpPr/>
          <p:nvPr/>
        </p:nvGrpSpPr>
        <p:grpSpPr>
          <a:xfrm flipH="1">
            <a:off x="3974240" y="4185012"/>
            <a:ext cx="1583427" cy="753796"/>
            <a:chOff x="4726118" y="1987706"/>
            <a:chExt cx="2665317" cy="753796"/>
          </a:xfrm>
          <a:solidFill>
            <a:srgbClr val="0070C0"/>
          </a:solidFill>
        </p:grpSpPr>
        <p:sp>
          <p:nvSpPr>
            <p:cNvPr id="31" name="Right Arrow 57">
              <a:extLst>
                <a:ext uri="{FF2B5EF4-FFF2-40B4-BE49-F238E27FC236}">
                  <a16:creationId xmlns="" xmlns:a16="http://schemas.microsoft.com/office/drawing/2014/main" id="{C2061737-0ADD-4A27-B4BC-67A7F56EB7FC}"/>
                </a:ext>
              </a:extLst>
            </p:cNvPr>
            <p:cNvSpPr/>
            <p:nvPr/>
          </p:nvSpPr>
          <p:spPr>
            <a:xfrm>
              <a:off x="5869620" y="1987706"/>
              <a:ext cx="1521815" cy="753796"/>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solidFill>
              </a:endParaRPr>
            </a:p>
          </p:txBody>
        </p:sp>
        <p:sp>
          <p:nvSpPr>
            <p:cNvPr id="32" name="Isosceles Triangle 29">
              <a:extLst>
                <a:ext uri="{FF2B5EF4-FFF2-40B4-BE49-F238E27FC236}">
                  <a16:creationId xmlns="" xmlns:a16="http://schemas.microsoft.com/office/drawing/2014/main" id="{2025F90E-CF43-4E70-B6A0-50FE35F5DD85}"/>
                </a:ext>
              </a:extLst>
            </p:cNvPr>
            <p:cNvSpPr/>
            <p:nvPr/>
          </p:nvSpPr>
          <p:spPr>
            <a:xfrm rot="16200000">
              <a:off x="5114090" y="1788914"/>
              <a:ext cx="372495" cy="1148439"/>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pFill/>
            <a:ln>
              <a:noFill/>
            </a:ln>
          </p:spPr>
          <p:txBody>
            <a:bodyPr vert="horz" wrap="square" lIns="91440" tIns="45720" rIns="91440" bIns="45720" numCol="1" anchor="t" anchorCtr="0" compatLnSpc="1">
              <a:prstTxWarp prst="textNoShape">
                <a:avLst/>
              </a:prstTxWarp>
            </a:bodyPr>
            <a:lstStyle/>
            <a:p>
              <a:endParaRPr lang="ko-KR" altLang="en-US" dirty="0">
                <a:solidFill>
                  <a:prstClr val="black"/>
                </a:solidFill>
              </a:endParaRPr>
            </a:p>
          </p:txBody>
        </p:sp>
      </p:grpSp>
      <p:sp>
        <p:nvSpPr>
          <p:cNvPr id="33" name="TextBox 32">
            <a:extLst>
              <a:ext uri="{FF2B5EF4-FFF2-40B4-BE49-F238E27FC236}">
                <a16:creationId xmlns="" xmlns:a16="http://schemas.microsoft.com/office/drawing/2014/main" id="{B81A6938-6782-4033-BC2C-46D5796698D7}"/>
              </a:ext>
            </a:extLst>
          </p:cNvPr>
          <p:cNvSpPr txBox="1"/>
          <p:nvPr/>
        </p:nvSpPr>
        <p:spPr>
          <a:xfrm>
            <a:off x="8342016" y="2569771"/>
            <a:ext cx="3463238" cy="1200329"/>
          </a:xfrm>
          <a:prstGeom prst="rect">
            <a:avLst/>
          </a:prstGeom>
          <a:noFill/>
        </p:spPr>
        <p:txBody>
          <a:bodyPr wrap="square" rtlCol="0">
            <a:spAutoFit/>
          </a:bodyPr>
          <a:lstStyle/>
          <a:p>
            <a:pPr lvl="0" algn="just"/>
            <a:r>
              <a:rPr lang="en-US" dirty="0" err="1">
                <a:cs typeface="Arial" panose="020B0604020202020204" pitchFamily="34" charset="0"/>
              </a:rPr>
              <a:t>Thị</a:t>
            </a:r>
            <a:r>
              <a:rPr lang="en-US" dirty="0">
                <a:cs typeface="Arial" panose="020B0604020202020204" pitchFamily="34" charset="0"/>
              </a:rPr>
              <a:t> </a:t>
            </a:r>
            <a:r>
              <a:rPr lang="en-US" dirty="0" err="1">
                <a:cs typeface="Arial" panose="020B0604020202020204" pitchFamily="34" charset="0"/>
              </a:rPr>
              <a:t>trường</a:t>
            </a:r>
            <a:r>
              <a:rPr lang="en-US" dirty="0">
                <a:cs typeface="Arial" panose="020B0604020202020204" pitchFamily="34" charset="0"/>
              </a:rPr>
              <a:t> </a:t>
            </a:r>
            <a:r>
              <a:rPr lang="en-US" dirty="0" err="1">
                <a:cs typeface="Arial" panose="020B0604020202020204" pitchFamily="34" charset="0"/>
              </a:rPr>
              <a:t>đóng</a:t>
            </a:r>
            <a:r>
              <a:rPr lang="en-US" dirty="0">
                <a:cs typeface="Arial" panose="020B0604020202020204" pitchFamily="34" charset="0"/>
              </a:rPr>
              <a:t> </a:t>
            </a:r>
            <a:r>
              <a:rPr lang="en-US" dirty="0" err="1">
                <a:cs typeface="Arial" panose="020B0604020202020204" pitchFamily="34" charset="0"/>
              </a:rPr>
              <a:t>vai</a:t>
            </a:r>
            <a:r>
              <a:rPr lang="en-US" dirty="0">
                <a:cs typeface="Arial" panose="020B0604020202020204" pitchFamily="34" charset="0"/>
              </a:rPr>
              <a:t> </a:t>
            </a:r>
            <a:r>
              <a:rPr lang="en-US" dirty="0" err="1">
                <a:cs typeface="Arial" panose="020B0604020202020204" pitchFamily="34" charset="0"/>
              </a:rPr>
              <a:t>trò</a:t>
            </a:r>
            <a:r>
              <a:rPr lang="en-US" dirty="0">
                <a:cs typeface="Arial" panose="020B0604020202020204" pitchFamily="34" charset="0"/>
              </a:rPr>
              <a:t> </a:t>
            </a:r>
            <a:r>
              <a:rPr lang="en-US" dirty="0" err="1">
                <a:cs typeface="Arial" panose="020B0604020202020204" pitchFamily="34" charset="0"/>
              </a:rPr>
              <a:t>quyết</a:t>
            </a:r>
            <a:r>
              <a:rPr lang="en-US" dirty="0">
                <a:cs typeface="Arial" panose="020B0604020202020204" pitchFamily="34" charset="0"/>
              </a:rPr>
              <a:t> </a:t>
            </a:r>
            <a:r>
              <a:rPr lang="en-US" dirty="0" err="1">
                <a:cs typeface="Arial" panose="020B0604020202020204" pitchFamily="34" charset="0"/>
              </a:rPr>
              <a:t>định</a:t>
            </a:r>
            <a:r>
              <a:rPr lang="en-US" dirty="0">
                <a:cs typeface="Arial" panose="020B0604020202020204" pitchFamily="34" charset="0"/>
              </a:rPr>
              <a:t> </a:t>
            </a:r>
            <a:r>
              <a:rPr lang="en-US" dirty="0" err="1">
                <a:cs typeface="Arial" panose="020B0604020202020204" pitchFamily="34" charset="0"/>
              </a:rPr>
              <a:t>việc</a:t>
            </a:r>
            <a:r>
              <a:rPr lang="en-US" dirty="0">
                <a:cs typeface="Arial" panose="020B0604020202020204" pitchFamily="34" charset="0"/>
              </a:rPr>
              <a:t> </a:t>
            </a:r>
            <a:r>
              <a:rPr lang="en-US" dirty="0" err="1">
                <a:cs typeface="Arial" panose="020B0604020202020204" pitchFamily="34" charset="0"/>
              </a:rPr>
              <a:t>phân</a:t>
            </a:r>
            <a:r>
              <a:rPr lang="en-US" dirty="0">
                <a:cs typeface="Arial" panose="020B0604020202020204" pitchFamily="34" charset="0"/>
              </a:rPr>
              <a:t> </a:t>
            </a:r>
            <a:r>
              <a:rPr lang="en-US" dirty="0" err="1">
                <a:cs typeface="Arial" panose="020B0604020202020204" pitchFamily="34" charset="0"/>
              </a:rPr>
              <a:t>bổ</a:t>
            </a:r>
            <a:r>
              <a:rPr lang="en-US" dirty="0">
                <a:cs typeface="Arial" panose="020B0604020202020204" pitchFamily="34" charset="0"/>
              </a:rPr>
              <a:t> </a:t>
            </a:r>
            <a:r>
              <a:rPr lang="en-US" dirty="0" err="1">
                <a:cs typeface="Arial" panose="020B0604020202020204" pitchFamily="34" charset="0"/>
              </a:rPr>
              <a:t>các</a:t>
            </a:r>
            <a:r>
              <a:rPr lang="en-US" dirty="0">
                <a:cs typeface="Arial" panose="020B0604020202020204" pitchFamily="34" charset="0"/>
              </a:rPr>
              <a:t> </a:t>
            </a:r>
            <a:r>
              <a:rPr lang="en-US" dirty="0" err="1">
                <a:cs typeface="Arial" panose="020B0604020202020204" pitchFamily="34" charset="0"/>
              </a:rPr>
              <a:t>nguồn</a:t>
            </a:r>
            <a:r>
              <a:rPr lang="en-US" dirty="0">
                <a:cs typeface="Arial" panose="020B0604020202020204" pitchFamily="34" charset="0"/>
              </a:rPr>
              <a:t> </a:t>
            </a:r>
            <a:r>
              <a:rPr lang="en-US" dirty="0" err="1">
                <a:cs typeface="Arial" panose="020B0604020202020204" pitchFamily="34" charset="0"/>
              </a:rPr>
              <a:t>lực</a:t>
            </a:r>
            <a:r>
              <a:rPr lang="en-US" dirty="0">
                <a:cs typeface="Arial" panose="020B0604020202020204" pitchFamily="34" charset="0"/>
              </a:rPr>
              <a:t> </a:t>
            </a:r>
            <a:r>
              <a:rPr lang="vi-VN" dirty="0">
                <a:cs typeface="Arial" panose="020B0604020202020204" pitchFamily="34" charset="0"/>
              </a:rPr>
              <a:t>xã hội.</a:t>
            </a:r>
            <a:endParaRPr lang="en-US" dirty="0">
              <a:cs typeface="Arial" panose="020B0604020202020204" pitchFamily="34" charset="0"/>
            </a:endParaRPr>
          </a:p>
          <a:p>
            <a:endParaRPr lang="ko-KR" altLang="en-US" b="1" dirty="0">
              <a:solidFill>
                <a:prstClr val="black">
                  <a:lumMod val="75000"/>
                  <a:lumOff val="25000"/>
                </a:prstClr>
              </a:solidFill>
              <a:cs typeface="Arial" pitchFamily="34" charset="0"/>
            </a:endParaRPr>
          </a:p>
        </p:txBody>
      </p:sp>
      <p:sp>
        <p:nvSpPr>
          <p:cNvPr id="34" name="TextBox 33">
            <a:extLst>
              <a:ext uri="{FF2B5EF4-FFF2-40B4-BE49-F238E27FC236}">
                <a16:creationId xmlns="" xmlns:a16="http://schemas.microsoft.com/office/drawing/2014/main" id="{C1CBC556-5917-4E6F-AA5C-B2846538C6A9}"/>
              </a:ext>
            </a:extLst>
          </p:cNvPr>
          <p:cNvSpPr txBox="1"/>
          <p:nvPr/>
        </p:nvSpPr>
        <p:spPr>
          <a:xfrm>
            <a:off x="8342014" y="4003767"/>
            <a:ext cx="3463237" cy="646331"/>
          </a:xfrm>
          <a:prstGeom prst="rect">
            <a:avLst/>
          </a:prstGeom>
          <a:noFill/>
        </p:spPr>
        <p:txBody>
          <a:bodyPr wrap="square" rtlCol="0">
            <a:spAutoFit/>
          </a:bodyPr>
          <a:lstStyle/>
          <a:p>
            <a:pPr lvl="0" algn="ctr"/>
            <a:r>
              <a:rPr lang="en-US" dirty="0" err="1">
                <a:solidFill>
                  <a:srgbClr val="663300"/>
                </a:solidFill>
                <a:cs typeface="Times New Roman" panose="02020603050405020304" pitchFamily="18" charset="0"/>
              </a:rPr>
              <a:t>Giá</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cả</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được</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hình</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thành</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trên</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cơ</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sở</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giá</a:t>
            </a:r>
            <a:r>
              <a:rPr lang="en-US" dirty="0">
                <a:solidFill>
                  <a:srgbClr val="663300"/>
                </a:solidFill>
                <a:cs typeface="Times New Roman" panose="02020603050405020304" pitchFamily="18" charset="0"/>
              </a:rPr>
              <a:t> </a:t>
            </a:r>
            <a:r>
              <a:rPr lang="en-US" dirty="0" err="1">
                <a:solidFill>
                  <a:srgbClr val="663300"/>
                </a:solidFill>
                <a:cs typeface="Times New Roman" panose="02020603050405020304" pitchFamily="18" charset="0"/>
              </a:rPr>
              <a:t>trị</a:t>
            </a:r>
            <a:r>
              <a:rPr lang="en-US" dirty="0">
                <a:solidFill>
                  <a:srgbClr val="663300"/>
                </a:solidFill>
                <a:cs typeface="Times New Roman" panose="02020603050405020304" pitchFamily="18" charset="0"/>
              </a:rPr>
              <a:t> HH </a:t>
            </a:r>
            <a:r>
              <a:rPr lang="en-US" dirty="0" err="1">
                <a:solidFill>
                  <a:srgbClr val="663300"/>
                </a:solidFill>
                <a:cs typeface="Times New Roman" panose="02020603050405020304" pitchFamily="18" charset="0"/>
              </a:rPr>
              <a:t>và</a:t>
            </a:r>
            <a:r>
              <a:rPr lang="en-US" dirty="0">
                <a:solidFill>
                  <a:srgbClr val="663300"/>
                </a:solidFill>
                <a:cs typeface="Times New Roman" panose="02020603050405020304" pitchFamily="18" charset="0"/>
              </a:rPr>
              <a:t> QH </a:t>
            </a:r>
            <a:r>
              <a:rPr lang="en-US" dirty="0" err="1">
                <a:solidFill>
                  <a:srgbClr val="663300"/>
                </a:solidFill>
                <a:cs typeface="Times New Roman" panose="02020603050405020304" pitchFamily="18" charset="0"/>
              </a:rPr>
              <a:t>cung</a:t>
            </a:r>
            <a:r>
              <a:rPr lang="en-US" dirty="0">
                <a:solidFill>
                  <a:srgbClr val="663300"/>
                </a:solidFill>
                <a:cs typeface="Times New Roman" panose="02020603050405020304" pitchFamily="18" charset="0"/>
              </a:rPr>
              <a:t> – </a:t>
            </a:r>
            <a:r>
              <a:rPr lang="en-US" dirty="0" err="1">
                <a:solidFill>
                  <a:srgbClr val="663300"/>
                </a:solidFill>
                <a:cs typeface="Times New Roman" panose="02020603050405020304" pitchFamily="18" charset="0"/>
              </a:rPr>
              <a:t>cầu</a:t>
            </a:r>
            <a:r>
              <a:rPr lang="en-US" dirty="0">
                <a:solidFill>
                  <a:srgbClr val="663300"/>
                </a:solidFill>
                <a:cs typeface="Times New Roman" panose="02020603050405020304" pitchFamily="18" charset="0"/>
              </a:rPr>
              <a:t>.</a:t>
            </a:r>
            <a:endParaRPr lang="ko-KR" altLang="en-US" b="1" dirty="0">
              <a:solidFill>
                <a:prstClr val="black">
                  <a:lumMod val="75000"/>
                  <a:lumOff val="25000"/>
                </a:prstClr>
              </a:solidFill>
              <a:cs typeface="Arial" pitchFamily="34" charset="0"/>
            </a:endParaRPr>
          </a:p>
        </p:txBody>
      </p:sp>
      <p:sp>
        <p:nvSpPr>
          <p:cNvPr id="35" name="TextBox 34">
            <a:extLst>
              <a:ext uri="{FF2B5EF4-FFF2-40B4-BE49-F238E27FC236}">
                <a16:creationId xmlns="" xmlns:a16="http://schemas.microsoft.com/office/drawing/2014/main" id="{9256E1F6-302B-45E3-B022-7A5F15AA0971}"/>
              </a:ext>
            </a:extLst>
          </p:cNvPr>
          <p:cNvSpPr txBox="1"/>
          <p:nvPr/>
        </p:nvSpPr>
        <p:spPr>
          <a:xfrm>
            <a:off x="8235986" y="5255001"/>
            <a:ext cx="2965413" cy="923330"/>
          </a:xfrm>
          <a:prstGeom prst="rect">
            <a:avLst/>
          </a:prstGeom>
          <a:noFill/>
        </p:spPr>
        <p:txBody>
          <a:bodyPr wrap="square" rtlCol="0">
            <a:spAutoFit/>
          </a:bodyPr>
          <a:lstStyle/>
          <a:p>
            <a:pPr lvl="0"/>
            <a:r>
              <a:rPr lang="en-US" dirty="0" err="1">
                <a:solidFill>
                  <a:srgbClr val="006600"/>
                </a:solidFill>
                <a:cs typeface="Times New Roman" panose="02020603050405020304" pitchFamily="18" charset="0"/>
              </a:rPr>
              <a:t>Động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lực</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quan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trọng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nhất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là</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lợi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ích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kinh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tế</a:t>
            </a:r>
            <a:r>
              <a:rPr lang="en-US" dirty="0">
                <a:solidFill>
                  <a:srgbClr val="006600"/>
                </a:solidFill>
                <a:cs typeface="Times New Roman" panose="02020603050405020304" pitchFamily="18" charset="0"/>
              </a:rPr>
              <a:t>.</a:t>
            </a:r>
          </a:p>
          <a:p>
            <a:endParaRPr lang="ko-KR" altLang="en-US" b="1" dirty="0">
              <a:solidFill>
                <a:srgbClr val="006600"/>
              </a:solidFill>
              <a:cs typeface="Arial" pitchFamily="34" charset="0"/>
            </a:endParaRPr>
          </a:p>
        </p:txBody>
      </p:sp>
      <p:sp>
        <p:nvSpPr>
          <p:cNvPr id="36" name="TextBox 35">
            <a:extLst>
              <a:ext uri="{FF2B5EF4-FFF2-40B4-BE49-F238E27FC236}">
                <a16:creationId xmlns="" xmlns:a16="http://schemas.microsoft.com/office/drawing/2014/main" id="{FFF411F2-ACB9-42DE-A7DD-9D5C22859219}"/>
              </a:ext>
            </a:extLst>
          </p:cNvPr>
          <p:cNvSpPr txBox="1"/>
          <p:nvPr/>
        </p:nvSpPr>
        <p:spPr>
          <a:xfrm>
            <a:off x="517910" y="2645246"/>
            <a:ext cx="3020917" cy="646331"/>
          </a:xfrm>
          <a:prstGeom prst="rect">
            <a:avLst/>
          </a:prstGeom>
          <a:noFill/>
        </p:spPr>
        <p:txBody>
          <a:bodyPr wrap="square" rtlCol="0">
            <a:spAutoFit/>
          </a:bodyPr>
          <a:lstStyle/>
          <a:p>
            <a:pPr lvl="0" algn="r"/>
            <a:r>
              <a:rPr lang="en-US" dirty="0" err="1">
                <a:solidFill>
                  <a:srgbClr val="CC0099"/>
                </a:solidFill>
                <a:cs typeface="Times New Roman" panose="02020603050405020304" pitchFamily="18" charset="0"/>
              </a:rPr>
              <a:t>Các</a:t>
            </a:r>
            <a:r>
              <a:rPr lang="en-US" dirty="0">
                <a:solidFill>
                  <a:srgbClr val="CC0099"/>
                </a:solidFill>
                <a:cs typeface="Times New Roman" panose="02020603050405020304" pitchFamily="18" charset="0"/>
              </a:rPr>
              <a:t> </a:t>
            </a:r>
            <a:r>
              <a:rPr lang="en-US" dirty="0" err="1">
                <a:solidFill>
                  <a:srgbClr val="CC0099"/>
                </a:solidFill>
                <a:cs typeface="Times New Roman" panose="02020603050405020304" pitchFamily="18" charset="0"/>
              </a:rPr>
              <a:t>chủ</a:t>
            </a:r>
            <a:r>
              <a:rPr lang="en-US" dirty="0">
                <a:solidFill>
                  <a:srgbClr val="CC0099"/>
                </a:solidFill>
                <a:cs typeface="Times New Roman" panose="02020603050405020304" pitchFamily="18" charset="0"/>
              </a:rPr>
              <a:t> </a:t>
            </a:r>
            <a:r>
              <a:rPr lang="en-US" dirty="0" err="1">
                <a:solidFill>
                  <a:srgbClr val="CC0099"/>
                </a:solidFill>
                <a:cs typeface="Times New Roman" panose="02020603050405020304" pitchFamily="18" charset="0"/>
              </a:rPr>
              <a:t>thể</a:t>
            </a:r>
            <a:r>
              <a:rPr lang="en-US" dirty="0">
                <a:solidFill>
                  <a:srgbClr val="CC0099"/>
                </a:solidFill>
                <a:cs typeface="Times New Roman" panose="02020603050405020304" pitchFamily="18" charset="0"/>
              </a:rPr>
              <a:t> KT </a:t>
            </a:r>
            <a:r>
              <a:rPr lang="en-US" dirty="0" err="1">
                <a:solidFill>
                  <a:srgbClr val="CC0099"/>
                </a:solidFill>
                <a:cs typeface="Times New Roman" panose="02020603050405020304" pitchFamily="18" charset="0"/>
              </a:rPr>
              <a:t>tồn</a:t>
            </a:r>
            <a:r>
              <a:rPr lang="en-US" dirty="0">
                <a:solidFill>
                  <a:srgbClr val="CC0099"/>
                </a:solidFill>
                <a:cs typeface="Times New Roman" panose="02020603050405020304" pitchFamily="18" charset="0"/>
              </a:rPr>
              <a:t> </a:t>
            </a:r>
            <a:r>
              <a:rPr lang="en-US" dirty="0" err="1">
                <a:solidFill>
                  <a:srgbClr val="CC0099"/>
                </a:solidFill>
                <a:cs typeface="Times New Roman" panose="02020603050405020304" pitchFamily="18" charset="0"/>
              </a:rPr>
              <a:t>tại</a:t>
            </a:r>
            <a:r>
              <a:rPr lang="en-US" dirty="0">
                <a:solidFill>
                  <a:srgbClr val="CC0099"/>
                </a:solidFill>
                <a:cs typeface="Times New Roman" panose="02020603050405020304" pitchFamily="18" charset="0"/>
              </a:rPr>
              <a:t> </a:t>
            </a:r>
            <a:r>
              <a:rPr lang="en-US" dirty="0" err="1">
                <a:solidFill>
                  <a:srgbClr val="CC0099"/>
                </a:solidFill>
                <a:cs typeface="Times New Roman" panose="02020603050405020304" pitchFamily="18" charset="0"/>
              </a:rPr>
              <a:t>độc</a:t>
            </a:r>
            <a:r>
              <a:rPr lang="en-US" dirty="0">
                <a:solidFill>
                  <a:srgbClr val="CC0099"/>
                </a:solidFill>
                <a:cs typeface="Times New Roman" panose="02020603050405020304" pitchFamily="18" charset="0"/>
              </a:rPr>
              <a:t> </a:t>
            </a:r>
            <a:r>
              <a:rPr lang="en-US" dirty="0" err="1">
                <a:solidFill>
                  <a:srgbClr val="CC0099"/>
                </a:solidFill>
                <a:cs typeface="Times New Roman" panose="02020603050405020304" pitchFamily="18" charset="0"/>
              </a:rPr>
              <a:t>lập</a:t>
            </a:r>
            <a:endParaRPr lang="ko-KR" altLang="en-US" b="1" dirty="0">
              <a:solidFill>
                <a:prstClr val="black">
                  <a:lumMod val="75000"/>
                  <a:lumOff val="25000"/>
                </a:prstClr>
              </a:solidFill>
              <a:cs typeface="Arial" pitchFamily="34" charset="0"/>
            </a:endParaRPr>
          </a:p>
        </p:txBody>
      </p:sp>
      <p:sp>
        <p:nvSpPr>
          <p:cNvPr id="37" name="TextBox 36">
            <a:extLst>
              <a:ext uri="{FF2B5EF4-FFF2-40B4-BE49-F238E27FC236}">
                <a16:creationId xmlns="" xmlns:a16="http://schemas.microsoft.com/office/drawing/2014/main" id="{77B1CA80-CB2A-489E-815A-9DCFF6025643}"/>
              </a:ext>
            </a:extLst>
          </p:cNvPr>
          <p:cNvSpPr txBox="1"/>
          <p:nvPr/>
        </p:nvSpPr>
        <p:spPr>
          <a:xfrm>
            <a:off x="111476" y="4272462"/>
            <a:ext cx="3226912" cy="646331"/>
          </a:xfrm>
          <a:prstGeom prst="rect">
            <a:avLst/>
          </a:prstGeom>
          <a:noFill/>
        </p:spPr>
        <p:txBody>
          <a:bodyPr wrap="square" rtlCol="0">
            <a:spAutoFit/>
          </a:bodyPr>
          <a:lstStyle/>
          <a:p>
            <a:pPr lvl="0" algn="r"/>
            <a:r>
              <a:rPr lang="en-US" dirty="0">
                <a:solidFill>
                  <a:srgbClr val="0066FF"/>
                </a:solidFill>
                <a:cs typeface="Times New Roman" panose="02020603050405020304" pitchFamily="18" charset="0"/>
              </a:rPr>
              <a:t>KTTT </a:t>
            </a:r>
            <a:r>
              <a:rPr lang="en-US" dirty="0" err="1">
                <a:solidFill>
                  <a:srgbClr val="0066FF"/>
                </a:solidFill>
                <a:cs typeface="Times New Roman" panose="02020603050405020304" pitchFamily="18" charset="0"/>
              </a:rPr>
              <a:t>là</a:t>
            </a:r>
            <a:r>
              <a:rPr lang="en-US" dirty="0">
                <a:solidFill>
                  <a:srgbClr val="0066FF"/>
                </a:solidFill>
                <a:cs typeface="Times New Roman" panose="02020603050405020304" pitchFamily="18" charset="0"/>
              </a:rPr>
              <a:t> </a:t>
            </a:r>
            <a:r>
              <a:rPr lang="en-US" dirty="0" err="1">
                <a:solidFill>
                  <a:srgbClr val="0066FF"/>
                </a:solidFill>
                <a:cs typeface="Times New Roman" panose="02020603050405020304" pitchFamily="18" charset="0"/>
              </a:rPr>
              <a:t>nền</a:t>
            </a:r>
            <a:r>
              <a:rPr lang="en-US" dirty="0">
                <a:solidFill>
                  <a:srgbClr val="0066FF"/>
                </a:solidFill>
                <a:cs typeface="Times New Roman" panose="02020603050405020304" pitchFamily="18" charset="0"/>
              </a:rPr>
              <a:t> </a:t>
            </a:r>
            <a:r>
              <a:rPr lang="en-US" dirty="0" err="1">
                <a:solidFill>
                  <a:srgbClr val="0066FF"/>
                </a:solidFill>
                <a:cs typeface="Times New Roman" panose="02020603050405020304" pitchFamily="18" charset="0"/>
              </a:rPr>
              <a:t>kinh</a:t>
            </a:r>
            <a:r>
              <a:rPr lang="en-US" dirty="0">
                <a:solidFill>
                  <a:srgbClr val="0066FF"/>
                </a:solidFill>
                <a:cs typeface="Times New Roman" panose="02020603050405020304" pitchFamily="18" charset="0"/>
              </a:rPr>
              <a:t> </a:t>
            </a:r>
            <a:r>
              <a:rPr lang="en-US" dirty="0" err="1">
                <a:solidFill>
                  <a:srgbClr val="0066FF"/>
                </a:solidFill>
                <a:cs typeface="Times New Roman" panose="02020603050405020304" pitchFamily="18" charset="0"/>
              </a:rPr>
              <a:t>tế</a:t>
            </a:r>
            <a:r>
              <a:rPr lang="en-US" dirty="0">
                <a:solidFill>
                  <a:srgbClr val="0066FF"/>
                </a:solidFill>
                <a:cs typeface="Times New Roman" panose="02020603050405020304" pitchFamily="18" charset="0"/>
              </a:rPr>
              <a:t> </a:t>
            </a:r>
            <a:r>
              <a:rPr lang="en-US" dirty="0" err="1">
                <a:solidFill>
                  <a:srgbClr val="0066FF"/>
                </a:solidFill>
                <a:cs typeface="Times New Roman" panose="02020603050405020304" pitchFamily="18" charset="0"/>
              </a:rPr>
              <a:t>mở</a:t>
            </a:r>
            <a:endParaRPr lang="en-US" dirty="0">
              <a:solidFill>
                <a:srgbClr val="0066FF"/>
              </a:solidFill>
              <a:cs typeface="Times New Roman" panose="02020603050405020304" pitchFamily="18" charset="0"/>
            </a:endParaRPr>
          </a:p>
          <a:p>
            <a:pPr algn="r"/>
            <a:endParaRPr lang="ko-KR" altLang="en-US" b="1" dirty="0">
              <a:solidFill>
                <a:prstClr val="black">
                  <a:lumMod val="75000"/>
                  <a:lumOff val="25000"/>
                </a:prstClr>
              </a:solidFill>
              <a:cs typeface="Arial" pitchFamily="34" charset="0"/>
            </a:endParaRPr>
          </a:p>
        </p:txBody>
      </p:sp>
      <p:sp>
        <p:nvSpPr>
          <p:cNvPr id="38" name="TextBox 37">
            <a:extLst>
              <a:ext uri="{FF2B5EF4-FFF2-40B4-BE49-F238E27FC236}">
                <a16:creationId xmlns="" xmlns:a16="http://schemas.microsoft.com/office/drawing/2014/main" id="{1D6CD515-B334-40DC-8959-C36FA9675A55}"/>
              </a:ext>
            </a:extLst>
          </p:cNvPr>
          <p:cNvSpPr txBox="1"/>
          <p:nvPr/>
        </p:nvSpPr>
        <p:spPr>
          <a:xfrm>
            <a:off x="379156" y="5283189"/>
            <a:ext cx="3020917" cy="923330"/>
          </a:xfrm>
          <a:prstGeom prst="rect">
            <a:avLst/>
          </a:prstGeom>
          <a:noFill/>
        </p:spPr>
        <p:txBody>
          <a:bodyPr wrap="square" rtlCol="0">
            <a:spAutoFit/>
          </a:bodyPr>
          <a:lstStyle/>
          <a:p>
            <a:pPr lvl="0" algn="r"/>
            <a:r>
              <a:rPr lang="en-US" dirty="0" err="1">
                <a:solidFill>
                  <a:srgbClr val="7030A0"/>
                </a:solidFill>
                <a:cs typeface="Times New Roman" panose="02020603050405020304" pitchFamily="18" charset="0"/>
              </a:rPr>
              <a:t>Nhà</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nước</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là</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chủ</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thể</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của</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nền</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kinh</a:t>
            </a:r>
            <a:r>
              <a:rPr lang="en-US" dirty="0">
                <a:solidFill>
                  <a:srgbClr val="7030A0"/>
                </a:solidFill>
                <a:cs typeface="Times New Roman" panose="02020603050405020304" pitchFamily="18" charset="0"/>
              </a:rPr>
              <a:t> </a:t>
            </a:r>
            <a:r>
              <a:rPr lang="en-US" dirty="0" err="1">
                <a:solidFill>
                  <a:srgbClr val="7030A0"/>
                </a:solidFill>
                <a:cs typeface="Times New Roman" panose="02020603050405020304" pitchFamily="18" charset="0"/>
              </a:rPr>
              <a:t>tế</a:t>
            </a:r>
            <a:r>
              <a:rPr lang="en-US" dirty="0">
                <a:solidFill>
                  <a:srgbClr val="7030A0"/>
                </a:solidFill>
                <a:cs typeface="Times New Roman" panose="02020603050405020304" pitchFamily="18" charset="0"/>
              </a:rPr>
              <a:t>.</a:t>
            </a:r>
          </a:p>
          <a:p>
            <a:pPr algn="r"/>
            <a:endParaRPr lang="ko-KR" altLang="en-US" b="1" dirty="0">
              <a:solidFill>
                <a:prstClr val="black">
                  <a:lumMod val="75000"/>
                  <a:lumOff val="25000"/>
                </a:prstClr>
              </a:solidFill>
              <a:cs typeface="Arial" pitchFamily="34" charset="0"/>
            </a:endParaRPr>
          </a:p>
        </p:txBody>
      </p:sp>
      <p:sp>
        <p:nvSpPr>
          <p:cNvPr id="39" name="Rounded Rectangle 102">
            <a:extLst>
              <a:ext uri="{FF2B5EF4-FFF2-40B4-BE49-F238E27FC236}">
                <a16:creationId xmlns="" xmlns:a16="http://schemas.microsoft.com/office/drawing/2014/main" id="{9A3B1D98-C5E1-41D0-A491-F7D366FB0A24}"/>
              </a:ext>
            </a:extLst>
          </p:cNvPr>
          <p:cNvSpPr/>
          <p:nvPr/>
        </p:nvSpPr>
        <p:spPr>
          <a:xfrm rot="18900000">
            <a:off x="5360944" y="3979188"/>
            <a:ext cx="822482" cy="1010420"/>
          </a:xfrm>
          <a:prstGeom prst="roundRect">
            <a:avLst>
              <a:gd name="adj" fmla="val 1561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40" name="Rounded Rectangle 10">
            <a:extLst>
              <a:ext uri="{FF2B5EF4-FFF2-40B4-BE49-F238E27FC236}">
                <a16:creationId xmlns="" xmlns:a16="http://schemas.microsoft.com/office/drawing/2014/main" id="{6153C836-13FB-48BC-A6D5-3B6B4ACD303F}"/>
              </a:ext>
            </a:extLst>
          </p:cNvPr>
          <p:cNvSpPr/>
          <p:nvPr/>
        </p:nvSpPr>
        <p:spPr>
          <a:xfrm>
            <a:off x="7936235" y="2878441"/>
            <a:ext cx="245531" cy="399178"/>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1" name="Rounded Rectangle 6">
            <a:extLst>
              <a:ext uri="{FF2B5EF4-FFF2-40B4-BE49-F238E27FC236}">
                <a16:creationId xmlns="" xmlns:a16="http://schemas.microsoft.com/office/drawing/2014/main" id="{ABE89A9D-EA11-4788-BC80-476D8EB1C925}"/>
              </a:ext>
            </a:extLst>
          </p:cNvPr>
          <p:cNvSpPr/>
          <p:nvPr/>
        </p:nvSpPr>
        <p:spPr>
          <a:xfrm>
            <a:off x="3647990" y="2943223"/>
            <a:ext cx="334248" cy="417478"/>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2" name="Rectangle 16">
            <a:extLst>
              <a:ext uri="{FF2B5EF4-FFF2-40B4-BE49-F238E27FC236}">
                <a16:creationId xmlns="" xmlns:a16="http://schemas.microsoft.com/office/drawing/2014/main" id="{EFA1D3B8-8154-432D-A8C5-477FD3AB7A2A}"/>
              </a:ext>
            </a:extLst>
          </p:cNvPr>
          <p:cNvSpPr/>
          <p:nvPr/>
        </p:nvSpPr>
        <p:spPr>
          <a:xfrm rot="2700000">
            <a:off x="3592192" y="5715313"/>
            <a:ext cx="315590" cy="460557"/>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3" name="Rounded Rectangle 5">
            <a:extLst>
              <a:ext uri="{FF2B5EF4-FFF2-40B4-BE49-F238E27FC236}">
                <a16:creationId xmlns="" xmlns:a16="http://schemas.microsoft.com/office/drawing/2014/main" id="{2DF933C5-95DE-430F-B1B6-F403077ED700}"/>
              </a:ext>
            </a:extLst>
          </p:cNvPr>
          <p:cNvSpPr/>
          <p:nvPr/>
        </p:nvSpPr>
        <p:spPr>
          <a:xfrm flipH="1">
            <a:off x="7910654" y="4342339"/>
            <a:ext cx="378382" cy="383467"/>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4" name="Teardrop 1">
            <a:extLst>
              <a:ext uri="{FF2B5EF4-FFF2-40B4-BE49-F238E27FC236}">
                <a16:creationId xmlns="" xmlns:a16="http://schemas.microsoft.com/office/drawing/2014/main" id="{BA0FB046-F8E8-4B2A-B288-4E4D1C587B51}"/>
              </a:ext>
            </a:extLst>
          </p:cNvPr>
          <p:cNvSpPr/>
          <p:nvPr/>
        </p:nvSpPr>
        <p:spPr>
          <a:xfrm rot="18805991">
            <a:off x="7824189" y="5823395"/>
            <a:ext cx="447253" cy="36026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45" name="Rectangle 36">
            <a:extLst>
              <a:ext uri="{FF2B5EF4-FFF2-40B4-BE49-F238E27FC236}">
                <a16:creationId xmlns="" xmlns:a16="http://schemas.microsoft.com/office/drawing/2014/main" id="{E2B98111-CAA8-4886-8F0E-B2F54AF4C221}"/>
              </a:ext>
            </a:extLst>
          </p:cNvPr>
          <p:cNvSpPr/>
          <p:nvPr/>
        </p:nvSpPr>
        <p:spPr>
          <a:xfrm>
            <a:off x="3673193" y="4344018"/>
            <a:ext cx="376148" cy="386277"/>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6" name="Left Arrow 1">
            <a:extLst>
              <a:ext uri="{FF2B5EF4-FFF2-40B4-BE49-F238E27FC236}">
                <a16:creationId xmlns="" xmlns:a16="http://schemas.microsoft.com/office/drawing/2014/main" id="{7327F726-544B-424C-958D-8E2823F6CBD2}"/>
              </a:ext>
            </a:extLst>
          </p:cNvPr>
          <p:cNvSpPr>
            <a:spLocks noChangeAspect="1"/>
          </p:cNvSpPr>
          <p:nvPr/>
        </p:nvSpPr>
        <p:spPr>
          <a:xfrm>
            <a:off x="5495077" y="4219830"/>
            <a:ext cx="525617" cy="628487"/>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7" name="Rectangle 46">
            <a:extLst>
              <a:ext uri="{FF2B5EF4-FFF2-40B4-BE49-F238E27FC236}">
                <a16:creationId xmlns="" xmlns:a16="http://schemas.microsoft.com/office/drawing/2014/main" id="{9BB89EE4-054E-4F02-866E-9C8A40384A9B}"/>
              </a:ext>
            </a:extLst>
          </p:cNvPr>
          <p:cNvSpPr/>
          <p:nvPr/>
        </p:nvSpPr>
        <p:spPr>
          <a:xfrm>
            <a:off x="3887616" y="2242035"/>
            <a:ext cx="4501553" cy="400110"/>
          </a:xfrm>
          <a:prstGeom prst="rect">
            <a:avLst/>
          </a:prstGeom>
        </p:spPr>
        <p:txBody>
          <a:bodyPr wrap="none">
            <a:spAutoFit/>
          </a:bodyPr>
          <a:lstStyle/>
          <a:p>
            <a:pPr marL="342900" indent="-342900">
              <a:buFont typeface="Wingdings" panose="05000000000000000000" pitchFamily="2" charset="2"/>
              <a:buChar char="§"/>
            </a:pPr>
            <a:r>
              <a:rPr lang="en-US" sz="2000" b="1" dirty="0" err="1">
                <a:solidFill>
                  <a:srgbClr val="006600"/>
                </a:solidFill>
                <a:cs typeface="Times New Roman" panose="02020603050405020304" pitchFamily="18" charset="0"/>
              </a:rPr>
              <a:t>Đặc</a:t>
            </a:r>
            <a:r>
              <a:rPr lang="en-US" sz="2000" b="1" dirty="0">
                <a:solidFill>
                  <a:srgbClr val="006600"/>
                </a:solidFill>
                <a:cs typeface="Times New Roman" panose="02020603050405020304" pitchFamily="18" charset="0"/>
              </a:rPr>
              <a:t> </a:t>
            </a:r>
            <a:r>
              <a:rPr lang="en-US" sz="2000" b="1" dirty="0" err="1">
                <a:solidFill>
                  <a:srgbClr val="006600"/>
                </a:solidFill>
                <a:cs typeface="Times New Roman" panose="02020603050405020304" pitchFamily="18" charset="0"/>
              </a:rPr>
              <a:t>trưng</a:t>
            </a:r>
            <a:r>
              <a:rPr lang="en-US" sz="2000" b="1" dirty="0">
                <a:solidFill>
                  <a:srgbClr val="006600"/>
                </a:solidFill>
                <a:cs typeface="Times New Roman" panose="02020603050405020304" pitchFamily="18" charset="0"/>
              </a:rPr>
              <a:t> </a:t>
            </a:r>
            <a:r>
              <a:rPr lang="en-US" sz="2000" b="1" dirty="0" err="1">
                <a:solidFill>
                  <a:srgbClr val="006600"/>
                </a:solidFill>
                <a:cs typeface="Times New Roman" panose="02020603050405020304" pitchFamily="18" charset="0"/>
              </a:rPr>
              <a:t>nền</a:t>
            </a:r>
            <a:r>
              <a:rPr lang="en-US" sz="2000" b="1" dirty="0">
                <a:solidFill>
                  <a:srgbClr val="006600"/>
                </a:solidFill>
                <a:cs typeface="Times New Roman" panose="02020603050405020304" pitchFamily="18" charset="0"/>
              </a:rPr>
              <a:t> </a:t>
            </a:r>
            <a:r>
              <a:rPr lang="en-US" sz="2000" b="1" dirty="0" err="1">
                <a:solidFill>
                  <a:srgbClr val="006600"/>
                </a:solidFill>
                <a:cs typeface="Times New Roman" panose="02020603050405020304" pitchFamily="18" charset="0"/>
              </a:rPr>
              <a:t>kinh</a:t>
            </a:r>
            <a:r>
              <a:rPr lang="en-US" sz="2000" b="1" dirty="0">
                <a:solidFill>
                  <a:srgbClr val="006600"/>
                </a:solidFill>
                <a:cs typeface="Times New Roman" panose="02020603050405020304" pitchFamily="18" charset="0"/>
              </a:rPr>
              <a:t> </a:t>
            </a:r>
            <a:r>
              <a:rPr lang="en-US" sz="2000" b="1" dirty="0" err="1">
                <a:solidFill>
                  <a:srgbClr val="006600"/>
                </a:solidFill>
                <a:cs typeface="Times New Roman" panose="02020603050405020304" pitchFamily="18" charset="0"/>
              </a:rPr>
              <a:t>tế</a:t>
            </a:r>
            <a:r>
              <a:rPr lang="en-US" sz="2000" b="1" dirty="0">
                <a:solidFill>
                  <a:srgbClr val="006600"/>
                </a:solidFill>
                <a:cs typeface="Times New Roman" panose="02020603050405020304" pitchFamily="18" charset="0"/>
              </a:rPr>
              <a:t> </a:t>
            </a:r>
            <a:r>
              <a:rPr lang="en-US" sz="2000" b="1" dirty="0" err="1">
                <a:solidFill>
                  <a:srgbClr val="006600"/>
                </a:solidFill>
                <a:cs typeface="Times New Roman" panose="02020603050405020304" pitchFamily="18" charset="0"/>
              </a:rPr>
              <a:t>thị</a:t>
            </a:r>
            <a:r>
              <a:rPr lang="en-US" sz="2000" b="1" dirty="0">
                <a:solidFill>
                  <a:srgbClr val="006600"/>
                </a:solidFill>
                <a:cs typeface="Times New Roman" panose="02020603050405020304" pitchFamily="18" charset="0"/>
              </a:rPr>
              <a:t> </a:t>
            </a:r>
            <a:r>
              <a:rPr lang="en-US" sz="2000" b="1" dirty="0" err="1">
                <a:solidFill>
                  <a:srgbClr val="006600"/>
                </a:solidFill>
                <a:cs typeface="Times New Roman" panose="02020603050405020304" pitchFamily="18" charset="0"/>
              </a:rPr>
              <a:t>trường</a:t>
            </a:r>
            <a:endParaRPr lang="en-US" sz="2000" dirty="0">
              <a:solidFill>
                <a:srgbClr val="006600"/>
              </a:solidFill>
            </a:endParaRPr>
          </a:p>
        </p:txBody>
      </p:sp>
    </p:spTree>
    <p:extLst>
      <p:ext uri="{BB962C8B-B14F-4D97-AF65-F5344CB8AC3E}">
        <p14:creationId xmlns:p14="http://schemas.microsoft.com/office/powerpoint/2010/main" val="1015930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31" presetClass="entr" presetSubtype="0" fill="hold" grpId="0" nodeType="withEffect">
                                  <p:stCondLst>
                                    <p:cond delay="0"/>
                                  </p:stCondLst>
                                  <p:childTnLst>
                                    <p:set>
                                      <p:cBhvr>
                                        <p:cTn id="11" dur="1" fill="hold">
                                          <p:stCondLst>
                                            <p:cond delay="0"/>
                                          </p:stCondLst>
                                        </p:cTn>
                                        <p:tgtEl>
                                          <p:spTgt spid="47"/>
                                        </p:tgtEl>
                                        <p:attrNameLst>
                                          <p:attrName>style.visibility</p:attrName>
                                        </p:attrNameLst>
                                      </p:cBhvr>
                                      <p:to>
                                        <p:strVal val="visible"/>
                                      </p:to>
                                    </p:set>
                                    <p:anim calcmode="lin" valueType="num">
                                      <p:cBhvr>
                                        <p:cTn id="12" dur="1000" fill="hold"/>
                                        <p:tgtEl>
                                          <p:spTgt spid="47"/>
                                        </p:tgtEl>
                                        <p:attrNameLst>
                                          <p:attrName>ppt_w</p:attrName>
                                        </p:attrNameLst>
                                      </p:cBhvr>
                                      <p:tavLst>
                                        <p:tav tm="0">
                                          <p:val>
                                            <p:fltVal val="0"/>
                                          </p:val>
                                        </p:tav>
                                        <p:tav tm="100000">
                                          <p:val>
                                            <p:strVal val="#ppt_w"/>
                                          </p:val>
                                        </p:tav>
                                      </p:tavLst>
                                    </p:anim>
                                    <p:anim calcmode="lin" valueType="num">
                                      <p:cBhvr>
                                        <p:cTn id="13" dur="1000" fill="hold"/>
                                        <p:tgtEl>
                                          <p:spTgt spid="47"/>
                                        </p:tgtEl>
                                        <p:attrNameLst>
                                          <p:attrName>ppt_h</p:attrName>
                                        </p:attrNameLst>
                                      </p:cBhvr>
                                      <p:tavLst>
                                        <p:tav tm="0">
                                          <p:val>
                                            <p:fltVal val="0"/>
                                          </p:val>
                                        </p:tav>
                                        <p:tav tm="100000">
                                          <p:val>
                                            <p:strVal val="#ppt_h"/>
                                          </p:val>
                                        </p:tav>
                                      </p:tavLst>
                                    </p:anim>
                                    <p:anim calcmode="lin" valueType="num">
                                      <p:cBhvr>
                                        <p:cTn id="14" dur="1000" fill="hold"/>
                                        <p:tgtEl>
                                          <p:spTgt spid="47"/>
                                        </p:tgtEl>
                                        <p:attrNameLst>
                                          <p:attrName>style.rotation</p:attrName>
                                        </p:attrNameLst>
                                      </p:cBhvr>
                                      <p:tavLst>
                                        <p:tav tm="0">
                                          <p:val>
                                            <p:fltVal val="90"/>
                                          </p:val>
                                        </p:tav>
                                        <p:tav tm="100000">
                                          <p:val>
                                            <p:fltVal val="0"/>
                                          </p:val>
                                        </p:tav>
                                      </p:tavLst>
                                    </p:anim>
                                    <p:animEffect transition="in" filter="fade">
                                      <p:cBhvr>
                                        <p:cTn id="15" dur="1000"/>
                                        <p:tgtEl>
                                          <p:spTgt spid="47"/>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wheel(1)">
                                      <p:cBhvr>
                                        <p:cTn id="18" dur="2000"/>
                                        <p:tgtEl>
                                          <p:spTgt spid="15"/>
                                        </p:tgtEl>
                                      </p:cBhvr>
                                    </p:animEffect>
                                  </p:childTnLst>
                                </p:cTn>
                              </p:par>
                              <p:par>
                                <p:cTn id="19" presetID="21" presetClass="entr" presetSubtype="1"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wheel(1)">
                                      <p:cBhvr>
                                        <p:cTn id="21" dur="2000"/>
                                        <p:tgtEl>
                                          <p:spTgt spid="16"/>
                                        </p:tgtEl>
                                      </p:cBhvr>
                                    </p:animEffect>
                                  </p:childTnLst>
                                </p:cTn>
                              </p:par>
                              <p:par>
                                <p:cTn id="22" presetID="21" presetClass="entr" presetSubtype="1" fill="hold" grpId="0"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heel(1)">
                                      <p:cBhvr>
                                        <p:cTn id="24" dur="2000"/>
                                        <p:tgtEl>
                                          <p:spTgt spid="19"/>
                                        </p:tgtEl>
                                      </p:cBhvr>
                                    </p:animEffect>
                                  </p:childTnLst>
                                </p:cTn>
                              </p:par>
                              <p:par>
                                <p:cTn id="25" presetID="21" presetClass="entr" presetSubtype="1"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wheel(1)">
                                      <p:cBhvr>
                                        <p:cTn id="27" dur="2000"/>
                                        <p:tgtEl>
                                          <p:spTgt spid="20"/>
                                        </p:tgtEl>
                                      </p:cBhvr>
                                    </p:animEffect>
                                  </p:childTnLst>
                                </p:cTn>
                              </p:par>
                              <p:par>
                                <p:cTn id="28" presetID="21" presetClass="entr" presetSubtype="1"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wheel(1)">
                                      <p:cBhvr>
                                        <p:cTn id="30" dur="2000"/>
                                        <p:tgtEl>
                                          <p:spTgt spid="21"/>
                                        </p:tgtEl>
                                      </p:cBhvr>
                                    </p:animEffect>
                                  </p:childTnLst>
                                </p:cTn>
                              </p:par>
                              <p:par>
                                <p:cTn id="31" presetID="21" presetClass="entr" presetSubtype="1" fill="hold" nodeType="with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wheel(1)">
                                      <p:cBhvr>
                                        <p:cTn id="33" dur="2000"/>
                                        <p:tgtEl>
                                          <p:spTgt spid="24"/>
                                        </p:tgtEl>
                                      </p:cBhvr>
                                    </p:animEffect>
                                  </p:childTnLst>
                                </p:cTn>
                              </p:par>
                              <p:par>
                                <p:cTn id="34" presetID="21" presetClass="entr" presetSubtype="1" fill="hold"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wheel(1)">
                                      <p:cBhvr>
                                        <p:cTn id="36" dur="2000"/>
                                        <p:tgtEl>
                                          <p:spTgt spid="27"/>
                                        </p:tgtEl>
                                      </p:cBhvr>
                                    </p:animEffect>
                                  </p:childTnLst>
                                </p:cTn>
                              </p:par>
                              <p:par>
                                <p:cTn id="37" presetID="21" presetClass="entr" presetSubtype="1" fill="hold"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wheel(1)">
                                      <p:cBhvr>
                                        <p:cTn id="39" dur="2000"/>
                                        <p:tgtEl>
                                          <p:spTgt spid="30"/>
                                        </p:tgtEl>
                                      </p:cBhvr>
                                    </p:animEffect>
                                  </p:childTnLst>
                                </p:cTn>
                              </p:par>
                              <p:par>
                                <p:cTn id="40" presetID="21" presetClass="entr" presetSubtype="1" fill="hold" grpId="0" nodeType="withEffect">
                                  <p:stCondLst>
                                    <p:cond delay="0"/>
                                  </p:stCondLst>
                                  <p:childTnLst>
                                    <p:set>
                                      <p:cBhvr>
                                        <p:cTn id="41" dur="1" fill="hold">
                                          <p:stCondLst>
                                            <p:cond delay="0"/>
                                          </p:stCondLst>
                                        </p:cTn>
                                        <p:tgtEl>
                                          <p:spTgt spid="33"/>
                                        </p:tgtEl>
                                        <p:attrNameLst>
                                          <p:attrName>style.visibility</p:attrName>
                                        </p:attrNameLst>
                                      </p:cBhvr>
                                      <p:to>
                                        <p:strVal val="visible"/>
                                      </p:to>
                                    </p:set>
                                    <p:animEffect transition="in" filter="wheel(1)">
                                      <p:cBhvr>
                                        <p:cTn id="42" dur="2000"/>
                                        <p:tgtEl>
                                          <p:spTgt spid="33"/>
                                        </p:tgtEl>
                                      </p:cBhvr>
                                    </p:animEffect>
                                  </p:childTnLst>
                                </p:cTn>
                              </p:par>
                              <p:par>
                                <p:cTn id="43" presetID="21" presetClass="entr" presetSubtype="1"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wheel(1)">
                                      <p:cBhvr>
                                        <p:cTn id="45" dur="2000"/>
                                        <p:tgtEl>
                                          <p:spTgt spid="34"/>
                                        </p:tgtEl>
                                      </p:cBhvr>
                                    </p:animEffect>
                                  </p:childTnLst>
                                </p:cTn>
                              </p:par>
                              <p:par>
                                <p:cTn id="46" presetID="21" presetClass="entr" presetSubtype="1" fill="hold" grpId="0" nodeType="with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wheel(1)">
                                      <p:cBhvr>
                                        <p:cTn id="48" dur="2000"/>
                                        <p:tgtEl>
                                          <p:spTgt spid="35"/>
                                        </p:tgtEl>
                                      </p:cBhvr>
                                    </p:animEffect>
                                  </p:childTnLst>
                                </p:cTn>
                              </p:par>
                              <p:par>
                                <p:cTn id="49" presetID="21" presetClass="entr" presetSubtype="1" fill="hold" grpId="0" nodeType="withEffect">
                                  <p:stCondLst>
                                    <p:cond delay="0"/>
                                  </p:stCondLst>
                                  <p:childTnLst>
                                    <p:set>
                                      <p:cBhvr>
                                        <p:cTn id="50" dur="1" fill="hold">
                                          <p:stCondLst>
                                            <p:cond delay="0"/>
                                          </p:stCondLst>
                                        </p:cTn>
                                        <p:tgtEl>
                                          <p:spTgt spid="36"/>
                                        </p:tgtEl>
                                        <p:attrNameLst>
                                          <p:attrName>style.visibility</p:attrName>
                                        </p:attrNameLst>
                                      </p:cBhvr>
                                      <p:to>
                                        <p:strVal val="visible"/>
                                      </p:to>
                                    </p:set>
                                    <p:animEffect transition="in" filter="wheel(1)">
                                      <p:cBhvr>
                                        <p:cTn id="51" dur="2000"/>
                                        <p:tgtEl>
                                          <p:spTgt spid="36"/>
                                        </p:tgtEl>
                                      </p:cBhvr>
                                    </p:animEffect>
                                  </p:childTnLst>
                                </p:cTn>
                              </p:par>
                              <p:par>
                                <p:cTn id="52" presetID="21" presetClass="entr" presetSubtype="1" fill="hold" grpId="0" nodeType="withEffect">
                                  <p:stCondLst>
                                    <p:cond delay="0"/>
                                  </p:stCondLst>
                                  <p:childTnLst>
                                    <p:set>
                                      <p:cBhvr>
                                        <p:cTn id="53" dur="1" fill="hold">
                                          <p:stCondLst>
                                            <p:cond delay="0"/>
                                          </p:stCondLst>
                                        </p:cTn>
                                        <p:tgtEl>
                                          <p:spTgt spid="37"/>
                                        </p:tgtEl>
                                        <p:attrNameLst>
                                          <p:attrName>style.visibility</p:attrName>
                                        </p:attrNameLst>
                                      </p:cBhvr>
                                      <p:to>
                                        <p:strVal val="visible"/>
                                      </p:to>
                                    </p:set>
                                    <p:animEffect transition="in" filter="wheel(1)">
                                      <p:cBhvr>
                                        <p:cTn id="54" dur="2000"/>
                                        <p:tgtEl>
                                          <p:spTgt spid="37"/>
                                        </p:tgtEl>
                                      </p:cBhvr>
                                    </p:animEffect>
                                  </p:childTnLst>
                                </p:cTn>
                              </p:par>
                              <p:par>
                                <p:cTn id="55" presetID="21" presetClass="entr" presetSubtype="1" fill="hold" grpId="0" nodeType="withEffect">
                                  <p:stCondLst>
                                    <p:cond delay="0"/>
                                  </p:stCondLst>
                                  <p:childTnLst>
                                    <p:set>
                                      <p:cBhvr>
                                        <p:cTn id="56" dur="1" fill="hold">
                                          <p:stCondLst>
                                            <p:cond delay="0"/>
                                          </p:stCondLst>
                                        </p:cTn>
                                        <p:tgtEl>
                                          <p:spTgt spid="38"/>
                                        </p:tgtEl>
                                        <p:attrNameLst>
                                          <p:attrName>style.visibility</p:attrName>
                                        </p:attrNameLst>
                                      </p:cBhvr>
                                      <p:to>
                                        <p:strVal val="visible"/>
                                      </p:to>
                                    </p:set>
                                    <p:animEffect transition="in" filter="wheel(1)">
                                      <p:cBhvr>
                                        <p:cTn id="57" dur="2000"/>
                                        <p:tgtEl>
                                          <p:spTgt spid="38"/>
                                        </p:tgtEl>
                                      </p:cBhvr>
                                    </p:animEffect>
                                  </p:childTnLst>
                                </p:cTn>
                              </p:par>
                              <p:par>
                                <p:cTn id="58" presetID="21" presetClass="entr" presetSubtype="1" fill="hold" grpId="0" nodeType="withEffect">
                                  <p:stCondLst>
                                    <p:cond delay="0"/>
                                  </p:stCondLst>
                                  <p:childTnLst>
                                    <p:set>
                                      <p:cBhvr>
                                        <p:cTn id="59" dur="1" fill="hold">
                                          <p:stCondLst>
                                            <p:cond delay="0"/>
                                          </p:stCondLst>
                                        </p:cTn>
                                        <p:tgtEl>
                                          <p:spTgt spid="39"/>
                                        </p:tgtEl>
                                        <p:attrNameLst>
                                          <p:attrName>style.visibility</p:attrName>
                                        </p:attrNameLst>
                                      </p:cBhvr>
                                      <p:to>
                                        <p:strVal val="visible"/>
                                      </p:to>
                                    </p:set>
                                    <p:animEffect transition="in" filter="wheel(1)">
                                      <p:cBhvr>
                                        <p:cTn id="60" dur="2000"/>
                                        <p:tgtEl>
                                          <p:spTgt spid="39"/>
                                        </p:tgtEl>
                                      </p:cBhvr>
                                    </p:animEffect>
                                  </p:childTnLst>
                                </p:cTn>
                              </p:par>
                              <p:par>
                                <p:cTn id="61" presetID="21" presetClass="entr" presetSubtype="1" fill="hold" grpId="0" nodeType="withEffect">
                                  <p:stCondLst>
                                    <p:cond delay="0"/>
                                  </p:stCondLst>
                                  <p:childTnLst>
                                    <p:set>
                                      <p:cBhvr>
                                        <p:cTn id="62" dur="1" fill="hold">
                                          <p:stCondLst>
                                            <p:cond delay="0"/>
                                          </p:stCondLst>
                                        </p:cTn>
                                        <p:tgtEl>
                                          <p:spTgt spid="40"/>
                                        </p:tgtEl>
                                        <p:attrNameLst>
                                          <p:attrName>style.visibility</p:attrName>
                                        </p:attrNameLst>
                                      </p:cBhvr>
                                      <p:to>
                                        <p:strVal val="visible"/>
                                      </p:to>
                                    </p:set>
                                    <p:animEffect transition="in" filter="wheel(1)">
                                      <p:cBhvr>
                                        <p:cTn id="63" dur="2000"/>
                                        <p:tgtEl>
                                          <p:spTgt spid="40"/>
                                        </p:tgtEl>
                                      </p:cBhvr>
                                    </p:animEffect>
                                  </p:childTnLst>
                                </p:cTn>
                              </p:par>
                              <p:par>
                                <p:cTn id="64" presetID="21" presetClass="entr" presetSubtype="1" fill="hold" grpId="0" nodeType="withEffect">
                                  <p:stCondLst>
                                    <p:cond delay="0"/>
                                  </p:stCondLst>
                                  <p:childTnLst>
                                    <p:set>
                                      <p:cBhvr>
                                        <p:cTn id="65" dur="1" fill="hold">
                                          <p:stCondLst>
                                            <p:cond delay="0"/>
                                          </p:stCondLst>
                                        </p:cTn>
                                        <p:tgtEl>
                                          <p:spTgt spid="41"/>
                                        </p:tgtEl>
                                        <p:attrNameLst>
                                          <p:attrName>style.visibility</p:attrName>
                                        </p:attrNameLst>
                                      </p:cBhvr>
                                      <p:to>
                                        <p:strVal val="visible"/>
                                      </p:to>
                                    </p:set>
                                    <p:animEffect transition="in" filter="wheel(1)">
                                      <p:cBhvr>
                                        <p:cTn id="66" dur="2000"/>
                                        <p:tgtEl>
                                          <p:spTgt spid="41"/>
                                        </p:tgtEl>
                                      </p:cBhvr>
                                    </p:animEffect>
                                  </p:childTnLst>
                                </p:cTn>
                              </p:par>
                              <p:par>
                                <p:cTn id="67" presetID="21" presetClass="entr" presetSubtype="1" fill="hold" grpId="0" nodeType="withEffect">
                                  <p:stCondLst>
                                    <p:cond delay="0"/>
                                  </p:stCondLst>
                                  <p:childTnLst>
                                    <p:set>
                                      <p:cBhvr>
                                        <p:cTn id="68" dur="1" fill="hold">
                                          <p:stCondLst>
                                            <p:cond delay="0"/>
                                          </p:stCondLst>
                                        </p:cTn>
                                        <p:tgtEl>
                                          <p:spTgt spid="42"/>
                                        </p:tgtEl>
                                        <p:attrNameLst>
                                          <p:attrName>style.visibility</p:attrName>
                                        </p:attrNameLst>
                                      </p:cBhvr>
                                      <p:to>
                                        <p:strVal val="visible"/>
                                      </p:to>
                                    </p:set>
                                    <p:animEffect transition="in" filter="wheel(1)">
                                      <p:cBhvr>
                                        <p:cTn id="69" dur="2000"/>
                                        <p:tgtEl>
                                          <p:spTgt spid="42"/>
                                        </p:tgtEl>
                                      </p:cBhvr>
                                    </p:animEffect>
                                  </p:childTnLst>
                                </p:cTn>
                              </p:par>
                              <p:par>
                                <p:cTn id="70" presetID="21" presetClass="entr" presetSubtype="1" fill="hold" grpId="0" nodeType="withEffect">
                                  <p:stCondLst>
                                    <p:cond delay="0"/>
                                  </p:stCondLst>
                                  <p:childTnLst>
                                    <p:set>
                                      <p:cBhvr>
                                        <p:cTn id="71" dur="1" fill="hold">
                                          <p:stCondLst>
                                            <p:cond delay="0"/>
                                          </p:stCondLst>
                                        </p:cTn>
                                        <p:tgtEl>
                                          <p:spTgt spid="43"/>
                                        </p:tgtEl>
                                        <p:attrNameLst>
                                          <p:attrName>style.visibility</p:attrName>
                                        </p:attrNameLst>
                                      </p:cBhvr>
                                      <p:to>
                                        <p:strVal val="visible"/>
                                      </p:to>
                                    </p:set>
                                    <p:animEffect transition="in" filter="wheel(1)">
                                      <p:cBhvr>
                                        <p:cTn id="72" dur="2000"/>
                                        <p:tgtEl>
                                          <p:spTgt spid="43"/>
                                        </p:tgtEl>
                                      </p:cBhvr>
                                    </p:animEffect>
                                  </p:childTnLst>
                                </p:cTn>
                              </p:par>
                              <p:par>
                                <p:cTn id="73" presetID="21" presetClass="entr" presetSubtype="1" fill="hold" grpId="0" nodeType="withEffect">
                                  <p:stCondLst>
                                    <p:cond delay="0"/>
                                  </p:stCondLst>
                                  <p:childTnLst>
                                    <p:set>
                                      <p:cBhvr>
                                        <p:cTn id="74" dur="1" fill="hold">
                                          <p:stCondLst>
                                            <p:cond delay="0"/>
                                          </p:stCondLst>
                                        </p:cTn>
                                        <p:tgtEl>
                                          <p:spTgt spid="44"/>
                                        </p:tgtEl>
                                        <p:attrNameLst>
                                          <p:attrName>style.visibility</p:attrName>
                                        </p:attrNameLst>
                                      </p:cBhvr>
                                      <p:to>
                                        <p:strVal val="visible"/>
                                      </p:to>
                                    </p:set>
                                    <p:animEffect transition="in" filter="wheel(1)">
                                      <p:cBhvr>
                                        <p:cTn id="75" dur="2000"/>
                                        <p:tgtEl>
                                          <p:spTgt spid="44"/>
                                        </p:tgtEl>
                                      </p:cBhvr>
                                    </p:animEffect>
                                  </p:childTnLst>
                                </p:cTn>
                              </p:par>
                              <p:par>
                                <p:cTn id="76" presetID="21" presetClass="entr" presetSubtype="1" fill="hold" grpId="0" nodeType="withEffect">
                                  <p:stCondLst>
                                    <p:cond delay="0"/>
                                  </p:stCondLst>
                                  <p:childTnLst>
                                    <p:set>
                                      <p:cBhvr>
                                        <p:cTn id="77" dur="1" fill="hold">
                                          <p:stCondLst>
                                            <p:cond delay="0"/>
                                          </p:stCondLst>
                                        </p:cTn>
                                        <p:tgtEl>
                                          <p:spTgt spid="45"/>
                                        </p:tgtEl>
                                        <p:attrNameLst>
                                          <p:attrName>style.visibility</p:attrName>
                                        </p:attrNameLst>
                                      </p:cBhvr>
                                      <p:to>
                                        <p:strVal val="visible"/>
                                      </p:to>
                                    </p:set>
                                    <p:animEffect transition="in" filter="wheel(1)">
                                      <p:cBhvr>
                                        <p:cTn id="78" dur="2000"/>
                                        <p:tgtEl>
                                          <p:spTgt spid="45"/>
                                        </p:tgtEl>
                                      </p:cBhvr>
                                    </p:animEffect>
                                  </p:childTnLst>
                                </p:cTn>
                              </p:par>
                              <p:par>
                                <p:cTn id="79" presetID="21" presetClass="entr" presetSubtype="1" fill="hold" grpId="0" nodeType="withEffect">
                                  <p:stCondLst>
                                    <p:cond delay="0"/>
                                  </p:stCondLst>
                                  <p:childTnLst>
                                    <p:set>
                                      <p:cBhvr>
                                        <p:cTn id="80" dur="1" fill="hold">
                                          <p:stCondLst>
                                            <p:cond delay="0"/>
                                          </p:stCondLst>
                                        </p:cTn>
                                        <p:tgtEl>
                                          <p:spTgt spid="46"/>
                                        </p:tgtEl>
                                        <p:attrNameLst>
                                          <p:attrName>style.visibility</p:attrName>
                                        </p:attrNameLst>
                                      </p:cBhvr>
                                      <p:to>
                                        <p:strVal val="visible"/>
                                      </p:to>
                                    </p:set>
                                    <p:animEffect transition="in" filter="wheel(1)">
                                      <p:cBhvr>
                                        <p:cTn id="81" dur="2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animBg="1"/>
      <p:bldP spid="19" grpId="0" animBg="1"/>
      <p:bldP spid="20" grpId="0" animBg="1"/>
      <p:bldP spid="33" grpId="0"/>
      <p:bldP spid="34" grpId="0"/>
      <p:bldP spid="35" grpId="0"/>
      <p:bldP spid="36" grpId="0"/>
      <p:bldP spid="37" grpId="0"/>
      <p:bldP spid="38" grpId="0"/>
      <p:bldP spid="39" grpId="0" animBg="1"/>
      <p:bldP spid="40" grpId="0" animBg="1"/>
      <p:bldP spid="41" grpId="0" animBg="1"/>
      <p:bldP spid="42" grpId="0" animBg="1"/>
      <p:bldP spid="43" grpId="0" animBg="1"/>
      <p:bldP spid="44" grpId="0" animBg="1"/>
      <p:bldP spid="45" grpId="0" animBg="1"/>
      <p:bldP spid="46" grpId="0" animBg="1"/>
      <p:bldP spid="4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0" y="-338138"/>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9" name="Freeform 6"/>
          <p:cNvSpPr>
            <a:spLocks/>
          </p:cNvSpPr>
          <p:nvPr/>
        </p:nvSpPr>
        <p:spPr bwMode="auto">
          <a:xfrm>
            <a:off x="0" y="5862793"/>
            <a:ext cx="8720138" cy="998382"/>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0" name="Rectangle 5">
            <a:extLst>
              <a:ext uri="{FF2B5EF4-FFF2-40B4-BE49-F238E27FC236}">
                <a16:creationId xmlns="" xmlns:a16="http://schemas.microsoft.com/office/drawing/2014/main" id="{E29A6AC4-9E61-48F7-8505-BB1E001F9E7F}"/>
              </a:ext>
            </a:extLst>
          </p:cNvPr>
          <p:cNvSpPr>
            <a:spLocks noChangeArrowheads="1"/>
          </p:cNvSpPr>
          <p:nvPr/>
        </p:nvSpPr>
        <p:spPr bwMode="auto">
          <a:xfrm>
            <a:off x="2111757" y="35987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chemeClr val="bg1"/>
                </a:solidFill>
                <a:latin typeface="+mj-lt"/>
              </a:rPr>
              <a:t>GIỚI THIỆU MÔN HỌC</a:t>
            </a:r>
          </a:p>
        </p:txBody>
      </p:sp>
      <p:sp>
        <p:nvSpPr>
          <p:cNvPr id="41" name="TextBox 40">
            <a:extLst>
              <a:ext uri="{FF2B5EF4-FFF2-40B4-BE49-F238E27FC236}">
                <a16:creationId xmlns="" xmlns:a16="http://schemas.microsoft.com/office/drawing/2014/main" id="{7AD46D2B-B44B-43B3-80F0-02809DDCC580}"/>
              </a:ext>
            </a:extLst>
          </p:cNvPr>
          <p:cNvSpPr txBox="1"/>
          <p:nvPr/>
        </p:nvSpPr>
        <p:spPr>
          <a:xfrm>
            <a:off x="267564" y="1255164"/>
            <a:ext cx="3053706" cy="430887"/>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r>
              <a:rPr lang="vi-VN" altLang="en-US" sz="2200" b="1" dirty="0">
                <a:solidFill>
                  <a:srgbClr val="0033CC"/>
                </a:solidFill>
                <a:latin typeface="Arial" panose="020B0604020202020204" pitchFamily="34" charset="0"/>
                <a:cs typeface="Arial" panose="020B0604020202020204" pitchFamily="34" charset="0"/>
              </a:rPr>
              <a:t>Khái</a:t>
            </a:r>
            <a:r>
              <a:rPr lang="en-US" altLang="en-US" sz="2200" b="1" dirty="0">
                <a:solidFill>
                  <a:srgbClr val="0033CC"/>
                </a:solidFill>
                <a:latin typeface="Arial" panose="020B0604020202020204" pitchFamily="34" charset="0"/>
                <a:cs typeface="Arial" panose="020B0604020202020204" pitchFamily="34" charset="0"/>
              </a:rPr>
              <a:t> </a:t>
            </a: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 xmlns:a16="http://schemas.microsoft.com/office/drawing/2014/main" id="{964BBCD1-4DF3-41D8-B468-B8B76E517714}"/>
              </a:ext>
            </a:extLst>
          </p:cNvPr>
          <p:cNvSpPr txBox="1"/>
          <p:nvPr/>
        </p:nvSpPr>
        <p:spPr>
          <a:xfrm>
            <a:off x="694773" y="275215"/>
            <a:ext cx="9098995" cy="830997"/>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43" name="Group 21">
            <a:extLst>
              <a:ext uri="{FF2B5EF4-FFF2-40B4-BE49-F238E27FC236}">
                <a16:creationId xmlns="" xmlns:a16="http://schemas.microsoft.com/office/drawing/2014/main" id="{10E6F83B-83CC-44B1-883F-105ABC747DA9}"/>
              </a:ext>
            </a:extLst>
          </p:cNvPr>
          <p:cNvGrpSpPr>
            <a:grpSpLocks/>
          </p:cNvGrpSpPr>
          <p:nvPr/>
        </p:nvGrpSpPr>
        <p:grpSpPr bwMode="auto">
          <a:xfrm>
            <a:off x="0" y="1160677"/>
            <a:ext cx="10184030" cy="268040"/>
            <a:chOff x="240" y="576"/>
            <a:chExt cx="5298" cy="0"/>
          </a:xfrm>
        </p:grpSpPr>
        <p:sp>
          <p:nvSpPr>
            <p:cNvPr id="44" name="Line 7">
              <a:extLst>
                <a:ext uri="{FF2B5EF4-FFF2-40B4-BE49-F238E27FC236}">
                  <a16:creationId xmlns="" xmlns:a16="http://schemas.microsoft.com/office/drawing/2014/main" id="{A67A517A-4925-430B-ADF1-894FB0CBE8A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45" name="Line 8">
              <a:extLst>
                <a:ext uri="{FF2B5EF4-FFF2-40B4-BE49-F238E27FC236}">
                  <a16:creationId xmlns="" xmlns:a16="http://schemas.microsoft.com/office/drawing/2014/main" id="{3B1854D1-2957-4512-88F0-A7DFE2C3F08E}"/>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46" name="Rectangle 45">
            <a:extLst>
              <a:ext uri="{FF2B5EF4-FFF2-40B4-BE49-F238E27FC236}">
                <a16:creationId xmlns="" xmlns:a16="http://schemas.microsoft.com/office/drawing/2014/main" id="{E3F7E13C-22C8-4421-8EEB-F4424FAB3CD2}"/>
              </a:ext>
            </a:extLst>
          </p:cNvPr>
          <p:cNvSpPr/>
          <p:nvPr/>
        </p:nvSpPr>
        <p:spPr>
          <a:xfrm>
            <a:off x="1624620" y="1675316"/>
            <a:ext cx="3308919" cy="461665"/>
          </a:xfrm>
          <a:prstGeom prst="rect">
            <a:avLst/>
          </a:prstGeom>
        </p:spPr>
        <p:txBody>
          <a:bodyPr wrap="non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660033"/>
                </a:solidFill>
                <a:effectLst/>
                <a:uLnTx/>
                <a:uFillTx/>
                <a:latin typeface="Open Sans"/>
                <a:ea typeface="+mn-ea"/>
                <a:cs typeface="+mn-cs"/>
              </a:rPr>
              <a:t>Kinh</a:t>
            </a:r>
            <a:r>
              <a:rPr kumimoji="0" lang="en-US" sz="2400" b="1" i="0" u="none" strike="noStrike" kern="1200" cap="none" spc="0" normalizeH="0" noProof="0" dirty="0">
                <a:ln>
                  <a:noFill/>
                </a:ln>
                <a:solidFill>
                  <a:srgbClr val="660033"/>
                </a:solidFill>
                <a:effectLst/>
                <a:uLnTx/>
                <a:uFillTx/>
                <a:latin typeface="Open Sans"/>
                <a:ea typeface="+mn-ea"/>
                <a:cs typeface="+mn-cs"/>
              </a:rPr>
              <a:t> </a:t>
            </a:r>
            <a:r>
              <a:rPr kumimoji="0" lang="vi-VN" sz="2400" b="1" i="0" u="none" strike="noStrike" kern="1200" cap="none" spc="0" normalizeH="0" noProof="0" dirty="0">
                <a:ln>
                  <a:noFill/>
                </a:ln>
                <a:solidFill>
                  <a:srgbClr val="660033"/>
                </a:solidFill>
                <a:effectLst/>
                <a:uLnTx/>
                <a:uFillTx/>
                <a:latin typeface="Open Sans"/>
                <a:ea typeface="+mn-ea"/>
                <a:cs typeface="+mn-cs"/>
              </a:rPr>
              <a:t>tế thị trường</a:t>
            </a:r>
            <a:endParaRPr kumimoji="0" lang="en-US" sz="2400" b="1" i="0" u="none" strike="noStrike" kern="1200" cap="none" spc="0" normalizeH="0" baseline="0" noProof="0" dirty="0">
              <a:ln>
                <a:noFill/>
              </a:ln>
              <a:solidFill>
                <a:srgbClr val="660033"/>
              </a:solidFill>
              <a:effectLst/>
              <a:uLnTx/>
              <a:uFillTx/>
              <a:latin typeface="Open Sans"/>
              <a:ea typeface="+mn-ea"/>
              <a:cs typeface="+mn-cs"/>
            </a:endParaRPr>
          </a:p>
        </p:txBody>
      </p:sp>
      <p:sp>
        <p:nvSpPr>
          <p:cNvPr id="95" name="Rectangle 94">
            <a:extLst>
              <a:ext uri="{FF2B5EF4-FFF2-40B4-BE49-F238E27FC236}">
                <a16:creationId xmlns="" xmlns:a16="http://schemas.microsoft.com/office/drawing/2014/main" id="{AB8AA954-35B4-4F07-AABE-F29CC9299947}"/>
              </a:ext>
            </a:extLst>
          </p:cNvPr>
          <p:cNvSpPr/>
          <p:nvPr/>
        </p:nvSpPr>
        <p:spPr>
          <a:xfrm>
            <a:off x="2815634" y="2176726"/>
            <a:ext cx="5041765" cy="369332"/>
          </a:xfrm>
          <a:prstGeom prst="rect">
            <a:avLst/>
          </a:prstGeom>
        </p:spPr>
        <p:txBody>
          <a:bodyPr wrap="none">
            <a:spAutoFit/>
          </a:bodyPr>
          <a:lstStyle/>
          <a:p>
            <a:pPr marL="342900" indent="-342900" defTabSz="1244600">
              <a:lnSpc>
                <a:spcPct val="90000"/>
              </a:lnSpc>
              <a:spcAft>
                <a:spcPct val="35000"/>
              </a:spcAft>
              <a:buFont typeface="Wingdings" panose="05000000000000000000" pitchFamily="2" charset="2"/>
              <a:buChar char="§"/>
              <a:defRPr/>
            </a:pPr>
            <a:r>
              <a:rPr lang="en-US" sz="2000" b="1" dirty="0" err="1">
                <a:solidFill>
                  <a:srgbClr val="006600"/>
                </a:solidFill>
                <a:cs typeface="Arial" panose="020B0604020202020204" pitchFamily="34" charset="0"/>
              </a:rPr>
              <a:t>Khuyết</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tật</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của</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nền</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kinh</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tế</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thị</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trường</a:t>
            </a:r>
            <a:endParaRPr lang="en-US" sz="2000" b="1" dirty="0">
              <a:solidFill>
                <a:srgbClr val="006600"/>
              </a:solidFill>
              <a:cs typeface="Arial" panose="020B0604020202020204" pitchFamily="34" charset="0"/>
            </a:endParaRPr>
          </a:p>
        </p:txBody>
      </p:sp>
      <p:grpSp>
        <p:nvGrpSpPr>
          <p:cNvPr id="96" name="Group 2">
            <a:extLst>
              <a:ext uri="{FF2B5EF4-FFF2-40B4-BE49-F238E27FC236}">
                <a16:creationId xmlns="" xmlns:a16="http://schemas.microsoft.com/office/drawing/2014/main" id="{07602802-FE69-4139-8E94-827648B54333}"/>
              </a:ext>
            </a:extLst>
          </p:cNvPr>
          <p:cNvGrpSpPr>
            <a:grpSpLocks/>
          </p:cNvGrpSpPr>
          <p:nvPr/>
        </p:nvGrpSpPr>
        <p:grpSpPr bwMode="auto">
          <a:xfrm>
            <a:off x="7400794" y="3015996"/>
            <a:ext cx="2157412" cy="2776221"/>
            <a:chOff x="642" y="1572"/>
            <a:chExt cx="1359" cy="2158"/>
          </a:xfrm>
          <a:solidFill>
            <a:srgbClr val="996633"/>
          </a:solidFill>
        </p:grpSpPr>
        <p:sp>
          <p:nvSpPr>
            <p:cNvPr id="97" name="Freeform 3">
              <a:extLst>
                <a:ext uri="{FF2B5EF4-FFF2-40B4-BE49-F238E27FC236}">
                  <a16:creationId xmlns="" xmlns:a16="http://schemas.microsoft.com/office/drawing/2014/main" id="{BB4200C3-FAF5-4AF5-973C-A684828F0480}"/>
                </a:ext>
              </a:extLst>
            </p:cNvPr>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rgbClr val="A05024"/>
              </a:extrusionClr>
            </a:sp3d>
          </p:spPr>
          <p:txBody>
            <a:bodyP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98" name="Freeform 4">
              <a:extLst>
                <a:ext uri="{FF2B5EF4-FFF2-40B4-BE49-F238E27FC236}">
                  <a16:creationId xmlns="" xmlns:a16="http://schemas.microsoft.com/office/drawing/2014/main" id="{70E87B06-3EC3-4E20-A09C-5BDF9A4DCE05}"/>
                </a:ext>
              </a:extLst>
            </p:cNvPr>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000"/>
                </a:srgbClr>
              </a:solid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99" name="Freeform 5">
              <a:extLst>
                <a:ext uri="{FF2B5EF4-FFF2-40B4-BE49-F238E27FC236}">
                  <a16:creationId xmlns="" xmlns:a16="http://schemas.microsoft.com/office/drawing/2014/main" id="{E232D9A7-159E-4D8D-A039-0A6019BA68EF}"/>
                </a:ext>
              </a:extLst>
            </p:cNvPr>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000"/>
                </a:srgbClr>
              </a:solid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grpSp>
      <p:grpSp>
        <p:nvGrpSpPr>
          <p:cNvPr id="100" name="Group 6">
            <a:extLst>
              <a:ext uri="{FF2B5EF4-FFF2-40B4-BE49-F238E27FC236}">
                <a16:creationId xmlns="" xmlns:a16="http://schemas.microsoft.com/office/drawing/2014/main" id="{CBA5E924-2E94-4D04-85AA-68298E3F58CB}"/>
              </a:ext>
            </a:extLst>
          </p:cNvPr>
          <p:cNvGrpSpPr>
            <a:grpSpLocks/>
          </p:cNvGrpSpPr>
          <p:nvPr/>
        </p:nvGrpSpPr>
        <p:grpSpPr bwMode="auto">
          <a:xfrm>
            <a:off x="4742273" y="2975101"/>
            <a:ext cx="2157412" cy="2939927"/>
            <a:chOff x="642" y="1572"/>
            <a:chExt cx="1359" cy="2158"/>
          </a:xfrm>
        </p:grpSpPr>
        <p:sp>
          <p:nvSpPr>
            <p:cNvPr id="101" name="Freeform 7">
              <a:extLst>
                <a:ext uri="{FF2B5EF4-FFF2-40B4-BE49-F238E27FC236}">
                  <a16:creationId xmlns="" xmlns:a16="http://schemas.microsoft.com/office/drawing/2014/main" id="{45564182-F943-4326-9456-7E45B602B3B0}"/>
                </a:ext>
              </a:extLst>
            </p:cNvPr>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ED0F7B"/>
                </a:gs>
                <a:gs pos="100000">
                  <a:srgbClr val="ED0F7B">
                    <a:gamma/>
                    <a:shade val="46275"/>
                    <a:invGamma/>
                  </a:srgb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rgbClr val="ED0F7B"/>
              </a:extrusionClr>
            </a:sp3d>
          </p:spPr>
          <p:txBody>
            <a:bodyP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102" name="Freeform 8">
              <a:extLst>
                <a:ext uri="{FF2B5EF4-FFF2-40B4-BE49-F238E27FC236}">
                  <a16:creationId xmlns="" xmlns:a16="http://schemas.microsoft.com/office/drawing/2014/main" id="{8DBBC47D-7A3F-4AED-AC18-58ED7BAE1A8C}"/>
                </a:ext>
              </a:extLst>
            </p:cNvPr>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103" name="Freeform 9">
              <a:extLst>
                <a:ext uri="{FF2B5EF4-FFF2-40B4-BE49-F238E27FC236}">
                  <a16:creationId xmlns="" xmlns:a16="http://schemas.microsoft.com/office/drawing/2014/main" id="{8CE8AA98-1E68-4AA8-A2AF-15B74DABA6E7}"/>
                </a:ext>
              </a:extLst>
            </p:cNvPr>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grpSp>
      <p:pic>
        <p:nvPicPr>
          <p:cNvPr id="104" name="Picture 10" descr="shadow_1_m">
            <a:extLst>
              <a:ext uri="{FF2B5EF4-FFF2-40B4-BE49-F238E27FC236}">
                <a16:creationId xmlns="" xmlns:a16="http://schemas.microsoft.com/office/drawing/2014/main" id="{EED9BD3D-D15A-46B7-A465-9CFBC0FAC890}"/>
              </a:ext>
            </a:extLst>
          </p:cNvPr>
          <p:cNvPicPr>
            <a:picLocks noChangeAspect="1" noChangeArrowheads="1"/>
          </p:cNvPicPr>
          <p:nvPr/>
        </p:nvPicPr>
        <p:blipFill>
          <a:blip r:embed="rId3"/>
          <a:srcRect/>
          <a:stretch>
            <a:fillRect/>
          </a:stretch>
        </p:blipFill>
        <p:spPr bwMode="gray">
          <a:xfrm>
            <a:off x="2101719" y="5944933"/>
            <a:ext cx="2349500" cy="168275"/>
          </a:xfrm>
          <a:prstGeom prst="rect">
            <a:avLst/>
          </a:prstGeom>
          <a:noFill/>
        </p:spPr>
      </p:pic>
      <p:grpSp>
        <p:nvGrpSpPr>
          <p:cNvPr id="105" name="Group 11">
            <a:extLst>
              <a:ext uri="{FF2B5EF4-FFF2-40B4-BE49-F238E27FC236}">
                <a16:creationId xmlns="" xmlns:a16="http://schemas.microsoft.com/office/drawing/2014/main" id="{7972E91D-2428-429D-80CD-B480F846133B}"/>
              </a:ext>
            </a:extLst>
          </p:cNvPr>
          <p:cNvGrpSpPr>
            <a:grpSpLocks/>
          </p:cNvGrpSpPr>
          <p:nvPr/>
        </p:nvGrpSpPr>
        <p:grpSpPr bwMode="auto">
          <a:xfrm>
            <a:off x="2093782" y="3065209"/>
            <a:ext cx="2157413" cy="2968626"/>
            <a:chOff x="642" y="1572"/>
            <a:chExt cx="1359" cy="2158"/>
          </a:xfrm>
        </p:grpSpPr>
        <p:sp>
          <p:nvSpPr>
            <p:cNvPr id="106" name="Freeform 12">
              <a:extLst>
                <a:ext uri="{FF2B5EF4-FFF2-40B4-BE49-F238E27FC236}">
                  <a16:creationId xmlns="" xmlns:a16="http://schemas.microsoft.com/office/drawing/2014/main" id="{2504C4E8-DB6B-488C-81C3-09561DB7BDD1}"/>
                </a:ext>
              </a:extLst>
            </p:cNvPr>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81C341"/>
                </a:gs>
                <a:gs pos="100000">
                  <a:srgbClr val="81C341">
                    <a:gamma/>
                    <a:shade val="46275"/>
                    <a:invGamma/>
                  </a:srgb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rgbClr val="81C341"/>
              </a:extrusionClr>
            </a:sp3d>
          </p:spPr>
          <p:txBody>
            <a:bodyP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107" name="Freeform 13">
              <a:extLst>
                <a:ext uri="{FF2B5EF4-FFF2-40B4-BE49-F238E27FC236}">
                  <a16:creationId xmlns="" xmlns:a16="http://schemas.microsoft.com/office/drawing/2014/main" id="{B6A44850-E6BA-491B-A9CB-0D7631DB5B26}"/>
                </a:ext>
              </a:extLst>
            </p:cNvPr>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108" name="Freeform 14">
              <a:extLst>
                <a:ext uri="{FF2B5EF4-FFF2-40B4-BE49-F238E27FC236}">
                  <a16:creationId xmlns="" xmlns:a16="http://schemas.microsoft.com/office/drawing/2014/main" id="{F1E734A0-9D83-42FD-B256-193629EF35E6}"/>
                </a:ext>
              </a:extLst>
            </p:cNvPr>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grpSp>
      <p:sp>
        <p:nvSpPr>
          <p:cNvPr id="109" name="Text Box 17">
            <a:extLst>
              <a:ext uri="{FF2B5EF4-FFF2-40B4-BE49-F238E27FC236}">
                <a16:creationId xmlns="" xmlns:a16="http://schemas.microsoft.com/office/drawing/2014/main" id="{56D68234-3DCE-4E3A-8D8D-43BAE50568FB}"/>
              </a:ext>
            </a:extLst>
          </p:cNvPr>
          <p:cNvSpPr txBox="1">
            <a:spLocks noChangeArrowheads="1"/>
          </p:cNvSpPr>
          <p:nvPr/>
        </p:nvSpPr>
        <p:spPr bwMode="black">
          <a:xfrm>
            <a:off x="2279520" y="3755771"/>
            <a:ext cx="1749425" cy="1015663"/>
          </a:xfrm>
          <a:prstGeom prst="rect">
            <a:avLst/>
          </a:prstGeom>
          <a:noFill/>
          <a:ln w="9525" algn="ctr">
            <a:noFill/>
            <a:miter lim="800000"/>
            <a:headEnd/>
            <a:tailEnd/>
          </a:ln>
          <a:effectLst/>
        </p:spPr>
        <p:txBody>
          <a:bodyPr>
            <a:spAutoFit/>
          </a:bodyPr>
          <a:lstStyle/>
          <a:p>
            <a:pPr algn="ctr">
              <a:spcBef>
                <a:spcPct val="50000"/>
              </a:spcBef>
            </a:pPr>
            <a:r>
              <a:rPr lang="en-US" sz="2000" dirty="0" err="1">
                <a:solidFill>
                  <a:srgbClr val="FFFFFF"/>
                </a:solidFill>
              </a:rPr>
              <a:t>Tiềm</a:t>
            </a:r>
            <a:r>
              <a:rPr lang="en-US" sz="2000" dirty="0">
                <a:solidFill>
                  <a:srgbClr val="FFFFFF"/>
                </a:solidFill>
              </a:rPr>
              <a:t> </a:t>
            </a:r>
            <a:r>
              <a:rPr lang="en-US" sz="2000" dirty="0" err="1">
                <a:solidFill>
                  <a:srgbClr val="FFFFFF"/>
                </a:solidFill>
              </a:rPr>
              <a:t>ẩn</a:t>
            </a:r>
            <a:r>
              <a:rPr lang="en-US" sz="2000" dirty="0">
                <a:solidFill>
                  <a:srgbClr val="FFFFFF"/>
                </a:solidFill>
              </a:rPr>
              <a:t> </a:t>
            </a:r>
            <a:r>
              <a:rPr lang="en-US" sz="2000" dirty="0" err="1">
                <a:solidFill>
                  <a:srgbClr val="FFFFFF"/>
                </a:solidFill>
              </a:rPr>
              <a:t>những</a:t>
            </a:r>
            <a:r>
              <a:rPr lang="en-US" sz="2000" dirty="0">
                <a:solidFill>
                  <a:srgbClr val="FFFFFF"/>
                </a:solidFill>
              </a:rPr>
              <a:t> </a:t>
            </a:r>
            <a:r>
              <a:rPr lang="en-US" sz="2000" dirty="0" err="1">
                <a:solidFill>
                  <a:srgbClr val="FFFFFF"/>
                </a:solidFill>
              </a:rPr>
              <a:t>rủi</a:t>
            </a:r>
            <a:r>
              <a:rPr lang="en-US" sz="2000" dirty="0">
                <a:solidFill>
                  <a:srgbClr val="FFFFFF"/>
                </a:solidFill>
              </a:rPr>
              <a:t> </a:t>
            </a:r>
            <a:r>
              <a:rPr lang="en-US" sz="2000" dirty="0" err="1">
                <a:solidFill>
                  <a:srgbClr val="FFFFFF"/>
                </a:solidFill>
              </a:rPr>
              <a:t>ro</a:t>
            </a:r>
            <a:r>
              <a:rPr lang="en-US" sz="2000" dirty="0">
                <a:solidFill>
                  <a:srgbClr val="FFFFFF"/>
                </a:solidFill>
              </a:rPr>
              <a:t>, </a:t>
            </a:r>
            <a:r>
              <a:rPr lang="en-US" sz="2000" dirty="0" err="1">
                <a:solidFill>
                  <a:srgbClr val="FFFFFF"/>
                </a:solidFill>
              </a:rPr>
              <a:t>khủng</a:t>
            </a:r>
            <a:r>
              <a:rPr lang="en-US" sz="2000" dirty="0">
                <a:solidFill>
                  <a:srgbClr val="FFFFFF"/>
                </a:solidFill>
              </a:rPr>
              <a:t> </a:t>
            </a:r>
            <a:r>
              <a:rPr lang="en-US" sz="2000" dirty="0" err="1">
                <a:solidFill>
                  <a:srgbClr val="FFFFFF"/>
                </a:solidFill>
              </a:rPr>
              <a:t>hoảng</a:t>
            </a:r>
            <a:endParaRPr lang="en-US" sz="2000" dirty="0">
              <a:solidFill>
                <a:srgbClr val="FFFFFF"/>
              </a:solidFill>
            </a:endParaRPr>
          </a:p>
        </p:txBody>
      </p:sp>
      <p:grpSp>
        <p:nvGrpSpPr>
          <p:cNvPr id="110" name="Group 19">
            <a:extLst>
              <a:ext uri="{FF2B5EF4-FFF2-40B4-BE49-F238E27FC236}">
                <a16:creationId xmlns="" xmlns:a16="http://schemas.microsoft.com/office/drawing/2014/main" id="{B7353A20-106B-4637-93F1-8DD6D0B8C37A}"/>
              </a:ext>
            </a:extLst>
          </p:cNvPr>
          <p:cNvGrpSpPr>
            <a:grpSpLocks/>
          </p:cNvGrpSpPr>
          <p:nvPr/>
        </p:nvGrpSpPr>
        <p:grpSpPr bwMode="auto">
          <a:xfrm>
            <a:off x="2310165" y="2757628"/>
            <a:ext cx="720725" cy="822325"/>
            <a:chOff x="192" y="1917"/>
            <a:chExt cx="1042" cy="1102"/>
          </a:xfrm>
        </p:grpSpPr>
        <p:grpSp>
          <p:nvGrpSpPr>
            <p:cNvPr id="111" name="Group 20">
              <a:extLst>
                <a:ext uri="{FF2B5EF4-FFF2-40B4-BE49-F238E27FC236}">
                  <a16:creationId xmlns="" xmlns:a16="http://schemas.microsoft.com/office/drawing/2014/main" id="{4EF42629-CE95-47AD-804E-1E2642635993}"/>
                </a:ext>
              </a:extLst>
            </p:cNvPr>
            <p:cNvGrpSpPr>
              <a:grpSpLocks/>
            </p:cNvGrpSpPr>
            <p:nvPr/>
          </p:nvGrpSpPr>
          <p:grpSpPr bwMode="auto">
            <a:xfrm>
              <a:off x="192" y="1917"/>
              <a:ext cx="1042" cy="1102"/>
              <a:chOff x="192" y="1917"/>
              <a:chExt cx="1042" cy="1102"/>
            </a:xfrm>
          </p:grpSpPr>
          <p:pic>
            <p:nvPicPr>
              <p:cNvPr id="113" name="Picture 21" descr="light_shadow">
                <a:extLst>
                  <a:ext uri="{FF2B5EF4-FFF2-40B4-BE49-F238E27FC236}">
                    <a16:creationId xmlns="" xmlns:a16="http://schemas.microsoft.com/office/drawing/2014/main" id="{12A76A44-6889-4658-B869-C06AF9AC619D}"/>
                  </a:ext>
                </a:extLst>
              </p:cNvPr>
              <p:cNvPicPr>
                <a:picLocks noChangeAspect="1" noChangeArrowheads="1"/>
              </p:cNvPicPr>
              <p:nvPr/>
            </p:nvPicPr>
            <p:blipFill>
              <a:blip r:embed="rId4" cstate="print">
                <a:lum bright="-78000" contrast="-78000"/>
              </a:blip>
              <a:srcRect/>
              <a:stretch>
                <a:fillRect/>
              </a:stretch>
            </p:blipFill>
            <p:spPr bwMode="gray">
              <a:xfrm>
                <a:off x="291" y="2781"/>
                <a:ext cx="858" cy="238"/>
              </a:xfrm>
              <a:prstGeom prst="rect">
                <a:avLst/>
              </a:prstGeom>
              <a:noFill/>
            </p:spPr>
          </p:pic>
          <p:pic>
            <p:nvPicPr>
              <p:cNvPr id="114" name="Picture 22" descr="circuler_1">
                <a:extLst>
                  <a:ext uri="{FF2B5EF4-FFF2-40B4-BE49-F238E27FC236}">
                    <a16:creationId xmlns="" xmlns:a16="http://schemas.microsoft.com/office/drawing/2014/main" id="{FE89AC91-5039-428A-B0DC-BF015E1C0EA9}"/>
                  </a:ext>
                </a:extLst>
              </p:cNvPr>
              <p:cNvPicPr>
                <a:picLocks noChangeAspect="1" noChangeArrowheads="1"/>
              </p:cNvPicPr>
              <p:nvPr/>
            </p:nvPicPr>
            <p:blipFill>
              <a:blip r:embed="rId5" cstate="print"/>
              <a:srcRect/>
              <a:stretch>
                <a:fillRect/>
              </a:stretch>
            </p:blipFill>
            <p:spPr bwMode="gray">
              <a:xfrm>
                <a:off x="192" y="1917"/>
                <a:ext cx="1042" cy="1016"/>
              </a:xfrm>
              <a:prstGeom prst="rect">
                <a:avLst/>
              </a:prstGeom>
              <a:noFill/>
            </p:spPr>
          </p:pic>
          <p:sp>
            <p:nvSpPr>
              <p:cNvPr id="115" name="Oval 23">
                <a:extLst>
                  <a:ext uri="{FF2B5EF4-FFF2-40B4-BE49-F238E27FC236}">
                    <a16:creationId xmlns="" xmlns:a16="http://schemas.microsoft.com/office/drawing/2014/main" id="{8A7454F3-A97B-488E-ACAF-5C78EDA215A1}"/>
                  </a:ext>
                </a:extLst>
              </p:cNvPr>
              <p:cNvSpPr>
                <a:spLocks noChangeArrowheads="1"/>
              </p:cNvSpPr>
              <p:nvPr/>
            </p:nvSpPr>
            <p:spPr bwMode="gray">
              <a:xfrm>
                <a:off x="192" y="1917"/>
                <a:ext cx="1035" cy="1019"/>
              </a:xfrm>
              <a:prstGeom prst="ellipse">
                <a:avLst/>
              </a:prstGeom>
              <a:gradFill rotWithShape="1">
                <a:gsLst>
                  <a:gs pos="0">
                    <a:srgbClr val="81C341">
                      <a:gamma/>
                      <a:shade val="46275"/>
                      <a:invGamma/>
                      <a:alpha val="89999"/>
                    </a:srgbClr>
                  </a:gs>
                  <a:gs pos="50000">
                    <a:srgbClr val="81C341">
                      <a:alpha val="55000"/>
                    </a:srgbClr>
                  </a:gs>
                  <a:gs pos="100000">
                    <a:srgbClr val="81C341">
                      <a:gamma/>
                      <a:shade val="46275"/>
                      <a:invGamma/>
                      <a:alpha val="89999"/>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grpSp>
        <p:pic>
          <p:nvPicPr>
            <p:cNvPr id="112" name="Picture 24" descr="Picture2">
              <a:extLst>
                <a:ext uri="{FF2B5EF4-FFF2-40B4-BE49-F238E27FC236}">
                  <a16:creationId xmlns="" xmlns:a16="http://schemas.microsoft.com/office/drawing/2014/main" id="{6003CC70-3E5F-422A-95CC-94CF380B9AAE}"/>
                </a:ext>
              </a:extLst>
            </p:cNvPr>
            <p:cNvPicPr>
              <a:picLocks noChangeAspect="1" noChangeArrowheads="1"/>
            </p:cNvPicPr>
            <p:nvPr/>
          </p:nvPicPr>
          <p:blipFill>
            <a:blip r:embed="rId6"/>
            <a:srcRect/>
            <a:stretch>
              <a:fillRect/>
            </a:stretch>
          </p:blipFill>
          <p:spPr bwMode="gray">
            <a:xfrm>
              <a:off x="296" y="1927"/>
              <a:ext cx="823" cy="360"/>
            </a:xfrm>
            <a:prstGeom prst="rect">
              <a:avLst/>
            </a:prstGeom>
            <a:noFill/>
          </p:spPr>
        </p:pic>
      </p:grpSp>
      <p:sp>
        <p:nvSpPr>
          <p:cNvPr id="116" name="WordArt 25">
            <a:extLst>
              <a:ext uri="{FF2B5EF4-FFF2-40B4-BE49-F238E27FC236}">
                <a16:creationId xmlns="" xmlns:a16="http://schemas.microsoft.com/office/drawing/2014/main" id="{97FB667E-5FE6-4C71-BA66-AC082586146D}"/>
              </a:ext>
            </a:extLst>
          </p:cNvPr>
          <p:cNvSpPr>
            <a:spLocks noChangeArrowheads="1" noChangeShapeType="1" noTextEdit="1"/>
          </p:cNvSpPr>
          <p:nvPr/>
        </p:nvSpPr>
        <p:spPr bwMode="gray">
          <a:xfrm>
            <a:off x="2515294" y="2893018"/>
            <a:ext cx="245584" cy="420687"/>
          </a:xfrm>
          <a:prstGeom prst="rect">
            <a:avLst/>
          </a:prstGeom>
        </p:spPr>
        <p:txBody>
          <a:bodyPr wrap="none" fromWordArt="1">
            <a:prstTxWarp prst="textPlain">
              <a:avLst>
                <a:gd name="adj" fmla="val 50000"/>
              </a:avLst>
            </a:prstTxWarp>
          </a:bodyPr>
          <a:lstStyle/>
          <a:p>
            <a:pPr algn="ctr"/>
            <a:r>
              <a:rPr lang="en-US" sz="2000" kern="10" dirty="0">
                <a:ln w="9525">
                  <a:noFill/>
                  <a:round/>
                  <a:headEnd/>
                  <a:tailEnd/>
                </a:ln>
                <a:solidFill>
                  <a:srgbClr val="FCFCFC">
                    <a:alpha val="60001"/>
                  </a:srgbClr>
                </a:solidFill>
                <a:cs typeface="Arial" panose="020B0604020202020204" pitchFamily="34" charset="0"/>
              </a:rPr>
              <a:t>1</a:t>
            </a:r>
          </a:p>
        </p:txBody>
      </p:sp>
      <p:sp>
        <p:nvSpPr>
          <p:cNvPr id="117" name="Line 26">
            <a:extLst>
              <a:ext uri="{FF2B5EF4-FFF2-40B4-BE49-F238E27FC236}">
                <a16:creationId xmlns="" xmlns:a16="http://schemas.microsoft.com/office/drawing/2014/main" id="{B38FF93A-7D1A-4F07-96E4-E85F97808FE9}"/>
              </a:ext>
            </a:extLst>
          </p:cNvPr>
          <p:cNvSpPr>
            <a:spLocks noChangeShapeType="1"/>
          </p:cNvSpPr>
          <p:nvPr/>
        </p:nvSpPr>
        <p:spPr bwMode="gray">
          <a:xfrm>
            <a:off x="2209669" y="4438395"/>
            <a:ext cx="1916112"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sz="2000">
              <a:solidFill>
                <a:srgbClr val="000000"/>
              </a:solidFill>
            </a:endParaRPr>
          </a:p>
        </p:txBody>
      </p:sp>
      <p:sp>
        <p:nvSpPr>
          <p:cNvPr id="118" name="Text Box 27">
            <a:extLst>
              <a:ext uri="{FF2B5EF4-FFF2-40B4-BE49-F238E27FC236}">
                <a16:creationId xmlns="" xmlns:a16="http://schemas.microsoft.com/office/drawing/2014/main" id="{D371643E-67AC-4557-8914-E93A2F8403B3}"/>
              </a:ext>
            </a:extLst>
          </p:cNvPr>
          <p:cNvSpPr txBox="1">
            <a:spLocks noChangeArrowheads="1"/>
          </p:cNvSpPr>
          <p:nvPr/>
        </p:nvSpPr>
        <p:spPr bwMode="black">
          <a:xfrm>
            <a:off x="4797530" y="3606818"/>
            <a:ext cx="1916113" cy="1631216"/>
          </a:xfrm>
          <a:prstGeom prst="rect">
            <a:avLst/>
          </a:prstGeom>
          <a:noFill/>
          <a:ln w="9525" algn="ctr">
            <a:noFill/>
            <a:miter lim="800000"/>
            <a:headEnd/>
            <a:tailEnd/>
          </a:ln>
          <a:effectLst/>
        </p:spPr>
        <p:txBody>
          <a:bodyPr wrap="square">
            <a:spAutoFit/>
          </a:bodyPr>
          <a:lstStyle/>
          <a:p>
            <a:pPr algn="ctr">
              <a:spcBef>
                <a:spcPct val="50000"/>
              </a:spcBef>
            </a:pPr>
            <a:r>
              <a:rPr lang="en-US" sz="2000" dirty="0" err="1">
                <a:solidFill>
                  <a:srgbClr val="FFFFFF"/>
                </a:solidFill>
              </a:rPr>
              <a:t>Cạn</a:t>
            </a:r>
            <a:r>
              <a:rPr lang="en-US" sz="2000" dirty="0">
                <a:solidFill>
                  <a:srgbClr val="FFFFFF"/>
                </a:solidFill>
              </a:rPr>
              <a:t> </a:t>
            </a:r>
            <a:r>
              <a:rPr lang="en-US" sz="2000" dirty="0" err="1">
                <a:solidFill>
                  <a:srgbClr val="FFFFFF"/>
                </a:solidFill>
              </a:rPr>
              <a:t>kiệt</a:t>
            </a:r>
            <a:r>
              <a:rPr lang="en-US" sz="2000" dirty="0">
                <a:solidFill>
                  <a:srgbClr val="FFFFFF"/>
                </a:solidFill>
              </a:rPr>
              <a:t> </a:t>
            </a:r>
            <a:r>
              <a:rPr lang="en-US" sz="2000" dirty="0" err="1">
                <a:solidFill>
                  <a:srgbClr val="FFFFFF"/>
                </a:solidFill>
              </a:rPr>
              <a:t>tài</a:t>
            </a:r>
            <a:r>
              <a:rPr lang="en-US" sz="2000" dirty="0">
                <a:solidFill>
                  <a:srgbClr val="FFFFFF"/>
                </a:solidFill>
              </a:rPr>
              <a:t> </a:t>
            </a:r>
            <a:r>
              <a:rPr lang="en-US" sz="2000" dirty="0" err="1">
                <a:solidFill>
                  <a:srgbClr val="FFFFFF"/>
                </a:solidFill>
              </a:rPr>
              <a:t>nguyên</a:t>
            </a:r>
            <a:r>
              <a:rPr lang="en-US" sz="2000" dirty="0">
                <a:solidFill>
                  <a:srgbClr val="FFFFFF"/>
                </a:solidFill>
              </a:rPr>
              <a:t>, </a:t>
            </a:r>
            <a:r>
              <a:rPr lang="en-US" sz="2000" dirty="0" err="1">
                <a:solidFill>
                  <a:srgbClr val="FFFFFF"/>
                </a:solidFill>
              </a:rPr>
              <a:t>suy</a:t>
            </a:r>
            <a:r>
              <a:rPr lang="en-US" sz="2000" dirty="0">
                <a:solidFill>
                  <a:srgbClr val="FFFFFF"/>
                </a:solidFill>
              </a:rPr>
              <a:t> </a:t>
            </a:r>
            <a:r>
              <a:rPr lang="en-US" sz="2000" dirty="0" err="1">
                <a:solidFill>
                  <a:srgbClr val="FFFFFF"/>
                </a:solidFill>
              </a:rPr>
              <a:t>thoái</a:t>
            </a:r>
            <a:r>
              <a:rPr lang="en-US" sz="2000" dirty="0">
                <a:solidFill>
                  <a:srgbClr val="FFFFFF"/>
                </a:solidFill>
              </a:rPr>
              <a:t> </a:t>
            </a:r>
            <a:r>
              <a:rPr lang="en-US" sz="2000" dirty="0" err="1">
                <a:solidFill>
                  <a:srgbClr val="FFFFFF"/>
                </a:solidFill>
              </a:rPr>
              <a:t>môi</a:t>
            </a:r>
            <a:r>
              <a:rPr lang="en-US" sz="2000" dirty="0">
                <a:solidFill>
                  <a:srgbClr val="FFFFFF"/>
                </a:solidFill>
              </a:rPr>
              <a:t> </a:t>
            </a:r>
            <a:r>
              <a:rPr lang="en-US" sz="2000" dirty="0" err="1">
                <a:solidFill>
                  <a:srgbClr val="FFFFFF"/>
                </a:solidFill>
              </a:rPr>
              <a:t>trường</a:t>
            </a:r>
            <a:r>
              <a:rPr lang="en-US" sz="2000" dirty="0">
                <a:solidFill>
                  <a:srgbClr val="FFFFFF"/>
                </a:solidFill>
              </a:rPr>
              <a:t> </a:t>
            </a:r>
            <a:r>
              <a:rPr lang="en-US" sz="2000" dirty="0" err="1">
                <a:solidFill>
                  <a:srgbClr val="FFFFFF"/>
                </a:solidFill>
              </a:rPr>
              <a:t>tự</a:t>
            </a:r>
            <a:r>
              <a:rPr lang="en-US" sz="2000" dirty="0">
                <a:solidFill>
                  <a:srgbClr val="FFFFFF"/>
                </a:solidFill>
              </a:rPr>
              <a:t> </a:t>
            </a:r>
            <a:r>
              <a:rPr lang="en-US" sz="2000" dirty="0" err="1">
                <a:solidFill>
                  <a:srgbClr val="FFFFFF"/>
                </a:solidFill>
              </a:rPr>
              <a:t>nhiên</a:t>
            </a:r>
            <a:r>
              <a:rPr lang="en-US" sz="2000" dirty="0">
                <a:solidFill>
                  <a:srgbClr val="FFFFFF"/>
                </a:solidFill>
              </a:rPr>
              <a:t>, </a:t>
            </a:r>
            <a:r>
              <a:rPr lang="en-US" sz="2000" dirty="0" err="1">
                <a:solidFill>
                  <a:srgbClr val="FFFFFF"/>
                </a:solidFill>
              </a:rPr>
              <a:t>xã</a:t>
            </a:r>
            <a:r>
              <a:rPr lang="en-US" sz="2000" dirty="0">
                <a:solidFill>
                  <a:srgbClr val="FFFFFF"/>
                </a:solidFill>
              </a:rPr>
              <a:t> </a:t>
            </a:r>
            <a:r>
              <a:rPr lang="en-US" sz="2000" dirty="0" err="1">
                <a:solidFill>
                  <a:srgbClr val="FFFFFF"/>
                </a:solidFill>
              </a:rPr>
              <a:t>hội</a:t>
            </a:r>
            <a:endParaRPr lang="en-US" sz="2000" dirty="0">
              <a:solidFill>
                <a:srgbClr val="FFFFFF"/>
              </a:solidFill>
            </a:endParaRPr>
          </a:p>
        </p:txBody>
      </p:sp>
      <p:grpSp>
        <p:nvGrpSpPr>
          <p:cNvPr id="119" name="Group 28">
            <a:extLst>
              <a:ext uri="{FF2B5EF4-FFF2-40B4-BE49-F238E27FC236}">
                <a16:creationId xmlns="" xmlns:a16="http://schemas.microsoft.com/office/drawing/2014/main" id="{6E1D8BCF-E88C-453D-8B3B-A6C82C08BA75}"/>
              </a:ext>
            </a:extLst>
          </p:cNvPr>
          <p:cNvGrpSpPr>
            <a:grpSpLocks/>
          </p:cNvGrpSpPr>
          <p:nvPr/>
        </p:nvGrpSpPr>
        <p:grpSpPr bwMode="auto">
          <a:xfrm>
            <a:off x="4988331" y="2792005"/>
            <a:ext cx="739775" cy="822325"/>
            <a:chOff x="2608" y="1076"/>
            <a:chExt cx="466" cy="518"/>
          </a:xfrm>
        </p:grpSpPr>
        <p:grpSp>
          <p:nvGrpSpPr>
            <p:cNvPr id="120" name="Group 29">
              <a:extLst>
                <a:ext uri="{FF2B5EF4-FFF2-40B4-BE49-F238E27FC236}">
                  <a16:creationId xmlns="" xmlns:a16="http://schemas.microsoft.com/office/drawing/2014/main" id="{7A24A470-5695-4E57-8787-50F314E27E64}"/>
                </a:ext>
              </a:extLst>
            </p:cNvPr>
            <p:cNvGrpSpPr>
              <a:grpSpLocks/>
            </p:cNvGrpSpPr>
            <p:nvPr/>
          </p:nvGrpSpPr>
          <p:grpSpPr bwMode="auto">
            <a:xfrm>
              <a:off x="2608" y="1076"/>
              <a:ext cx="466" cy="518"/>
              <a:chOff x="2608" y="1076"/>
              <a:chExt cx="466" cy="518"/>
            </a:xfrm>
          </p:grpSpPr>
          <p:pic>
            <p:nvPicPr>
              <p:cNvPr id="130" name="Picture 30" descr="light_shadow">
                <a:extLst>
                  <a:ext uri="{FF2B5EF4-FFF2-40B4-BE49-F238E27FC236}">
                    <a16:creationId xmlns="" xmlns:a16="http://schemas.microsoft.com/office/drawing/2014/main" id="{60452347-597B-4C25-BCBB-DA847DC3D357}"/>
                  </a:ext>
                </a:extLst>
              </p:cNvPr>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131" name="Picture 31" descr="circuler_1">
                <a:extLst>
                  <a:ext uri="{FF2B5EF4-FFF2-40B4-BE49-F238E27FC236}">
                    <a16:creationId xmlns="" xmlns:a16="http://schemas.microsoft.com/office/drawing/2014/main" id="{9A63D0A6-98AA-49C2-9C42-AF23E61B4AA3}"/>
                  </a:ext>
                </a:extLst>
              </p:cNvPr>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134" name="Oval 32">
                <a:extLst>
                  <a:ext uri="{FF2B5EF4-FFF2-40B4-BE49-F238E27FC236}">
                    <a16:creationId xmlns="" xmlns:a16="http://schemas.microsoft.com/office/drawing/2014/main" id="{3C0FE514-6FB8-4B86-81F3-A1FF3584948D}"/>
                  </a:ext>
                </a:extLst>
              </p:cNvPr>
              <p:cNvSpPr>
                <a:spLocks noChangeArrowheads="1"/>
              </p:cNvSpPr>
              <p:nvPr/>
            </p:nvSpPr>
            <p:spPr bwMode="gray">
              <a:xfrm>
                <a:off x="2608" y="1076"/>
                <a:ext cx="463" cy="479"/>
              </a:xfrm>
              <a:prstGeom prst="ellipse">
                <a:avLst/>
              </a:prstGeom>
              <a:gradFill rotWithShape="1">
                <a:gsLst>
                  <a:gs pos="0">
                    <a:srgbClr val="ED0F7B">
                      <a:gamma/>
                      <a:shade val="46275"/>
                      <a:invGamma/>
                      <a:alpha val="89999"/>
                    </a:srgbClr>
                  </a:gs>
                  <a:gs pos="50000">
                    <a:srgbClr val="ED0F7B">
                      <a:alpha val="55000"/>
                    </a:srgbClr>
                  </a:gs>
                  <a:gs pos="100000">
                    <a:srgbClr val="ED0F7B">
                      <a:gamma/>
                      <a:shade val="46275"/>
                      <a:invGamma/>
                      <a:alpha val="89999"/>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grpSp>
        <p:pic>
          <p:nvPicPr>
            <p:cNvPr id="121" name="Picture 33" descr="Picture2">
              <a:extLst>
                <a:ext uri="{FF2B5EF4-FFF2-40B4-BE49-F238E27FC236}">
                  <a16:creationId xmlns="" xmlns:a16="http://schemas.microsoft.com/office/drawing/2014/main" id="{4A7B4BA5-4145-4812-B833-8DB9DEC12623}"/>
                </a:ext>
              </a:extLst>
            </p:cNvPr>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135" name="WordArt 34">
            <a:extLst>
              <a:ext uri="{FF2B5EF4-FFF2-40B4-BE49-F238E27FC236}">
                <a16:creationId xmlns="" xmlns:a16="http://schemas.microsoft.com/office/drawing/2014/main" id="{28AED81D-53C0-4DDF-ABBA-BE40A2D1705F}"/>
              </a:ext>
            </a:extLst>
          </p:cNvPr>
          <p:cNvSpPr>
            <a:spLocks noChangeArrowheads="1" noChangeShapeType="1" noTextEdit="1"/>
          </p:cNvSpPr>
          <p:nvPr/>
        </p:nvSpPr>
        <p:spPr bwMode="gray">
          <a:xfrm>
            <a:off x="5252586" y="2925507"/>
            <a:ext cx="287524" cy="420688"/>
          </a:xfrm>
          <a:prstGeom prst="rect">
            <a:avLst/>
          </a:prstGeom>
        </p:spPr>
        <p:txBody>
          <a:bodyPr wrap="none" fromWordArt="1">
            <a:prstTxWarp prst="textPlain">
              <a:avLst>
                <a:gd name="adj" fmla="val 50000"/>
              </a:avLst>
            </a:prstTxWarp>
          </a:bodyPr>
          <a:lstStyle/>
          <a:p>
            <a:pPr algn="ctr"/>
            <a:r>
              <a:rPr lang="en-US" sz="2000" kern="10" dirty="0">
                <a:ln w="9525">
                  <a:noFill/>
                  <a:round/>
                  <a:headEnd/>
                  <a:tailEnd/>
                </a:ln>
                <a:solidFill>
                  <a:srgbClr val="FCFCFC">
                    <a:alpha val="60001"/>
                  </a:srgbClr>
                </a:solidFill>
                <a:cs typeface="Arial" panose="020B0604020202020204" pitchFamily="34" charset="0"/>
              </a:rPr>
              <a:t>2</a:t>
            </a:r>
          </a:p>
        </p:txBody>
      </p:sp>
      <p:sp>
        <p:nvSpPr>
          <p:cNvPr id="136" name="Line 35">
            <a:extLst>
              <a:ext uri="{FF2B5EF4-FFF2-40B4-BE49-F238E27FC236}">
                <a16:creationId xmlns="" xmlns:a16="http://schemas.microsoft.com/office/drawing/2014/main" id="{87826AC6-DCF7-4644-B110-F360937B11E2}"/>
              </a:ext>
            </a:extLst>
          </p:cNvPr>
          <p:cNvSpPr>
            <a:spLocks noChangeShapeType="1"/>
          </p:cNvSpPr>
          <p:nvPr/>
        </p:nvSpPr>
        <p:spPr bwMode="gray">
          <a:xfrm>
            <a:off x="4843332" y="4406645"/>
            <a:ext cx="1916113"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sz="2000">
              <a:solidFill>
                <a:srgbClr val="000000"/>
              </a:solidFill>
            </a:endParaRPr>
          </a:p>
        </p:txBody>
      </p:sp>
      <p:sp>
        <p:nvSpPr>
          <p:cNvPr id="137" name="Text Box 36">
            <a:extLst>
              <a:ext uri="{FF2B5EF4-FFF2-40B4-BE49-F238E27FC236}">
                <a16:creationId xmlns="" xmlns:a16="http://schemas.microsoft.com/office/drawing/2014/main" id="{C993D61D-8CAB-4ED3-97FE-468BC75561DC}"/>
              </a:ext>
            </a:extLst>
          </p:cNvPr>
          <p:cNvSpPr txBox="1">
            <a:spLocks noChangeArrowheads="1"/>
          </p:cNvSpPr>
          <p:nvPr/>
        </p:nvSpPr>
        <p:spPr bwMode="black">
          <a:xfrm>
            <a:off x="7632570" y="3741483"/>
            <a:ext cx="1749425" cy="1015663"/>
          </a:xfrm>
          <a:prstGeom prst="rect">
            <a:avLst/>
          </a:prstGeom>
          <a:noFill/>
          <a:ln w="9525" algn="ctr">
            <a:noFill/>
            <a:miter lim="800000"/>
            <a:headEnd/>
            <a:tailEnd/>
          </a:ln>
          <a:effectLst/>
        </p:spPr>
        <p:txBody>
          <a:bodyPr>
            <a:spAutoFit/>
          </a:bodyPr>
          <a:lstStyle/>
          <a:p>
            <a:pPr algn="ctr">
              <a:spcBef>
                <a:spcPct val="50000"/>
              </a:spcBef>
            </a:pPr>
            <a:r>
              <a:rPr lang="en-US" sz="2000" dirty="0" err="1">
                <a:solidFill>
                  <a:srgbClr val="FFFFFF"/>
                </a:solidFill>
              </a:rPr>
              <a:t>Phân</a:t>
            </a:r>
            <a:r>
              <a:rPr lang="en-US" sz="2000" dirty="0">
                <a:solidFill>
                  <a:srgbClr val="FFFFFF"/>
                </a:solidFill>
              </a:rPr>
              <a:t> </a:t>
            </a:r>
            <a:r>
              <a:rPr lang="en-US" sz="2000" dirty="0" err="1">
                <a:solidFill>
                  <a:srgbClr val="FFFFFF"/>
                </a:solidFill>
              </a:rPr>
              <a:t>hóa</a:t>
            </a:r>
            <a:r>
              <a:rPr lang="en-US" sz="2000" dirty="0">
                <a:solidFill>
                  <a:srgbClr val="FFFFFF"/>
                </a:solidFill>
              </a:rPr>
              <a:t> </a:t>
            </a:r>
            <a:r>
              <a:rPr lang="en-US" sz="2000" dirty="0" err="1">
                <a:solidFill>
                  <a:srgbClr val="FFFFFF"/>
                </a:solidFill>
              </a:rPr>
              <a:t>sâu</a:t>
            </a:r>
            <a:r>
              <a:rPr lang="en-US" sz="2000" dirty="0">
                <a:solidFill>
                  <a:srgbClr val="FFFFFF"/>
                </a:solidFill>
              </a:rPr>
              <a:t> </a:t>
            </a:r>
            <a:r>
              <a:rPr lang="en-US" sz="2000" dirty="0" err="1">
                <a:solidFill>
                  <a:srgbClr val="FFFFFF"/>
                </a:solidFill>
              </a:rPr>
              <a:t>sắc</a:t>
            </a:r>
            <a:r>
              <a:rPr lang="en-US" sz="2000" dirty="0">
                <a:solidFill>
                  <a:srgbClr val="FFFFFF"/>
                </a:solidFill>
              </a:rPr>
              <a:t> </a:t>
            </a:r>
            <a:r>
              <a:rPr lang="en-US" sz="2000" dirty="0" err="1">
                <a:solidFill>
                  <a:srgbClr val="FFFFFF"/>
                </a:solidFill>
              </a:rPr>
              <a:t>trong</a:t>
            </a:r>
            <a:r>
              <a:rPr lang="en-US" sz="2000" dirty="0">
                <a:solidFill>
                  <a:srgbClr val="FFFFFF"/>
                </a:solidFill>
              </a:rPr>
              <a:t> </a:t>
            </a:r>
            <a:r>
              <a:rPr lang="en-US" sz="2000" dirty="0" err="1">
                <a:solidFill>
                  <a:srgbClr val="FFFFFF"/>
                </a:solidFill>
              </a:rPr>
              <a:t>xã</a:t>
            </a:r>
            <a:r>
              <a:rPr lang="en-US" sz="2000" dirty="0">
                <a:solidFill>
                  <a:srgbClr val="FFFFFF"/>
                </a:solidFill>
              </a:rPr>
              <a:t> </a:t>
            </a:r>
            <a:r>
              <a:rPr lang="en-US" sz="2000" dirty="0" err="1">
                <a:solidFill>
                  <a:srgbClr val="FFFFFF"/>
                </a:solidFill>
              </a:rPr>
              <a:t>hội</a:t>
            </a:r>
            <a:endParaRPr lang="en-US" sz="2000" dirty="0">
              <a:solidFill>
                <a:srgbClr val="FFFFFF"/>
              </a:solidFill>
            </a:endParaRPr>
          </a:p>
        </p:txBody>
      </p:sp>
      <p:grpSp>
        <p:nvGrpSpPr>
          <p:cNvPr id="138" name="Group 40">
            <a:extLst>
              <a:ext uri="{FF2B5EF4-FFF2-40B4-BE49-F238E27FC236}">
                <a16:creationId xmlns="" xmlns:a16="http://schemas.microsoft.com/office/drawing/2014/main" id="{69500694-8BEA-4DF9-BB13-EABEE0D1E038}"/>
              </a:ext>
            </a:extLst>
          </p:cNvPr>
          <p:cNvGrpSpPr>
            <a:grpSpLocks/>
          </p:cNvGrpSpPr>
          <p:nvPr/>
        </p:nvGrpSpPr>
        <p:grpSpPr bwMode="auto">
          <a:xfrm>
            <a:off x="7569069" y="2718407"/>
            <a:ext cx="739775" cy="822325"/>
            <a:chOff x="2608" y="1076"/>
            <a:chExt cx="466" cy="518"/>
          </a:xfrm>
        </p:grpSpPr>
        <p:grpSp>
          <p:nvGrpSpPr>
            <p:cNvPr id="139" name="Group 41">
              <a:extLst>
                <a:ext uri="{FF2B5EF4-FFF2-40B4-BE49-F238E27FC236}">
                  <a16:creationId xmlns="" xmlns:a16="http://schemas.microsoft.com/office/drawing/2014/main" id="{21171A88-F3AF-49E6-A862-88B860D69CB3}"/>
                </a:ext>
              </a:extLst>
            </p:cNvPr>
            <p:cNvGrpSpPr>
              <a:grpSpLocks/>
            </p:cNvGrpSpPr>
            <p:nvPr/>
          </p:nvGrpSpPr>
          <p:grpSpPr bwMode="auto">
            <a:xfrm>
              <a:off x="2608" y="1076"/>
              <a:ext cx="466" cy="518"/>
              <a:chOff x="2608" y="1076"/>
              <a:chExt cx="466" cy="518"/>
            </a:xfrm>
          </p:grpSpPr>
          <p:pic>
            <p:nvPicPr>
              <p:cNvPr id="141" name="Picture 42" descr="light_shadow">
                <a:extLst>
                  <a:ext uri="{FF2B5EF4-FFF2-40B4-BE49-F238E27FC236}">
                    <a16:creationId xmlns="" xmlns:a16="http://schemas.microsoft.com/office/drawing/2014/main" id="{6F54DAF6-A489-4406-8073-DCEDEBD1F995}"/>
                  </a:ext>
                </a:extLst>
              </p:cNvPr>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142" name="Picture 43" descr="circuler_1">
                <a:extLst>
                  <a:ext uri="{FF2B5EF4-FFF2-40B4-BE49-F238E27FC236}">
                    <a16:creationId xmlns="" xmlns:a16="http://schemas.microsoft.com/office/drawing/2014/main" id="{3AA61EFB-3B33-41F0-9168-693E13A7B024}"/>
                  </a:ext>
                </a:extLst>
              </p:cNvPr>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143" name="Oval 44">
                <a:extLst>
                  <a:ext uri="{FF2B5EF4-FFF2-40B4-BE49-F238E27FC236}">
                    <a16:creationId xmlns="" xmlns:a16="http://schemas.microsoft.com/office/drawing/2014/main" id="{537DA69A-A143-4207-B054-B7DF660E3AC2}"/>
                  </a:ext>
                </a:extLst>
              </p:cNvPr>
              <p:cNvSpPr>
                <a:spLocks noChangeArrowheads="1"/>
              </p:cNvSpPr>
              <p:nvPr/>
            </p:nvSpPr>
            <p:spPr bwMode="gray">
              <a:xfrm>
                <a:off x="2608" y="1076"/>
                <a:ext cx="463" cy="479"/>
              </a:xfrm>
              <a:prstGeom prst="ellipse">
                <a:avLst/>
              </a:prstGeom>
              <a:gradFill rotWithShape="1">
                <a:gsLst>
                  <a:gs pos="0">
                    <a:srgbClr val="A05024">
                      <a:gamma/>
                      <a:shade val="46275"/>
                      <a:invGamma/>
                      <a:alpha val="89999"/>
                    </a:srgbClr>
                  </a:gs>
                  <a:gs pos="50000">
                    <a:srgbClr val="A05024">
                      <a:alpha val="55000"/>
                    </a:srgbClr>
                  </a:gs>
                  <a:gs pos="100000">
                    <a:srgbClr val="A05024">
                      <a:gamma/>
                      <a:shade val="46275"/>
                      <a:invGamma/>
                      <a:alpha val="89999"/>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grpSp>
        <p:pic>
          <p:nvPicPr>
            <p:cNvPr id="140" name="Picture 45" descr="Picture2">
              <a:extLst>
                <a:ext uri="{FF2B5EF4-FFF2-40B4-BE49-F238E27FC236}">
                  <a16:creationId xmlns="" xmlns:a16="http://schemas.microsoft.com/office/drawing/2014/main" id="{F1756368-4DA5-48EB-B6EA-5CBB7BE3CCA6}"/>
                </a:ext>
              </a:extLst>
            </p:cNvPr>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144" name="WordArt 46">
            <a:extLst>
              <a:ext uri="{FF2B5EF4-FFF2-40B4-BE49-F238E27FC236}">
                <a16:creationId xmlns="" xmlns:a16="http://schemas.microsoft.com/office/drawing/2014/main" id="{AE95CECC-6243-473C-AFE3-4B775BBAE232}"/>
              </a:ext>
            </a:extLst>
          </p:cNvPr>
          <p:cNvSpPr>
            <a:spLocks noChangeArrowheads="1" noChangeShapeType="1" noTextEdit="1"/>
          </p:cNvSpPr>
          <p:nvPr/>
        </p:nvSpPr>
        <p:spPr bwMode="gray">
          <a:xfrm>
            <a:off x="7745783" y="2819795"/>
            <a:ext cx="381584" cy="470326"/>
          </a:xfrm>
          <a:prstGeom prst="rect">
            <a:avLst/>
          </a:prstGeom>
        </p:spPr>
        <p:txBody>
          <a:bodyPr wrap="none" fromWordArt="1">
            <a:prstTxWarp prst="textPlain">
              <a:avLst>
                <a:gd name="adj" fmla="val 50000"/>
              </a:avLst>
            </a:prstTxWarp>
          </a:bodyPr>
          <a:lstStyle/>
          <a:p>
            <a:pPr algn="ctr"/>
            <a:r>
              <a:rPr lang="en-US" sz="2000" kern="10" dirty="0">
                <a:ln w="9525">
                  <a:noFill/>
                  <a:round/>
                  <a:headEnd/>
                  <a:tailEnd/>
                </a:ln>
                <a:solidFill>
                  <a:srgbClr val="FCFCFC">
                    <a:alpha val="60001"/>
                  </a:srgbClr>
                </a:solidFill>
                <a:cs typeface="Arial" panose="020B0604020202020204" pitchFamily="34" charset="0"/>
              </a:rPr>
              <a:t>3</a:t>
            </a:r>
          </a:p>
        </p:txBody>
      </p:sp>
    </p:spTree>
    <p:extLst>
      <p:ext uri="{BB962C8B-B14F-4D97-AF65-F5344CB8AC3E}">
        <p14:creationId xmlns:p14="http://schemas.microsoft.com/office/powerpoint/2010/main" val="1360244325"/>
      </p:ext>
    </p:extLst>
  </p:cSld>
  <p:clrMapOvr>
    <a:masterClrMapping/>
  </p:clrMapOvr>
  <p:transition>
    <p:wedg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167640" y="4267200"/>
            <a:ext cx="2586957" cy="2396100"/>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5" name="Rectangle 5"/>
          <p:cNvSpPr>
            <a:spLocks noChangeArrowheads="1"/>
          </p:cNvSpPr>
          <p:nvPr/>
        </p:nvSpPr>
        <p:spPr bwMode="auto">
          <a:xfrm>
            <a:off x="4859921" y="375115"/>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sp>
        <p:nvSpPr>
          <p:cNvPr id="102" name="Rectangle 5">
            <a:extLst>
              <a:ext uri="{FF2B5EF4-FFF2-40B4-BE49-F238E27FC236}">
                <a16:creationId xmlns="" xmlns:a16="http://schemas.microsoft.com/office/drawing/2014/main" id="{14F0AAF1-7BCC-4DC8-BE52-1DDA84C99BD1}"/>
              </a:ext>
            </a:extLst>
          </p:cNvPr>
          <p:cNvSpPr>
            <a:spLocks noChangeArrowheads="1"/>
          </p:cNvSpPr>
          <p:nvPr/>
        </p:nvSpPr>
        <p:spPr bwMode="auto">
          <a:xfrm>
            <a:off x="3732981" y="37511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chemeClr val="bg1"/>
                </a:solidFill>
                <a:latin typeface="+mj-lt"/>
              </a:rPr>
              <a:t>GIỚI THIỆU MÔN HỌC</a:t>
            </a:r>
          </a:p>
        </p:txBody>
      </p:sp>
      <p:sp>
        <p:nvSpPr>
          <p:cNvPr id="103" name="TextBox 102">
            <a:extLst>
              <a:ext uri="{FF2B5EF4-FFF2-40B4-BE49-F238E27FC236}">
                <a16:creationId xmlns="" xmlns:a16="http://schemas.microsoft.com/office/drawing/2014/main" id="{736CA825-3235-4CAC-B60D-18ECDACBA139}"/>
              </a:ext>
            </a:extLst>
          </p:cNvPr>
          <p:cNvSpPr txBox="1"/>
          <p:nvPr/>
        </p:nvSpPr>
        <p:spPr>
          <a:xfrm>
            <a:off x="1888788" y="1270404"/>
            <a:ext cx="3053706" cy="430887"/>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r>
              <a:rPr lang="vi-VN" altLang="en-US" sz="2200" b="1" dirty="0">
                <a:solidFill>
                  <a:srgbClr val="0033CC"/>
                </a:solidFill>
                <a:latin typeface="Arial" panose="020B0604020202020204" pitchFamily="34" charset="0"/>
                <a:cs typeface="Arial" panose="020B0604020202020204" pitchFamily="34" charset="0"/>
              </a:rPr>
              <a:t>Khái</a:t>
            </a:r>
            <a:r>
              <a:rPr lang="en-US" altLang="en-US" sz="2200" b="1" dirty="0">
                <a:solidFill>
                  <a:srgbClr val="0033CC"/>
                </a:solidFill>
                <a:latin typeface="Arial" panose="020B0604020202020204" pitchFamily="34" charset="0"/>
                <a:cs typeface="Arial" panose="020B0604020202020204" pitchFamily="34" charset="0"/>
              </a:rPr>
              <a:t> </a:t>
            </a: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104" name="TextBox 103">
            <a:extLst>
              <a:ext uri="{FF2B5EF4-FFF2-40B4-BE49-F238E27FC236}">
                <a16:creationId xmlns="" xmlns:a16="http://schemas.microsoft.com/office/drawing/2014/main" id="{32341731-7C7E-4B78-92D6-97568E165E72}"/>
              </a:ext>
            </a:extLst>
          </p:cNvPr>
          <p:cNvSpPr txBox="1"/>
          <p:nvPr/>
        </p:nvSpPr>
        <p:spPr>
          <a:xfrm>
            <a:off x="167640" y="181926"/>
            <a:ext cx="9098995" cy="830997"/>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105" name="Group 21">
            <a:extLst>
              <a:ext uri="{FF2B5EF4-FFF2-40B4-BE49-F238E27FC236}">
                <a16:creationId xmlns="" xmlns:a16="http://schemas.microsoft.com/office/drawing/2014/main" id="{22479059-16BD-4D54-9106-FB6941AF12C9}"/>
              </a:ext>
            </a:extLst>
          </p:cNvPr>
          <p:cNvGrpSpPr>
            <a:grpSpLocks/>
          </p:cNvGrpSpPr>
          <p:nvPr/>
        </p:nvGrpSpPr>
        <p:grpSpPr bwMode="auto">
          <a:xfrm>
            <a:off x="0" y="1116765"/>
            <a:ext cx="10184030" cy="89347"/>
            <a:chOff x="240" y="576"/>
            <a:chExt cx="5298" cy="0"/>
          </a:xfrm>
        </p:grpSpPr>
        <p:sp>
          <p:nvSpPr>
            <p:cNvPr id="106" name="Line 7">
              <a:extLst>
                <a:ext uri="{FF2B5EF4-FFF2-40B4-BE49-F238E27FC236}">
                  <a16:creationId xmlns="" xmlns:a16="http://schemas.microsoft.com/office/drawing/2014/main" id="{761FEA3B-2231-43C8-BD03-2145FCC04A2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07" name="Line 8">
              <a:extLst>
                <a:ext uri="{FF2B5EF4-FFF2-40B4-BE49-F238E27FC236}">
                  <a16:creationId xmlns="" xmlns:a16="http://schemas.microsoft.com/office/drawing/2014/main" id="{13CA8762-CD0D-4CEB-99DD-D0E0CB417F9C}"/>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108" name="Rectangle 107">
            <a:extLst>
              <a:ext uri="{FF2B5EF4-FFF2-40B4-BE49-F238E27FC236}">
                <a16:creationId xmlns="" xmlns:a16="http://schemas.microsoft.com/office/drawing/2014/main" id="{B6D68206-02B0-4D75-A171-1FCF647A0B8D}"/>
              </a:ext>
            </a:extLst>
          </p:cNvPr>
          <p:cNvSpPr/>
          <p:nvPr/>
        </p:nvSpPr>
        <p:spPr>
          <a:xfrm>
            <a:off x="3315398" y="1629451"/>
            <a:ext cx="3308919" cy="461665"/>
          </a:xfrm>
          <a:prstGeom prst="rect">
            <a:avLst/>
          </a:prstGeom>
        </p:spPr>
        <p:txBody>
          <a:bodyPr wrap="non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660033"/>
                </a:solidFill>
                <a:effectLst/>
                <a:uLnTx/>
                <a:uFillTx/>
                <a:latin typeface="Open Sans"/>
                <a:ea typeface="+mn-ea"/>
                <a:cs typeface="+mn-cs"/>
              </a:rPr>
              <a:t>Kinh</a:t>
            </a:r>
            <a:r>
              <a:rPr kumimoji="0" lang="en-US" sz="2400" b="1" i="0" u="none" strike="noStrike" kern="1200" cap="none" spc="0" normalizeH="0" noProof="0" dirty="0">
                <a:ln>
                  <a:noFill/>
                </a:ln>
                <a:solidFill>
                  <a:srgbClr val="660033"/>
                </a:solidFill>
                <a:effectLst/>
                <a:uLnTx/>
                <a:uFillTx/>
                <a:latin typeface="Open Sans"/>
                <a:ea typeface="+mn-ea"/>
                <a:cs typeface="+mn-cs"/>
              </a:rPr>
              <a:t> </a:t>
            </a:r>
            <a:r>
              <a:rPr kumimoji="0" lang="vi-VN" sz="2400" b="1" i="0" u="none" strike="noStrike" kern="1200" cap="none" spc="0" normalizeH="0" noProof="0" dirty="0">
                <a:ln>
                  <a:noFill/>
                </a:ln>
                <a:solidFill>
                  <a:srgbClr val="660033"/>
                </a:solidFill>
                <a:effectLst/>
                <a:uLnTx/>
                <a:uFillTx/>
                <a:latin typeface="Open Sans"/>
                <a:ea typeface="+mn-ea"/>
                <a:cs typeface="+mn-cs"/>
              </a:rPr>
              <a:t>tế thị trường</a:t>
            </a:r>
            <a:endParaRPr kumimoji="0" lang="en-US" sz="2400" b="1" i="0" u="none" strike="noStrike" kern="1200" cap="none" spc="0" normalizeH="0" baseline="0" noProof="0" dirty="0">
              <a:ln>
                <a:noFill/>
              </a:ln>
              <a:solidFill>
                <a:srgbClr val="660033"/>
              </a:solidFill>
              <a:effectLst/>
              <a:uLnTx/>
              <a:uFillTx/>
              <a:latin typeface="Open Sans"/>
              <a:ea typeface="+mn-ea"/>
              <a:cs typeface="+mn-cs"/>
            </a:endParaRPr>
          </a:p>
        </p:txBody>
      </p:sp>
      <p:sp>
        <p:nvSpPr>
          <p:cNvPr id="132" name="Rectangle 131">
            <a:extLst>
              <a:ext uri="{FF2B5EF4-FFF2-40B4-BE49-F238E27FC236}">
                <a16:creationId xmlns="" xmlns:a16="http://schemas.microsoft.com/office/drawing/2014/main" id="{1CD407E6-1453-4C3F-B982-08FF2B31DB78}"/>
              </a:ext>
            </a:extLst>
          </p:cNvPr>
          <p:cNvSpPr/>
          <p:nvPr/>
        </p:nvSpPr>
        <p:spPr>
          <a:xfrm>
            <a:off x="4176679" y="2302284"/>
            <a:ext cx="4613764" cy="369332"/>
          </a:xfrm>
          <a:prstGeom prst="rect">
            <a:avLst/>
          </a:prstGeom>
        </p:spPr>
        <p:txBody>
          <a:bodyPr wrap="none">
            <a:spAutoFit/>
          </a:bodyPr>
          <a:lstStyle/>
          <a:p>
            <a:pPr marL="342900" indent="-342900" defTabSz="1244600">
              <a:lnSpc>
                <a:spcPct val="90000"/>
              </a:lnSpc>
              <a:spcAft>
                <a:spcPct val="35000"/>
              </a:spcAft>
              <a:buFont typeface="Wingdings" panose="05000000000000000000" pitchFamily="2" charset="2"/>
              <a:buChar char="§"/>
              <a:defRPr/>
            </a:pPr>
            <a:r>
              <a:rPr lang="en-US" sz="2000" b="1" dirty="0" err="1">
                <a:solidFill>
                  <a:srgbClr val="006600"/>
                </a:solidFill>
                <a:cs typeface="Arial" panose="020B0604020202020204" pitchFamily="34" charset="0"/>
              </a:rPr>
              <a:t>Ưu</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thế</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của</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nền</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kinh</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tế</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thị</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trường</a:t>
            </a:r>
            <a:endParaRPr lang="en-US" sz="2000" b="1" dirty="0">
              <a:solidFill>
                <a:srgbClr val="006600"/>
              </a:solidFill>
              <a:cs typeface="Arial" panose="020B0604020202020204" pitchFamily="34" charset="0"/>
            </a:endParaRPr>
          </a:p>
        </p:txBody>
      </p:sp>
      <p:grpSp>
        <p:nvGrpSpPr>
          <p:cNvPr id="133" name="Group 74">
            <a:extLst>
              <a:ext uri="{FF2B5EF4-FFF2-40B4-BE49-F238E27FC236}">
                <a16:creationId xmlns="" xmlns:a16="http://schemas.microsoft.com/office/drawing/2014/main" id="{403D6E85-5ED2-4211-92B6-FE717619C60D}"/>
              </a:ext>
            </a:extLst>
          </p:cNvPr>
          <p:cNvGrpSpPr>
            <a:grpSpLocks/>
          </p:cNvGrpSpPr>
          <p:nvPr/>
        </p:nvGrpSpPr>
        <p:grpSpPr bwMode="auto">
          <a:xfrm rot="1478297">
            <a:off x="4771042" y="2701684"/>
            <a:ext cx="4024313" cy="3862388"/>
            <a:chOff x="1352" y="1125"/>
            <a:chExt cx="2727" cy="2618"/>
          </a:xfrm>
        </p:grpSpPr>
        <p:sp>
          <p:nvSpPr>
            <p:cNvPr id="134" name="AutoShape 75">
              <a:extLst>
                <a:ext uri="{FF2B5EF4-FFF2-40B4-BE49-F238E27FC236}">
                  <a16:creationId xmlns="" xmlns:a16="http://schemas.microsoft.com/office/drawing/2014/main" id="{147AC03F-B0E9-4B86-AC8A-00EA248BCCE8}"/>
                </a:ext>
              </a:extLst>
            </p:cNvPr>
            <p:cNvSpPr>
              <a:spLocks noChangeArrowheads="1"/>
            </p:cNvSpPr>
            <p:nvPr/>
          </p:nvSpPr>
          <p:spPr bwMode="gray">
            <a:xfrm rot="15973147">
              <a:off x="1449" y="1289"/>
              <a:ext cx="2551" cy="2357"/>
            </a:xfrm>
            <a:custGeom>
              <a:avLst/>
              <a:gdLst>
                <a:gd name="G0" fmla="+- 2978742 0 0"/>
                <a:gd name="G1" fmla="+- -2701147 0 0"/>
                <a:gd name="G2" fmla="+- 2978742 0 -2701147"/>
                <a:gd name="G3" fmla="+- 10800 0 0"/>
                <a:gd name="G4" fmla="+- 0 0 2978742"/>
                <a:gd name="T0" fmla="*/ 360 256 1"/>
                <a:gd name="T1" fmla="*/ 0 256 1"/>
                <a:gd name="G5" fmla="+- G2 T0 T1"/>
                <a:gd name="G6" fmla="?: G2 G2 G5"/>
                <a:gd name="G7" fmla="+- 0 0 G6"/>
                <a:gd name="G8" fmla="+- 7349 0 0"/>
                <a:gd name="G9" fmla="+- 0 0 -2701147"/>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147"/>
                <a:gd name="G36" fmla="sin G34 -2701147"/>
                <a:gd name="G37" fmla="+/ -2701147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9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8" y="5957"/>
                  </a:cubicBezTo>
                  <a:lnTo>
                    <a:pt x="18924" y="3683"/>
                  </a:lnTo>
                  <a:cubicBezTo>
                    <a:pt x="20649" y="5653"/>
                    <a:pt x="21600" y="8182"/>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hlink">
                    <a:gamma/>
                    <a:shade val="46275"/>
                    <a:invGamma/>
                  </a:schemeClr>
                </a:gs>
                <a:gs pos="100000">
                  <a:schemeClr val="hlink"/>
                </a:gs>
              </a:gsLst>
              <a:lin ang="5400000" scaled="1"/>
            </a:gradFill>
            <a:ln w="9525">
              <a:noFill/>
              <a:miter lim="800000"/>
              <a:headEnd/>
              <a:tailEnd/>
            </a:ln>
            <a:effectLst/>
            <a:scene3d>
              <a:camera prst="legacyPerspectiveFront">
                <a:rot lat="20999999" lon="300000" rev="0"/>
              </a:camera>
              <a:lightRig rig="legacyFlat3" dir="l"/>
            </a:scene3d>
            <a:sp3d extrusionH="227000" prstMaterial="legacyPlastic">
              <a:bevelT w="13500" h="13500" prst="angle"/>
              <a:bevelB w="13500" h="13500" prst="angle"/>
              <a:extrusionClr>
                <a:schemeClr val="hlink"/>
              </a:extrusionClr>
            </a:sp3d>
          </p:spPr>
          <p:txBody>
            <a:bodyPr wrap="none" anchor="ctr">
              <a:flatTx/>
            </a:bodyPr>
            <a:lstStyle/>
            <a:p>
              <a:endParaRPr lang="en-US"/>
            </a:p>
          </p:txBody>
        </p:sp>
        <p:sp>
          <p:nvSpPr>
            <p:cNvPr id="135" name="AutoShape 76">
              <a:extLst>
                <a:ext uri="{FF2B5EF4-FFF2-40B4-BE49-F238E27FC236}">
                  <a16:creationId xmlns="" xmlns:a16="http://schemas.microsoft.com/office/drawing/2014/main" id="{50F6C3A6-5137-429F-9A4C-3FEAB68CF1A7}"/>
                </a:ext>
              </a:extLst>
            </p:cNvPr>
            <p:cNvSpPr>
              <a:spLocks noChangeArrowheads="1"/>
            </p:cNvSpPr>
            <p:nvPr/>
          </p:nvSpPr>
          <p:spPr bwMode="gray">
            <a:xfrm rot="23284065">
              <a:off x="1352" y="1140"/>
              <a:ext cx="2551" cy="2357"/>
            </a:xfrm>
            <a:custGeom>
              <a:avLst/>
              <a:gdLst>
                <a:gd name="G0" fmla="+- 2978742 0 0"/>
                <a:gd name="G1" fmla="+- -2701274 0 0"/>
                <a:gd name="G2" fmla="+- 2978742 0 -2701274"/>
                <a:gd name="G3" fmla="+- 10800 0 0"/>
                <a:gd name="G4" fmla="+- 0 0 2978742"/>
                <a:gd name="T0" fmla="*/ 360 256 1"/>
                <a:gd name="T1" fmla="*/ 0 256 1"/>
                <a:gd name="G5" fmla="+- G2 T0 T1"/>
                <a:gd name="G6" fmla="?: G2 G2 G5"/>
                <a:gd name="G7" fmla="+- 0 0 G6"/>
                <a:gd name="G8" fmla="+- 7349 0 0"/>
                <a:gd name="G9" fmla="+- 0 0 -2701274"/>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274"/>
                <a:gd name="G36" fmla="sin G34 -2701274"/>
                <a:gd name="G37" fmla="+/ -2701274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8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7" y="5957"/>
                  </a:cubicBezTo>
                  <a:lnTo>
                    <a:pt x="18923" y="3683"/>
                  </a:lnTo>
                  <a:cubicBezTo>
                    <a:pt x="20648" y="5652"/>
                    <a:pt x="21600" y="8181"/>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folHlink"/>
                </a:gs>
                <a:gs pos="100000">
                  <a:schemeClr val="folHlink">
                    <a:gamma/>
                    <a:shade val="56078"/>
                    <a:invGamma/>
                  </a:schemeClr>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folHlink"/>
              </a:extrusionClr>
            </a:sp3d>
          </p:spPr>
          <p:txBody>
            <a:bodyPr wrap="none" anchor="ctr">
              <a:flatTx/>
            </a:bodyPr>
            <a:lstStyle/>
            <a:p>
              <a:endParaRPr lang="en-US"/>
            </a:p>
          </p:txBody>
        </p:sp>
        <p:sp>
          <p:nvSpPr>
            <p:cNvPr id="136" name="AutoShape 77">
              <a:extLst>
                <a:ext uri="{FF2B5EF4-FFF2-40B4-BE49-F238E27FC236}">
                  <a16:creationId xmlns="" xmlns:a16="http://schemas.microsoft.com/office/drawing/2014/main" id="{E8DF3F84-90F4-433F-A18F-3376B14B0723}"/>
                </a:ext>
              </a:extLst>
            </p:cNvPr>
            <p:cNvSpPr>
              <a:spLocks noChangeArrowheads="1"/>
            </p:cNvSpPr>
            <p:nvPr/>
          </p:nvSpPr>
          <p:spPr bwMode="gray">
            <a:xfrm rot="30352628">
              <a:off x="1528" y="1125"/>
              <a:ext cx="2551" cy="2357"/>
            </a:xfrm>
            <a:custGeom>
              <a:avLst/>
              <a:gdLst>
                <a:gd name="G0" fmla="+- 2978742 0 0"/>
                <a:gd name="G1" fmla="+- -2534030 0 0"/>
                <a:gd name="G2" fmla="+- 2978742 0 -2534030"/>
                <a:gd name="G3" fmla="+- 10800 0 0"/>
                <a:gd name="G4" fmla="+- 0 0 2978742"/>
                <a:gd name="T0" fmla="*/ 360 256 1"/>
                <a:gd name="T1" fmla="*/ 0 256 1"/>
                <a:gd name="G5" fmla="+- G2 T0 T1"/>
                <a:gd name="G6" fmla="?: G2 G2 G5"/>
                <a:gd name="G7" fmla="+- 0 0 G6"/>
                <a:gd name="G8" fmla="+- 7349 0 0"/>
                <a:gd name="G9" fmla="+- 0 0 -2534030"/>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534030"/>
                <a:gd name="G36" fmla="sin G34 -2534030"/>
                <a:gd name="G37" fmla="+/ -2534030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81 w 21600"/>
                <a:gd name="T5" fmla="*/ 11439 h 21600"/>
                <a:gd name="T6" fmla="*/ 17885 w 21600"/>
                <a:gd name="T7" fmla="*/ 5130 h 21600"/>
                <a:gd name="T8" fmla="*/ 18136 w 21600"/>
                <a:gd name="T9" fmla="*/ 11234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130"/>
                    <a:pt x="17580" y="7511"/>
                    <a:pt x="16538" y="6208"/>
                  </a:cubicBezTo>
                  <a:lnTo>
                    <a:pt x="19232" y="4052"/>
                  </a:lnTo>
                  <a:cubicBezTo>
                    <a:pt x="20765" y="5967"/>
                    <a:pt x="21600" y="8347"/>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accent1">
                    <a:gamma/>
                    <a:shade val="76078"/>
                    <a:invGamma/>
                  </a:schemeClr>
                </a:gs>
                <a:gs pos="100000">
                  <a:schemeClr val="accent1"/>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accent1"/>
              </a:extrusionClr>
            </a:sp3d>
          </p:spPr>
          <p:txBody>
            <a:bodyPr wrap="none" anchor="ctr">
              <a:flatTx/>
            </a:bodyPr>
            <a:lstStyle/>
            <a:p>
              <a:endParaRPr lang="en-US"/>
            </a:p>
          </p:txBody>
        </p:sp>
      </p:grpSp>
      <p:sp>
        <p:nvSpPr>
          <p:cNvPr id="176" name="Line 90">
            <a:extLst>
              <a:ext uri="{FF2B5EF4-FFF2-40B4-BE49-F238E27FC236}">
                <a16:creationId xmlns="" xmlns:a16="http://schemas.microsoft.com/office/drawing/2014/main" id="{9BBD11B5-3D4E-4813-A223-843565D543D9}"/>
              </a:ext>
            </a:extLst>
          </p:cNvPr>
          <p:cNvSpPr>
            <a:spLocks noChangeShapeType="1"/>
          </p:cNvSpPr>
          <p:nvPr/>
        </p:nvSpPr>
        <p:spPr bwMode="auto">
          <a:xfrm flipH="1">
            <a:off x="8790443" y="3680130"/>
            <a:ext cx="2403475" cy="0"/>
          </a:xfrm>
          <a:prstGeom prst="line">
            <a:avLst/>
          </a:prstGeom>
          <a:noFill/>
          <a:ln w="19050">
            <a:solidFill>
              <a:schemeClr val="hlink"/>
            </a:solidFill>
            <a:round/>
            <a:headEnd/>
            <a:tailEnd type="triangle" w="med" len="med"/>
          </a:ln>
          <a:effectLst/>
        </p:spPr>
        <p:txBody>
          <a:bodyPr/>
          <a:lstStyle/>
          <a:p>
            <a:endParaRPr lang="en-US" sz="2000"/>
          </a:p>
        </p:txBody>
      </p:sp>
      <p:sp>
        <p:nvSpPr>
          <p:cNvPr id="177" name="Line 89">
            <a:extLst>
              <a:ext uri="{FF2B5EF4-FFF2-40B4-BE49-F238E27FC236}">
                <a16:creationId xmlns="" xmlns:a16="http://schemas.microsoft.com/office/drawing/2014/main" id="{3E9679C0-9A11-4518-B2B2-58818FEEA695}"/>
              </a:ext>
            </a:extLst>
          </p:cNvPr>
          <p:cNvSpPr>
            <a:spLocks noChangeShapeType="1"/>
          </p:cNvSpPr>
          <p:nvPr/>
        </p:nvSpPr>
        <p:spPr bwMode="auto">
          <a:xfrm flipH="1">
            <a:off x="6624317" y="6660683"/>
            <a:ext cx="2405063" cy="0"/>
          </a:xfrm>
          <a:prstGeom prst="line">
            <a:avLst/>
          </a:prstGeom>
          <a:noFill/>
          <a:ln w="19050">
            <a:solidFill>
              <a:schemeClr val="folHlink"/>
            </a:solidFill>
            <a:round/>
            <a:headEnd/>
            <a:tailEnd type="triangle" w="med" len="med"/>
          </a:ln>
          <a:effectLst/>
        </p:spPr>
        <p:txBody>
          <a:bodyPr/>
          <a:lstStyle/>
          <a:p>
            <a:endParaRPr lang="en-US" sz="2000"/>
          </a:p>
        </p:txBody>
      </p:sp>
      <p:sp>
        <p:nvSpPr>
          <p:cNvPr id="178" name="Line 88">
            <a:extLst>
              <a:ext uri="{FF2B5EF4-FFF2-40B4-BE49-F238E27FC236}">
                <a16:creationId xmlns="" xmlns:a16="http://schemas.microsoft.com/office/drawing/2014/main" id="{84595351-FE21-47B8-815D-CB7887F7D308}"/>
              </a:ext>
            </a:extLst>
          </p:cNvPr>
          <p:cNvSpPr>
            <a:spLocks noChangeShapeType="1"/>
          </p:cNvSpPr>
          <p:nvPr/>
        </p:nvSpPr>
        <p:spPr bwMode="auto">
          <a:xfrm>
            <a:off x="2754597" y="3315107"/>
            <a:ext cx="2405063" cy="0"/>
          </a:xfrm>
          <a:prstGeom prst="line">
            <a:avLst/>
          </a:prstGeom>
          <a:noFill/>
          <a:ln w="19050">
            <a:solidFill>
              <a:schemeClr val="accent1"/>
            </a:solidFill>
            <a:round/>
            <a:headEnd/>
            <a:tailEnd type="triangle" w="med" len="med"/>
          </a:ln>
          <a:effectLst/>
        </p:spPr>
        <p:txBody>
          <a:bodyPr/>
          <a:lstStyle/>
          <a:p>
            <a:endParaRPr lang="en-US" sz="2000"/>
          </a:p>
        </p:txBody>
      </p:sp>
      <p:sp>
        <p:nvSpPr>
          <p:cNvPr id="186" name="Rectangle 185">
            <a:extLst>
              <a:ext uri="{FF2B5EF4-FFF2-40B4-BE49-F238E27FC236}">
                <a16:creationId xmlns="" xmlns:a16="http://schemas.microsoft.com/office/drawing/2014/main" id="{529AF191-CCBC-4C31-87E2-F6322BABAF02}"/>
              </a:ext>
            </a:extLst>
          </p:cNvPr>
          <p:cNvSpPr/>
          <p:nvPr/>
        </p:nvSpPr>
        <p:spPr>
          <a:xfrm>
            <a:off x="8488680" y="2837138"/>
            <a:ext cx="3311873" cy="707886"/>
          </a:xfrm>
          <a:prstGeom prst="rect">
            <a:avLst/>
          </a:prstGeom>
        </p:spPr>
        <p:txBody>
          <a:bodyPr wrap="square">
            <a:spAutoFit/>
          </a:bodyPr>
          <a:lstStyle/>
          <a:p>
            <a:pPr algn="ctr" defTabSz="1244600">
              <a:spcAft>
                <a:spcPct val="35000"/>
              </a:spcAft>
              <a:defRPr/>
            </a:pPr>
            <a:r>
              <a:rPr lang="en-US" sz="2000" dirty="0" err="1">
                <a:solidFill>
                  <a:srgbClr val="7030A0"/>
                </a:solidFill>
                <a:cs typeface="Times New Roman" panose="02020603050405020304" pitchFamily="18" charset="0"/>
              </a:rPr>
              <a:t>Tạo</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động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lực</a:t>
            </a:r>
            <a:r>
              <a:rPr lang="en-US" sz="2000" dirty="0">
                <a:solidFill>
                  <a:srgbClr val="7030A0"/>
                </a:solidFill>
                <a:cs typeface="Times New Roman" panose="02020603050405020304" pitchFamily="18" charset="0"/>
              </a:rPr>
              <a:t> </a:t>
            </a:r>
            <a:r>
              <a:rPr lang="en-US" sz="2000" b="1" dirty="0" err="1">
                <a:solidFill>
                  <a:srgbClr val="FF0000"/>
                </a:solidFill>
                <a:cs typeface="Times New Roman" panose="02020603050405020304" pitchFamily="18" charset="0"/>
              </a:rPr>
              <a:t>sáng</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tạo</a:t>
            </a:r>
            <a:r>
              <a:rPr lang="en-US" sz="2000" b="1" dirty="0">
                <a:solidFill>
                  <a:srgbClr val="FF0000"/>
                </a:solidFill>
                <a:cs typeface="Times New Roman" panose="02020603050405020304" pitchFamily="18" charset="0"/>
              </a:rPr>
              <a:t> </a:t>
            </a:r>
            <a:r>
              <a:rPr lang="en-US" sz="2000" dirty="0" err="1">
                <a:solidFill>
                  <a:srgbClr val="7030A0"/>
                </a:solidFill>
                <a:cs typeface="Times New Roman" panose="02020603050405020304" pitchFamily="18" charset="0"/>
              </a:rPr>
              <a:t>cho</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các</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chủ</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thể</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kinh</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tế</a:t>
            </a:r>
            <a:endParaRPr lang="en-US" sz="2000" dirty="0">
              <a:solidFill>
                <a:srgbClr val="7030A0"/>
              </a:solidFill>
              <a:cs typeface="Times New Roman" panose="02020603050405020304" pitchFamily="18" charset="0"/>
            </a:endParaRPr>
          </a:p>
        </p:txBody>
      </p:sp>
      <p:sp>
        <p:nvSpPr>
          <p:cNvPr id="187" name="Rectangle 186">
            <a:extLst>
              <a:ext uri="{FF2B5EF4-FFF2-40B4-BE49-F238E27FC236}">
                <a16:creationId xmlns="" xmlns:a16="http://schemas.microsoft.com/office/drawing/2014/main" id="{46DF58A5-9E46-40E8-A26F-BABBE37E3C77}"/>
              </a:ext>
            </a:extLst>
          </p:cNvPr>
          <p:cNvSpPr/>
          <p:nvPr/>
        </p:nvSpPr>
        <p:spPr>
          <a:xfrm>
            <a:off x="8129097" y="5394334"/>
            <a:ext cx="3671456" cy="1015663"/>
          </a:xfrm>
          <a:prstGeom prst="rect">
            <a:avLst/>
          </a:prstGeom>
        </p:spPr>
        <p:txBody>
          <a:bodyPr wrap="square">
            <a:spAutoFit/>
          </a:bodyPr>
          <a:lstStyle/>
          <a:p>
            <a:pPr algn="ctr" defTabSz="1244600">
              <a:spcAft>
                <a:spcPct val="35000"/>
              </a:spcAft>
              <a:defRPr/>
            </a:pPr>
            <a:r>
              <a:rPr lang="en-US" sz="2000" dirty="0" err="1">
                <a:solidFill>
                  <a:srgbClr val="0033CC"/>
                </a:solidFill>
                <a:cs typeface="Times New Roman" panose="02020603050405020304" pitchFamily="18" charset="0"/>
              </a:rPr>
              <a:t>Phát</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huy</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tốt</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nhất</a:t>
            </a:r>
            <a:r>
              <a:rPr lang="en-US" sz="2000" dirty="0">
                <a:solidFill>
                  <a:srgbClr val="0033CC"/>
                </a:solidFill>
                <a:cs typeface="Times New Roman" panose="02020603050405020304" pitchFamily="18" charset="0"/>
              </a:rPr>
              <a:t> </a:t>
            </a:r>
            <a:r>
              <a:rPr lang="en-US" sz="2000" b="1" dirty="0" err="1">
                <a:solidFill>
                  <a:srgbClr val="FF0000"/>
                </a:solidFill>
                <a:cs typeface="Times New Roman" panose="02020603050405020304" pitchFamily="18" charset="0"/>
              </a:rPr>
              <a:t>tiềm</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năng</a:t>
            </a:r>
            <a:r>
              <a:rPr lang="en-US" sz="2000" b="1" dirty="0">
                <a:solidFill>
                  <a:srgbClr val="FF0000"/>
                </a:solidFill>
                <a:cs typeface="Times New Roman" panose="02020603050405020304" pitchFamily="18" charset="0"/>
              </a:rPr>
              <a:t> </a:t>
            </a:r>
            <a:r>
              <a:rPr lang="en-US" sz="2000" dirty="0" err="1">
                <a:solidFill>
                  <a:srgbClr val="0033CC"/>
                </a:solidFill>
                <a:cs typeface="Times New Roman" panose="02020603050405020304" pitchFamily="18" charset="0"/>
              </a:rPr>
              <a:t>của</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mọi</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chủ</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thể</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các</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vùng</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miền</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cũng</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như</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lợi</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ích</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quốc</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gia</a:t>
            </a:r>
            <a:endParaRPr lang="en-US" sz="2000" dirty="0">
              <a:solidFill>
                <a:srgbClr val="0033CC"/>
              </a:solidFill>
              <a:cs typeface="Times New Roman" panose="02020603050405020304" pitchFamily="18" charset="0"/>
            </a:endParaRPr>
          </a:p>
        </p:txBody>
      </p:sp>
      <p:sp>
        <p:nvSpPr>
          <p:cNvPr id="188" name="Rectangle 187">
            <a:extLst>
              <a:ext uri="{FF2B5EF4-FFF2-40B4-BE49-F238E27FC236}">
                <a16:creationId xmlns="" xmlns:a16="http://schemas.microsoft.com/office/drawing/2014/main" id="{B3E184C0-904F-4E98-9455-FED37F71B7D4}"/>
              </a:ext>
            </a:extLst>
          </p:cNvPr>
          <p:cNvSpPr/>
          <p:nvPr/>
        </p:nvSpPr>
        <p:spPr>
          <a:xfrm>
            <a:off x="2695266" y="3515273"/>
            <a:ext cx="2371287" cy="1754326"/>
          </a:xfrm>
          <a:prstGeom prst="rect">
            <a:avLst/>
          </a:prstGeom>
        </p:spPr>
        <p:txBody>
          <a:bodyPr wrap="square">
            <a:spAutoFit/>
          </a:bodyPr>
          <a:lstStyle/>
          <a:p>
            <a:pPr algn="ctr" defTabSz="1244600">
              <a:lnSpc>
                <a:spcPct val="90000"/>
              </a:lnSpc>
              <a:spcAft>
                <a:spcPct val="35000"/>
              </a:spcAft>
              <a:defRPr/>
            </a:pPr>
            <a:r>
              <a:rPr lang="en-US" sz="2000" dirty="0" err="1">
                <a:solidFill>
                  <a:srgbClr val="663300"/>
                </a:solidFill>
                <a:cs typeface="Times New Roman" panose="02020603050405020304" pitchFamily="18" charset="0"/>
              </a:rPr>
              <a:t>Tạo</a:t>
            </a:r>
            <a:r>
              <a:rPr lang="en-US" sz="2000" dirty="0">
                <a:solidFill>
                  <a:srgbClr val="663300"/>
                </a:solidFill>
                <a:cs typeface="Times New Roman" panose="02020603050405020304" pitchFamily="18" charset="0"/>
              </a:rPr>
              <a:t> ra </a:t>
            </a:r>
            <a:r>
              <a:rPr lang="en-US" sz="2000" dirty="0" err="1">
                <a:solidFill>
                  <a:srgbClr val="663300"/>
                </a:solidFill>
                <a:cs typeface="Times New Roman" panose="02020603050405020304" pitchFamily="18" charset="0"/>
              </a:rPr>
              <a:t>các</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phương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thức</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để</a:t>
            </a:r>
            <a:r>
              <a:rPr lang="en-US" sz="2000" dirty="0">
                <a:solidFill>
                  <a:srgbClr val="663300"/>
                </a:solidFill>
                <a:cs typeface="Times New Roman" panose="02020603050405020304" pitchFamily="18" charset="0"/>
              </a:rPr>
              <a:t> </a:t>
            </a:r>
            <a:r>
              <a:rPr lang="en-US" sz="2000" b="1" dirty="0" err="1">
                <a:solidFill>
                  <a:srgbClr val="FF0000"/>
                </a:solidFill>
                <a:cs typeface="Times New Roman" panose="02020603050405020304" pitchFamily="18" charset="0"/>
              </a:rPr>
              <a:t>thỏa</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mãn</a:t>
            </a:r>
            <a:r>
              <a:rPr lang="en-US" sz="2000" b="1" dirty="0">
                <a:solidFill>
                  <a:srgbClr val="FF0000"/>
                </a:solidFill>
                <a:cs typeface="Times New Roman" panose="02020603050405020304" pitchFamily="18" charset="0"/>
              </a:rPr>
              <a:t> </a:t>
            </a:r>
            <a:r>
              <a:rPr lang="en-US" sz="2000" dirty="0" err="1">
                <a:solidFill>
                  <a:srgbClr val="663300"/>
                </a:solidFill>
                <a:cs typeface="Times New Roman" panose="02020603050405020304" pitchFamily="18" charset="0"/>
              </a:rPr>
              <a:t>tối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đa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nhu</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cầu</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con </a:t>
            </a:r>
            <a:r>
              <a:rPr lang="en-US" sz="2000" dirty="0" err="1">
                <a:solidFill>
                  <a:srgbClr val="663300"/>
                </a:solidFill>
                <a:cs typeface="Times New Roman" panose="02020603050405020304" pitchFamily="18" charset="0"/>
              </a:rPr>
              <a:t>người</a:t>
            </a:r>
            <a:r>
              <a:rPr lang="en-US" sz="2000" dirty="0">
                <a:solidFill>
                  <a:srgbClr val="663300"/>
                </a:solidFill>
                <a:cs typeface="Times New Roman" panose="02020603050405020304" pitchFamily="18" charset="0"/>
              </a:rPr>
              <a:t> → </a:t>
            </a:r>
            <a:r>
              <a:rPr lang="en-US" sz="2000" dirty="0" err="1">
                <a:solidFill>
                  <a:srgbClr val="663300"/>
                </a:solidFill>
                <a:cs typeface="Times New Roman" panose="02020603050405020304" pitchFamily="18" charset="0"/>
              </a:rPr>
              <a:t>thúc</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đẩy</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văn</a:t>
            </a:r>
            <a:r>
              <a:rPr lang="en-US" sz="2000" dirty="0">
                <a:solidFill>
                  <a:srgbClr val="663300"/>
                </a:solidFill>
                <a:cs typeface="Times New Roman" panose="02020603050405020304" pitchFamily="18" charset="0"/>
              </a:rPr>
              <a:t> minh, </a:t>
            </a:r>
            <a:r>
              <a:rPr lang="en-US" sz="2000" dirty="0" err="1">
                <a:solidFill>
                  <a:srgbClr val="663300"/>
                </a:solidFill>
                <a:cs typeface="Times New Roman" panose="02020603050405020304" pitchFamily="18" charset="0"/>
              </a:rPr>
              <a:t>tiến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bộ</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endParaRPr lang="en-US" sz="2000" dirty="0">
              <a:solidFill>
                <a:srgbClr val="663300"/>
              </a:solidFill>
              <a:cs typeface="Times New Roman" panose="02020603050405020304" pitchFamily="18" charset="0"/>
            </a:endParaRPr>
          </a:p>
        </p:txBody>
      </p:sp>
    </p:spTree>
    <p:extLst>
      <p:ext uri="{BB962C8B-B14F-4D97-AF65-F5344CB8AC3E}">
        <p14:creationId xmlns:p14="http://schemas.microsoft.com/office/powerpoint/2010/main" val="3441464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8"/>
                                        </p:tgtEl>
                                        <p:attrNameLst>
                                          <p:attrName>style.visibility</p:attrName>
                                        </p:attrNameLst>
                                      </p:cBhvr>
                                      <p:to>
                                        <p:strVal val="visible"/>
                                      </p:to>
                                    </p:set>
                                    <p:anim calcmode="lin" valueType="num">
                                      <p:cBhvr>
                                        <p:cTn id="7" dur="500" fill="hold"/>
                                        <p:tgtEl>
                                          <p:spTgt spid="108"/>
                                        </p:tgtEl>
                                        <p:attrNameLst>
                                          <p:attrName>ppt_w</p:attrName>
                                        </p:attrNameLst>
                                      </p:cBhvr>
                                      <p:tavLst>
                                        <p:tav tm="0">
                                          <p:val>
                                            <p:fltVal val="0"/>
                                          </p:val>
                                        </p:tav>
                                        <p:tav tm="100000">
                                          <p:val>
                                            <p:strVal val="#ppt_w"/>
                                          </p:val>
                                        </p:tav>
                                      </p:tavLst>
                                    </p:anim>
                                    <p:anim calcmode="lin" valueType="num">
                                      <p:cBhvr>
                                        <p:cTn id="8" dur="500" fill="hold"/>
                                        <p:tgtEl>
                                          <p:spTgt spid="108"/>
                                        </p:tgtEl>
                                        <p:attrNameLst>
                                          <p:attrName>ppt_h</p:attrName>
                                        </p:attrNameLst>
                                      </p:cBhvr>
                                      <p:tavLst>
                                        <p:tav tm="0">
                                          <p:val>
                                            <p:fltVal val="0"/>
                                          </p:val>
                                        </p:tav>
                                        <p:tav tm="100000">
                                          <p:val>
                                            <p:strVal val="#ppt_h"/>
                                          </p:val>
                                        </p:tav>
                                      </p:tavLst>
                                    </p:anim>
                                    <p:animEffect transition="in" filter="fade">
                                      <p:cBhvr>
                                        <p:cTn id="9" dur="500"/>
                                        <p:tgtEl>
                                          <p:spTgt spid="108"/>
                                        </p:tgtEl>
                                      </p:cBhvr>
                                    </p:animEffect>
                                  </p:childTnLst>
                                </p:cTn>
                              </p:par>
                              <p:par>
                                <p:cTn id="10" presetID="31" presetClass="entr" presetSubtype="0" fill="hold" grpId="0" nodeType="withEffect">
                                  <p:stCondLst>
                                    <p:cond delay="0"/>
                                  </p:stCondLst>
                                  <p:childTnLst>
                                    <p:set>
                                      <p:cBhvr>
                                        <p:cTn id="11" dur="1" fill="hold">
                                          <p:stCondLst>
                                            <p:cond delay="0"/>
                                          </p:stCondLst>
                                        </p:cTn>
                                        <p:tgtEl>
                                          <p:spTgt spid="132"/>
                                        </p:tgtEl>
                                        <p:attrNameLst>
                                          <p:attrName>style.visibility</p:attrName>
                                        </p:attrNameLst>
                                      </p:cBhvr>
                                      <p:to>
                                        <p:strVal val="visible"/>
                                      </p:to>
                                    </p:set>
                                    <p:anim calcmode="lin" valueType="num">
                                      <p:cBhvr>
                                        <p:cTn id="12" dur="1000" fill="hold"/>
                                        <p:tgtEl>
                                          <p:spTgt spid="132"/>
                                        </p:tgtEl>
                                        <p:attrNameLst>
                                          <p:attrName>ppt_w</p:attrName>
                                        </p:attrNameLst>
                                      </p:cBhvr>
                                      <p:tavLst>
                                        <p:tav tm="0">
                                          <p:val>
                                            <p:fltVal val="0"/>
                                          </p:val>
                                        </p:tav>
                                        <p:tav tm="100000">
                                          <p:val>
                                            <p:strVal val="#ppt_w"/>
                                          </p:val>
                                        </p:tav>
                                      </p:tavLst>
                                    </p:anim>
                                    <p:anim calcmode="lin" valueType="num">
                                      <p:cBhvr>
                                        <p:cTn id="13" dur="1000" fill="hold"/>
                                        <p:tgtEl>
                                          <p:spTgt spid="132"/>
                                        </p:tgtEl>
                                        <p:attrNameLst>
                                          <p:attrName>ppt_h</p:attrName>
                                        </p:attrNameLst>
                                      </p:cBhvr>
                                      <p:tavLst>
                                        <p:tav tm="0">
                                          <p:val>
                                            <p:fltVal val="0"/>
                                          </p:val>
                                        </p:tav>
                                        <p:tav tm="100000">
                                          <p:val>
                                            <p:strVal val="#ppt_h"/>
                                          </p:val>
                                        </p:tav>
                                      </p:tavLst>
                                    </p:anim>
                                    <p:anim calcmode="lin" valueType="num">
                                      <p:cBhvr>
                                        <p:cTn id="14" dur="1000" fill="hold"/>
                                        <p:tgtEl>
                                          <p:spTgt spid="132"/>
                                        </p:tgtEl>
                                        <p:attrNameLst>
                                          <p:attrName>style.rotation</p:attrName>
                                        </p:attrNameLst>
                                      </p:cBhvr>
                                      <p:tavLst>
                                        <p:tav tm="0">
                                          <p:val>
                                            <p:fltVal val="90"/>
                                          </p:val>
                                        </p:tav>
                                        <p:tav tm="100000">
                                          <p:val>
                                            <p:fltVal val="0"/>
                                          </p:val>
                                        </p:tav>
                                      </p:tavLst>
                                    </p:anim>
                                    <p:animEffect transition="in" filter="fade">
                                      <p:cBhvr>
                                        <p:cTn id="15" dur="1000"/>
                                        <p:tgtEl>
                                          <p:spTgt spid="132"/>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nodeType="clickEffect">
                                  <p:stCondLst>
                                    <p:cond delay="0"/>
                                  </p:stCondLst>
                                  <p:childTnLst>
                                    <p:set>
                                      <p:cBhvr>
                                        <p:cTn id="19" dur="1" fill="hold">
                                          <p:stCondLst>
                                            <p:cond delay="0"/>
                                          </p:stCondLst>
                                        </p:cTn>
                                        <p:tgtEl>
                                          <p:spTgt spid="133"/>
                                        </p:tgtEl>
                                        <p:attrNameLst>
                                          <p:attrName>style.visibility</p:attrName>
                                        </p:attrNameLst>
                                      </p:cBhvr>
                                      <p:to>
                                        <p:strVal val="visible"/>
                                      </p:to>
                                    </p:set>
                                    <p:animEffect transition="in" filter="circle(in)">
                                      <p:cBhvr>
                                        <p:cTn id="20" dur="2000"/>
                                        <p:tgtEl>
                                          <p:spTgt spid="133"/>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176"/>
                                        </p:tgtEl>
                                        <p:attrNameLst>
                                          <p:attrName>style.visibility</p:attrName>
                                        </p:attrNameLst>
                                      </p:cBhvr>
                                      <p:to>
                                        <p:strVal val="visible"/>
                                      </p:to>
                                    </p:set>
                                    <p:animEffect transition="in" filter="circle(in)">
                                      <p:cBhvr>
                                        <p:cTn id="23" dur="2000"/>
                                        <p:tgtEl>
                                          <p:spTgt spid="176"/>
                                        </p:tgtEl>
                                      </p:cBhvr>
                                    </p:animEffect>
                                  </p:childTnLst>
                                </p:cTn>
                              </p:par>
                              <p:par>
                                <p:cTn id="24" presetID="6" presetClass="entr" presetSubtype="16" fill="hold" grpId="0" nodeType="withEffect">
                                  <p:stCondLst>
                                    <p:cond delay="0"/>
                                  </p:stCondLst>
                                  <p:childTnLst>
                                    <p:set>
                                      <p:cBhvr>
                                        <p:cTn id="25" dur="1" fill="hold">
                                          <p:stCondLst>
                                            <p:cond delay="0"/>
                                          </p:stCondLst>
                                        </p:cTn>
                                        <p:tgtEl>
                                          <p:spTgt spid="177"/>
                                        </p:tgtEl>
                                        <p:attrNameLst>
                                          <p:attrName>style.visibility</p:attrName>
                                        </p:attrNameLst>
                                      </p:cBhvr>
                                      <p:to>
                                        <p:strVal val="visible"/>
                                      </p:to>
                                    </p:set>
                                    <p:animEffect transition="in" filter="circle(in)">
                                      <p:cBhvr>
                                        <p:cTn id="26" dur="2000"/>
                                        <p:tgtEl>
                                          <p:spTgt spid="177"/>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178"/>
                                        </p:tgtEl>
                                        <p:attrNameLst>
                                          <p:attrName>style.visibility</p:attrName>
                                        </p:attrNameLst>
                                      </p:cBhvr>
                                      <p:to>
                                        <p:strVal val="visible"/>
                                      </p:to>
                                    </p:set>
                                    <p:animEffect transition="in" filter="circle(in)">
                                      <p:cBhvr>
                                        <p:cTn id="29" dur="2000"/>
                                        <p:tgtEl>
                                          <p:spTgt spid="178"/>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animEffect transition="in" filter="circle(in)">
                                      <p:cBhvr>
                                        <p:cTn id="32" dur="2000"/>
                                        <p:tgtEl>
                                          <p:spTgt spid="186"/>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87"/>
                                        </p:tgtEl>
                                        <p:attrNameLst>
                                          <p:attrName>style.visibility</p:attrName>
                                        </p:attrNameLst>
                                      </p:cBhvr>
                                      <p:to>
                                        <p:strVal val="visible"/>
                                      </p:to>
                                    </p:set>
                                    <p:animEffect transition="in" filter="circle(in)">
                                      <p:cBhvr>
                                        <p:cTn id="35" dur="2000"/>
                                        <p:tgtEl>
                                          <p:spTgt spid="187"/>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88"/>
                                        </p:tgtEl>
                                        <p:attrNameLst>
                                          <p:attrName>style.visibility</p:attrName>
                                        </p:attrNameLst>
                                      </p:cBhvr>
                                      <p:to>
                                        <p:strVal val="visible"/>
                                      </p:to>
                                    </p:set>
                                    <p:animEffect transition="in" filter="circle(in)">
                                      <p:cBhvr>
                                        <p:cTn id="38" dur="2000"/>
                                        <p:tgtEl>
                                          <p:spTgt spid="1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32" grpId="0"/>
      <p:bldP spid="176" grpId="0" animBg="1"/>
      <p:bldP spid="177" grpId="0" animBg="1"/>
      <p:bldP spid="178" grpId="0" animBg="1"/>
      <p:bldP spid="186" grpId="0"/>
      <p:bldP spid="187" grpId="0"/>
      <p:bldP spid="188"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a:endParaRPr>
            </a:p>
          </p:txBody>
        </p:sp>
      </p:grpSp>
      <p:sp>
        <p:nvSpPr>
          <p:cNvPr id="12" name="TextBox 11">
            <a:extLst>
              <a:ext uri="{FF2B5EF4-FFF2-40B4-BE49-F238E27FC236}">
                <a16:creationId xmlns="" xmlns:a16="http://schemas.microsoft.com/office/drawing/2014/main" id="{2C5155EE-76F5-4C25-8DB0-31BAB8157DA5}"/>
              </a:ext>
            </a:extLst>
          </p:cNvPr>
          <p:cNvSpPr txBox="1"/>
          <p:nvPr/>
        </p:nvSpPr>
        <p:spPr>
          <a:xfrm>
            <a:off x="831933" y="80209"/>
            <a:ext cx="9098995" cy="830997"/>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sp>
        <p:nvSpPr>
          <p:cNvPr id="13" name="TextBox 12">
            <a:extLst>
              <a:ext uri="{FF2B5EF4-FFF2-40B4-BE49-F238E27FC236}">
                <a16:creationId xmlns="" xmlns:a16="http://schemas.microsoft.com/office/drawing/2014/main" id="{A012E20F-27A8-4A8C-903D-43F3D3209E1D}"/>
              </a:ext>
            </a:extLst>
          </p:cNvPr>
          <p:cNvSpPr txBox="1"/>
          <p:nvPr/>
        </p:nvSpPr>
        <p:spPr>
          <a:xfrm>
            <a:off x="547668" y="1130957"/>
            <a:ext cx="3053706" cy="430887"/>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r>
              <a:rPr lang="vi-VN" altLang="en-US" sz="2200" b="1" dirty="0">
                <a:solidFill>
                  <a:srgbClr val="0033CC"/>
                </a:solidFill>
                <a:latin typeface="Arial" panose="020B0604020202020204" pitchFamily="34" charset="0"/>
                <a:cs typeface="Arial" panose="020B0604020202020204" pitchFamily="34" charset="0"/>
              </a:rPr>
              <a:t>Khái</a:t>
            </a:r>
            <a:r>
              <a:rPr lang="en-US" altLang="en-US" sz="2200" b="1" dirty="0">
                <a:solidFill>
                  <a:srgbClr val="0033CC"/>
                </a:solidFill>
                <a:latin typeface="Arial" panose="020B0604020202020204" pitchFamily="34" charset="0"/>
                <a:cs typeface="Arial" panose="020B0604020202020204" pitchFamily="34" charset="0"/>
              </a:rPr>
              <a:t> </a:t>
            </a: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14" name="Rectangle 13">
            <a:extLst>
              <a:ext uri="{FF2B5EF4-FFF2-40B4-BE49-F238E27FC236}">
                <a16:creationId xmlns="" xmlns:a16="http://schemas.microsoft.com/office/drawing/2014/main" id="{C3CB8661-BFAD-4354-909D-72EBD1A6D6A3}"/>
              </a:ext>
            </a:extLst>
          </p:cNvPr>
          <p:cNvSpPr/>
          <p:nvPr/>
        </p:nvSpPr>
        <p:spPr>
          <a:xfrm>
            <a:off x="1974278" y="1490004"/>
            <a:ext cx="3308919" cy="461665"/>
          </a:xfrm>
          <a:prstGeom prst="rect">
            <a:avLst/>
          </a:prstGeom>
        </p:spPr>
        <p:txBody>
          <a:bodyPr wrap="non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660033"/>
                </a:solidFill>
                <a:effectLst/>
                <a:uLnTx/>
                <a:uFillTx/>
                <a:latin typeface="Open Sans"/>
                <a:ea typeface="+mn-ea"/>
                <a:cs typeface="+mn-cs"/>
              </a:rPr>
              <a:t>Kinh</a:t>
            </a:r>
            <a:r>
              <a:rPr kumimoji="0" lang="en-US" sz="2400" b="1" i="0" u="none" strike="noStrike" kern="1200" cap="none" spc="0" normalizeH="0" noProof="0" dirty="0">
                <a:ln>
                  <a:noFill/>
                </a:ln>
                <a:solidFill>
                  <a:srgbClr val="660033"/>
                </a:solidFill>
                <a:effectLst/>
                <a:uLnTx/>
                <a:uFillTx/>
                <a:latin typeface="Open Sans"/>
                <a:ea typeface="+mn-ea"/>
                <a:cs typeface="+mn-cs"/>
              </a:rPr>
              <a:t> </a:t>
            </a:r>
            <a:r>
              <a:rPr kumimoji="0" lang="vi-VN" sz="2400" b="1" i="0" u="none" strike="noStrike" kern="1200" cap="none" spc="0" normalizeH="0" noProof="0" dirty="0">
                <a:ln>
                  <a:noFill/>
                </a:ln>
                <a:solidFill>
                  <a:srgbClr val="660033"/>
                </a:solidFill>
                <a:effectLst/>
                <a:uLnTx/>
                <a:uFillTx/>
                <a:latin typeface="Open Sans"/>
                <a:ea typeface="+mn-ea"/>
                <a:cs typeface="+mn-cs"/>
              </a:rPr>
              <a:t>tế thị trường</a:t>
            </a:r>
            <a:endParaRPr kumimoji="0" lang="en-US" sz="2400" b="1" i="0" u="none" strike="noStrike" kern="1200" cap="none" spc="0" normalizeH="0" baseline="0" noProof="0" dirty="0">
              <a:ln>
                <a:noFill/>
              </a:ln>
              <a:solidFill>
                <a:srgbClr val="660033"/>
              </a:solidFill>
              <a:effectLst/>
              <a:uLnTx/>
              <a:uFillTx/>
              <a:latin typeface="Open Sans"/>
              <a:ea typeface="+mn-ea"/>
              <a:cs typeface="+mn-cs"/>
            </a:endParaRPr>
          </a:p>
        </p:txBody>
      </p:sp>
      <p:sp>
        <p:nvSpPr>
          <p:cNvPr id="15" name="Rectangle 14">
            <a:extLst>
              <a:ext uri="{FF2B5EF4-FFF2-40B4-BE49-F238E27FC236}">
                <a16:creationId xmlns="" xmlns:a16="http://schemas.microsoft.com/office/drawing/2014/main" id="{C557BD7C-D88A-4804-8682-E9F7F20E13DD}"/>
              </a:ext>
            </a:extLst>
          </p:cNvPr>
          <p:cNvSpPr/>
          <p:nvPr/>
        </p:nvSpPr>
        <p:spPr>
          <a:xfrm>
            <a:off x="3164986" y="1920891"/>
            <a:ext cx="4286751" cy="369332"/>
          </a:xfrm>
          <a:prstGeom prst="rect">
            <a:avLst/>
          </a:prstGeom>
        </p:spPr>
        <p:txBody>
          <a:bodyPr wrap="none">
            <a:spAutoFit/>
          </a:bodyPr>
          <a:lstStyle/>
          <a:p>
            <a:pPr marL="342900" indent="-342900" defTabSz="1244600">
              <a:lnSpc>
                <a:spcPct val="90000"/>
              </a:lnSpc>
              <a:spcAft>
                <a:spcPct val="35000"/>
              </a:spcAft>
              <a:buFont typeface="Wingdings" panose="05000000000000000000" pitchFamily="2" charset="2"/>
              <a:buChar char="§"/>
              <a:defRPr/>
            </a:pPr>
            <a:r>
              <a:rPr lang="vi-VN" sz="2000" b="1" dirty="0">
                <a:solidFill>
                  <a:srgbClr val="006600"/>
                </a:solidFill>
                <a:cs typeface="Arial" panose="020B0604020202020204" pitchFamily="34" charset="0"/>
              </a:rPr>
              <a:t>Các mô hình</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kinh</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tế</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thị</a:t>
            </a:r>
            <a:r>
              <a:rPr lang="en-US" sz="2000" b="1" dirty="0">
                <a:solidFill>
                  <a:srgbClr val="006600"/>
                </a:solidFill>
                <a:cs typeface="Arial" panose="020B0604020202020204" pitchFamily="34" charset="0"/>
              </a:rPr>
              <a:t> </a:t>
            </a:r>
            <a:r>
              <a:rPr lang="en-US" sz="2000" b="1" dirty="0" err="1">
                <a:solidFill>
                  <a:srgbClr val="006600"/>
                </a:solidFill>
                <a:cs typeface="Arial" panose="020B0604020202020204" pitchFamily="34" charset="0"/>
              </a:rPr>
              <a:t>trường</a:t>
            </a:r>
            <a:endParaRPr lang="en-US" sz="2000" b="1" dirty="0">
              <a:solidFill>
                <a:srgbClr val="006600"/>
              </a:solidFill>
              <a:cs typeface="Arial" panose="020B0604020202020204" pitchFamily="34" charset="0"/>
            </a:endParaRPr>
          </a:p>
        </p:txBody>
      </p:sp>
      <p:sp>
        <p:nvSpPr>
          <p:cNvPr id="16" name="AutoShape 54">
            <a:extLst>
              <a:ext uri="{FF2B5EF4-FFF2-40B4-BE49-F238E27FC236}">
                <a16:creationId xmlns="" xmlns:a16="http://schemas.microsoft.com/office/drawing/2014/main" id="{A4FD0F76-5DFB-4D70-A8E8-300E7591A251}"/>
              </a:ext>
            </a:extLst>
          </p:cNvPr>
          <p:cNvSpPr>
            <a:spLocks noChangeArrowheads="1"/>
          </p:cNvSpPr>
          <p:nvPr/>
        </p:nvSpPr>
        <p:spPr bwMode="gray">
          <a:xfrm>
            <a:off x="1739266" y="4993661"/>
            <a:ext cx="2543175" cy="1600200"/>
          </a:xfrm>
          <a:prstGeom prst="roundRect">
            <a:avLst>
              <a:gd name="adj" fmla="val 12699"/>
            </a:avLst>
          </a:prstGeom>
          <a:gradFill rotWithShape="1">
            <a:gsLst>
              <a:gs pos="0">
                <a:schemeClr val="accent1">
                  <a:gamma/>
                  <a:shade val="79216"/>
                  <a:invGamma/>
                </a:schemeClr>
              </a:gs>
              <a:gs pos="100000">
                <a:schemeClr val="accent1"/>
              </a:gs>
            </a:gsLst>
            <a:lin ang="5400000" scaled="1"/>
          </a:gradFill>
          <a:ln w="9525" algn="ctr">
            <a:noFill/>
            <a:round/>
            <a:headEnd/>
            <a:tailEnd/>
          </a:ln>
          <a:effectLst/>
        </p:spPr>
        <p:txBody>
          <a:bodyPr wrap="none" anchor="ctr"/>
          <a:lstStyle/>
          <a:p>
            <a:pPr>
              <a:defRPr/>
            </a:pPr>
            <a:endParaRPr lang="en-US" sz="2400"/>
          </a:p>
        </p:txBody>
      </p:sp>
      <p:sp>
        <p:nvSpPr>
          <p:cNvPr id="18" name="AutoShape 56">
            <a:extLst>
              <a:ext uri="{FF2B5EF4-FFF2-40B4-BE49-F238E27FC236}">
                <a16:creationId xmlns="" xmlns:a16="http://schemas.microsoft.com/office/drawing/2014/main" id="{4E66F726-F879-4087-9551-A580D84F14A5}"/>
              </a:ext>
            </a:extLst>
          </p:cNvPr>
          <p:cNvSpPr>
            <a:spLocks noChangeArrowheads="1"/>
          </p:cNvSpPr>
          <p:nvPr/>
        </p:nvSpPr>
        <p:spPr bwMode="gray">
          <a:xfrm>
            <a:off x="1793240" y="5422287"/>
            <a:ext cx="2408238" cy="1114425"/>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2400">
              <a:latin typeface="+mn-lt"/>
            </a:endParaRPr>
          </a:p>
        </p:txBody>
      </p:sp>
      <p:sp>
        <p:nvSpPr>
          <p:cNvPr id="21" name="AutoShape 59">
            <a:extLst>
              <a:ext uri="{FF2B5EF4-FFF2-40B4-BE49-F238E27FC236}">
                <a16:creationId xmlns="" xmlns:a16="http://schemas.microsoft.com/office/drawing/2014/main" id="{7A771681-D539-405D-A06E-E88FBE0ECD47}"/>
              </a:ext>
            </a:extLst>
          </p:cNvPr>
          <p:cNvSpPr>
            <a:spLocks noChangeArrowheads="1"/>
          </p:cNvSpPr>
          <p:nvPr/>
        </p:nvSpPr>
        <p:spPr bwMode="gray">
          <a:xfrm>
            <a:off x="1739266" y="2631461"/>
            <a:ext cx="2543175" cy="1600200"/>
          </a:xfrm>
          <a:prstGeom prst="roundRect">
            <a:avLst>
              <a:gd name="adj" fmla="val 12699"/>
            </a:avLst>
          </a:prstGeom>
          <a:gradFill rotWithShape="1">
            <a:gsLst>
              <a:gs pos="0">
                <a:schemeClr val="folHlink">
                  <a:gamma/>
                  <a:shade val="69804"/>
                  <a:invGamma/>
                </a:schemeClr>
              </a:gs>
              <a:gs pos="100000">
                <a:schemeClr val="folHlink"/>
              </a:gs>
            </a:gsLst>
            <a:lin ang="5400000" scaled="1"/>
          </a:gradFill>
          <a:ln w="9525" algn="ctr">
            <a:noFill/>
            <a:round/>
            <a:headEnd/>
            <a:tailEnd/>
          </a:ln>
          <a:effectLst/>
        </p:spPr>
        <p:txBody>
          <a:bodyPr wrap="none" anchor="ctr"/>
          <a:lstStyle/>
          <a:p>
            <a:pPr>
              <a:defRPr/>
            </a:pPr>
            <a:endParaRPr lang="en-US" sz="2400"/>
          </a:p>
        </p:txBody>
      </p:sp>
      <p:sp>
        <p:nvSpPr>
          <p:cNvPr id="22" name="AutoShape 60">
            <a:extLst>
              <a:ext uri="{FF2B5EF4-FFF2-40B4-BE49-F238E27FC236}">
                <a16:creationId xmlns="" xmlns:a16="http://schemas.microsoft.com/office/drawing/2014/main" id="{EE7CADF1-9E56-4AF6-8C58-6D9B17275BDB}"/>
              </a:ext>
            </a:extLst>
          </p:cNvPr>
          <p:cNvSpPr>
            <a:spLocks noChangeArrowheads="1"/>
          </p:cNvSpPr>
          <p:nvPr/>
        </p:nvSpPr>
        <p:spPr bwMode="gray">
          <a:xfrm>
            <a:off x="1793240" y="3060087"/>
            <a:ext cx="2408238" cy="1114425"/>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2400">
              <a:latin typeface="+mn-lt"/>
            </a:endParaRPr>
          </a:p>
        </p:txBody>
      </p:sp>
      <p:sp>
        <p:nvSpPr>
          <p:cNvPr id="25" name="AutoShape 63">
            <a:extLst>
              <a:ext uri="{FF2B5EF4-FFF2-40B4-BE49-F238E27FC236}">
                <a16:creationId xmlns="" xmlns:a16="http://schemas.microsoft.com/office/drawing/2014/main" id="{27ED7C16-499C-43D6-90CF-E08299FA4960}"/>
              </a:ext>
            </a:extLst>
          </p:cNvPr>
          <p:cNvSpPr>
            <a:spLocks noChangeArrowheads="1"/>
          </p:cNvSpPr>
          <p:nvPr/>
        </p:nvSpPr>
        <p:spPr bwMode="gray">
          <a:xfrm>
            <a:off x="7073266" y="4993661"/>
            <a:ext cx="2543175" cy="1600200"/>
          </a:xfrm>
          <a:prstGeom prst="roundRect">
            <a:avLst>
              <a:gd name="adj" fmla="val 12699"/>
            </a:avLst>
          </a:prstGeom>
          <a:gradFill rotWithShape="1">
            <a:gsLst>
              <a:gs pos="0">
                <a:schemeClr val="hlink">
                  <a:gamma/>
                  <a:shade val="79216"/>
                  <a:invGamma/>
                </a:schemeClr>
              </a:gs>
              <a:gs pos="100000">
                <a:schemeClr val="hlink"/>
              </a:gs>
            </a:gsLst>
            <a:lin ang="5400000" scaled="1"/>
          </a:gradFill>
          <a:ln w="9525" algn="ctr">
            <a:noFill/>
            <a:round/>
            <a:headEnd/>
            <a:tailEnd/>
          </a:ln>
          <a:effectLst/>
        </p:spPr>
        <p:txBody>
          <a:bodyPr wrap="none" anchor="ctr"/>
          <a:lstStyle/>
          <a:p>
            <a:pPr>
              <a:defRPr/>
            </a:pPr>
            <a:endParaRPr lang="en-US" sz="2400"/>
          </a:p>
        </p:txBody>
      </p:sp>
      <p:sp>
        <p:nvSpPr>
          <p:cNvPr id="26" name="AutoShape 64">
            <a:extLst>
              <a:ext uri="{FF2B5EF4-FFF2-40B4-BE49-F238E27FC236}">
                <a16:creationId xmlns="" xmlns:a16="http://schemas.microsoft.com/office/drawing/2014/main" id="{26663E5D-AC51-427B-810C-6890CA7B7352}"/>
              </a:ext>
            </a:extLst>
          </p:cNvPr>
          <p:cNvSpPr>
            <a:spLocks noChangeArrowheads="1"/>
          </p:cNvSpPr>
          <p:nvPr/>
        </p:nvSpPr>
        <p:spPr bwMode="gray">
          <a:xfrm>
            <a:off x="7127240" y="5422287"/>
            <a:ext cx="2408238" cy="1114425"/>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2400">
              <a:latin typeface="+mn-lt"/>
            </a:endParaRPr>
          </a:p>
        </p:txBody>
      </p:sp>
      <p:sp>
        <p:nvSpPr>
          <p:cNvPr id="29" name="AutoShape 67">
            <a:extLst>
              <a:ext uri="{FF2B5EF4-FFF2-40B4-BE49-F238E27FC236}">
                <a16:creationId xmlns="" xmlns:a16="http://schemas.microsoft.com/office/drawing/2014/main" id="{404850BA-B9F4-4D46-B387-E9144A5F68C6}"/>
              </a:ext>
            </a:extLst>
          </p:cNvPr>
          <p:cNvSpPr>
            <a:spLocks noChangeArrowheads="1"/>
          </p:cNvSpPr>
          <p:nvPr/>
        </p:nvSpPr>
        <p:spPr bwMode="gray">
          <a:xfrm>
            <a:off x="7073266" y="2631461"/>
            <a:ext cx="2543175" cy="1600200"/>
          </a:xfrm>
          <a:prstGeom prst="roundRect">
            <a:avLst>
              <a:gd name="adj" fmla="val 12699"/>
            </a:avLst>
          </a:prstGeom>
          <a:gradFill rotWithShape="1">
            <a:gsLst>
              <a:gs pos="0">
                <a:schemeClr val="accent2">
                  <a:gamma/>
                  <a:shade val="79216"/>
                  <a:invGamma/>
                </a:schemeClr>
              </a:gs>
              <a:gs pos="100000">
                <a:schemeClr val="accent2"/>
              </a:gs>
            </a:gsLst>
            <a:lin ang="5400000" scaled="1"/>
          </a:gradFill>
          <a:ln w="9525" algn="ctr">
            <a:noFill/>
            <a:round/>
            <a:headEnd/>
            <a:tailEnd/>
          </a:ln>
          <a:effectLst/>
        </p:spPr>
        <p:txBody>
          <a:bodyPr wrap="none" anchor="ctr"/>
          <a:lstStyle/>
          <a:p>
            <a:pPr>
              <a:defRPr/>
            </a:pPr>
            <a:endParaRPr lang="en-US" sz="2400"/>
          </a:p>
        </p:txBody>
      </p:sp>
      <p:sp>
        <p:nvSpPr>
          <p:cNvPr id="30" name="AutoShape 68">
            <a:extLst>
              <a:ext uri="{FF2B5EF4-FFF2-40B4-BE49-F238E27FC236}">
                <a16:creationId xmlns="" xmlns:a16="http://schemas.microsoft.com/office/drawing/2014/main" id="{C3923C65-DB47-4D5F-B77A-8F4E43EB40F2}"/>
              </a:ext>
            </a:extLst>
          </p:cNvPr>
          <p:cNvSpPr>
            <a:spLocks noChangeArrowheads="1"/>
          </p:cNvSpPr>
          <p:nvPr/>
        </p:nvSpPr>
        <p:spPr bwMode="gray">
          <a:xfrm>
            <a:off x="7127240" y="3060087"/>
            <a:ext cx="2408238" cy="1114425"/>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2400">
              <a:latin typeface="+mn-lt"/>
            </a:endParaRPr>
          </a:p>
        </p:txBody>
      </p:sp>
      <p:grpSp>
        <p:nvGrpSpPr>
          <p:cNvPr id="33" name="Group 71">
            <a:extLst>
              <a:ext uri="{FF2B5EF4-FFF2-40B4-BE49-F238E27FC236}">
                <a16:creationId xmlns="" xmlns:a16="http://schemas.microsoft.com/office/drawing/2014/main" id="{73C6F1BE-DF5A-45D6-8B23-2FE3EF17554F}"/>
              </a:ext>
            </a:extLst>
          </p:cNvPr>
          <p:cNvGrpSpPr>
            <a:grpSpLocks/>
          </p:cNvGrpSpPr>
          <p:nvPr/>
        </p:nvGrpSpPr>
        <p:grpSpPr bwMode="auto">
          <a:xfrm>
            <a:off x="4225290" y="3241062"/>
            <a:ext cx="2819400" cy="2803525"/>
            <a:chOff x="1968" y="1488"/>
            <a:chExt cx="1776" cy="1766"/>
          </a:xfrm>
        </p:grpSpPr>
        <p:sp>
          <p:nvSpPr>
            <p:cNvPr id="34" name="AutoShape 72">
              <a:extLst>
                <a:ext uri="{FF2B5EF4-FFF2-40B4-BE49-F238E27FC236}">
                  <a16:creationId xmlns="" xmlns:a16="http://schemas.microsoft.com/office/drawing/2014/main" id="{A272A35A-727B-4F70-97C8-4EB7772C01C9}"/>
                </a:ext>
              </a:extLst>
            </p:cNvPr>
            <p:cNvSpPr>
              <a:spLocks noChangeArrowheads="1"/>
            </p:cNvSpPr>
            <p:nvPr/>
          </p:nvSpPr>
          <p:spPr bwMode="gray">
            <a:xfrm rot="6774404">
              <a:off x="2004" y="1578"/>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hlink">
                    <a:gamma/>
                    <a:shade val="0"/>
                    <a:invGamma/>
                  </a:schemeClr>
                </a:gs>
                <a:gs pos="100000">
                  <a:schemeClr va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hlink"/>
              </a:extrusionClr>
            </a:sp3d>
          </p:spPr>
          <p:txBody>
            <a:bodyPr wrap="none" anchor="ctr">
              <a:flatTx/>
            </a:bodyPr>
            <a:lstStyle/>
            <a:p>
              <a:pPr>
                <a:defRPr/>
              </a:pPr>
              <a:endParaRPr lang="en-US" sz="2400"/>
            </a:p>
          </p:txBody>
        </p:sp>
        <p:sp>
          <p:nvSpPr>
            <p:cNvPr id="35" name="AutoShape 73">
              <a:extLst>
                <a:ext uri="{FF2B5EF4-FFF2-40B4-BE49-F238E27FC236}">
                  <a16:creationId xmlns="" xmlns:a16="http://schemas.microsoft.com/office/drawing/2014/main" id="{90EEFE81-8446-4DDE-8E7E-32E8F12606D8}"/>
                </a:ext>
              </a:extLst>
            </p:cNvPr>
            <p:cNvSpPr>
              <a:spLocks noChangeArrowheads="1"/>
            </p:cNvSpPr>
            <p:nvPr/>
          </p:nvSpPr>
          <p:spPr bwMode="gray">
            <a:xfrm rot="12174404">
              <a:off x="1968" y="1567"/>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1">
                    <a:gamma/>
                    <a:shade val="0"/>
                    <a:invGamma/>
                  </a:schemeClr>
                </a:gs>
                <a:gs pos="100000">
                  <a:schemeClr val="accent1"/>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1"/>
              </a:extrusionClr>
            </a:sp3d>
          </p:spPr>
          <p:txBody>
            <a:bodyPr wrap="none" anchor="ctr">
              <a:flatTx/>
            </a:bodyPr>
            <a:lstStyle/>
            <a:p>
              <a:pPr>
                <a:defRPr/>
              </a:pPr>
              <a:endParaRPr lang="en-US" sz="2400"/>
            </a:p>
          </p:txBody>
        </p:sp>
        <p:sp>
          <p:nvSpPr>
            <p:cNvPr id="36" name="AutoShape 74">
              <a:extLst>
                <a:ext uri="{FF2B5EF4-FFF2-40B4-BE49-F238E27FC236}">
                  <a16:creationId xmlns="" xmlns:a16="http://schemas.microsoft.com/office/drawing/2014/main" id="{BED70C49-9049-4A41-9721-85CF296192E4}"/>
                </a:ext>
              </a:extLst>
            </p:cNvPr>
            <p:cNvSpPr>
              <a:spLocks noChangeArrowheads="1"/>
            </p:cNvSpPr>
            <p:nvPr/>
          </p:nvSpPr>
          <p:spPr bwMode="gray">
            <a:xfrm rot="17574404">
              <a:off x="2029" y="1500"/>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folHlink">
                    <a:gamma/>
                    <a:shade val="6275"/>
                    <a:invGamma/>
                  </a:schemeClr>
                </a:gs>
                <a:gs pos="100000">
                  <a:schemeClr val="fo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folHlink"/>
              </a:extrusionClr>
            </a:sp3d>
          </p:spPr>
          <p:txBody>
            <a:bodyPr wrap="none" anchor="ctr">
              <a:flatTx/>
            </a:bodyPr>
            <a:lstStyle/>
            <a:p>
              <a:pPr>
                <a:defRPr/>
              </a:pPr>
              <a:endParaRPr lang="en-US" sz="2400"/>
            </a:p>
          </p:txBody>
        </p:sp>
        <p:sp>
          <p:nvSpPr>
            <p:cNvPr id="37" name="AutoShape 75">
              <a:extLst>
                <a:ext uri="{FF2B5EF4-FFF2-40B4-BE49-F238E27FC236}">
                  <a16:creationId xmlns="" xmlns:a16="http://schemas.microsoft.com/office/drawing/2014/main" id="{98508C76-C01B-4FC2-90D7-FFCA6D2C4CDE}"/>
                </a:ext>
              </a:extLst>
            </p:cNvPr>
            <p:cNvSpPr>
              <a:spLocks noChangeArrowheads="1"/>
            </p:cNvSpPr>
            <p:nvPr/>
          </p:nvSpPr>
          <p:spPr bwMode="gray">
            <a:xfrm rot="22974404">
              <a:off x="2056" y="1536"/>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2">
                    <a:gamma/>
                    <a:shade val="0"/>
                    <a:invGamma/>
                  </a:schemeClr>
                </a:gs>
                <a:gs pos="100000">
                  <a:schemeClr val="accent2"/>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2"/>
              </a:extrusionClr>
            </a:sp3d>
          </p:spPr>
          <p:txBody>
            <a:bodyPr wrap="none" anchor="ctr">
              <a:flatTx/>
            </a:bodyPr>
            <a:lstStyle/>
            <a:p>
              <a:pPr>
                <a:defRPr/>
              </a:pPr>
              <a:endParaRPr lang="en-US" sz="2400"/>
            </a:p>
          </p:txBody>
        </p:sp>
      </p:grpSp>
      <p:sp>
        <p:nvSpPr>
          <p:cNvPr id="38" name="TextBox 37">
            <a:extLst>
              <a:ext uri="{FF2B5EF4-FFF2-40B4-BE49-F238E27FC236}">
                <a16:creationId xmlns="" xmlns:a16="http://schemas.microsoft.com/office/drawing/2014/main" id="{719AA6F4-7D77-4CD0-94B9-0F7E405082FF}"/>
              </a:ext>
            </a:extLst>
          </p:cNvPr>
          <p:cNvSpPr txBox="1"/>
          <p:nvPr/>
        </p:nvSpPr>
        <p:spPr>
          <a:xfrm>
            <a:off x="1908687" y="3139506"/>
            <a:ext cx="2099844" cy="830997"/>
          </a:xfrm>
          <a:prstGeom prst="rect">
            <a:avLst/>
          </a:prstGeom>
          <a:noFill/>
        </p:spPr>
        <p:txBody>
          <a:bodyPr wrap="square">
            <a:spAutoFit/>
          </a:bodyPr>
          <a:lstStyle/>
          <a:p>
            <a:pPr algn="ctr"/>
            <a:r>
              <a:rPr lang="vi-VN" altLang="en-US" sz="2400" dirty="0">
                <a:solidFill>
                  <a:srgbClr val="000066"/>
                </a:solidFill>
                <a:sym typeface="Wingdings" panose="05000000000000000000" pitchFamily="2" charset="2"/>
              </a:rPr>
              <a:t>KTTT tự do mới ở Mỹ</a:t>
            </a:r>
            <a:endParaRPr lang="en-US" sz="2400" dirty="0"/>
          </a:p>
        </p:txBody>
      </p:sp>
      <p:sp>
        <p:nvSpPr>
          <p:cNvPr id="39" name="TextBox 38">
            <a:extLst>
              <a:ext uri="{FF2B5EF4-FFF2-40B4-BE49-F238E27FC236}">
                <a16:creationId xmlns="" xmlns:a16="http://schemas.microsoft.com/office/drawing/2014/main" id="{3CF28FE3-CBB7-44ED-B516-8ECD16212D62}"/>
              </a:ext>
            </a:extLst>
          </p:cNvPr>
          <p:cNvSpPr txBox="1"/>
          <p:nvPr/>
        </p:nvSpPr>
        <p:spPr>
          <a:xfrm>
            <a:off x="1974083" y="5531851"/>
            <a:ext cx="2011356" cy="830997"/>
          </a:xfrm>
          <a:prstGeom prst="rect">
            <a:avLst/>
          </a:prstGeom>
          <a:noFill/>
        </p:spPr>
        <p:txBody>
          <a:bodyPr wrap="square">
            <a:spAutoFit/>
          </a:bodyPr>
          <a:lstStyle/>
          <a:p>
            <a:pPr algn="ctr"/>
            <a:r>
              <a:rPr lang="vi-VN" altLang="en-US" sz="2400" dirty="0">
                <a:solidFill>
                  <a:srgbClr val="000066"/>
                </a:solidFill>
                <a:sym typeface="Wingdings" panose="05000000000000000000" pitchFamily="2" charset="2"/>
              </a:rPr>
              <a:t>KTTT xã hội ở CHLB Đức</a:t>
            </a:r>
            <a:endParaRPr lang="en-US" sz="2400" dirty="0"/>
          </a:p>
        </p:txBody>
      </p:sp>
      <p:sp>
        <p:nvSpPr>
          <p:cNvPr id="40" name="TextBox 39">
            <a:extLst>
              <a:ext uri="{FF2B5EF4-FFF2-40B4-BE49-F238E27FC236}">
                <a16:creationId xmlns="" xmlns:a16="http://schemas.microsoft.com/office/drawing/2014/main" id="{9E1875CA-28AF-495C-8F20-6CDEC0644ACD}"/>
              </a:ext>
            </a:extLst>
          </p:cNvPr>
          <p:cNvSpPr txBox="1"/>
          <p:nvPr/>
        </p:nvSpPr>
        <p:spPr>
          <a:xfrm>
            <a:off x="7238389" y="5583623"/>
            <a:ext cx="2185939" cy="830997"/>
          </a:xfrm>
          <a:prstGeom prst="rect">
            <a:avLst/>
          </a:prstGeom>
          <a:noFill/>
        </p:spPr>
        <p:txBody>
          <a:bodyPr wrap="square">
            <a:spAutoFit/>
          </a:bodyPr>
          <a:lstStyle/>
          <a:p>
            <a:pPr algn="ctr"/>
            <a:r>
              <a:rPr lang="vi-VN" altLang="en-US" sz="2400" dirty="0">
                <a:solidFill>
                  <a:srgbClr val="000066"/>
                </a:solidFill>
                <a:sym typeface="Wingdings" panose="05000000000000000000" pitchFamily="2" charset="2"/>
              </a:rPr>
              <a:t>KTTT  ở</a:t>
            </a:r>
          </a:p>
          <a:p>
            <a:pPr algn="ctr"/>
            <a:r>
              <a:rPr lang="vi-VN" altLang="en-US" sz="2400" dirty="0">
                <a:solidFill>
                  <a:srgbClr val="000066"/>
                </a:solidFill>
                <a:sym typeface="Wingdings" panose="05000000000000000000" pitchFamily="2" charset="2"/>
              </a:rPr>
              <a:t> Trung Quốc... </a:t>
            </a:r>
            <a:endParaRPr lang="en-US" sz="2400" dirty="0"/>
          </a:p>
        </p:txBody>
      </p:sp>
      <p:sp>
        <p:nvSpPr>
          <p:cNvPr id="41" name="TextBox 40">
            <a:extLst>
              <a:ext uri="{FF2B5EF4-FFF2-40B4-BE49-F238E27FC236}">
                <a16:creationId xmlns="" xmlns:a16="http://schemas.microsoft.com/office/drawing/2014/main" id="{A1525EB3-0877-4B0E-86A7-2BD0F40A2FFB}"/>
              </a:ext>
            </a:extLst>
          </p:cNvPr>
          <p:cNvSpPr txBox="1"/>
          <p:nvPr/>
        </p:nvSpPr>
        <p:spPr>
          <a:xfrm>
            <a:off x="7243296" y="3152387"/>
            <a:ext cx="1872672" cy="830997"/>
          </a:xfrm>
          <a:prstGeom prst="rect">
            <a:avLst/>
          </a:prstGeom>
          <a:noFill/>
        </p:spPr>
        <p:txBody>
          <a:bodyPr wrap="square">
            <a:spAutoFit/>
          </a:bodyPr>
          <a:lstStyle/>
          <a:p>
            <a:pPr algn="ctr"/>
            <a:r>
              <a:rPr lang="vi-VN" altLang="en-US" sz="2400" dirty="0">
                <a:solidFill>
                  <a:srgbClr val="000066"/>
                </a:solidFill>
                <a:sym typeface="Wingdings" panose="05000000000000000000" pitchFamily="2" charset="2"/>
              </a:rPr>
              <a:t>KTTT ở Nhật</a:t>
            </a:r>
            <a:endParaRPr lang="en-US" sz="2400" dirty="0"/>
          </a:p>
        </p:txBody>
      </p:sp>
      <p:pic>
        <p:nvPicPr>
          <p:cNvPr id="2050" name="Picture 2" descr="Quốc kỳ Hoa Kỳ – Wikipedia tiếng Việt">
            <a:extLst>
              <a:ext uri="{FF2B5EF4-FFF2-40B4-BE49-F238E27FC236}">
                <a16:creationId xmlns="" xmlns:a16="http://schemas.microsoft.com/office/drawing/2014/main" id="{C5D5A420-1B85-430D-B2A6-04AC9BEFE53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8317" y="1922161"/>
            <a:ext cx="1567366" cy="1362514"/>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Hình ảnh Lá cờ của nước Đức - Ý nghĩa ẩn chứa sau màu lá cờ Đức">
            <a:extLst>
              <a:ext uri="{FF2B5EF4-FFF2-40B4-BE49-F238E27FC236}">
                <a16:creationId xmlns="" xmlns:a16="http://schemas.microsoft.com/office/drawing/2014/main" id="{BECBAD6F-8954-438E-A8B8-8F41C261627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913" y="4338179"/>
            <a:ext cx="1540277" cy="1299455"/>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Ý Nghĩa Và Lịch Sử Quốc Kỳ Nhật Bản">
            <a:extLst>
              <a:ext uri="{FF2B5EF4-FFF2-40B4-BE49-F238E27FC236}">
                <a16:creationId xmlns="" xmlns:a16="http://schemas.microsoft.com/office/drawing/2014/main" id="{287E377B-8DDA-483B-B1F1-B41C8A3FC66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61222" y="1928223"/>
            <a:ext cx="2112766" cy="1362514"/>
          </a:xfrm>
          <a:prstGeom prst="rect">
            <a:avLst/>
          </a:prstGeom>
          <a:noFill/>
          <a:extLst>
            <a:ext uri="{909E8E84-426E-40DD-AFC4-6F175D3DCCD1}">
              <a14:hiddenFill xmlns:a14="http://schemas.microsoft.com/office/drawing/2010/main">
                <a:solidFill>
                  <a:srgbClr val="FFFFFF"/>
                </a:solidFill>
              </a14:hiddenFill>
            </a:ext>
          </a:extLst>
        </p:spPr>
      </p:pic>
      <p:pic>
        <p:nvPicPr>
          <p:cNvPr id="2056" name="Picture 8" descr="Quốc kỳ Cộng hòa Nhân dân Trung Hoa – Wikipedia tiếng Việt">
            <a:extLst>
              <a:ext uri="{FF2B5EF4-FFF2-40B4-BE49-F238E27FC236}">
                <a16:creationId xmlns="" xmlns:a16="http://schemas.microsoft.com/office/drawing/2014/main" id="{9ACB2683-19CD-47C6-89DE-57B3F72A810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30520" y="3941669"/>
            <a:ext cx="2143125" cy="14287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97625395"/>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699325"/>
            <a:ext cx="1253120" cy="1158674"/>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789919" y="5556724"/>
            <a:ext cx="1402077" cy="13012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37" name="TextBox 36">
            <a:extLst>
              <a:ext uri="{FF2B5EF4-FFF2-40B4-BE49-F238E27FC236}">
                <a16:creationId xmlns="" xmlns:a16="http://schemas.microsoft.com/office/drawing/2014/main" id="{C0898034-4748-4471-977E-7A6B4D513588}"/>
              </a:ext>
            </a:extLst>
          </p:cNvPr>
          <p:cNvSpPr txBox="1"/>
          <p:nvPr/>
        </p:nvSpPr>
        <p:spPr>
          <a:xfrm>
            <a:off x="1253121" y="1194435"/>
            <a:ext cx="3053706" cy="430887"/>
          </a:xfrm>
          <a:prstGeom prst="rect">
            <a:avLst/>
          </a:prstGeom>
          <a:noFill/>
        </p:spPr>
        <p:txBody>
          <a:bodyPr wrap="square">
            <a:spAutoFit/>
          </a:bodyPr>
          <a:lstStyle/>
          <a:p>
            <a:pPr algn="ctr"/>
            <a:r>
              <a:rPr lang="en-US" altLang="en-US" sz="2200" b="1" dirty="0">
                <a:solidFill>
                  <a:srgbClr val="0033CC"/>
                </a:solidFill>
                <a:latin typeface="Arial" panose="020B0604020202020204" pitchFamily="34" charset="0"/>
                <a:cs typeface="Arial" panose="020B0604020202020204" pitchFamily="34" charset="0"/>
              </a:rPr>
              <a:t>5.1.1. </a:t>
            </a:r>
            <a:r>
              <a:rPr lang="vi-VN" altLang="en-US" sz="2200" b="1" dirty="0">
                <a:solidFill>
                  <a:srgbClr val="0033CC"/>
                </a:solidFill>
                <a:latin typeface="Arial" panose="020B0604020202020204" pitchFamily="34" charset="0"/>
                <a:cs typeface="Arial" panose="020B0604020202020204" pitchFamily="34" charset="0"/>
              </a:rPr>
              <a:t>Khái</a:t>
            </a:r>
            <a:r>
              <a:rPr lang="en-US" altLang="en-US" sz="2200" b="1" dirty="0">
                <a:solidFill>
                  <a:srgbClr val="0033CC"/>
                </a:solidFill>
                <a:latin typeface="Arial" panose="020B0604020202020204" pitchFamily="34" charset="0"/>
                <a:cs typeface="Arial" panose="020B0604020202020204" pitchFamily="34" charset="0"/>
              </a:rPr>
              <a:t> </a:t>
            </a:r>
            <a:r>
              <a:rPr lang="vi-VN" altLang="en-US" sz="2200" b="1" dirty="0">
                <a:solidFill>
                  <a:srgbClr val="0033CC"/>
                </a:solidFill>
                <a:latin typeface="Arial" panose="020B0604020202020204" pitchFamily="34" charset="0"/>
                <a:cs typeface="Arial" panose="020B0604020202020204" pitchFamily="34" charset="0"/>
              </a:rPr>
              <a:t>niệm </a:t>
            </a:r>
            <a:endParaRPr lang="en-US" sz="2200" b="1" dirty="0">
              <a:solidFill>
                <a:srgbClr val="0033CC"/>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6A4AB588-693A-406D-BD74-051DD4B01E42}"/>
              </a:ext>
            </a:extLst>
          </p:cNvPr>
          <p:cNvSpPr txBox="1"/>
          <p:nvPr/>
        </p:nvSpPr>
        <p:spPr>
          <a:xfrm>
            <a:off x="88841" y="333469"/>
            <a:ext cx="11318639" cy="461665"/>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45" name="Group 21">
            <a:extLst>
              <a:ext uri="{FF2B5EF4-FFF2-40B4-BE49-F238E27FC236}">
                <a16:creationId xmlns="" xmlns:a16="http://schemas.microsoft.com/office/drawing/2014/main" id="{F41F37FD-3DC8-4DC5-8321-28BD04D602D6}"/>
              </a:ext>
            </a:extLst>
          </p:cNvPr>
          <p:cNvGrpSpPr>
            <a:grpSpLocks/>
          </p:cNvGrpSpPr>
          <p:nvPr/>
        </p:nvGrpSpPr>
        <p:grpSpPr bwMode="auto">
          <a:xfrm>
            <a:off x="2286" y="1085504"/>
            <a:ext cx="10184030" cy="268040"/>
            <a:chOff x="240" y="576"/>
            <a:chExt cx="5298" cy="0"/>
          </a:xfrm>
        </p:grpSpPr>
        <p:sp>
          <p:nvSpPr>
            <p:cNvPr id="46" name="Line 7">
              <a:extLst>
                <a:ext uri="{FF2B5EF4-FFF2-40B4-BE49-F238E27FC236}">
                  <a16:creationId xmlns="" xmlns:a16="http://schemas.microsoft.com/office/drawing/2014/main" id="{907CCD7A-4BE9-4473-B30D-AAD8F8F7B481}"/>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47" name="Line 8">
              <a:extLst>
                <a:ext uri="{FF2B5EF4-FFF2-40B4-BE49-F238E27FC236}">
                  <a16:creationId xmlns="" xmlns:a16="http://schemas.microsoft.com/office/drawing/2014/main" id="{6765CA90-9075-4D43-BF1A-573E9DED40AF}"/>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48" name="Rectangle 47">
            <a:extLst>
              <a:ext uri="{FF2B5EF4-FFF2-40B4-BE49-F238E27FC236}">
                <a16:creationId xmlns="" xmlns:a16="http://schemas.microsoft.com/office/drawing/2014/main" id="{2B16AFCF-7A94-4960-A3FC-61D781D2FFD7}"/>
              </a:ext>
            </a:extLst>
          </p:cNvPr>
          <p:cNvSpPr/>
          <p:nvPr/>
        </p:nvSpPr>
        <p:spPr>
          <a:xfrm>
            <a:off x="2779974" y="1625322"/>
            <a:ext cx="6154249" cy="461665"/>
          </a:xfrm>
          <a:prstGeom prst="rect">
            <a:avLst/>
          </a:prstGeom>
        </p:spPr>
        <p:txBody>
          <a:bodyPr wrap="non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660033"/>
                </a:solidFill>
                <a:effectLst/>
                <a:uLnTx/>
                <a:uFillTx/>
                <a:latin typeface="Open Sans"/>
                <a:ea typeface="+mn-ea"/>
                <a:cs typeface="+mn-cs"/>
              </a:rPr>
              <a:t>Kinh</a:t>
            </a:r>
            <a:r>
              <a:rPr kumimoji="0" lang="en-US" sz="2400" b="1" i="0" u="none" strike="noStrike" kern="1200" cap="none" spc="0" normalizeH="0" noProof="0" dirty="0">
                <a:ln>
                  <a:noFill/>
                </a:ln>
                <a:solidFill>
                  <a:srgbClr val="660033"/>
                </a:solidFill>
                <a:effectLst/>
                <a:uLnTx/>
                <a:uFillTx/>
                <a:latin typeface="Open Sans"/>
                <a:ea typeface="+mn-ea"/>
                <a:cs typeface="+mn-cs"/>
              </a:rPr>
              <a:t> </a:t>
            </a:r>
            <a:r>
              <a:rPr kumimoji="0" lang="vi-VN" sz="2400" b="1" i="0" u="none" strike="noStrike" kern="1200" cap="none" spc="0" normalizeH="0" noProof="0" dirty="0">
                <a:ln>
                  <a:noFill/>
                </a:ln>
                <a:solidFill>
                  <a:srgbClr val="660033"/>
                </a:solidFill>
                <a:effectLst/>
                <a:uLnTx/>
                <a:uFillTx/>
                <a:latin typeface="Open Sans"/>
                <a:ea typeface="+mn-ea"/>
                <a:cs typeface="+mn-cs"/>
              </a:rPr>
              <a:t>tế thị trường định hướng XHCN</a:t>
            </a:r>
            <a:endParaRPr kumimoji="0" lang="en-US" sz="2400" b="1" i="0" u="none" strike="noStrike" kern="1200" cap="none" spc="0" normalizeH="0" baseline="0" noProof="0" dirty="0">
              <a:ln>
                <a:noFill/>
              </a:ln>
              <a:solidFill>
                <a:srgbClr val="660033"/>
              </a:solidFill>
              <a:effectLst/>
              <a:uLnTx/>
              <a:uFillTx/>
              <a:latin typeface="Open Sans"/>
              <a:ea typeface="+mn-ea"/>
              <a:cs typeface="+mn-cs"/>
            </a:endParaRPr>
          </a:p>
        </p:txBody>
      </p:sp>
      <p:sp>
        <p:nvSpPr>
          <p:cNvPr id="8" name="Scroll: Horizontal 7">
            <a:extLst>
              <a:ext uri="{FF2B5EF4-FFF2-40B4-BE49-F238E27FC236}">
                <a16:creationId xmlns="" xmlns:a16="http://schemas.microsoft.com/office/drawing/2014/main" id="{9BF13B70-D047-41BA-927D-96032DB92A1E}"/>
              </a:ext>
            </a:extLst>
          </p:cNvPr>
          <p:cNvSpPr/>
          <p:nvPr/>
        </p:nvSpPr>
        <p:spPr>
          <a:xfrm>
            <a:off x="1253121" y="2413011"/>
            <a:ext cx="9949106" cy="3250551"/>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ltLang="en-US" sz="2000" dirty="0">
              <a:solidFill>
                <a:schemeClr val="tx1"/>
              </a:solidFill>
              <a:cs typeface="Times New Roman" panose="02020603050405020304" pitchFamily="18" charset="0"/>
            </a:endParaRPr>
          </a:p>
          <a:p>
            <a:pPr algn="ctr">
              <a:defRPr/>
            </a:pPr>
            <a:r>
              <a:rPr lang="vi-VN" altLang="en-US" sz="2200" dirty="0">
                <a:solidFill>
                  <a:srgbClr val="0033CC"/>
                </a:solidFill>
                <a:cs typeface="Times New Roman" panose="02020603050405020304" pitchFamily="18" charset="0"/>
              </a:rPr>
              <a:t>Kinh t</a:t>
            </a:r>
            <a:r>
              <a:rPr lang="en-US" altLang="en-US" sz="2200" dirty="0">
                <a:solidFill>
                  <a:srgbClr val="0033CC"/>
                </a:solidFill>
                <a:cs typeface="Times New Roman" panose="02020603050405020304" pitchFamily="18" charset="0"/>
              </a:rPr>
              <a:t>ế</a:t>
            </a:r>
            <a:r>
              <a:rPr lang="vi-VN" altLang="en-US" sz="2200" dirty="0">
                <a:solidFill>
                  <a:srgbClr val="0033CC"/>
                </a:solidFill>
                <a:cs typeface="Times New Roman" panose="02020603050405020304" pitchFamily="18" charset="0"/>
              </a:rPr>
              <a:t> thị trường định hướng XHCN </a:t>
            </a:r>
            <a:r>
              <a:rPr lang="en-US" altLang="en-US" sz="2200" dirty="0">
                <a:solidFill>
                  <a:srgbClr val="0033CC"/>
                </a:solidFill>
                <a:cs typeface="Times New Roman" panose="02020603050405020304" pitchFamily="18" charset="0"/>
              </a:rPr>
              <a:t>l</a:t>
            </a:r>
            <a:r>
              <a:rPr lang="vi-VN" altLang="en-US" sz="2200" dirty="0">
                <a:solidFill>
                  <a:srgbClr val="0033CC"/>
                </a:solidFill>
                <a:cs typeface="Times New Roman" panose="02020603050405020304" pitchFamily="18" charset="0"/>
              </a:rPr>
              <a:t>à </a:t>
            </a:r>
            <a:r>
              <a:rPr lang="vi-VN" altLang="en-US" sz="2200" b="1" dirty="0">
                <a:solidFill>
                  <a:srgbClr val="FF0000"/>
                </a:solidFill>
                <a:cs typeface="Times New Roman" panose="02020603050405020304" pitchFamily="18" charset="0"/>
              </a:rPr>
              <a:t>nền kinh tế vận hành theo các quy luật khách qu</a:t>
            </a:r>
            <a:r>
              <a:rPr lang="en-US" altLang="en-US" sz="2200" b="1" dirty="0">
                <a:solidFill>
                  <a:srgbClr val="FF0000"/>
                </a:solidFill>
                <a:cs typeface="Times New Roman" panose="02020603050405020304" pitchFamily="18" charset="0"/>
              </a:rPr>
              <a:t>a</a:t>
            </a:r>
            <a:r>
              <a:rPr lang="vi-VN" altLang="en-US" sz="2200" b="1" dirty="0">
                <a:solidFill>
                  <a:srgbClr val="FF0000"/>
                </a:solidFill>
                <a:cs typeface="Times New Roman" panose="02020603050405020304" pitchFamily="18" charset="0"/>
              </a:rPr>
              <a:t>n của thị trường </a:t>
            </a:r>
            <a:r>
              <a:rPr lang="vi-VN" altLang="en-US" sz="2200" dirty="0">
                <a:solidFill>
                  <a:schemeClr val="tx1"/>
                </a:solidFill>
                <a:cs typeface="Times New Roman" panose="02020603050405020304" pitchFamily="18" charset="0"/>
              </a:rPr>
              <a:t>đồng thời góp phần hướng tới từng bước xác lập một xã hội mà ở đó </a:t>
            </a:r>
            <a:r>
              <a:rPr lang="vi-VN" altLang="en-US" sz="2200" b="1" dirty="0">
                <a:solidFill>
                  <a:srgbClr val="0033CC"/>
                </a:solidFill>
                <a:cs typeface="Times New Roman" panose="02020603050405020304" pitchFamily="18" charset="0"/>
              </a:rPr>
              <a:t>dân giàu, nước mạnh, dân chủ, công bằng, văn minh</a:t>
            </a:r>
            <a:r>
              <a:rPr lang="vi-VN" altLang="en-US" sz="2200" dirty="0">
                <a:solidFill>
                  <a:schemeClr val="tx1"/>
                </a:solidFill>
                <a:cs typeface="Times New Roman" panose="02020603050405020304" pitchFamily="18" charset="0"/>
              </a:rPr>
              <a:t>; c</a:t>
            </a:r>
            <a:r>
              <a:rPr lang="en-US" altLang="en-US" sz="2200" dirty="0">
                <a:solidFill>
                  <a:schemeClr val="tx1"/>
                </a:solidFill>
                <a:cs typeface="Times New Roman" panose="02020603050405020304" pitchFamily="18" charset="0"/>
              </a:rPr>
              <a:t>ó</a:t>
            </a:r>
            <a:r>
              <a:rPr lang="vi-VN" altLang="en-US" sz="2200" dirty="0">
                <a:solidFill>
                  <a:schemeClr val="tx1"/>
                </a:solidFill>
                <a:cs typeface="Times New Roman" panose="02020603050405020304" pitchFamily="18" charset="0"/>
              </a:rPr>
              <a:t> </a:t>
            </a:r>
            <a:r>
              <a:rPr lang="vi-VN" altLang="en-US" sz="2200" b="1" dirty="0">
                <a:solidFill>
                  <a:srgbClr val="660033"/>
                </a:solidFill>
                <a:cs typeface="Times New Roman" panose="02020603050405020304" pitchFamily="18" charset="0"/>
              </a:rPr>
              <a:t>sự điều tiết của nhà nước Việt Nam do Đ</a:t>
            </a:r>
            <a:r>
              <a:rPr lang="en-US" altLang="en-US" sz="2200" b="1" dirty="0">
                <a:solidFill>
                  <a:srgbClr val="660033"/>
                </a:solidFill>
                <a:cs typeface="Times New Roman" panose="02020603050405020304" pitchFamily="18" charset="0"/>
              </a:rPr>
              <a:t>ả</a:t>
            </a:r>
            <a:r>
              <a:rPr lang="vi-VN" altLang="en-US" sz="2200" b="1" dirty="0">
                <a:solidFill>
                  <a:srgbClr val="660033"/>
                </a:solidFill>
                <a:cs typeface="Times New Roman" panose="02020603050405020304" pitchFamily="18" charset="0"/>
              </a:rPr>
              <a:t>ng Cộng sản lãnh đạo</a:t>
            </a:r>
            <a:endParaRPr lang="en-US" altLang="en-US" sz="2200" b="1" dirty="0">
              <a:solidFill>
                <a:srgbClr val="660033"/>
              </a:solidFill>
              <a:cs typeface="Times New Roman" panose="02020603050405020304"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8607967"/>
      </p:ext>
    </p:extLst>
  </p:cSld>
  <p:clrMapOvr>
    <a:masterClrMapping/>
  </p:clrMapOvr>
  <p:transition spd="slow">
    <p:push dir="u"/>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background pattern&#10;&#10;Description automatically generated">
            <a:extLst>
              <a:ext uri="{FF2B5EF4-FFF2-40B4-BE49-F238E27FC236}">
                <a16:creationId xmlns="" xmlns:a16="http://schemas.microsoft.com/office/drawing/2014/main" id="{C387F264-DB2F-4452-9E05-DE7364BCC9A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graphicFrame>
        <p:nvGraphicFramePr>
          <p:cNvPr id="4" name="Diagram 3">
            <a:extLst>
              <a:ext uri="{FF2B5EF4-FFF2-40B4-BE49-F238E27FC236}">
                <a16:creationId xmlns="" xmlns:a16="http://schemas.microsoft.com/office/drawing/2014/main" id="{66EB6462-E75E-4C54-8F99-3135AAC1F261}"/>
              </a:ext>
            </a:extLst>
          </p:cNvPr>
          <p:cNvGraphicFramePr/>
          <p:nvPr>
            <p:extLst>
              <p:ext uri="{D42A27DB-BD31-4B8C-83A1-F6EECF244321}">
                <p14:modId xmlns:p14="http://schemas.microsoft.com/office/powerpoint/2010/main" val="3249804123"/>
              </p:ext>
            </p:extLst>
          </p:nvPr>
        </p:nvGraphicFramePr>
        <p:xfrm>
          <a:off x="-724029" y="2279928"/>
          <a:ext cx="8443218" cy="435791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Rectangle 4">
            <a:extLst>
              <a:ext uri="{FF2B5EF4-FFF2-40B4-BE49-F238E27FC236}">
                <a16:creationId xmlns="" xmlns:a16="http://schemas.microsoft.com/office/drawing/2014/main" id="{0427B766-BA1F-4214-9596-9FD6CB8C5D36}"/>
              </a:ext>
            </a:extLst>
          </p:cNvPr>
          <p:cNvSpPr>
            <a:spLocks noChangeArrowheads="1"/>
          </p:cNvSpPr>
          <p:nvPr/>
        </p:nvSpPr>
        <p:spPr bwMode="auto">
          <a:xfrm>
            <a:off x="1661160" y="1510487"/>
            <a:ext cx="821436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200" b="0" i="0" u="none" strike="noStrike" kern="1200" cap="none" spc="0" normalizeH="0" baseline="0" noProof="0" dirty="0">
                <a:ln>
                  <a:noFill/>
                </a:ln>
                <a:solidFill>
                  <a:srgbClr val="000099"/>
                </a:solidFill>
                <a:effectLst/>
                <a:uLnTx/>
                <a:uFillTx/>
                <a:latin typeface="+mn-lt"/>
              </a:rPr>
              <a:t>Khái</a:t>
            </a:r>
            <a:r>
              <a:rPr kumimoji="0" lang="en-US" altLang="en-US" sz="2200" b="0" i="0" u="none" strike="noStrike" kern="1200" cap="none" spc="0" normalizeH="0" baseline="0" noProof="0" dirty="0">
                <a:ln>
                  <a:noFill/>
                </a:ln>
                <a:solidFill>
                  <a:srgbClr val="000099"/>
                </a:solidFill>
                <a:effectLst/>
                <a:uLnTx/>
                <a:uFillTx/>
                <a:latin typeface="+mn-lt"/>
              </a:rPr>
              <a:t> </a:t>
            </a:r>
            <a:r>
              <a:rPr kumimoji="0" lang="en-US" altLang="en-US" sz="2200" b="0" i="0" u="none" strike="noStrike" kern="1200" cap="none" spc="0" normalizeH="0" baseline="0" noProof="0" dirty="0" err="1">
                <a:ln>
                  <a:noFill/>
                </a:ln>
                <a:solidFill>
                  <a:srgbClr val="000099"/>
                </a:solidFill>
                <a:effectLst/>
                <a:uLnTx/>
                <a:uFillTx/>
                <a:latin typeface="+mn-lt"/>
              </a:rPr>
              <a:t>niệm</a:t>
            </a:r>
            <a:r>
              <a:rPr lang="vi-VN" altLang="en-US" sz="2200" dirty="0">
                <a:solidFill>
                  <a:srgbClr val="000099"/>
                </a:solidFill>
                <a:latin typeface="+mn-lt"/>
              </a:rPr>
              <a:t> Kinh tế thị trường định hướng XHCN</a:t>
            </a:r>
            <a:r>
              <a:rPr kumimoji="0" lang="en-US" altLang="en-US" sz="2200" b="0" i="0" u="none" strike="noStrike" kern="1200" cap="none" spc="0" normalizeH="0" baseline="0" noProof="0" dirty="0">
                <a:ln>
                  <a:noFill/>
                </a:ln>
                <a:solidFill>
                  <a:srgbClr val="000099"/>
                </a:solidFill>
                <a:effectLst/>
                <a:uLnTx/>
                <a:uFillTx/>
                <a:latin typeface="+mn-lt"/>
              </a:rPr>
              <a:t> </a:t>
            </a:r>
            <a:r>
              <a:rPr kumimoji="0" lang="en-US" altLang="en-US" sz="2200" b="0" i="0" u="none" strike="noStrike" kern="1200" cap="none" spc="0" normalizeH="0" baseline="0" noProof="0" dirty="0" err="1">
                <a:ln>
                  <a:noFill/>
                </a:ln>
                <a:solidFill>
                  <a:srgbClr val="000099"/>
                </a:solidFill>
                <a:effectLst/>
                <a:uLnTx/>
                <a:uFillTx/>
                <a:latin typeface="+mn-lt"/>
              </a:rPr>
              <a:t>đa</a:t>
            </a:r>
            <a:r>
              <a:rPr kumimoji="0" lang="en-US" altLang="en-US" sz="2200" b="0" i="0" u="none" strike="noStrike" kern="1200" cap="none" spc="0" normalizeH="0" baseline="0" noProof="0" dirty="0">
                <a:ln>
                  <a:noFill/>
                </a:ln>
                <a:solidFill>
                  <a:srgbClr val="000099"/>
                </a:solidFill>
                <a:effectLst/>
                <a:uLnTx/>
                <a:uFillTx/>
                <a:latin typeface="+mn-lt"/>
              </a:rPr>
              <a:t>̃ </a:t>
            </a:r>
            <a:r>
              <a:rPr kumimoji="0" lang="en-US" altLang="en-US" sz="2200" b="0" i="0" u="none" strike="noStrike" kern="1200" cap="none" spc="0" normalizeH="0" baseline="0" noProof="0" dirty="0" err="1">
                <a:ln>
                  <a:noFill/>
                </a:ln>
                <a:solidFill>
                  <a:srgbClr val="000099"/>
                </a:solidFill>
                <a:effectLst/>
                <a:uLnTx/>
                <a:uFillTx/>
                <a:latin typeface="+mn-lt"/>
              </a:rPr>
              <a:t>làm</a:t>
            </a:r>
            <a:r>
              <a:rPr kumimoji="0" lang="en-US" altLang="en-US" sz="2200" b="0" i="0" u="none" strike="noStrike" kern="1200" cap="none" spc="0" normalizeH="0" baseline="0" noProof="0" dirty="0">
                <a:ln>
                  <a:noFill/>
                </a:ln>
                <a:solidFill>
                  <a:srgbClr val="000099"/>
                </a:solidFill>
                <a:effectLst/>
                <a:uLnTx/>
                <a:uFillTx/>
                <a:latin typeface="+mn-lt"/>
              </a:rPr>
              <a:t> </a:t>
            </a:r>
            <a:r>
              <a:rPr kumimoji="0" lang="en-US" altLang="en-US" sz="2200" b="0" i="0" u="none" strike="noStrike" kern="1200" cap="none" spc="0" normalizeH="0" baseline="0" noProof="0" dirty="0" err="1">
                <a:ln>
                  <a:noFill/>
                </a:ln>
                <a:solidFill>
                  <a:srgbClr val="000099"/>
                </a:solidFill>
                <a:effectLst/>
                <a:uLnTx/>
                <a:uFillTx/>
                <a:latin typeface="+mn-lt"/>
              </a:rPr>
              <a:t>ro</a:t>
            </a:r>
            <a:r>
              <a:rPr kumimoji="0" lang="en-US" altLang="en-US" sz="2200" b="0" i="0" u="none" strike="noStrike" kern="1200" cap="none" spc="0" normalizeH="0" baseline="0" noProof="0" dirty="0">
                <a:ln>
                  <a:noFill/>
                </a:ln>
                <a:solidFill>
                  <a:srgbClr val="000099"/>
                </a:solidFill>
                <a:effectLst/>
                <a:uLnTx/>
                <a:uFillTx/>
                <a:latin typeface="+mn-lt"/>
              </a:rPr>
              <a:t>̃ </a:t>
            </a:r>
            <a:r>
              <a:rPr kumimoji="0" lang="en-US" altLang="en-US" sz="2200" b="0" i="0" u="none" strike="noStrike" kern="1200" cap="none" spc="0" normalizeH="0" baseline="0" noProof="0" dirty="0" err="1">
                <a:ln>
                  <a:noFill/>
                </a:ln>
                <a:solidFill>
                  <a:srgbClr val="000099"/>
                </a:solidFill>
                <a:effectLst/>
                <a:uLnTx/>
                <a:uFillTx/>
                <a:latin typeface="+mn-lt"/>
              </a:rPr>
              <a:t>được</a:t>
            </a:r>
            <a:r>
              <a:rPr kumimoji="0" lang="en-US" altLang="en-US" sz="2200" b="0" i="0" u="none" strike="noStrike" kern="1200" cap="none" spc="0" normalizeH="0" baseline="0" noProof="0" dirty="0">
                <a:ln>
                  <a:noFill/>
                </a:ln>
                <a:solidFill>
                  <a:srgbClr val="000099"/>
                </a:solidFill>
                <a:effectLst/>
                <a:uLnTx/>
                <a:uFillTx/>
                <a:latin typeface="+mn-lt"/>
              </a:rPr>
              <a:t>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srgbClr val="FF0000"/>
                </a:solidFill>
                <a:effectLst/>
                <a:uLnTx/>
                <a:uFillTx/>
                <a:latin typeface="+mn-lt"/>
              </a:rPr>
              <a:t>3 </a:t>
            </a:r>
            <a:r>
              <a:rPr kumimoji="0" lang="en-US" altLang="en-US" sz="2200" b="1" i="0" u="none" strike="noStrike" kern="1200" cap="none" spc="0" normalizeH="0" baseline="0" noProof="0" dirty="0" err="1">
                <a:ln>
                  <a:noFill/>
                </a:ln>
                <a:solidFill>
                  <a:srgbClr val="FF0000"/>
                </a:solidFill>
                <a:effectLst/>
                <a:uLnTx/>
                <a:uFillTx/>
                <a:latin typeface="+mn-lt"/>
              </a:rPr>
              <a:t>vấn</a:t>
            </a:r>
            <a:r>
              <a:rPr kumimoji="0" lang="en-US" altLang="en-US" sz="2200" b="1" i="0" u="none" strike="noStrike" kern="1200" cap="none" spc="0" normalizeH="0" baseline="0" noProof="0" dirty="0">
                <a:ln>
                  <a:noFill/>
                </a:ln>
                <a:solidFill>
                  <a:srgbClr val="FF0000"/>
                </a:solidFill>
                <a:effectLst/>
                <a:uLnTx/>
                <a:uFillTx/>
                <a:latin typeface="+mn-lt"/>
              </a:rPr>
              <a:t> </a:t>
            </a:r>
            <a:r>
              <a:rPr kumimoji="0" lang="en-US" altLang="en-US" sz="2200" b="1" i="0" u="none" strike="noStrike" kern="1200" cap="none" spc="0" normalizeH="0" baseline="0" noProof="0" dirty="0" err="1">
                <a:ln>
                  <a:noFill/>
                </a:ln>
                <a:solidFill>
                  <a:srgbClr val="FF0000"/>
                </a:solidFill>
                <a:effectLst/>
                <a:uLnTx/>
                <a:uFillTx/>
                <a:latin typeface="+mn-lt"/>
              </a:rPr>
              <a:t>đề</a:t>
            </a:r>
            <a:r>
              <a:rPr kumimoji="0" lang="en-US" altLang="en-US" sz="2200" b="1" i="0" u="none" strike="noStrike" kern="1200" cap="none" spc="0" normalizeH="0" baseline="0" noProof="0" dirty="0">
                <a:ln>
                  <a:noFill/>
                </a:ln>
                <a:solidFill>
                  <a:srgbClr val="FF0000"/>
                </a:solidFill>
                <a:effectLst/>
                <a:uLnTx/>
                <a:uFillTx/>
                <a:latin typeface="+mn-lt"/>
              </a:rPr>
              <a:t> </a:t>
            </a:r>
            <a:r>
              <a:rPr kumimoji="0" lang="en-US" altLang="en-US" sz="2200" b="1" i="0" u="none" strike="noStrike" kern="1200" cap="none" spc="0" normalizeH="0" baseline="0" noProof="0" dirty="0" err="1">
                <a:ln>
                  <a:noFill/>
                </a:ln>
                <a:solidFill>
                  <a:srgbClr val="FF0000"/>
                </a:solidFill>
                <a:effectLst/>
                <a:uLnTx/>
                <a:uFillTx/>
                <a:latin typeface="+mn-lt"/>
              </a:rPr>
              <a:t>cơ</a:t>
            </a:r>
            <a:r>
              <a:rPr kumimoji="0" lang="en-US" altLang="en-US" sz="2200" b="1" i="0" u="none" strike="noStrike" kern="1200" cap="none" spc="0" normalizeH="0" baseline="0" noProof="0" dirty="0">
                <a:ln>
                  <a:noFill/>
                </a:ln>
                <a:solidFill>
                  <a:srgbClr val="FF0000"/>
                </a:solidFill>
                <a:effectLst/>
                <a:uLnTx/>
                <a:uFillTx/>
                <a:latin typeface="+mn-lt"/>
              </a:rPr>
              <a:t> </a:t>
            </a:r>
            <a:r>
              <a:rPr kumimoji="0" lang="en-US" altLang="en-US" sz="2200" b="1" i="0" u="none" strike="noStrike" kern="1200" cap="none" spc="0" normalizeH="0" baseline="0" noProof="0" dirty="0" err="1">
                <a:ln>
                  <a:noFill/>
                </a:ln>
                <a:solidFill>
                  <a:srgbClr val="FF0000"/>
                </a:solidFill>
                <a:effectLst/>
                <a:uLnTx/>
                <a:uFillTx/>
                <a:latin typeface="+mn-lt"/>
              </a:rPr>
              <a:t>bản</a:t>
            </a:r>
            <a:r>
              <a:rPr kumimoji="0" lang="en-US" altLang="en-US" sz="2200" b="0" i="0" u="none" strike="noStrike" kern="1200" cap="none" spc="0" normalizeH="0" baseline="0" noProof="0" dirty="0">
                <a:ln>
                  <a:noFill/>
                </a:ln>
                <a:solidFill>
                  <a:srgbClr val="000099"/>
                </a:solidFill>
                <a:effectLst/>
                <a:uLnTx/>
                <a:uFillTx/>
                <a:latin typeface="+mn-lt"/>
              </a:rPr>
              <a:t>: </a:t>
            </a:r>
          </a:p>
        </p:txBody>
      </p:sp>
      <p:grpSp>
        <p:nvGrpSpPr>
          <p:cNvPr id="6" name="Group 21">
            <a:extLst>
              <a:ext uri="{FF2B5EF4-FFF2-40B4-BE49-F238E27FC236}">
                <a16:creationId xmlns="" xmlns:a16="http://schemas.microsoft.com/office/drawing/2014/main" id="{66933225-69CC-4077-B694-C971DF1ACACB}"/>
              </a:ext>
            </a:extLst>
          </p:cNvPr>
          <p:cNvGrpSpPr>
            <a:grpSpLocks/>
          </p:cNvGrpSpPr>
          <p:nvPr/>
        </p:nvGrpSpPr>
        <p:grpSpPr bwMode="auto">
          <a:xfrm rot="10800000">
            <a:off x="4990454" y="554144"/>
            <a:ext cx="7201546" cy="349037"/>
            <a:chOff x="240" y="576"/>
            <a:chExt cx="5298" cy="0"/>
          </a:xfrm>
        </p:grpSpPr>
        <p:sp>
          <p:nvSpPr>
            <p:cNvPr id="7" name="Line 7">
              <a:extLst>
                <a:ext uri="{FF2B5EF4-FFF2-40B4-BE49-F238E27FC236}">
                  <a16:creationId xmlns="" xmlns:a16="http://schemas.microsoft.com/office/drawing/2014/main" id="{609A0D2B-A92A-403B-B0AE-FF392C9C0952}"/>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8" name="Line 8">
              <a:extLst>
                <a:ext uri="{FF2B5EF4-FFF2-40B4-BE49-F238E27FC236}">
                  <a16:creationId xmlns="" xmlns:a16="http://schemas.microsoft.com/office/drawing/2014/main" id="{A5D9C178-BEDB-43D2-A0D2-481E2C5F355C}"/>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10" name="TextBox 9">
            <a:extLst>
              <a:ext uri="{FF2B5EF4-FFF2-40B4-BE49-F238E27FC236}">
                <a16:creationId xmlns="" xmlns:a16="http://schemas.microsoft.com/office/drawing/2014/main" id="{B4938676-DCE8-4760-9FA0-9970A8548D02}"/>
              </a:ext>
            </a:extLst>
          </p:cNvPr>
          <p:cNvSpPr txBox="1"/>
          <p:nvPr/>
        </p:nvSpPr>
        <p:spPr>
          <a:xfrm>
            <a:off x="2553901" y="333469"/>
            <a:ext cx="9638099" cy="461665"/>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XHCN Ở VIỆT NAM</a:t>
            </a:r>
            <a:endParaRPr lang="en-US" altLang="en-US" sz="2400" b="1"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 xmlns:a16="http://schemas.microsoft.com/office/drawing/2014/main" id="{63AD179E-5C9A-455A-8901-C8D5AFC974FC}"/>
              </a:ext>
            </a:extLst>
          </p:cNvPr>
          <p:cNvSpPr txBox="1"/>
          <p:nvPr/>
        </p:nvSpPr>
        <p:spPr>
          <a:xfrm>
            <a:off x="6751320" y="2757206"/>
            <a:ext cx="5021451" cy="1938992"/>
          </a:xfrm>
          <a:prstGeom prst="rect">
            <a:avLst/>
          </a:prstGeom>
          <a:noFill/>
        </p:spPr>
        <p:txBody>
          <a:bodyPr wrap="square">
            <a:spAutoFit/>
          </a:bodyPr>
          <a:lstStyle/>
          <a:p>
            <a:r>
              <a:rPr lang="vi-VN" sz="2000" dirty="0">
                <a:solidFill>
                  <a:srgbClr val="002060"/>
                </a:solidFill>
                <a:cs typeface="Times New Roman" panose="02020603050405020304" pitchFamily="18" charset="0"/>
              </a:rPr>
              <a:t>→ </a:t>
            </a:r>
            <a:r>
              <a:rPr lang="vi-VN" sz="2000" dirty="0">
                <a:solidFill>
                  <a:srgbClr val="002060"/>
                </a:solidFill>
              </a:rPr>
              <a:t>Thực chất là một kiểu tổ chức nền kinh tế - xã hội: </a:t>
            </a:r>
            <a:endParaRPr lang="en-US" sz="2000" dirty="0">
              <a:solidFill>
                <a:srgbClr val="002060"/>
              </a:solidFill>
            </a:endParaRPr>
          </a:p>
          <a:p>
            <a:r>
              <a:rPr lang="vi-VN" sz="2000" dirty="0">
                <a:solidFill>
                  <a:srgbClr val="002060"/>
                </a:solidFill>
              </a:rPr>
              <a:t>	+ Vừa có đặc trưng vốn có của 			</a:t>
            </a:r>
            <a:r>
              <a:rPr lang="vi-VN" sz="2000" b="1" dirty="0">
                <a:solidFill>
                  <a:srgbClr val="FF0066"/>
                </a:solidFill>
              </a:rPr>
              <a:t>kinh tế thị trường</a:t>
            </a:r>
            <a:r>
              <a:rPr lang="vi-VN" sz="2000" dirty="0">
                <a:solidFill>
                  <a:srgbClr val="002060"/>
                </a:solidFill>
              </a:rPr>
              <a:t>. (1)</a:t>
            </a:r>
            <a:endParaRPr lang="en-US" sz="2000" dirty="0">
              <a:solidFill>
                <a:srgbClr val="002060"/>
              </a:solidFill>
            </a:endParaRPr>
          </a:p>
          <a:p>
            <a:r>
              <a:rPr lang="vi-VN" sz="2000" dirty="0">
                <a:solidFill>
                  <a:srgbClr val="002060"/>
                </a:solidFill>
              </a:rPr>
              <a:t> 	+ Vừa có đặc </a:t>
            </a:r>
            <a:r>
              <a:rPr lang="vi-VN" sz="2000" b="1" dirty="0">
                <a:solidFill>
                  <a:srgbClr val="000000"/>
                </a:solidFill>
              </a:rPr>
              <a:t>trưng riêng của 			Việt Nam.</a:t>
            </a:r>
            <a:r>
              <a:rPr lang="vi-VN" sz="2000" dirty="0">
                <a:solidFill>
                  <a:srgbClr val="002060"/>
                </a:solidFill>
              </a:rPr>
              <a:t> (2)</a:t>
            </a:r>
            <a:endParaRPr lang="en-US" sz="2000" dirty="0">
              <a:solidFill>
                <a:srgbClr val="002060"/>
              </a:solidFill>
            </a:endParaRPr>
          </a:p>
        </p:txBody>
      </p:sp>
      <p:sp>
        <p:nvSpPr>
          <p:cNvPr id="2" name="Minus Sign 1">
            <a:extLst>
              <a:ext uri="{FF2B5EF4-FFF2-40B4-BE49-F238E27FC236}">
                <a16:creationId xmlns="" xmlns:a16="http://schemas.microsoft.com/office/drawing/2014/main" id="{174A5934-FA3D-4145-BCB5-68FBF6AB104D}"/>
              </a:ext>
            </a:extLst>
          </p:cNvPr>
          <p:cNvSpPr/>
          <p:nvPr/>
        </p:nvSpPr>
        <p:spPr>
          <a:xfrm rot="16200000">
            <a:off x="5060390" y="3653263"/>
            <a:ext cx="3313151" cy="358011"/>
          </a:xfrm>
          <a:prstGeom prst="mathMinus">
            <a:avLst/>
          </a:prstGeom>
          <a:solidFill>
            <a:schemeClr val="tx2">
              <a:lumMod val="10000"/>
            </a:schemeClr>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332769200"/>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
        <p:cNvGrpSpPr/>
        <p:nvPr/>
      </p:nvGrpSpPr>
      <p:grpSpPr>
        <a:xfrm>
          <a:off x="0" y="0"/>
          <a:ext cx="0" cy="0"/>
          <a:chOff x="0" y="0"/>
          <a:chExt cx="0" cy="0"/>
        </a:xfrm>
      </p:grpSpPr>
      <p:grpSp>
        <p:nvGrpSpPr>
          <p:cNvPr id="573442" name="Group 3">
            <a:extLst>
              <a:ext uri="{FF2B5EF4-FFF2-40B4-BE49-F238E27FC236}">
                <a16:creationId xmlns="" xmlns:a16="http://schemas.microsoft.com/office/drawing/2014/main" id="{9EA20E99-6CB8-432A-A00F-10FBD7071E2D}"/>
              </a:ext>
            </a:extLst>
          </p:cNvPr>
          <p:cNvGrpSpPr>
            <a:grpSpLocks/>
          </p:cNvGrpSpPr>
          <p:nvPr/>
        </p:nvGrpSpPr>
        <p:grpSpPr bwMode="auto">
          <a:xfrm>
            <a:off x="1873885" y="2465387"/>
            <a:ext cx="1912938" cy="3605213"/>
            <a:chOff x="513" y="998"/>
            <a:chExt cx="1109" cy="2271"/>
          </a:xfrm>
          <a:solidFill>
            <a:srgbClr val="000000"/>
          </a:solidFill>
        </p:grpSpPr>
        <p:sp>
          <p:nvSpPr>
            <p:cNvPr id="573462" name="Freeform 4">
              <a:extLst>
                <a:ext uri="{FF2B5EF4-FFF2-40B4-BE49-F238E27FC236}">
                  <a16:creationId xmlns="" xmlns:a16="http://schemas.microsoft.com/office/drawing/2014/main" id="{6C78D409-09AA-43F1-980F-38A4E6DA71A2}"/>
                </a:ext>
              </a:extLst>
            </p:cNvPr>
            <p:cNvSpPr>
              <a:spLocks/>
            </p:cNvSpPr>
            <p:nvPr/>
          </p:nvSpPr>
          <p:spPr bwMode="gray">
            <a:xfrm flipV="1">
              <a:off x="683" y="2087"/>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grpFill/>
            <a:ln w="9525" cap="flat" cmpd="sng">
              <a:solidFill>
                <a:srgbClr val="000000"/>
              </a:solidFill>
              <a:prstDash val="solid"/>
              <a:round/>
              <a:headEnd type="none" w="med" len="med"/>
              <a:tailEnd type="none" w="med" len="med"/>
            </a:ln>
          </p:spPr>
          <p:txBody>
            <a:bodyPr wrap="none" anchor="ctr"/>
            <a:lstStyle/>
            <a:p>
              <a:endParaRPr lang="en-US" sz="2000"/>
            </a:p>
          </p:txBody>
        </p:sp>
        <p:sp>
          <p:nvSpPr>
            <p:cNvPr id="573463" name="Freeform 5">
              <a:extLst>
                <a:ext uri="{FF2B5EF4-FFF2-40B4-BE49-F238E27FC236}">
                  <a16:creationId xmlns="" xmlns:a16="http://schemas.microsoft.com/office/drawing/2014/main" id="{05AA135D-1081-4614-A13E-29F76376C737}"/>
                </a:ext>
              </a:extLst>
            </p:cNvPr>
            <p:cNvSpPr>
              <a:spLocks/>
            </p:cNvSpPr>
            <p:nvPr/>
          </p:nvSpPr>
          <p:spPr bwMode="gray">
            <a:xfrm rot="-5400000">
              <a:off x="917" y="1548"/>
              <a:ext cx="301" cy="1109"/>
            </a:xfrm>
            <a:custGeom>
              <a:avLst/>
              <a:gdLst>
                <a:gd name="T0" fmla="*/ 31753 w 142"/>
                <a:gd name="T1" fmla="*/ 274 h 604"/>
                <a:gd name="T2" fmla="*/ 38642 w 142"/>
                <a:gd name="T3" fmla="*/ 111992 h 604"/>
                <a:gd name="T4" fmla="*/ 0 w 142"/>
                <a:gd name="T5" fmla="*/ 112332 h 604"/>
                <a:gd name="T6" fmla="*/ 62299 w 142"/>
                <a:gd name="T7" fmla="*/ 143217 h 604"/>
                <a:gd name="T8" fmla="*/ 122647 w 142"/>
                <a:gd name="T9" fmla="*/ 112332 h 604"/>
                <a:gd name="T10" fmla="*/ 86368 w 142"/>
                <a:gd name="T11" fmla="*/ 112332 h 604"/>
                <a:gd name="T12" fmla="*/ 85537 w 142"/>
                <a:gd name="T13" fmla="*/ 0 h 604"/>
                <a:gd name="T14" fmla="*/ 31753 w 142"/>
                <a:gd name="T15" fmla="*/ 274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grpFill/>
            <a:ln w="9525" cap="flat" cmpd="sng">
              <a:solidFill>
                <a:srgbClr val="000000"/>
              </a:solidFill>
              <a:prstDash val="solid"/>
              <a:round/>
              <a:headEnd type="none" w="med" len="med"/>
              <a:tailEnd type="none" w="med" len="med"/>
            </a:ln>
          </p:spPr>
          <p:txBody>
            <a:bodyPr wrap="none" anchor="ctr"/>
            <a:lstStyle/>
            <a:p>
              <a:endParaRPr lang="en-US" sz="2000"/>
            </a:p>
          </p:txBody>
        </p:sp>
        <p:sp>
          <p:nvSpPr>
            <p:cNvPr id="573464" name="Freeform 6">
              <a:extLst>
                <a:ext uri="{FF2B5EF4-FFF2-40B4-BE49-F238E27FC236}">
                  <a16:creationId xmlns="" xmlns:a16="http://schemas.microsoft.com/office/drawing/2014/main" id="{6852FE57-C5BB-402E-B1D6-5741273534F9}"/>
                </a:ext>
              </a:extLst>
            </p:cNvPr>
            <p:cNvSpPr>
              <a:spLocks/>
            </p:cNvSpPr>
            <p:nvPr/>
          </p:nvSpPr>
          <p:spPr bwMode="gray">
            <a:xfrm>
              <a:off x="677" y="998"/>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grpFill/>
            <a:ln w="9525" cap="flat" cmpd="sng">
              <a:solidFill>
                <a:srgbClr val="000000"/>
              </a:solidFill>
              <a:prstDash val="solid"/>
              <a:round/>
              <a:headEnd type="none" w="med" len="med"/>
              <a:tailEnd type="none" w="med" len="med"/>
            </a:ln>
          </p:spPr>
          <p:txBody>
            <a:bodyPr wrap="none" anchor="ctr"/>
            <a:lstStyle/>
            <a:p>
              <a:endParaRPr lang="en-US" sz="2000"/>
            </a:p>
          </p:txBody>
        </p:sp>
      </p:grpSp>
      <p:sp>
        <p:nvSpPr>
          <p:cNvPr id="573443" name="AutoShape 7">
            <a:extLst>
              <a:ext uri="{FF2B5EF4-FFF2-40B4-BE49-F238E27FC236}">
                <a16:creationId xmlns="" xmlns:a16="http://schemas.microsoft.com/office/drawing/2014/main" id="{EA1D468E-948F-47DC-A166-DF80F49D89C4}"/>
              </a:ext>
            </a:extLst>
          </p:cNvPr>
          <p:cNvSpPr>
            <a:spLocks noChangeArrowheads="1"/>
          </p:cNvSpPr>
          <p:nvPr/>
        </p:nvSpPr>
        <p:spPr bwMode="gray">
          <a:xfrm>
            <a:off x="4459924" y="3619500"/>
            <a:ext cx="6309676" cy="1304925"/>
          </a:xfrm>
          <a:prstGeom prst="roundRect">
            <a:avLst>
              <a:gd name="adj" fmla="val 11505"/>
            </a:avLst>
          </a:prstGeom>
          <a:solidFill>
            <a:srgbClr val="FF33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latin typeface="+mn-lt"/>
            </a:endParaRPr>
          </a:p>
        </p:txBody>
      </p:sp>
      <p:sp>
        <p:nvSpPr>
          <p:cNvPr id="573444" name="AutoShape 8">
            <a:extLst>
              <a:ext uri="{FF2B5EF4-FFF2-40B4-BE49-F238E27FC236}">
                <a16:creationId xmlns="" xmlns:a16="http://schemas.microsoft.com/office/drawing/2014/main" id="{C8707EA6-5BD5-4FFB-8225-0040E2038428}"/>
              </a:ext>
            </a:extLst>
          </p:cNvPr>
          <p:cNvSpPr>
            <a:spLocks noChangeArrowheads="1"/>
          </p:cNvSpPr>
          <p:nvPr/>
        </p:nvSpPr>
        <p:spPr bwMode="gray">
          <a:xfrm>
            <a:off x="4867910" y="4046536"/>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latin typeface="+mn-lt"/>
            </a:endParaRPr>
          </a:p>
        </p:txBody>
      </p:sp>
      <p:sp>
        <p:nvSpPr>
          <p:cNvPr id="573445" name="AutoShape 9">
            <a:extLst>
              <a:ext uri="{FF2B5EF4-FFF2-40B4-BE49-F238E27FC236}">
                <a16:creationId xmlns="" xmlns:a16="http://schemas.microsoft.com/office/drawing/2014/main" id="{95235D53-305C-445D-9E5A-6D2561475C3D}"/>
              </a:ext>
            </a:extLst>
          </p:cNvPr>
          <p:cNvSpPr>
            <a:spLocks noChangeArrowheads="1"/>
          </p:cNvSpPr>
          <p:nvPr/>
        </p:nvSpPr>
        <p:spPr bwMode="ltGray">
          <a:xfrm>
            <a:off x="4498022" y="5141911"/>
            <a:ext cx="6271578" cy="1314450"/>
          </a:xfrm>
          <a:prstGeom prst="roundRect">
            <a:avLst>
              <a:gd name="adj" fmla="val 11505"/>
            </a:avLst>
          </a:prstGeom>
          <a:solidFill>
            <a:srgbClr val="00B0F0"/>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dirty="0">
              <a:latin typeface="+mn-lt"/>
            </a:endParaRPr>
          </a:p>
        </p:txBody>
      </p:sp>
      <p:sp>
        <p:nvSpPr>
          <p:cNvPr id="573446" name="AutoShape 10">
            <a:extLst>
              <a:ext uri="{FF2B5EF4-FFF2-40B4-BE49-F238E27FC236}">
                <a16:creationId xmlns="" xmlns:a16="http://schemas.microsoft.com/office/drawing/2014/main" id="{0F341ACA-98D8-44C6-BA06-EB8E0D5DA293}"/>
              </a:ext>
            </a:extLst>
          </p:cNvPr>
          <p:cNvSpPr>
            <a:spLocks noChangeArrowheads="1"/>
          </p:cNvSpPr>
          <p:nvPr/>
        </p:nvSpPr>
        <p:spPr bwMode="gray">
          <a:xfrm>
            <a:off x="4867910" y="5607049"/>
            <a:ext cx="376238" cy="347662"/>
          </a:xfrm>
          <a:prstGeom prst="rightArrow">
            <a:avLst>
              <a:gd name="adj1" fmla="val 50000"/>
              <a:gd name="adj2" fmla="val 45091"/>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latin typeface="+mn-lt"/>
            </a:endParaRPr>
          </a:p>
        </p:txBody>
      </p:sp>
      <p:sp>
        <p:nvSpPr>
          <p:cNvPr id="573447" name="AutoShape 11">
            <a:extLst>
              <a:ext uri="{FF2B5EF4-FFF2-40B4-BE49-F238E27FC236}">
                <a16:creationId xmlns="" xmlns:a16="http://schemas.microsoft.com/office/drawing/2014/main" id="{DA86C6D2-C508-489E-924B-21A314466923}"/>
              </a:ext>
            </a:extLst>
          </p:cNvPr>
          <p:cNvSpPr>
            <a:spLocks noChangeArrowheads="1"/>
          </p:cNvSpPr>
          <p:nvPr/>
        </p:nvSpPr>
        <p:spPr bwMode="gray">
          <a:xfrm>
            <a:off x="4459924" y="2124075"/>
            <a:ext cx="6309676" cy="1304925"/>
          </a:xfrm>
          <a:prstGeom prst="roundRect">
            <a:avLst>
              <a:gd name="adj" fmla="val 11505"/>
            </a:avLst>
          </a:prstGeom>
          <a:solidFill>
            <a:srgbClr val="92D050"/>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dirty="0">
              <a:latin typeface="+mn-lt"/>
            </a:endParaRPr>
          </a:p>
        </p:txBody>
      </p:sp>
      <p:sp>
        <p:nvSpPr>
          <p:cNvPr id="573448" name="AutoShape 12">
            <a:extLst>
              <a:ext uri="{FF2B5EF4-FFF2-40B4-BE49-F238E27FC236}">
                <a16:creationId xmlns="" xmlns:a16="http://schemas.microsoft.com/office/drawing/2014/main" id="{C199047B-6670-4437-B610-BCE06F99A188}"/>
              </a:ext>
            </a:extLst>
          </p:cNvPr>
          <p:cNvSpPr>
            <a:spLocks noChangeArrowheads="1"/>
          </p:cNvSpPr>
          <p:nvPr/>
        </p:nvSpPr>
        <p:spPr bwMode="gray">
          <a:xfrm>
            <a:off x="4867910" y="2519361"/>
            <a:ext cx="376238" cy="344488"/>
          </a:xfrm>
          <a:prstGeom prst="rightArrow">
            <a:avLst>
              <a:gd name="adj1" fmla="val 50000"/>
              <a:gd name="adj2" fmla="val 45507"/>
            </a:avLst>
          </a:prstGeom>
          <a:gradFill>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latin typeface="+mn-lt"/>
            </a:endParaRPr>
          </a:p>
        </p:txBody>
      </p:sp>
      <p:sp>
        <p:nvSpPr>
          <p:cNvPr id="9229" name="AutoShape 13">
            <a:extLst>
              <a:ext uri="{FF2B5EF4-FFF2-40B4-BE49-F238E27FC236}">
                <a16:creationId xmlns="" xmlns:a16="http://schemas.microsoft.com/office/drawing/2014/main" id="{AEC77DF6-453E-4330-92E3-4D7CC6972884}"/>
              </a:ext>
            </a:extLst>
          </p:cNvPr>
          <p:cNvSpPr>
            <a:spLocks noChangeArrowheads="1"/>
          </p:cNvSpPr>
          <p:nvPr/>
        </p:nvSpPr>
        <p:spPr bwMode="gray">
          <a:xfrm>
            <a:off x="3877311" y="2108200"/>
            <a:ext cx="1158875" cy="1298575"/>
          </a:xfrm>
          <a:prstGeom prst="roundRect">
            <a:avLst>
              <a:gd name="adj" fmla="val 11921"/>
            </a:avLst>
          </a:prstGeom>
          <a:solidFill>
            <a:srgbClr val="92D050"/>
          </a:solidFill>
          <a:ln w="25400">
            <a:solidFill>
              <a:srgbClr val="FEFEFE"/>
            </a:solidFill>
            <a:round/>
            <a:headEnd/>
            <a:tailEnd/>
          </a:ln>
          <a:effectLst>
            <a:outerShdw dist="53882" dir="2700000" algn="ctr" rotWithShape="0">
              <a:srgbClr val="000000">
                <a:alpha val="50000"/>
              </a:srgbClr>
            </a:outerShdw>
          </a:effectLst>
        </p:spPr>
        <p:txBody>
          <a:bodyPr wrap="none" anchor="ctr"/>
          <a:lstStyle/>
          <a:p>
            <a:pPr algn="ctr"/>
            <a:r>
              <a:rPr lang="vi-VN" altLang="en-US" sz="2000" b="1" dirty="0">
                <a:solidFill>
                  <a:schemeClr val="bg1"/>
                </a:solidFill>
                <a:latin typeface="Arial" panose="020B0604020202020204" pitchFamily="34" charset="0"/>
                <a:cs typeface="Arial" panose="020B0604020202020204" pitchFamily="34" charset="0"/>
              </a:rPr>
              <a:t>Thứ </a:t>
            </a:r>
          </a:p>
          <a:p>
            <a:pPr algn="ctr"/>
            <a:r>
              <a:rPr lang="vi-VN" altLang="en-US" sz="2000" b="1" dirty="0">
                <a:solidFill>
                  <a:schemeClr val="bg1"/>
                </a:solidFill>
                <a:latin typeface="Arial" panose="020B0604020202020204" pitchFamily="34" charset="0"/>
                <a:cs typeface="Arial" panose="020B0604020202020204" pitchFamily="34" charset="0"/>
              </a:rPr>
              <a:t>nhất </a:t>
            </a:r>
            <a:endParaRPr lang="en-US" sz="2000" b="1" dirty="0">
              <a:solidFill>
                <a:schemeClr val="bg1"/>
              </a:solidFill>
            </a:endParaRPr>
          </a:p>
        </p:txBody>
      </p:sp>
      <p:sp>
        <p:nvSpPr>
          <p:cNvPr id="9230" name="Freeform 14">
            <a:extLst>
              <a:ext uri="{FF2B5EF4-FFF2-40B4-BE49-F238E27FC236}">
                <a16:creationId xmlns="" xmlns:a16="http://schemas.microsoft.com/office/drawing/2014/main" id="{C43EB0B3-8802-4639-B5C3-2CBE212B9412}"/>
              </a:ext>
            </a:extLst>
          </p:cNvPr>
          <p:cNvSpPr>
            <a:spLocks/>
          </p:cNvSpPr>
          <p:nvPr/>
        </p:nvSpPr>
        <p:spPr bwMode="gray">
          <a:xfrm>
            <a:off x="3940811" y="2173286"/>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ln w="0">
            <a:noFill/>
            <a:prstDash val="solid"/>
            <a:round/>
            <a:headEnd/>
            <a:tailEnd/>
          </a:ln>
        </p:spPr>
        <p:txBody>
          <a:bodyPr/>
          <a:lstStyle/>
          <a:p>
            <a:pPr>
              <a:defRPr/>
            </a:pPr>
            <a:endParaRPr lang="en-US" sz="2000"/>
          </a:p>
        </p:txBody>
      </p:sp>
      <p:sp>
        <p:nvSpPr>
          <p:cNvPr id="573451" name="AutoShape 15">
            <a:extLst>
              <a:ext uri="{FF2B5EF4-FFF2-40B4-BE49-F238E27FC236}">
                <a16:creationId xmlns="" xmlns:a16="http://schemas.microsoft.com/office/drawing/2014/main" id="{0AF94469-1172-4B8A-B69E-5BDC5D959B69}"/>
              </a:ext>
            </a:extLst>
          </p:cNvPr>
          <p:cNvSpPr>
            <a:spLocks noChangeArrowheads="1"/>
          </p:cNvSpPr>
          <p:nvPr/>
        </p:nvSpPr>
        <p:spPr bwMode="gray">
          <a:xfrm>
            <a:off x="3890011" y="3609975"/>
            <a:ext cx="1146175" cy="1298575"/>
          </a:xfrm>
          <a:prstGeom prst="roundRect">
            <a:avLst>
              <a:gd name="adj" fmla="val 11921"/>
            </a:avLst>
          </a:prstGeom>
          <a:solidFill>
            <a:srgbClr val="FF3399"/>
          </a:soli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latin typeface="+mn-lt"/>
            </a:endParaRPr>
          </a:p>
        </p:txBody>
      </p:sp>
      <p:sp>
        <p:nvSpPr>
          <p:cNvPr id="9232" name="Freeform 16">
            <a:extLst>
              <a:ext uri="{FF2B5EF4-FFF2-40B4-BE49-F238E27FC236}">
                <a16:creationId xmlns="" xmlns:a16="http://schemas.microsoft.com/office/drawing/2014/main" id="{88D6C62E-CADB-4622-9C50-5AB4224784FA}"/>
              </a:ext>
            </a:extLst>
          </p:cNvPr>
          <p:cNvSpPr>
            <a:spLocks/>
          </p:cNvSpPr>
          <p:nvPr/>
        </p:nvSpPr>
        <p:spPr bwMode="gray">
          <a:xfrm>
            <a:off x="3943986" y="3675061"/>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bg1"/>
          </a:solidFill>
          <a:ln w="0">
            <a:noFill/>
            <a:prstDash val="solid"/>
            <a:round/>
            <a:headEnd/>
            <a:tailEnd/>
          </a:ln>
        </p:spPr>
        <p:txBody>
          <a:bodyPr/>
          <a:lstStyle/>
          <a:p>
            <a:pPr>
              <a:defRPr/>
            </a:pPr>
            <a:endParaRPr lang="en-US" sz="2000"/>
          </a:p>
        </p:txBody>
      </p:sp>
      <p:sp>
        <p:nvSpPr>
          <p:cNvPr id="573453" name="AutoShape 17">
            <a:extLst>
              <a:ext uri="{FF2B5EF4-FFF2-40B4-BE49-F238E27FC236}">
                <a16:creationId xmlns="" xmlns:a16="http://schemas.microsoft.com/office/drawing/2014/main" id="{0D0D5EF6-68D8-4531-BBFE-1FAA6FBA8B6F}"/>
              </a:ext>
            </a:extLst>
          </p:cNvPr>
          <p:cNvSpPr>
            <a:spLocks noChangeArrowheads="1"/>
          </p:cNvSpPr>
          <p:nvPr/>
        </p:nvSpPr>
        <p:spPr bwMode="gray">
          <a:xfrm>
            <a:off x="3870961" y="5132387"/>
            <a:ext cx="1165225" cy="1298575"/>
          </a:xfrm>
          <a:prstGeom prst="roundRect">
            <a:avLst>
              <a:gd name="adj" fmla="val 11921"/>
            </a:avLst>
          </a:prstGeom>
          <a:solidFill>
            <a:srgbClr val="00B0F0"/>
          </a:soli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latin typeface="+mn-lt"/>
            </a:endParaRPr>
          </a:p>
        </p:txBody>
      </p:sp>
      <p:sp>
        <p:nvSpPr>
          <p:cNvPr id="9234" name="Freeform 18">
            <a:extLst>
              <a:ext uri="{FF2B5EF4-FFF2-40B4-BE49-F238E27FC236}">
                <a16:creationId xmlns="" xmlns:a16="http://schemas.microsoft.com/office/drawing/2014/main" id="{14C8EF91-31FD-41BD-B186-35A40019B687}"/>
              </a:ext>
            </a:extLst>
          </p:cNvPr>
          <p:cNvSpPr>
            <a:spLocks/>
          </p:cNvSpPr>
          <p:nvPr/>
        </p:nvSpPr>
        <p:spPr bwMode="gray">
          <a:xfrm>
            <a:off x="3924936" y="5187950"/>
            <a:ext cx="811213" cy="64928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bg1"/>
          </a:solidFill>
          <a:ln w="0">
            <a:noFill/>
            <a:prstDash val="solid"/>
            <a:round/>
            <a:headEnd/>
            <a:tailEnd/>
          </a:ln>
        </p:spPr>
        <p:txBody>
          <a:bodyPr/>
          <a:lstStyle/>
          <a:p>
            <a:pPr>
              <a:defRPr/>
            </a:pPr>
            <a:endParaRPr lang="en-US" sz="2000"/>
          </a:p>
        </p:txBody>
      </p:sp>
      <p:pic>
        <p:nvPicPr>
          <p:cNvPr id="573455" name="Picture 19" descr="YG_circle001">
            <a:extLst>
              <a:ext uri="{FF2B5EF4-FFF2-40B4-BE49-F238E27FC236}">
                <a16:creationId xmlns="" xmlns:a16="http://schemas.microsoft.com/office/drawing/2014/main" id="{17061A10-1567-4427-95E9-25BDA86587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2114" y="3287937"/>
            <a:ext cx="2053045" cy="187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 xmlns:a16="http://schemas.microsoft.com/office/drawing/2014/main" id="{C63D39DE-4A8E-4DFC-BB75-A60E973DD145}"/>
              </a:ext>
            </a:extLst>
          </p:cNvPr>
          <p:cNvSpPr/>
          <p:nvPr/>
        </p:nvSpPr>
        <p:spPr>
          <a:xfrm>
            <a:off x="1777048" y="3711574"/>
            <a:ext cx="831850" cy="400110"/>
          </a:xfrm>
          <a:prstGeom prst="rect">
            <a:avLst/>
          </a:prstGeom>
        </p:spPr>
        <p:txBody>
          <a:bodyPr>
            <a:spAutoFit/>
          </a:bodyPr>
          <a:lstStyle/>
          <a:p>
            <a:pPr algn="ctr">
              <a:defRPr/>
            </a:pPr>
            <a:r>
              <a:rPr lang="pt-BR" sz="2000" b="1" dirty="0">
                <a:solidFill>
                  <a:srgbClr val="FF0000"/>
                </a:solidFill>
              </a:rPr>
              <a:t> </a:t>
            </a:r>
            <a:endParaRPr lang="en-US" sz="2000" b="1" dirty="0">
              <a:solidFill>
                <a:srgbClr val="FF0000"/>
              </a:solidFill>
            </a:endParaRPr>
          </a:p>
        </p:txBody>
      </p:sp>
      <p:sp>
        <p:nvSpPr>
          <p:cNvPr id="25" name="TextBox 24">
            <a:extLst>
              <a:ext uri="{FF2B5EF4-FFF2-40B4-BE49-F238E27FC236}">
                <a16:creationId xmlns="" xmlns:a16="http://schemas.microsoft.com/office/drawing/2014/main" id="{BB245245-0FD5-44A0-AC72-BE18E62716BA}"/>
              </a:ext>
            </a:extLst>
          </p:cNvPr>
          <p:cNvSpPr txBox="1"/>
          <p:nvPr/>
        </p:nvSpPr>
        <p:spPr>
          <a:xfrm>
            <a:off x="88841" y="333469"/>
            <a:ext cx="11318639" cy="461665"/>
          </a:xfrm>
          <a:prstGeom prst="rect">
            <a:avLst/>
          </a:prstGeom>
          <a:noFill/>
        </p:spPr>
        <p:txBody>
          <a:bodyPr wrap="square">
            <a:spAutoFit/>
          </a:bodyPr>
          <a:lstStyle/>
          <a:p>
            <a:pPr algn="ctr"/>
            <a:r>
              <a:rPr lang="vi-VN" altLang="en-US" sz="2400" b="1" dirty="0">
                <a:cs typeface="Times New Roman" panose="02020603050405020304" pitchFamily="18" charset="0"/>
              </a:rPr>
              <a:t>5.1. </a:t>
            </a:r>
            <a:r>
              <a:rPr lang="vi-VN" altLang="en-US" sz="2400" b="1" dirty="0">
                <a:latin typeface="Arial" panose="020B0604020202020204" pitchFamily="34" charset="0"/>
                <a:cs typeface="Arial" panose="020B0604020202020204" pitchFamily="34" charset="0"/>
              </a:rPr>
              <a:t>KINH TẾ THỊ TRƯỜNG ĐỊNH HƯỚNG </a:t>
            </a:r>
            <a:r>
              <a:rPr lang="en-US" altLang="en-US" sz="2400" b="1" dirty="0">
                <a:latin typeface="Arial" panose="020B0604020202020204" pitchFamily="34" charset="0"/>
                <a:cs typeface="Arial" panose="020B0604020202020204" pitchFamily="34" charset="0"/>
              </a:rPr>
              <a:t>XÃ </a:t>
            </a:r>
            <a:r>
              <a:rPr lang="vi-VN" altLang="en-US" sz="2400" b="1" dirty="0">
                <a:latin typeface="Arial" panose="020B0604020202020204" pitchFamily="34" charset="0"/>
                <a:cs typeface="Arial" panose="020B0604020202020204" pitchFamily="34" charset="0"/>
              </a:rPr>
              <a:t>HỘI CH</a:t>
            </a:r>
            <a:r>
              <a:rPr lang="en-US" altLang="en-US" sz="2400" b="1" dirty="0">
                <a:latin typeface="Arial" panose="020B0604020202020204" pitchFamily="34" charset="0"/>
                <a:cs typeface="Arial" panose="020B0604020202020204" pitchFamily="34" charset="0"/>
              </a:rPr>
              <a:t>Ủ</a:t>
            </a:r>
            <a:r>
              <a:rPr lang="vi-VN" altLang="en-US" sz="2400" b="1" dirty="0">
                <a:latin typeface="Arial" panose="020B0604020202020204" pitchFamily="34" charset="0"/>
                <a:cs typeface="Arial" panose="020B0604020202020204" pitchFamily="34" charset="0"/>
              </a:rPr>
              <a:t> NGHĨA Ở VIỆT NAM</a:t>
            </a:r>
            <a:endParaRPr lang="en-US" altLang="en-US" sz="2400" b="1" dirty="0">
              <a:latin typeface="Arial" panose="020B0604020202020204" pitchFamily="34" charset="0"/>
              <a:cs typeface="Arial" panose="020B0604020202020204" pitchFamily="34" charset="0"/>
            </a:endParaRPr>
          </a:p>
        </p:txBody>
      </p:sp>
      <p:grpSp>
        <p:nvGrpSpPr>
          <p:cNvPr id="26" name="Group 21">
            <a:extLst>
              <a:ext uri="{FF2B5EF4-FFF2-40B4-BE49-F238E27FC236}">
                <a16:creationId xmlns="" xmlns:a16="http://schemas.microsoft.com/office/drawing/2014/main" id="{9C085C5F-1501-4A55-A7F3-45A60D9097E5}"/>
              </a:ext>
            </a:extLst>
          </p:cNvPr>
          <p:cNvGrpSpPr>
            <a:grpSpLocks/>
          </p:cNvGrpSpPr>
          <p:nvPr/>
        </p:nvGrpSpPr>
        <p:grpSpPr bwMode="auto">
          <a:xfrm>
            <a:off x="2286" y="1085504"/>
            <a:ext cx="10184030" cy="268040"/>
            <a:chOff x="240" y="576"/>
            <a:chExt cx="5298" cy="0"/>
          </a:xfrm>
        </p:grpSpPr>
        <p:sp>
          <p:nvSpPr>
            <p:cNvPr id="27" name="Line 7">
              <a:extLst>
                <a:ext uri="{FF2B5EF4-FFF2-40B4-BE49-F238E27FC236}">
                  <a16:creationId xmlns="" xmlns:a16="http://schemas.microsoft.com/office/drawing/2014/main" id="{31BA674F-9CA9-4747-A078-3F962190467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30" name="Line 8">
              <a:extLst>
                <a:ext uri="{FF2B5EF4-FFF2-40B4-BE49-F238E27FC236}">
                  <a16:creationId xmlns="" xmlns:a16="http://schemas.microsoft.com/office/drawing/2014/main" id="{85C40E4F-41EF-4E64-87DB-BB73E6FEE2BD}"/>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31" name="Title 1">
            <a:extLst>
              <a:ext uri="{FF2B5EF4-FFF2-40B4-BE49-F238E27FC236}">
                <a16:creationId xmlns="" xmlns:a16="http://schemas.microsoft.com/office/drawing/2014/main" id="{F121CF91-3086-4C65-8D1B-3F45546973B7}"/>
              </a:ext>
            </a:extLst>
          </p:cNvPr>
          <p:cNvSpPr>
            <a:spLocks noGrp="1" noChangeArrowheads="1"/>
          </p:cNvSpPr>
          <p:nvPr>
            <p:ph type="title"/>
          </p:nvPr>
        </p:nvSpPr>
        <p:spPr>
          <a:xfrm>
            <a:off x="972457" y="1288705"/>
            <a:ext cx="10435023" cy="660746"/>
          </a:xfrm>
        </p:spPr>
        <p:txBody>
          <a:bodyPr/>
          <a:lstStyle/>
          <a:p>
            <a:pPr algn="ctr"/>
            <a:r>
              <a:rPr lang="en-US" altLang="en-US" sz="2000" dirty="0">
                <a:solidFill>
                  <a:srgbClr val="002060"/>
                </a:solidFill>
                <a:latin typeface="Arial" panose="020B0604020202020204" pitchFamily="34" charset="0"/>
                <a:cs typeface="Arial" panose="020B0604020202020204" pitchFamily="34" charset="0"/>
              </a:rPr>
              <a:t>5.1.2. </a:t>
            </a:r>
            <a:r>
              <a:rPr lang="vi-VN" altLang="en-US" sz="2000" dirty="0">
                <a:solidFill>
                  <a:srgbClr val="002060"/>
                </a:solidFill>
                <a:latin typeface="Arial" panose="020B0604020202020204" pitchFamily="34" charset="0"/>
                <a:cs typeface="Arial" panose="020B0604020202020204" pitchFamily="34" charset="0"/>
              </a:rPr>
              <a:t>Tính tất yếu khách quan của việc phát triển kinh tế thị trường định hướng XHCN ở Việt Nam</a:t>
            </a:r>
            <a:endParaRPr lang="en-US" altLang="en-US" sz="2000" dirty="0">
              <a:solidFill>
                <a:srgbClr val="002060"/>
              </a:solidFill>
              <a:latin typeface="Arial" panose="020B0604020202020204" pitchFamily="34" charset="0"/>
              <a:cs typeface="Arial" panose="020B0604020202020204" pitchFamily="34" charset="0"/>
            </a:endParaRPr>
          </a:p>
        </p:txBody>
      </p:sp>
      <p:sp>
        <p:nvSpPr>
          <p:cNvPr id="32" name="TextBox 31">
            <a:extLst>
              <a:ext uri="{FF2B5EF4-FFF2-40B4-BE49-F238E27FC236}">
                <a16:creationId xmlns="" xmlns:a16="http://schemas.microsoft.com/office/drawing/2014/main" id="{97CB27D2-FB53-499D-98FF-5EC4566F5C71}"/>
              </a:ext>
            </a:extLst>
          </p:cNvPr>
          <p:cNvSpPr txBox="1"/>
          <p:nvPr/>
        </p:nvSpPr>
        <p:spPr>
          <a:xfrm>
            <a:off x="1541296" y="3557060"/>
            <a:ext cx="1176974" cy="1323439"/>
          </a:xfrm>
          <a:prstGeom prst="rect">
            <a:avLst/>
          </a:prstGeom>
          <a:noFill/>
        </p:spPr>
        <p:txBody>
          <a:bodyPr wrap="square">
            <a:spAutoFit/>
          </a:bodyPr>
          <a:lstStyle/>
          <a:p>
            <a:pPr algn="ctr"/>
            <a:r>
              <a:rPr lang="vi-VN" altLang="en-US" sz="2000" b="1" dirty="0">
                <a:solidFill>
                  <a:srgbClr val="7030A0"/>
                </a:solidFill>
                <a:cs typeface="Arial" panose="020B0604020202020204" pitchFamily="34" charset="0"/>
              </a:rPr>
              <a:t>Tính</a:t>
            </a:r>
            <a:endParaRPr lang="en-US" altLang="en-US" sz="2000" b="1" dirty="0">
              <a:solidFill>
                <a:srgbClr val="7030A0"/>
              </a:solidFill>
              <a:cs typeface="Arial" panose="020B0604020202020204" pitchFamily="34" charset="0"/>
            </a:endParaRPr>
          </a:p>
          <a:p>
            <a:pPr algn="ctr"/>
            <a:r>
              <a:rPr lang="vi-VN" altLang="en-US" sz="2000" b="1" dirty="0">
                <a:solidFill>
                  <a:srgbClr val="7030A0"/>
                </a:solidFill>
                <a:cs typeface="Arial" panose="020B0604020202020204" pitchFamily="34" charset="0"/>
              </a:rPr>
              <a:t> tất yếu khách quan </a:t>
            </a:r>
            <a:endParaRPr lang="en-US" sz="2000" b="1" dirty="0">
              <a:solidFill>
                <a:srgbClr val="7030A0"/>
              </a:solidFill>
            </a:endParaRPr>
          </a:p>
        </p:txBody>
      </p:sp>
      <p:sp>
        <p:nvSpPr>
          <p:cNvPr id="35" name="TextBox 34">
            <a:extLst>
              <a:ext uri="{FF2B5EF4-FFF2-40B4-BE49-F238E27FC236}">
                <a16:creationId xmlns="" xmlns:a16="http://schemas.microsoft.com/office/drawing/2014/main" id="{C605C37B-7C97-4A1B-BEDE-383FBF380A01}"/>
              </a:ext>
            </a:extLst>
          </p:cNvPr>
          <p:cNvSpPr txBox="1"/>
          <p:nvPr/>
        </p:nvSpPr>
        <p:spPr>
          <a:xfrm>
            <a:off x="5182205" y="3939177"/>
            <a:ext cx="5311624" cy="707886"/>
          </a:xfrm>
          <a:prstGeom prst="rect">
            <a:avLst/>
          </a:prstGeom>
          <a:noFill/>
        </p:spPr>
        <p:txBody>
          <a:bodyPr wrap="square">
            <a:spAutoFit/>
          </a:bodyPr>
          <a:lstStyle/>
          <a:p>
            <a:pPr algn="ctr">
              <a:spcBef>
                <a:spcPts val="0"/>
              </a:spcBef>
              <a:defRPr/>
            </a:pPr>
            <a:r>
              <a:rPr lang="vi-VN" sz="2000" b="1" dirty="0">
                <a:solidFill>
                  <a:schemeClr val="bg1"/>
                </a:solidFill>
                <a:cs typeface="Times New Roman" panose="02020603050405020304" pitchFamily="18" charset="0"/>
              </a:rPr>
              <a:t>Tính ưu việt của kinh tế thị trường </a:t>
            </a:r>
            <a:r>
              <a:rPr lang="vi-VN" sz="2000" dirty="0">
                <a:solidFill>
                  <a:schemeClr val="bg1"/>
                </a:solidFill>
                <a:cs typeface="Times New Roman" panose="02020603050405020304" pitchFamily="18" charset="0"/>
              </a:rPr>
              <a:t>trong thúc đẩy phát triển đối với Việt Nam.</a:t>
            </a:r>
            <a:endParaRPr lang="en-US" sz="2000" dirty="0">
              <a:solidFill>
                <a:schemeClr val="bg1"/>
              </a:solidFill>
              <a:cs typeface="Times New Roman" panose="02020603050405020304" pitchFamily="18" charset="0"/>
            </a:endParaRPr>
          </a:p>
        </p:txBody>
      </p:sp>
      <p:sp>
        <p:nvSpPr>
          <p:cNvPr id="40" name="TextBox 39">
            <a:extLst>
              <a:ext uri="{FF2B5EF4-FFF2-40B4-BE49-F238E27FC236}">
                <a16:creationId xmlns="" xmlns:a16="http://schemas.microsoft.com/office/drawing/2014/main" id="{02AC2E94-F0E4-4131-9E95-239606EE6C1A}"/>
              </a:ext>
            </a:extLst>
          </p:cNvPr>
          <p:cNvSpPr txBox="1"/>
          <p:nvPr/>
        </p:nvSpPr>
        <p:spPr>
          <a:xfrm>
            <a:off x="3899534" y="3916143"/>
            <a:ext cx="1043434" cy="707886"/>
          </a:xfrm>
          <a:prstGeom prst="rect">
            <a:avLst/>
          </a:prstGeom>
          <a:noFill/>
        </p:spPr>
        <p:txBody>
          <a:bodyPr wrap="square">
            <a:spAutoFit/>
          </a:bodyPr>
          <a:lstStyle/>
          <a:p>
            <a:pPr algn="ctr"/>
            <a:r>
              <a:rPr lang="vi-VN" altLang="en-US" sz="2000" b="1" dirty="0">
                <a:solidFill>
                  <a:schemeClr val="bg1"/>
                </a:solidFill>
                <a:latin typeface="Arial" panose="020B0604020202020204" pitchFamily="34" charset="0"/>
                <a:cs typeface="Arial" panose="020B0604020202020204" pitchFamily="34" charset="0"/>
              </a:rPr>
              <a:t>Thứ </a:t>
            </a:r>
          </a:p>
          <a:p>
            <a:pPr algn="ctr"/>
            <a:r>
              <a:rPr lang="vi-VN" altLang="en-US" sz="2000" b="1" dirty="0">
                <a:solidFill>
                  <a:schemeClr val="bg1"/>
                </a:solidFill>
                <a:latin typeface="Arial" panose="020B0604020202020204" pitchFamily="34" charset="0"/>
                <a:cs typeface="Arial" panose="020B0604020202020204" pitchFamily="34" charset="0"/>
              </a:rPr>
              <a:t>hai </a:t>
            </a:r>
            <a:endParaRPr lang="en-US" sz="2000" b="1" dirty="0">
              <a:solidFill>
                <a:schemeClr val="bg1"/>
              </a:solidFill>
            </a:endParaRPr>
          </a:p>
        </p:txBody>
      </p:sp>
      <p:sp>
        <p:nvSpPr>
          <p:cNvPr id="41" name="TextBox 40">
            <a:extLst>
              <a:ext uri="{FF2B5EF4-FFF2-40B4-BE49-F238E27FC236}">
                <a16:creationId xmlns="" xmlns:a16="http://schemas.microsoft.com/office/drawing/2014/main" id="{72622FA1-4DC3-4A94-B2BF-A617DC3D47DF}"/>
              </a:ext>
            </a:extLst>
          </p:cNvPr>
          <p:cNvSpPr txBox="1"/>
          <p:nvPr/>
        </p:nvSpPr>
        <p:spPr>
          <a:xfrm>
            <a:off x="3965086" y="5437823"/>
            <a:ext cx="1043434" cy="707886"/>
          </a:xfrm>
          <a:prstGeom prst="rect">
            <a:avLst/>
          </a:prstGeom>
          <a:noFill/>
        </p:spPr>
        <p:txBody>
          <a:bodyPr wrap="square">
            <a:spAutoFit/>
          </a:bodyPr>
          <a:lstStyle/>
          <a:p>
            <a:pPr algn="ctr"/>
            <a:r>
              <a:rPr lang="vi-VN" altLang="en-US" sz="2000" b="1" dirty="0">
                <a:solidFill>
                  <a:schemeClr val="bg1"/>
                </a:solidFill>
                <a:latin typeface="Arial" panose="020B0604020202020204" pitchFamily="34" charset="0"/>
                <a:cs typeface="Arial" panose="020B0604020202020204" pitchFamily="34" charset="0"/>
              </a:rPr>
              <a:t>Thứ </a:t>
            </a:r>
          </a:p>
          <a:p>
            <a:pPr algn="ctr"/>
            <a:r>
              <a:rPr lang="vi-VN" altLang="en-US" sz="2000" b="1" dirty="0">
                <a:solidFill>
                  <a:schemeClr val="bg1"/>
                </a:solidFill>
                <a:latin typeface="Arial" panose="020B0604020202020204" pitchFamily="34" charset="0"/>
                <a:cs typeface="Arial" panose="020B0604020202020204" pitchFamily="34" charset="0"/>
              </a:rPr>
              <a:t>ba </a:t>
            </a:r>
            <a:endParaRPr lang="en-US" sz="2000" b="1" dirty="0">
              <a:solidFill>
                <a:schemeClr val="bg1"/>
              </a:solidFill>
            </a:endParaRPr>
          </a:p>
        </p:txBody>
      </p:sp>
      <p:sp>
        <p:nvSpPr>
          <p:cNvPr id="43" name="TextBox 42">
            <a:extLst>
              <a:ext uri="{FF2B5EF4-FFF2-40B4-BE49-F238E27FC236}">
                <a16:creationId xmlns="" xmlns:a16="http://schemas.microsoft.com/office/drawing/2014/main" id="{658D5F6D-033A-4F74-8ACB-351F70BA86A5}"/>
              </a:ext>
            </a:extLst>
          </p:cNvPr>
          <p:cNvSpPr txBox="1"/>
          <p:nvPr/>
        </p:nvSpPr>
        <p:spPr>
          <a:xfrm>
            <a:off x="5189441" y="2506939"/>
            <a:ext cx="5304388" cy="707886"/>
          </a:xfrm>
          <a:prstGeom prst="rect">
            <a:avLst/>
          </a:prstGeom>
          <a:noFill/>
        </p:spPr>
        <p:txBody>
          <a:bodyPr wrap="square">
            <a:spAutoFit/>
          </a:bodyPr>
          <a:lstStyle/>
          <a:p>
            <a:pPr algn="ctr"/>
            <a:r>
              <a:rPr lang="vi-VN" sz="2000" dirty="0">
                <a:solidFill>
                  <a:schemeClr val="bg1"/>
                </a:solidFill>
                <a:cs typeface="Times New Roman" panose="02020603050405020304" pitchFamily="18" charset="0"/>
              </a:rPr>
              <a:t>Phù hợp với tính </a:t>
            </a:r>
            <a:r>
              <a:rPr lang="vi-VN" sz="2000" b="1" dirty="0">
                <a:solidFill>
                  <a:schemeClr val="bg1"/>
                </a:solidFill>
                <a:cs typeface="Times New Roman" panose="02020603050405020304" pitchFamily="18" charset="0"/>
              </a:rPr>
              <a:t>quy luật phát triển</a:t>
            </a:r>
          </a:p>
          <a:p>
            <a:pPr algn="ctr"/>
            <a:r>
              <a:rPr lang="vi-VN" sz="2000" b="1" dirty="0">
                <a:solidFill>
                  <a:schemeClr val="bg1"/>
                </a:solidFill>
                <a:cs typeface="Times New Roman" panose="02020603050405020304" pitchFamily="18" charset="0"/>
              </a:rPr>
              <a:t>khách quan</a:t>
            </a:r>
            <a:r>
              <a:rPr lang="vi-VN" sz="2000" dirty="0">
                <a:solidFill>
                  <a:schemeClr val="bg1"/>
                </a:solidFill>
                <a:cs typeface="Times New Roman" panose="02020603050405020304" pitchFamily="18" charset="0"/>
              </a:rPr>
              <a:t>.</a:t>
            </a:r>
            <a:endParaRPr lang="en-US" sz="2000" dirty="0">
              <a:solidFill>
                <a:schemeClr val="bg1"/>
              </a:solidFill>
            </a:endParaRPr>
          </a:p>
        </p:txBody>
      </p:sp>
      <p:sp>
        <p:nvSpPr>
          <p:cNvPr id="45" name="TextBox 44">
            <a:extLst>
              <a:ext uri="{FF2B5EF4-FFF2-40B4-BE49-F238E27FC236}">
                <a16:creationId xmlns="" xmlns:a16="http://schemas.microsoft.com/office/drawing/2014/main" id="{ECEE64A6-448D-46B6-A3D9-B3B1EC1A7DA1}"/>
              </a:ext>
            </a:extLst>
          </p:cNvPr>
          <p:cNvSpPr txBox="1"/>
          <p:nvPr/>
        </p:nvSpPr>
        <p:spPr>
          <a:xfrm>
            <a:off x="5273019" y="5237072"/>
            <a:ext cx="5365952" cy="1015663"/>
          </a:xfrm>
          <a:prstGeom prst="rect">
            <a:avLst/>
          </a:prstGeom>
          <a:solidFill>
            <a:srgbClr val="00B0F0"/>
          </a:solidFill>
        </p:spPr>
        <p:txBody>
          <a:bodyPr wrap="square">
            <a:spAutoFit/>
          </a:bodyPr>
          <a:lstStyle/>
          <a:p>
            <a:pPr algn="ctr"/>
            <a:r>
              <a:rPr lang="vi-VN" sz="2000" dirty="0">
                <a:solidFill>
                  <a:schemeClr val="bg1"/>
                </a:solidFill>
                <a:cs typeface="Times New Roman" panose="02020603050405020304" pitchFamily="18" charset="0"/>
              </a:rPr>
              <a:t>Phù hợp với </a:t>
            </a:r>
            <a:r>
              <a:rPr lang="vi-VN" sz="2000" b="1" dirty="0">
                <a:solidFill>
                  <a:schemeClr val="bg1"/>
                </a:solidFill>
                <a:cs typeface="Times New Roman" panose="02020603050405020304" pitchFamily="18" charset="0"/>
              </a:rPr>
              <a:t>nguyện vọng </a:t>
            </a:r>
            <a:r>
              <a:rPr lang="en-US" sz="2000" b="1" dirty="0" err="1">
                <a:solidFill>
                  <a:schemeClr val="bg1"/>
                </a:solidFill>
                <a:cs typeface="Times New Roman" panose="02020603050405020304" pitchFamily="18" charset="0"/>
              </a:rPr>
              <a:t>của</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nhân</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dân</a:t>
            </a:r>
            <a:r>
              <a:rPr lang="en-US" sz="2000" b="1"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mong</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muốn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dân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giàu</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nước</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mạnh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dân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chủ</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công</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bằng</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văn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minh</a:t>
            </a:r>
            <a:r>
              <a:rPr lang="en-US" sz="2000" dirty="0">
                <a:solidFill>
                  <a:schemeClr val="bg1"/>
                </a:solidFill>
                <a:cs typeface="Times New Roman" panose="02020603050405020304" pitchFamily="18" charset="0"/>
              </a:rPr>
              <a:t> </a:t>
            </a:r>
            <a:r>
              <a:rPr lang="vi-VN" sz="2000" dirty="0">
                <a:solidFill>
                  <a:schemeClr val="bg1"/>
                </a:solidFill>
                <a:cs typeface="Times New Roman" panose="02020603050405020304" pitchFamily="18" charset="0"/>
              </a:rPr>
              <a:t>của nhân dân Việt Nam</a:t>
            </a:r>
            <a:r>
              <a:rPr lang="vi-VN" sz="1800" dirty="0">
                <a:solidFill>
                  <a:schemeClr val="bg1"/>
                </a:solidFill>
                <a:cs typeface="Times New Roman" panose="02020603050405020304" pitchFamily="18" charset="0"/>
              </a:rPr>
              <a:t>.</a:t>
            </a:r>
            <a:endParaRPr lang="en-US" sz="1800" dirty="0">
              <a:solidFill>
                <a:schemeClr val="bg1"/>
              </a:solidFill>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28"/>
        <p:cNvGrpSpPr/>
        <p:nvPr/>
      </p:nvGrpSpPr>
      <p:grpSpPr>
        <a:xfrm>
          <a:off x="0" y="0"/>
          <a:ext cx="0" cy="0"/>
          <a:chOff x="0" y="0"/>
          <a:chExt cx="0" cy="0"/>
        </a:xfrm>
      </p:grpSpPr>
      <p:sp>
        <p:nvSpPr>
          <p:cNvPr id="14" name="Line 7">
            <a:extLst>
              <a:ext uri="{FF2B5EF4-FFF2-40B4-BE49-F238E27FC236}">
                <a16:creationId xmlns="" xmlns:a16="http://schemas.microsoft.com/office/drawing/2014/main" id="{528B229F-E194-4283-84D6-F7A9AEA4F019}"/>
              </a:ext>
            </a:extLst>
          </p:cNvPr>
          <p:cNvSpPr>
            <a:spLocks noChangeShapeType="1"/>
          </p:cNvSpPr>
          <p:nvPr/>
        </p:nvSpPr>
        <p:spPr bwMode="auto">
          <a:xfrm>
            <a:off x="3265713" y="1358904"/>
            <a:ext cx="5085845"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7" name="Title 1">
            <a:extLst>
              <a:ext uri="{FF2B5EF4-FFF2-40B4-BE49-F238E27FC236}">
                <a16:creationId xmlns="" xmlns:a16="http://schemas.microsoft.com/office/drawing/2014/main" id="{6C016F05-0B9A-4B7C-A44E-777A0BA2E0D9}"/>
              </a:ext>
            </a:extLst>
          </p:cNvPr>
          <p:cNvSpPr txBox="1">
            <a:spLocks noChangeArrowheads="1"/>
          </p:cNvSpPr>
          <p:nvPr/>
        </p:nvSpPr>
        <p:spPr>
          <a:xfrm>
            <a:off x="878488" y="422386"/>
            <a:ext cx="10435023" cy="66074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400" b="1" kern="0" dirty="0">
                <a:solidFill>
                  <a:srgbClr val="0033CC"/>
                </a:solidFill>
                <a:latin typeface="Arial" panose="020B0604020202020204" pitchFamily="34" charset="0"/>
                <a:cs typeface="Arial" panose="020B0604020202020204" pitchFamily="34" charset="0"/>
              </a:rPr>
              <a:t>5.1.2. </a:t>
            </a:r>
            <a:r>
              <a:rPr lang="vi-VN" altLang="en-US" sz="2400" b="1" kern="0" dirty="0">
                <a:solidFill>
                  <a:srgbClr val="0033CC"/>
                </a:solidFill>
                <a:latin typeface="Arial" panose="020B0604020202020204" pitchFamily="34" charset="0"/>
                <a:cs typeface="Arial" panose="020B0604020202020204" pitchFamily="34" charset="0"/>
              </a:rPr>
              <a:t>Tính tất yếu khách quan của việc phát triển kinh tế thị trường định hướng XHCN ở Việt Nam</a:t>
            </a:r>
            <a:endParaRPr lang="en-US" altLang="en-US" sz="2400" b="1" kern="0" dirty="0">
              <a:solidFill>
                <a:srgbClr val="0033CC"/>
              </a:solidFill>
              <a:latin typeface="Arial" panose="020B0604020202020204" pitchFamily="34" charset="0"/>
              <a:cs typeface="Arial" panose="020B0604020202020204" pitchFamily="34" charset="0"/>
            </a:endParaRPr>
          </a:p>
        </p:txBody>
      </p:sp>
      <p:sp>
        <p:nvSpPr>
          <p:cNvPr id="18" name="TextBox 17">
            <a:extLst>
              <a:ext uri="{FF2B5EF4-FFF2-40B4-BE49-F238E27FC236}">
                <a16:creationId xmlns="" xmlns:a16="http://schemas.microsoft.com/office/drawing/2014/main" id="{273AA47A-E731-4CCD-9D83-D5D1C35231AE}"/>
              </a:ext>
            </a:extLst>
          </p:cNvPr>
          <p:cNvSpPr txBox="1"/>
          <p:nvPr/>
        </p:nvSpPr>
        <p:spPr>
          <a:xfrm>
            <a:off x="780519" y="1606620"/>
            <a:ext cx="10145486" cy="984885"/>
          </a:xfrm>
          <a:prstGeom prst="rect">
            <a:avLst/>
          </a:prstGeom>
          <a:noFill/>
        </p:spPr>
        <p:txBody>
          <a:bodyPr wrap="square">
            <a:spAutoFit/>
          </a:bodyPr>
          <a:lstStyle/>
          <a:p>
            <a:pPr algn="ctr">
              <a:spcBef>
                <a:spcPts val="0"/>
              </a:spcBef>
              <a:defRPr/>
            </a:pPr>
            <a:r>
              <a:rPr lang="en-US" sz="2000" b="1" u="sng" dirty="0" err="1">
                <a:solidFill>
                  <a:srgbClr val="FF3399"/>
                </a:solidFill>
                <a:cs typeface="Times New Roman" panose="02020603050405020304" pitchFamily="18" charset="0"/>
              </a:rPr>
              <a:t>Thứ</a:t>
            </a:r>
            <a:r>
              <a:rPr lang="en-US" sz="2000" b="1" u="sng" dirty="0">
                <a:solidFill>
                  <a:srgbClr val="FF3399"/>
                </a:solidFill>
                <a:cs typeface="Times New Roman" panose="02020603050405020304" pitchFamily="18" charset="0"/>
              </a:rPr>
              <a:t> </a:t>
            </a:r>
            <a:r>
              <a:rPr lang="en-US" sz="2000" b="1" u="sng" dirty="0" err="1">
                <a:solidFill>
                  <a:srgbClr val="FF3399"/>
                </a:solidFill>
                <a:cs typeface="Times New Roman" panose="02020603050405020304" pitchFamily="18" charset="0"/>
              </a:rPr>
              <a:t>nhất</a:t>
            </a:r>
            <a:r>
              <a:rPr lang="vi-VN" sz="2000" dirty="0">
                <a:solidFill>
                  <a:srgbClr val="000000"/>
                </a:solidFill>
                <a:cs typeface="Times New Roman" panose="02020603050405020304" pitchFamily="18" charset="0"/>
              </a:rPr>
              <a:t>, phát triển kinh tế thị trường định hướng XHCN là phù hợp với tính</a:t>
            </a:r>
            <a:endParaRPr lang="en-US" sz="2000" dirty="0">
              <a:solidFill>
                <a:srgbClr val="000000"/>
              </a:solidFill>
              <a:cs typeface="Times New Roman" panose="02020603050405020304" pitchFamily="18" charset="0"/>
            </a:endParaRPr>
          </a:p>
          <a:p>
            <a:pPr algn="ctr">
              <a:spcBef>
                <a:spcPts val="0"/>
              </a:spcBef>
              <a:defRPr/>
            </a:pPr>
            <a:r>
              <a:rPr lang="vi-VN" sz="2000" b="1" dirty="0">
                <a:solidFill>
                  <a:srgbClr val="00B050"/>
                </a:solidFill>
                <a:cs typeface="Times New Roman" panose="02020603050405020304" pitchFamily="18" charset="0"/>
              </a:rPr>
              <a:t>quy luật phát triển khách quan</a:t>
            </a:r>
            <a:endParaRPr lang="en-US" sz="2000" b="1" dirty="0">
              <a:solidFill>
                <a:srgbClr val="00B050"/>
              </a:solidFill>
              <a:cs typeface="Times New Roman" panose="02020603050405020304" pitchFamily="18" charset="0"/>
            </a:endParaRPr>
          </a:p>
          <a:p>
            <a:pPr algn="just">
              <a:spcBef>
                <a:spcPts val="0"/>
              </a:spcBef>
              <a:defRPr/>
            </a:pPr>
            <a:endParaRPr lang="en-US" dirty="0">
              <a:solidFill>
                <a:srgbClr val="002060"/>
              </a:solidFill>
              <a:latin typeface="Times New Roman" panose="02020603050405020304" pitchFamily="18" charset="0"/>
              <a:cs typeface="Times New Roman" panose="02020603050405020304" pitchFamily="18" charset="0"/>
            </a:endParaRPr>
          </a:p>
        </p:txBody>
      </p:sp>
      <p:sp>
        <p:nvSpPr>
          <p:cNvPr id="4" name="Arrow: Up 3">
            <a:extLst>
              <a:ext uri="{FF2B5EF4-FFF2-40B4-BE49-F238E27FC236}">
                <a16:creationId xmlns="" xmlns:a16="http://schemas.microsoft.com/office/drawing/2014/main" id="{38B6D26D-253F-4EC2-B878-8DD85FDDC607}"/>
              </a:ext>
            </a:extLst>
          </p:cNvPr>
          <p:cNvSpPr/>
          <p:nvPr/>
        </p:nvSpPr>
        <p:spPr>
          <a:xfrm>
            <a:off x="1899553" y="2252317"/>
            <a:ext cx="319315" cy="3628572"/>
          </a:xfrm>
          <a:prstGeom prst="upArrow">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Minus Sign 4">
            <a:extLst>
              <a:ext uri="{FF2B5EF4-FFF2-40B4-BE49-F238E27FC236}">
                <a16:creationId xmlns="" xmlns:a16="http://schemas.microsoft.com/office/drawing/2014/main" id="{BE5CBB34-1E0A-4C40-91B0-44DB9CBE4205}"/>
              </a:ext>
            </a:extLst>
          </p:cNvPr>
          <p:cNvSpPr/>
          <p:nvPr/>
        </p:nvSpPr>
        <p:spPr>
          <a:xfrm>
            <a:off x="1611084" y="5552015"/>
            <a:ext cx="3178629" cy="508000"/>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 xmlns:a16="http://schemas.microsoft.com/office/drawing/2014/main" id="{72077DD5-5F9B-4F2F-BB98-8D92B9075480}"/>
              </a:ext>
            </a:extLst>
          </p:cNvPr>
          <p:cNvSpPr txBox="1"/>
          <p:nvPr/>
        </p:nvSpPr>
        <p:spPr>
          <a:xfrm>
            <a:off x="2218868" y="2659347"/>
            <a:ext cx="3048000" cy="369332"/>
          </a:xfrm>
          <a:prstGeom prst="rect">
            <a:avLst/>
          </a:prstGeom>
          <a:noFill/>
        </p:spPr>
        <p:txBody>
          <a:bodyPr wrap="square">
            <a:spAutoFit/>
          </a:bodyPr>
          <a:lstStyle/>
          <a:p>
            <a:r>
              <a:rPr lang="en-US" b="1" dirty="0" err="1">
                <a:solidFill>
                  <a:srgbClr val="000000"/>
                </a:solidFill>
                <a:cs typeface="Times New Roman" panose="02020603050405020304" pitchFamily="18" charset="0"/>
              </a:rPr>
              <a:t>Kinh</a:t>
            </a:r>
            <a:r>
              <a:rPr lang="en-US" b="1" dirty="0">
                <a:solidFill>
                  <a:srgbClr val="000000"/>
                </a:solidFill>
                <a:cs typeface="Times New Roman" panose="02020603050405020304" pitchFamily="18" charset="0"/>
              </a:rPr>
              <a:t> </a:t>
            </a:r>
            <a:r>
              <a:rPr lang="en-US" b="1" dirty="0" err="1">
                <a:solidFill>
                  <a:srgbClr val="000000"/>
                </a:solidFill>
                <a:cs typeface="Times New Roman" panose="02020603050405020304" pitchFamily="18" charset="0"/>
              </a:rPr>
              <a:t>tế</a:t>
            </a:r>
            <a:r>
              <a:rPr lang="en-US" b="1" dirty="0">
                <a:solidFill>
                  <a:srgbClr val="000000"/>
                </a:solidFill>
                <a:cs typeface="Times New Roman" panose="02020603050405020304" pitchFamily="18" charset="0"/>
              </a:rPr>
              <a:t> </a:t>
            </a:r>
            <a:r>
              <a:rPr lang="en-US" b="1" dirty="0" err="1">
                <a:solidFill>
                  <a:srgbClr val="000000"/>
                </a:solidFill>
                <a:cs typeface="Times New Roman" panose="02020603050405020304" pitchFamily="18" charset="0"/>
              </a:rPr>
              <a:t>thị</a:t>
            </a:r>
            <a:r>
              <a:rPr lang="en-US" b="1" dirty="0">
                <a:solidFill>
                  <a:srgbClr val="000000"/>
                </a:solidFill>
                <a:cs typeface="Times New Roman" panose="02020603050405020304" pitchFamily="18" charset="0"/>
              </a:rPr>
              <a:t> </a:t>
            </a:r>
            <a:r>
              <a:rPr lang="en-US" b="1" dirty="0" err="1">
                <a:solidFill>
                  <a:srgbClr val="000000"/>
                </a:solidFill>
                <a:cs typeface="Times New Roman" panose="02020603050405020304" pitchFamily="18" charset="0"/>
              </a:rPr>
              <a:t>trường</a:t>
            </a:r>
            <a:r>
              <a:rPr lang="vi-VN" sz="1800" b="1" dirty="0">
                <a:solidFill>
                  <a:srgbClr val="000000"/>
                </a:solidFill>
                <a:cs typeface="Times New Roman" panose="02020603050405020304" pitchFamily="18" charset="0"/>
              </a:rPr>
              <a:t> </a:t>
            </a:r>
            <a:endParaRPr lang="en-US" dirty="0">
              <a:solidFill>
                <a:srgbClr val="000000"/>
              </a:solidFill>
            </a:endParaRPr>
          </a:p>
        </p:txBody>
      </p:sp>
      <p:sp>
        <p:nvSpPr>
          <p:cNvPr id="20" name="TextBox 19">
            <a:extLst>
              <a:ext uri="{FF2B5EF4-FFF2-40B4-BE49-F238E27FC236}">
                <a16:creationId xmlns="" xmlns:a16="http://schemas.microsoft.com/office/drawing/2014/main" id="{CA3559E5-DD77-4F81-A21D-7A3C778F6666}"/>
              </a:ext>
            </a:extLst>
          </p:cNvPr>
          <p:cNvSpPr txBox="1"/>
          <p:nvPr/>
        </p:nvSpPr>
        <p:spPr>
          <a:xfrm>
            <a:off x="2207122" y="5220956"/>
            <a:ext cx="2148116" cy="369332"/>
          </a:xfrm>
          <a:prstGeom prst="rect">
            <a:avLst/>
          </a:prstGeom>
          <a:noFill/>
        </p:spPr>
        <p:txBody>
          <a:bodyPr wrap="square">
            <a:spAutoFit/>
          </a:bodyPr>
          <a:lstStyle/>
          <a:p>
            <a:r>
              <a:rPr lang="en-US" b="1" dirty="0" err="1">
                <a:solidFill>
                  <a:srgbClr val="000000"/>
                </a:solidFill>
                <a:cs typeface="Times New Roman" panose="02020603050405020304" pitchFamily="18" charset="0"/>
              </a:rPr>
              <a:t>Kinh</a:t>
            </a:r>
            <a:r>
              <a:rPr lang="en-US" b="1" dirty="0">
                <a:solidFill>
                  <a:srgbClr val="000000"/>
                </a:solidFill>
                <a:cs typeface="Times New Roman" panose="02020603050405020304" pitchFamily="18" charset="0"/>
              </a:rPr>
              <a:t> </a:t>
            </a:r>
            <a:r>
              <a:rPr lang="en-US" b="1" dirty="0" err="1">
                <a:solidFill>
                  <a:srgbClr val="000000"/>
                </a:solidFill>
                <a:cs typeface="Times New Roman" panose="02020603050405020304" pitchFamily="18" charset="0"/>
              </a:rPr>
              <a:t>tế</a:t>
            </a:r>
            <a:r>
              <a:rPr lang="en-US" b="1" dirty="0">
                <a:solidFill>
                  <a:srgbClr val="000000"/>
                </a:solidFill>
                <a:cs typeface="Times New Roman" panose="02020603050405020304" pitchFamily="18" charset="0"/>
              </a:rPr>
              <a:t> </a:t>
            </a:r>
            <a:r>
              <a:rPr lang="en-US" b="1" dirty="0" err="1">
                <a:solidFill>
                  <a:srgbClr val="000000"/>
                </a:solidFill>
                <a:cs typeface="Times New Roman" panose="02020603050405020304" pitchFamily="18" charset="0"/>
              </a:rPr>
              <a:t>hàng</a:t>
            </a:r>
            <a:r>
              <a:rPr lang="en-US" b="1" dirty="0">
                <a:solidFill>
                  <a:srgbClr val="000000"/>
                </a:solidFill>
                <a:cs typeface="Times New Roman" panose="02020603050405020304" pitchFamily="18" charset="0"/>
              </a:rPr>
              <a:t> </a:t>
            </a:r>
            <a:r>
              <a:rPr lang="en-US" b="1" dirty="0" err="1">
                <a:solidFill>
                  <a:srgbClr val="000000"/>
                </a:solidFill>
                <a:cs typeface="Times New Roman" panose="02020603050405020304" pitchFamily="18" charset="0"/>
              </a:rPr>
              <a:t>hóa</a:t>
            </a:r>
            <a:r>
              <a:rPr lang="vi-VN" sz="1800" b="1" dirty="0">
                <a:solidFill>
                  <a:srgbClr val="000000"/>
                </a:solidFill>
                <a:cs typeface="Times New Roman" panose="02020603050405020304" pitchFamily="18" charset="0"/>
              </a:rPr>
              <a:t> </a:t>
            </a:r>
            <a:endParaRPr lang="en-US" b="1" dirty="0">
              <a:solidFill>
                <a:srgbClr val="000000"/>
              </a:solidFill>
            </a:endParaRPr>
          </a:p>
        </p:txBody>
      </p:sp>
      <p:pic>
        <p:nvPicPr>
          <p:cNvPr id="35842" name="Picture 2" descr="Thương nhân nước Việt bán buôn sành sỏi từ thời nào? - Xuất bản">
            <a:extLst>
              <a:ext uri="{FF2B5EF4-FFF2-40B4-BE49-F238E27FC236}">
                <a16:creationId xmlns="" xmlns:a16="http://schemas.microsoft.com/office/drawing/2014/main" id="{370AFCEC-F2B3-4DF3-8198-304C9B1C7D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89650" y="4045713"/>
            <a:ext cx="2637970" cy="1866812"/>
          </a:xfrm>
          <a:prstGeom prst="rect">
            <a:avLst/>
          </a:prstGeom>
          <a:noFill/>
          <a:extLst>
            <a:ext uri="{909E8E84-426E-40DD-AFC4-6F175D3DCCD1}">
              <a14:hiddenFill xmlns:a14="http://schemas.microsoft.com/office/drawing/2010/main">
                <a:solidFill>
                  <a:srgbClr val="FFFFFF"/>
                </a:solidFill>
              </a14:hiddenFill>
            </a:ext>
          </a:extLst>
        </p:spPr>
      </p:pic>
      <p:pic>
        <p:nvPicPr>
          <p:cNvPr id="11" name="Graphic 10" descr="Group of people with solid fill">
            <a:extLst>
              <a:ext uri="{FF2B5EF4-FFF2-40B4-BE49-F238E27FC236}">
                <a16:creationId xmlns="" xmlns:a16="http://schemas.microsoft.com/office/drawing/2014/main" id="{A602BC6C-8B79-428F-86A3-A78796F5D91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8351557" y="4026081"/>
            <a:ext cx="3071186" cy="1866812"/>
          </a:xfrm>
          <a:prstGeom prst="rect">
            <a:avLst/>
          </a:prstGeom>
        </p:spPr>
      </p:pic>
      <p:sp>
        <p:nvSpPr>
          <p:cNvPr id="24" name="TextBox 23">
            <a:extLst>
              <a:ext uri="{FF2B5EF4-FFF2-40B4-BE49-F238E27FC236}">
                <a16:creationId xmlns="" xmlns:a16="http://schemas.microsoft.com/office/drawing/2014/main" id="{11E40BEE-9820-4C4D-87C2-1627FCD4D725}"/>
              </a:ext>
            </a:extLst>
          </p:cNvPr>
          <p:cNvSpPr txBox="1"/>
          <p:nvPr/>
        </p:nvSpPr>
        <p:spPr>
          <a:xfrm>
            <a:off x="4662005" y="5959666"/>
            <a:ext cx="2148116" cy="646331"/>
          </a:xfrm>
          <a:prstGeom prst="rect">
            <a:avLst/>
          </a:prstGeom>
          <a:noFill/>
        </p:spPr>
        <p:txBody>
          <a:bodyPr wrap="square">
            <a:spAutoFit/>
          </a:bodyPr>
          <a:lstStyle/>
          <a:p>
            <a:pPr algn="ctr"/>
            <a:r>
              <a:rPr lang="en-US" dirty="0" err="1">
                <a:solidFill>
                  <a:srgbClr val="002060"/>
                </a:solidFill>
                <a:cs typeface="Times New Roman" panose="02020603050405020304" pitchFamily="18" charset="0"/>
              </a:rPr>
              <a:t>Kinh</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tế</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hàng</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hóa</a:t>
            </a:r>
            <a:r>
              <a:rPr lang="vi-VN" sz="1800" dirty="0">
                <a:solidFill>
                  <a:srgbClr val="002060"/>
                </a:solidFill>
                <a:cs typeface="Times New Roman" panose="02020603050405020304" pitchFamily="18" charset="0"/>
              </a:rPr>
              <a:t> </a:t>
            </a:r>
            <a:r>
              <a:rPr lang="en-US" sz="1800" dirty="0" err="1">
                <a:solidFill>
                  <a:srgbClr val="002060"/>
                </a:solidFill>
                <a:cs typeface="Times New Roman" panose="02020603050405020304" pitchFamily="18" charset="0"/>
              </a:rPr>
              <a:t>phong</a:t>
            </a:r>
            <a:r>
              <a:rPr lang="en-US" sz="1800" dirty="0">
                <a:solidFill>
                  <a:srgbClr val="002060"/>
                </a:solidFill>
                <a:cs typeface="Times New Roman" panose="02020603050405020304" pitchFamily="18" charset="0"/>
              </a:rPr>
              <a:t> </a:t>
            </a:r>
            <a:r>
              <a:rPr lang="en-US" sz="1800" dirty="0" err="1">
                <a:solidFill>
                  <a:srgbClr val="002060"/>
                </a:solidFill>
                <a:cs typeface="Times New Roman" panose="02020603050405020304" pitchFamily="18" charset="0"/>
              </a:rPr>
              <a:t>kiến</a:t>
            </a:r>
            <a:endParaRPr lang="en-US" dirty="0">
              <a:solidFill>
                <a:srgbClr val="002060"/>
              </a:solidFill>
            </a:endParaRPr>
          </a:p>
        </p:txBody>
      </p:sp>
      <p:sp>
        <p:nvSpPr>
          <p:cNvPr id="25" name="TextBox 24">
            <a:extLst>
              <a:ext uri="{FF2B5EF4-FFF2-40B4-BE49-F238E27FC236}">
                <a16:creationId xmlns="" xmlns:a16="http://schemas.microsoft.com/office/drawing/2014/main" id="{AD907E42-783C-4267-842B-D4125C1F5C4F}"/>
              </a:ext>
            </a:extLst>
          </p:cNvPr>
          <p:cNvSpPr txBox="1"/>
          <p:nvPr/>
        </p:nvSpPr>
        <p:spPr>
          <a:xfrm>
            <a:off x="8432800" y="5952710"/>
            <a:ext cx="2728686" cy="646331"/>
          </a:xfrm>
          <a:prstGeom prst="rect">
            <a:avLst/>
          </a:prstGeom>
          <a:noFill/>
        </p:spPr>
        <p:txBody>
          <a:bodyPr wrap="square">
            <a:spAutoFit/>
          </a:bodyPr>
          <a:lstStyle/>
          <a:p>
            <a:pPr algn="ctr"/>
            <a:r>
              <a:rPr lang="en-US" dirty="0" err="1">
                <a:solidFill>
                  <a:srgbClr val="002060"/>
                </a:solidFill>
                <a:cs typeface="Times New Roman" panose="02020603050405020304" pitchFamily="18" charset="0"/>
              </a:rPr>
              <a:t>Điều</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kiện</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thuận</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lợi</a:t>
            </a:r>
            <a:endParaRPr lang="en-US" dirty="0">
              <a:solidFill>
                <a:srgbClr val="002060"/>
              </a:solidFill>
              <a:cs typeface="Times New Roman" panose="02020603050405020304" pitchFamily="18" charset="0"/>
            </a:endParaRPr>
          </a:p>
          <a:p>
            <a:pPr algn="ctr"/>
            <a:r>
              <a:rPr lang="en-US" dirty="0" err="1">
                <a:solidFill>
                  <a:srgbClr val="002060"/>
                </a:solidFill>
                <a:cs typeface="Times New Roman" panose="02020603050405020304" pitchFamily="18" charset="0"/>
              </a:rPr>
              <a:t>phát</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triển</a:t>
            </a:r>
            <a:r>
              <a:rPr lang="en-US" dirty="0">
                <a:solidFill>
                  <a:srgbClr val="002060"/>
                </a:solidFill>
                <a:cs typeface="Times New Roman" panose="02020603050405020304" pitchFamily="18" charset="0"/>
              </a:rPr>
              <a:t> KTHH</a:t>
            </a:r>
            <a:endParaRPr lang="en-US" dirty="0">
              <a:solidFill>
                <a:srgbClr val="002060"/>
              </a:solidFill>
            </a:endParaRPr>
          </a:p>
        </p:txBody>
      </p:sp>
      <p:pic>
        <p:nvPicPr>
          <p:cNvPr id="35844" name="Picture 4" descr="Hình ảnh Vector Plus Biểu Tượng, Biểu Tượng Cộng, Dấu Cộng Biểu Tượng, Thêm  Vào Vector và PNG với nền trong suốt để tải xuống miễn phí">
            <a:extLst>
              <a:ext uri="{FF2B5EF4-FFF2-40B4-BE49-F238E27FC236}">
                <a16:creationId xmlns="" xmlns:a16="http://schemas.microsoft.com/office/drawing/2014/main" id="{D579790B-DFE8-4212-B162-C219812471C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262032" y="4612053"/>
            <a:ext cx="938539" cy="69486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10">
            <a:extLst>
              <a:ext uri="{FF2B5EF4-FFF2-40B4-BE49-F238E27FC236}">
                <a16:creationId xmlns="" xmlns:a16="http://schemas.microsoft.com/office/drawing/2014/main" id="{832D7413-7108-4639-9BA1-AD5EA8BD52EE}"/>
              </a:ext>
            </a:extLst>
          </p:cNvPr>
          <p:cNvSpPr>
            <a:spLocks/>
          </p:cNvSpPr>
          <p:nvPr/>
        </p:nvSpPr>
        <p:spPr bwMode="auto">
          <a:xfrm rot="16200000" flipV="1">
            <a:off x="7605757" y="1727331"/>
            <a:ext cx="486438" cy="3991428"/>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cxnSp>
        <p:nvCxnSpPr>
          <p:cNvPr id="26" name="Connector: Elbow 25">
            <a:extLst>
              <a:ext uri="{FF2B5EF4-FFF2-40B4-BE49-F238E27FC236}">
                <a16:creationId xmlns="" xmlns:a16="http://schemas.microsoft.com/office/drawing/2014/main" id="{B6D63C3D-2E50-4D77-88A0-BCAD451808B3}"/>
              </a:ext>
            </a:extLst>
          </p:cNvPr>
          <p:cNvCxnSpPr>
            <a:cxnSpLocks/>
          </p:cNvCxnSpPr>
          <p:nvPr/>
        </p:nvCxnSpPr>
        <p:spPr>
          <a:xfrm rot="10800000">
            <a:off x="4489651" y="2844014"/>
            <a:ext cx="3359327" cy="703563"/>
          </a:xfrm>
          <a:prstGeom prst="bentConnector3">
            <a:avLst/>
          </a:prstGeom>
          <a:ln>
            <a:tailEnd type="triangle"/>
          </a:ln>
        </p:spPr>
        <p:style>
          <a:lnRef idx="1">
            <a:schemeClr val="dk1"/>
          </a:lnRef>
          <a:fillRef idx="0">
            <a:schemeClr val="dk1"/>
          </a:fillRef>
          <a:effectRef idx="0">
            <a:schemeClr val="dk1"/>
          </a:effectRef>
          <a:fontRef idx="minor">
            <a:schemeClr val="tx1"/>
          </a:fontRef>
        </p:style>
      </p:cxnSp>
      <p:sp>
        <p:nvSpPr>
          <p:cNvPr id="38" name="TextBox 37">
            <a:extLst>
              <a:ext uri="{FF2B5EF4-FFF2-40B4-BE49-F238E27FC236}">
                <a16:creationId xmlns="" xmlns:a16="http://schemas.microsoft.com/office/drawing/2014/main" id="{59A8A097-430F-416B-B298-AC52D0D8B27E}"/>
              </a:ext>
            </a:extLst>
          </p:cNvPr>
          <p:cNvSpPr txBox="1"/>
          <p:nvPr/>
        </p:nvSpPr>
        <p:spPr>
          <a:xfrm>
            <a:off x="5960929" y="2972551"/>
            <a:ext cx="3540743" cy="400110"/>
          </a:xfrm>
          <a:prstGeom prst="rect">
            <a:avLst/>
          </a:prstGeom>
          <a:noFill/>
        </p:spPr>
        <p:txBody>
          <a:bodyPr wrap="square">
            <a:spAutoFit/>
          </a:bodyPr>
          <a:lstStyle/>
          <a:p>
            <a:pPr algn="ctr">
              <a:spcBef>
                <a:spcPts val="0"/>
              </a:spcBef>
              <a:defRPr/>
            </a:pPr>
            <a:r>
              <a:rPr lang="en-US" sz="2000" b="1" dirty="0" err="1">
                <a:solidFill>
                  <a:srgbClr val="C00000"/>
                </a:solidFill>
                <a:cs typeface="Times New Roman" panose="02020603050405020304" pitchFamily="18" charset="0"/>
              </a:rPr>
              <a:t>Tất</a:t>
            </a:r>
            <a:r>
              <a:rPr lang="en-US" sz="2000" b="1" dirty="0">
                <a:solidFill>
                  <a:srgbClr val="C00000"/>
                </a:solidFill>
                <a:cs typeface="Times New Roman" panose="02020603050405020304" pitchFamily="18" charset="0"/>
              </a:rPr>
              <a:t> </a:t>
            </a:r>
            <a:r>
              <a:rPr lang="en-US" sz="2000" b="1" dirty="0" err="1">
                <a:solidFill>
                  <a:srgbClr val="C00000"/>
                </a:solidFill>
                <a:cs typeface="Times New Roman" panose="02020603050405020304" pitchFamily="18" charset="0"/>
              </a:rPr>
              <a:t>yếu</a:t>
            </a:r>
            <a:r>
              <a:rPr lang="vi-VN" sz="2000" b="1" dirty="0">
                <a:solidFill>
                  <a:srgbClr val="C00000"/>
                </a:solidFill>
                <a:cs typeface="Times New Roman" panose="02020603050405020304" pitchFamily="18" charset="0"/>
              </a:rPr>
              <a:t> khách quan</a:t>
            </a:r>
            <a:endParaRPr lang="en-US" sz="2000" b="1" dirty="0">
              <a:solidFill>
                <a:srgbClr val="C00000"/>
              </a:solidFill>
              <a:cs typeface="Times New Roman" panose="02020603050405020304" pitchFamily="18" charset="0"/>
            </a:endParaRPr>
          </a:p>
        </p:txBody>
      </p:sp>
    </p:spTree>
    <p:extLst>
      <p:ext uri="{BB962C8B-B14F-4D97-AF65-F5344CB8AC3E}">
        <p14:creationId xmlns:p14="http://schemas.microsoft.com/office/powerpoint/2010/main" val="199658266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59" name="Google Shape;359;p28"/>
          <p:cNvSpPr/>
          <p:nvPr/>
        </p:nvSpPr>
        <p:spPr>
          <a:xfrm rot="10800000">
            <a:off x="11485090" y="6280878"/>
            <a:ext cx="717474" cy="577117"/>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B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63711" y="6052280"/>
            <a:ext cx="742013" cy="8694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B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1" y="1974"/>
            <a:ext cx="696686" cy="854369"/>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B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1406249" y="78842"/>
            <a:ext cx="854369" cy="696687"/>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B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0" name="Thought Bubble: Cloud 9">
            <a:extLst>
              <a:ext uri="{FF2B5EF4-FFF2-40B4-BE49-F238E27FC236}">
                <a16:creationId xmlns="" xmlns:a16="http://schemas.microsoft.com/office/drawing/2014/main" id="{97786A8F-00A2-4B04-B9FC-323C4F34C9D6}"/>
              </a:ext>
            </a:extLst>
          </p:cNvPr>
          <p:cNvSpPr/>
          <p:nvPr/>
        </p:nvSpPr>
        <p:spPr>
          <a:xfrm>
            <a:off x="4990361" y="1461916"/>
            <a:ext cx="3654620" cy="1564245"/>
          </a:xfrm>
          <a:prstGeom prst="cloudCallout">
            <a:avLst/>
          </a:prstGeom>
          <a:solidFill>
            <a:schemeClr val="bg1"/>
          </a:solidFill>
          <a:ln>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Kinh</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tế</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thị</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trường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định</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hướng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XHCN?</a:t>
            </a:r>
            <a:endParaRPr kumimoji="0" lang="en-US"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2" name="TextBox 11">
            <a:extLst>
              <a:ext uri="{FF2B5EF4-FFF2-40B4-BE49-F238E27FC236}">
                <a16:creationId xmlns="" xmlns:a16="http://schemas.microsoft.com/office/drawing/2014/main" id="{1122343E-1D11-4667-BD1E-7E8C0383E6B3}"/>
              </a:ext>
            </a:extLst>
          </p:cNvPr>
          <p:cNvSpPr txBox="1"/>
          <p:nvPr/>
        </p:nvSpPr>
        <p:spPr>
          <a:xfrm>
            <a:off x="2183472" y="369914"/>
            <a:ext cx="7715128" cy="461665"/>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Tại</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sao</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lại</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là</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Kinh</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tế</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thị</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trường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định</a:t>
            </a:r>
            <a:r>
              <a:rPr kumimoji="0" lang="en-US" altLang="en-US" sz="2400" b="1"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hướng</a:t>
            </a:r>
            <a:r>
              <a:rPr kumimoji="0" lang="en-US" altLang="en-US" sz="2400" b="1"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XHCN</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a:t>
            </a:r>
            <a:endParaRPr kumimoji="0" lang="en-US"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3" name="TextBox 12">
            <a:extLst>
              <a:ext uri="{FF2B5EF4-FFF2-40B4-BE49-F238E27FC236}">
                <a16:creationId xmlns="" xmlns:a16="http://schemas.microsoft.com/office/drawing/2014/main" id="{192C7DD0-1FCD-4911-93FE-4A394E3CDF4B}"/>
              </a:ext>
            </a:extLst>
          </p:cNvPr>
          <p:cNvSpPr txBox="1"/>
          <p:nvPr/>
        </p:nvSpPr>
        <p:spPr>
          <a:xfrm>
            <a:off x="8845142" y="1294002"/>
            <a:ext cx="3198675" cy="769441"/>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QHSX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thống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trị</a:t>
            </a:r>
            <a:endPar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a:solidFill>
                  <a:srgbClr val="000000"/>
                </a:solidFill>
                <a:latin typeface="Arial"/>
                <a:cs typeface="Times New Roman" panose="02020603050405020304" pitchFamily="18" charset="0"/>
              </a:rPr>
              <a:t>(</a:t>
            </a:r>
            <a:r>
              <a:rPr lang="en-US" sz="2000" dirty="0" err="1">
                <a:solidFill>
                  <a:srgbClr val="000000"/>
                </a:solidFill>
                <a:latin typeface="Arial"/>
                <a:cs typeface="Times New Roman" panose="02020603050405020304" pitchFamily="18" charset="0"/>
              </a:rPr>
              <a:t>Nhà</a:t>
            </a:r>
            <a:r>
              <a:rPr lang="en-US" sz="2000" dirty="0">
                <a:solidFill>
                  <a:srgbClr val="000000"/>
                </a:solidFill>
                <a:latin typeface="Arial"/>
                <a:cs typeface="Times New Roman" panose="02020603050405020304" pitchFamily="18" charset="0"/>
              </a:rPr>
              <a:t> </a:t>
            </a:r>
            <a:r>
              <a:rPr lang="en-US" sz="2000" dirty="0" err="1">
                <a:solidFill>
                  <a:srgbClr val="000000"/>
                </a:solidFill>
                <a:latin typeface="Arial"/>
                <a:cs typeface="Times New Roman" panose="02020603050405020304" pitchFamily="18" charset="0"/>
              </a:rPr>
              <a:t>nước</a:t>
            </a:r>
            <a:r>
              <a:rPr lang="en-US" sz="2000" dirty="0">
                <a:solidFill>
                  <a:srgbClr val="000000"/>
                </a:solidFill>
                <a:latin typeface="Arial"/>
                <a:cs typeface="Times New Roman" panose="02020603050405020304" pitchFamily="18" charset="0"/>
              </a:rPr>
              <a:t> </a:t>
            </a:r>
            <a:r>
              <a:rPr lang="en-US" sz="2000" dirty="0" err="1">
                <a:solidFill>
                  <a:srgbClr val="000000"/>
                </a:solidFill>
                <a:latin typeface="Arial"/>
                <a:cs typeface="Times New Roman" panose="02020603050405020304" pitchFamily="18" charset="0"/>
              </a:rPr>
              <a:t>định</a:t>
            </a:r>
            <a:r>
              <a:rPr lang="en-US" sz="2000" dirty="0">
                <a:solidFill>
                  <a:srgbClr val="000000"/>
                </a:solidFill>
                <a:latin typeface="Arial"/>
                <a:cs typeface="Times New Roman" panose="02020603050405020304" pitchFamily="18" charset="0"/>
              </a:rPr>
              <a:t> </a:t>
            </a:r>
            <a:r>
              <a:rPr lang="en-US" sz="2000" dirty="0" err="1">
                <a:solidFill>
                  <a:srgbClr val="000000"/>
                </a:solidFill>
                <a:latin typeface="Arial"/>
                <a:cs typeface="Times New Roman" panose="02020603050405020304" pitchFamily="18" charset="0"/>
              </a:rPr>
              <a:t>hướng</a:t>
            </a:r>
            <a:r>
              <a:rPr lang="en-US" sz="2000" dirty="0">
                <a:solidFill>
                  <a:srgbClr val="000000"/>
                </a:solidFill>
                <a:latin typeface="Arial"/>
                <a:cs typeface="Times New Roman" panose="02020603050405020304" pitchFamily="18" charset="0"/>
              </a:rPr>
              <a:t>)</a:t>
            </a:r>
            <a:endParaRPr kumimoji="0" lang="en-US" sz="2000" i="0" u="none" strike="noStrike" kern="1200" cap="none" spc="0" normalizeH="0" baseline="0" noProof="0" dirty="0">
              <a:ln>
                <a:noFill/>
              </a:ln>
              <a:solidFill>
                <a:srgbClr val="000000"/>
              </a:solidFill>
              <a:effectLst/>
              <a:uLnTx/>
              <a:uFillTx/>
              <a:latin typeface="Arial"/>
              <a:ea typeface="+mn-ea"/>
              <a:cs typeface="+mn-cs"/>
            </a:endParaRPr>
          </a:p>
        </p:txBody>
      </p:sp>
      <p:sp>
        <p:nvSpPr>
          <p:cNvPr id="14" name="TextBox 13">
            <a:extLst>
              <a:ext uri="{FF2B5EF4-FFF2-40B4-BE49-F238E27FC236}">
                <a16:creationId xmlns="" xmlns:a16="http://schemas.microsoft.com/office/drawing/2014/main" id="{C8512425-D6CE-4C94-91A2-F09D7C03DAC9}"/>
              </a:ext>
            </a:extLst>
          </p:cNvPr>
          <p:cNvSpPr txBox="1"/>
          <p:nvPr/>
        </p:nvSpPr>
        <p:spPr>
          <a:xfrm>
            <a:off x="9090288" y="3177284"/>
            <a:ext cx="2953529" cy="830997"/>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Kinh</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tế</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thị</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trường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định</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hướng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XHCN</a:t>
            </a:r>
            <a:endParaRPr kumimoji="0" lang="en-US" sz="2400" b="0" i="0" u="none" strike="noStrike" kern="1200" cap="none" spc="0" normalizeH="0" baseline="0" noProof="0" dirty="0">
              <a:ln>
                <a:noFill/>
              </a:ln>
              <a:solidFill>
                <a:srgbClr val="000000"/>
              </a:solidFill>
              <a:effectLst/>
              <a:uLnTx/>
              <a:uFillTx/>
              <a:latin typeface="Arial"/>
              <a:ea typeface="+mn-ea"/>
              <a:cs typeface="+mn-cs"/>
            </a:endParaRPr>
          </a:p>
        </p:txBody>
      </p:sp>
      <p:pic>
        <p:nvPicPr>
          <p:cNvPr id="41986" name="Picture 2" descr="Dân giàu, nước mạnh, dân chủ, công bằng, văn minh là mục tiêu, đích đến của">
            <a:extLst>
              <a:ext uri="{FF2B5EF4-FFF2-40B4-BE49-F238E27FC236}">
                <a16:creationId xmlns="" xmlns:a16="http://schemas.microsoft.com/office/drawing/2014/main" id="{60F897F1-8E81-4EB7-99F3-B7978C3626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842" y="2541139"/>
            <a:ext cx="4561271" cy="2934284"/>
          </a:xfrm>
          <a:prstGeom prst="rect">
            <a:avLst/>
          </a:prstGeom>
          <a:noFill/>
          <a:extLst>
            <a:ext uri="{909E8E84-426E-40DD-AFC4-6F175D3DCCD1}">
              <a14:hiddenFill xmlns:a14="http://schemas.microsoft.com/office/drawing/2010/main">
                <a:solidFill>
                  <a:srgbClr val="FFFFFF"/>
                </a:solidFill>
              </a14:hiddenFill>
            </a:ext>
          </a:extLst>
        </p:spPr>
      </p:pic>
      <p:sp>
        <p:nvSpPr>
          <p:cNvPr id="5" name="Arrow: Right 4">
            <a:extLst>
              <a:ext uri="{FF2B5EF4-FFF2-40B4-BE49-F238E27FC236}">
                <a16:creationId xmlns="" xmlns:a16="http://schemas.microsoft.com/office/drawing/2014/main" id="{E9924476-774E-49B3-9BB3-CC6ABD7662B6}"/>
              </a:ext>
            </a:extLst>
          </p:cNvPr>
          <p:cNvSpPr/>
          <p:nvPr/>
        </p:nvSpPr>
        <p:spPr>
          <a:xfrm>
            <a:off x="2520394" y="5700281"/>
            <a:ext cx="8314639" cy="164892"/>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srgbClr val="7030A0"/>
              </a:solidFill>
            </a:endParaRPr>
          </a:p>
        </p:txBody>
      </p:sp>
      <p:sp>
        <p:nvSpPr>
          <p:cNvPr id="18" name="Minus Sign 17">
            <a:extLst>
              <a:ext uri="{FF2B5EF4-FFF2-40B4-BE49-F238E27FC236}">
                <a16:creationId xmlns="" xmlns:a16="http://schemas.microsoft.com/office/drawing/2014/main" id="{2E49209D-DA07-4927-8E3B-AE5636BAB620}"/>
              </a:ext>
            </a:extLst>
          </p:cNvPr>
          <p:cNvSpPr/>
          <p:nvPr/>
        </p:nvSpPr>
        <p:spPr>
          <a:xfrm rot="5400000">
            <a:off x="7919132" y="5548068"/>
            <a:ext cx="507962" cy="423021"/>
          </a:xfrm>
          <a:prstGeom prst="mathMinus">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9" name="Minus Sign 18">
            <a:extLst>
              <a:ext uri="{FF2B5EF4-FFF2-40B4-BE49-F238E27FC236}">
                <a16:creationId xmlns="" xmlns:a16="http://schemas.microsoft.com/office/drawing/2014/main" id="{25615F92-F7EE-4B69-8B2C-F3B165EE577D}"/>
              </a:ext>
            </a:extLst>
          </p:cNvPr>
          <p:cNvSpPr/>
          <p:nvPr/>
        </p:nvSpPr>
        <p:spPr>
          <a:xfrm rot="5400000">
            <a:off x="9662993" y="5584346"/>
            <a:ext cx="461665" cy="458797"/>
          </a:xfrm>
          <a:prstGeom prst="mathMinus">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20" name="Minus Sign 19">
            <a:extLst>
              <a:ext uri="{FF2B5EF4-FFF2-40B4-BE49-F238E27FC236}">
                <a16:creationId xmlns="" xmlns:a16="http://schemas.microsoft.com/office/drawing/2014/main" id="{5BAE5362-3E46-482A-B421-67DCFF9A8B39}"/>
              </a:ext>
            </a:extLst>
          </p:cNvPr>
          <p:cNvSpPr/>
          <p:nvPr/>
        </p:nvSpPr>
        <p:spPr>
          <a:xfrm rot="5400000">
            <a:off x="6198694" y="5602234"/>
            <a:ext cx="507962" cy="423020"/>
          </a:xfrm>
          <a:prstGeom prst="mathMinus">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21" name="Minus Sign 20">
            <a:extLst>
              <a:ext uri="{FF2B5EF4-FFF2-40B4-BE49-F238E27FC236}">
                <a16:creationId xmlns="" xmlns:a16="http://schemas.microsoft.com/office/drawing/2014/main" id="{2B868AC0-B1C0-43C1-91D2-309E3DE64601}"/>
              </a:ext>
            </a:extLst>
          </p:cNvPr>
          <p:cNvSpPr/>
          <p:nvPr/>
        </p:nvSpPr>
        <p:spPr>
          <a:xfrm rot="5400000">
            <a:off x="4589707" y="5550379"/>
            <a:ext cx="461665" cy="464695"/>
          </a:xfrm>
          <a:prstGeom prst="mathMinus">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22" name="Minus Sign 21">
            <a:extLst>
              <a:ext uri="{FF2B5EF4-FFF2-40B4-BE49-F238E27FC236}">
                <a16:creationId xmlns="" xmlns:a16="http://schemas.microsoft.com/office/drawing/2014/main" id="{92C5CB03-7AAE-414B-8DDE-3D3FE5F06FB3}"/>
              </a:ext>
            </a:extLst>
          </p:cNvPr>
          <p:cNvSpPr/>
          <p:nvPr/>
        </p:nvSpPr>
        <p:spPr>
          <a:xfrm rot="5400000">
            <a:off x="2958344" y="5591899"/>
            <a:ext cx="460119" cy="423020"/>
          </a:xfrm>
          <a:prstGeom prst="mathMinus">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24" name="TextBox 23">
            <a:extLst>
              <a:ext uri="{FF2B5EF4-FFF2-40B4-BE49-F238E27FC236}">
                <a16:creationId xmlns="" xmlns:a16="http://schemas.microsoft.com/office/drawing/2014/main" id="{61416F4B-FFAB-469E-9EBE-CA14CB8FE10B}"/>
              </a:ext>
            </a:extLst>
          </p:cNvPr>
          <p:cNvSpPr txBox="1"/>
          <p:nvPr/>
        </p:nvSpPr>
        <p:spPr>
          <a:xfrm>
            <a:off x="1013059" y="1433616"/>
            <a:ext cx="3654620" cy="707886"/>
          </a:xfrm>
          <a:prstGeom prst="rect">
            <a:avLst/>
          </a:prstGeom>
          <a:noFill/>
        </p:spPr>
        <p:txBody>
          <a:bodyPr wrap="square">
            <a:spAutoFit/>
          </a:bodyPr>
          <a:lstStyle/>
          <a:p>
            <a:pPr algn="ctr"/>
            <a:r>
              <a:rPr lang="en-US" sz="2000" dirty="0">
                <a:solidFill>
                  <a:srgbClr val="002060"/>
                </a:solidFill>
                <a:cs typeface="Times New Roman" panose="02020603050405020304" pitchFamily="18" charset="0"/>
              </a:rPr>
              <a:t>“</a:t>
            </a:r>
            <a:r>
              <a:rPr lang="en-US" sz="2000" dirty="0" err="1">
                <a:solidFill>
                  <a:srgbClr val="002060"/>
                </a:solidFill>
                <a:cs typeface="Times New Roman" panose="02020603050405020304" pitchFamily="18" charset="0"/>
              </a:rPr>
              <a:t>Dân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giàu</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nước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mạnh</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dân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chủ</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công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bằng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văn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minh</a:t>
            </a:r>
            <a:r>
              <a:rPr lang="en-US" sz="2000" dirty="0">
                <a:solidFill>
                  <a:srgbClr val="002060"/>
                </a:solidFill>
                <a:cs typeface="Times New Roman" panose="02020603050405020304" pitchFamily="18" charset="0"/>
              </a:rPr>
              <a:t>” </a:t>
            </a:r>
            <a:endParaRPr lang="en-US" sz="2000" dirty="0">
              <a:solidFill>
                <a:srgbClr val="002060"/>
              </a:solidFill>
            </a:endParaRPr>
          </a:p>
        </p:txBody>
      </p:sp>
      <p:pic>
        <p:nvPicPr>
          <p:cNvPr id="41988" name="Picture 4" descr="Quốc kỳ Việt Nam – Wikipedia tiếng Việt">
            <a:extLst>
              <a:ext uri="{FF2B5EF4-FFF2-40B4-BE49-F238E27FC236}">
                <a16:creationId xmlns="" xmlns:a16="http://schemas.microsoft.com/office/drawing/2014/main" id="{F5E1269A-88A7-41D1-839F-AEEB8ACF41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0164" y="3174548"/>
            <a:ext cx="1727434" cy="830998"/>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 xmlns:a16="http://schemas.microsoft.com/office/drawing/2014/main" id="{DEA9D7EC-1693-40AE-9D4E-AD307C605345}"/>
              </a:ext>
            </a:extLst>
          </p:cNvPr>
          <p:cNvSpPr txBox="1"/>
          <p:nvPr/>
        </p:nvSpPr>
        <p:spPr>
          <a:xfrm>
            <a:off x="2596795" y="6141226"/>
            <a:ext cx="1183215" cy="461665"/>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altLang="en-US" sz="2400" b="1" dirty="0">
                <a:solidFill>
                  <a:srgbClr val="C00000"/>
                </a:solidFill>
                <a:latin typeface="Arial"/>
                <a:cs typeface="Times New Roman" panose="02020603050405020304" pitchFamily="18" charset="0"/>
              </a:rPr>
              <a:t>CSNT</a:t>
            </a:r>
            <a:endParaRPr kumimoji="0" lang="en-US" altLang="en-US" sz="2400" b="1" i="0" u="none" strike="noStrike" kern="1200" cap="none" spc="0" normalizeH="0" baseline="0" noProof="0" dirty="0">
              <a:ln>
                <a:noFill/>
              </a:ln>
              <a:solidFill>
                <a:srgbClr val="C00000"/>
              </a:solidFill>
              <a:effectLst/>
              <a:uLnTx/>
              <a:uFillTx/>
              <a:latin typeface="Arial"/>
              <a:ea typeface="+mn-ea"/>
              <a:cs typeface="Times New Roman" panose="02020603050405020304" pitchFamily="18" charset="0"/>
            </a:endParaRPr>
          </a:p>
        </p:txBody>
      </p:sp>
      <p:sp>
        <p:nvSpPr>
          <p:cNvPr id="27" name="TextBox 26">
            <a:extLst>
              <a:ext uri="{FF2B5EF4-FFF2-40B4-BE49-F238E27FC236}">
                <a16:creationId xmlns="" xmlns:a16="http://schemas.microsoft.com/office/drawing/2014/main" id="{49931841-A25B-4FF0-98AA-B6A306E0BD7A}"/>
              </a:ext>
            </a:extLst>
          </p:cNvPr>
          <p:cNvSpPr txBox="1"/>
          <p:nvPr/>
        </p:nvSpPr>
        <p:spPr>
          <a:xfrm>
            <a:off x="4130363" y="6090031"/>
            <a:ext cx="1183215" cy="461665"/>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altLang="en-US" sz="2400" b="1" dirty="0">
                <a:solidFill>
                  <a:srgbClr val="C00000"/>
                </a:solidFill>
                <a:latin typeface="Arial"/>
                <a:cs typeface="Times New Roman" panose="02020603050405020304" pitchFamily="18" charset="0"/>
              </a:rPr>
              <a:t>CHNL</a:t>
            </a:r>
            <a:endParaRPr kumimoji="0" lang="en-US" altLang="en-US" sz="2400" b="1" i="0" u="none" strike="noStrike" kern="1200" cap="none" spc="0" normalizeH="0" baseline="0" noProof="0" dirty="0">
              <a:ln>
                <a:noFill/>
              </a:ln>
              <a:solidFill>
                <a:srgbClr val="C00000"/>
              </a:solidFill>
              <a:effectLst/>
              <a:uLnTx/>
              <a:uFillTx/>
              <a:latin typeface="Arial"/>
              <a:ea typeface="+mn-ea"/>
              <a:cs typeface="Times New Roman" panose="02020603050405020304" pitchFamily="18" charset="0"/>
            </a:endParaRPr>
          </a:p>
        </p:txBody>
      </p:sp>
      <p:sp>
        <p:nvSpPr>
          <p:cNvPr id="28" name="TextBox 27">
            <a:extLst>
              <a:ext uri="{FF2B5EF4-FFF2-40B4-BE49-F238E27FC236}">
                <a16:creationId xmlns="" xmlns:a16="http://schemas.microsoft.com/office/drawing/2014/main" id="{39340A68-D361-4F10-9056-D0C878216A42}"/>
              </a:ext>
            </a:extLst>
          </p:cNvPr>
          <p:cNvSpPr txBox="1"/>
          <p:nvPr/>
        </p:nvSpPr>
        <p:spPr>
          <a:xfrm>
            <a:off x="5695209" y="6061750"/>
            <a:ext cx="1183215" cy="461665"/>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srgbClr val="C00000"/>
                </a:solidFill>
                <a:effectLst/>
                <a:uLnTx/>
                <a:uFillTx/>
                <a:latin typeface="Arial"/>
                <a:ea typeface="+mn-ea"/>
                <a:cs typeface="Times New Roman" panose="02020603050405020304" pitchFamily="18" charset="0"/>
              </a:rPr>
              <a:t>PK</a:t>
            </a:r>
          </a:p>
        </p:txBody>
      </p:sp>
      <p:sp>
        <p:nvSpPr>
          <p:cNvPr id="29" name="TextBox 28">
            <a:extLst>
              <a:ext uri="{FF2B5EF4-FFF2-40B4-BE49-F238E27FC236}">
                <a16:creationId xmlns="" xmlns:a16="http://schemas.microsoft.com/office/drawing/2014/main" id="{6CF31A27-15A1-4889-BE6E-6E12623B60C1}"/>
              </a:ext>
            </a:extLst>
          </p:cNvPr>
          <p:cNvSpPr txBox="1"/>
          <p:nvPr/>
        </p:nvSpPr>
        <p:spPr>
          <a:xfrm>
            <a:off x="7572273" y="6046586"/>
            <a:ext cx="1183215" cy="461665"/>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srgbClr val="C00000"/>
                </a:solidFill>
                <a:effectLst/>
                <a:uLnTx/>
                <a:uFillTx/>
                <a:latin typeface="Arial"/>
                <a:ea typeface="+mn-ea"/>
                <a:cs typeface="Times New Roman" panose="02020603050405020304" pitchFamily="18" charset="0"/>
              </a:rPr>
              <a:t>TBCN</a:t>
            </a:r>
          </a:p>
        </p:txBody>
      </p:sp>
      <p:sp>
        <p:nvSpPr>
          <p:cNvPr id="30" name="TextBox 29">
            <a:extLst>
              <a:ext uri="{FF2B5EF4-FFF2-40B4-BE49-F238E27FC236}">
                <a16:creationId xmlns="" xmlns:a16="http://schemas.microsoft.com/office/drawing/2014/main" id="{66218820-8FA1-4A87-8112-865032D82C3B}"/>
              </a:ext>
            </a:extLst>
          </p:cNvPr>
          <p:cNvSpPr txBox="1"/>
          <p:nvPr/>
        </p:nvSpPr>
        <p:spPr>
          <a:xfrm>
            <a:off x="9449337" y="6118478"/>
            <a:ext cx="1183215" cy="461665"/>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srgbClr val="C00000"/>
                </a:solidFill>
                <a:effectLst/>
                <a:uLnTx/>
                <a:uFillTx/>
                <a:latin typeface="Arial"/>
                <a:ea typeface="+mn-ea"/>
                <a:cs typeface="Times New Roman" panose="02020603050405020304" pitchFamily="18" charset="0"/>
              </a:rPr>
              <a:t>XHCN</a:t>
            </a:r>
          </a:p>
        </p:txBody>
      </p:sp>
      <p:sp>
        <p:nvSpPr>
          <p:cNvPr id="16" name="Arrow: Curved Down 15">
            <a:extLst>
              <a:ext uri="{FF2B5EF4-FFF2-40B4-BE49-F238E27FC236}">
                <a16:creationId xmlns="" xmlns:a16="http://schemas.microsoft.com/office/drawing/2014/main" id="{2F848C0E-45F2-4412-9665-465D7DCA1CA0}"/>
              </a:ext>
            </a:extLst>
          </p:cNvPr>
          <p:cNvSpPr/>
          <p:nvPr/>
        </p:nvSpPr>
        <p:spPr>
          <a:xfrm>
            <a:off x="6440112" y="4704045"/>
            <a:ext cx="3654620" cy="876132"/>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TextBox 31">
            <a:extLst>
              <a:ext uri="{FF2B5EF4-FFF2-40B4-BE49-F238E27FC236}">
                <a16:creationId xmlns="" xmlns:a16="http://schemas.microsoft.com/office/drawing/2014/main" id="{2358DE5B-2559-45E4-90DA-BE75985F3A38}"/>
              </a:ext>
            </a:extLst>
          </p:cNvPr>
          <p:cNvSpPr txBox="1"/>
          <p:nvPr/>
        </p:nvSpPr>
        <p:spPr>
          <a:xfrm>
            <a:off x="7269102" y="4895545"/>
            <a:ext cx="1899238" cy="461665"/>
          </a:xfrm>
          <a:prstGeom prst="rect">
            <a:avLst/>
          </a:prstGeom>
          <a:no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i="0" u="none" strike="noStrike" kern="1200" cap="none" spc="0" normalizeH="0" baseline="0" noProof="0" dirty="0">
                <a:ln>
                  <a:noFill/>
                </a:ln>
                <a:solidFill>
                  <a:srgbClr val="0033CC"/>
                </a:solidFill>
                <a:effectLst/>
                <a:uLnTx/>
                <a:uFillTx/>
                <a:latin typeface="Arial"/>
                <a:ea typeface="+mn-ea"/>
                <a:cs typeface="Times New Roman" panose="02020603050405020304" pitchFamily="18" charset="0"/>
              </a:rPr>
              <a:t>KTTT TBCN</a:t>
            </a:r>
          </a:p>
        </p:txBody>
      </p:sp>
      <p:cxnSp>
        <p:nvCxnSpPr>
          <p:cNvPr id="23" name="Straight Connector 22">
            <a:extLst>
              <a:ext uri="{FF2B5EF4-FFF2-40B4-BE49-F238E27FC236}">
                <a16:creationId xmlns="" xmlns:a16="http://schemas.microsoft.com/office/drawing/2014/main" id="{CCA55E84-C542-4038-88BF-A710B0204AD9}"/>
              </a:ext>
            </a:extLst>
          </p:cNvPr>
          <p:cNvCxnSpPr/>
          <p:nvPr/>
        </p:nvCxnSpPr>
        <p:spPr>
          <a:xfrm>
            <a:off x="7269102" y="4572000"/>
            <a:ext cx="1821186" cy="78521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 xmlns:a16="http://schemas.microsoft.com/office/drawing/2014/main" id="{476531EA-98E3-419F-B5E2-991037763734}"/>
              </a:ext>
            </a:extLst>
          </p:cNvPr>
          <p:cNvCxnSpPr>
            <a:cxnSpLocks/>
          </p:cNvCxnSpPr>
          <p:nvPr/>
        </p:nvCxnSpPr>
        <p:spPr>
          <a:xfrm flipH="1">
            <a:off x="7402286" y="4479187"/>
            <a:ext cx="1498755" cy="916897"/>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0" name="Connector: Elbow 49">
            <a:extLst>
              <a:ext uri="{FF2B5EF4-FFF2-40B4-BE49-F238E27FC236}">
                <a16:creationId xmlns="" xmlns:a16="http://schemas.microsoft.com/office/drawing/2014/main" id="{5A4F25DE-04A9-45AC-A0FF-D7AA312B4D0B}"/>
              </a:ext>
            </a:extLst>
          </p:cNvPr>
          <p:cNvCxnSpPr>
            <a:cxnSpLocks/>
          </p:cNvCxnSpPr>
          <p:nvPr/>
        </p:nvCxnSpPr>
        <p:spPr>
          <a:xfrm>
            <a:off x="3942150" y="1244219"/>
            <a:ext cx="1292084" cy="644905"/>
          </a:xfrm>
          <a:prstGeom prst="bentConnector3">
            <a:avLst/>
          </a:prstGeom>
          <a:ln>
            <a:tailEnd type="triangle"/>
          </a:ln>
        </p:spPr>
        <p:style>
          <a:lnRef idx="1">
            <a:schemeClr val="dk1"/>
          </a:lnRef>
          <a:fillRef idx="0">
            <a:schemeClr val="dk1"/>
          </a:fillRef>
          <a:effectRef idx="0">
            <a:schemeClr val="dk1"/>
          </a:effectRef>
          <a:fontRef idx="minor">
            <a:schemeClr val="tx1"/>
          </a:fontRef>
        </p:style>
      </p:cxnSp>
      <p:cxnSp>
        <p:nvCxnSpPr>
          <p:cNvPr id="55" name="Connector: Elbow 54">
            <a:extLst>
              <a:ext uri="{FF2B5EF4-FFF2-40B4-BE49-F238E27FC236}">
                <a16:creationId xmlns="" xmlns:a16="http://schemas.microsoft.com/office/drawing/2014/main" id="{AAC0C3C2-86D7-478D-93A0-3F20307B0387}"/>
              </a:ext>
            </a:extLst>
          </p:cNvPr>
          <p:cNvCxnSpPr>
            <a:cxnSpLocks/>
          </p:cNvCxnSpPr>
          <p:nvPr/>
        </p:nvCxnSpPr>
        <p:spPr>
          <a:xfrm rot="10800000" flipV="1">
            <a:off x="8454800" y="1197128"/>
            <a:ext cx="1427080" cy="496550"/>
          </a:xfrm>
          <a:prstGeom prst="bentConnector3">
            <a:avLst/>
          </a:prstGeom>
          <a:ln>
            <a:tailEnd type="triangle"/>
          </a:ln>
        </p:spPr>
        <p:style>
          <a:lnRef idx="1">
            <a:schemeClr val="dk1"/>
          </a:lnRef>
          <a:fillRef idx="0">
            <a:schemeClr val="dk1"/>
          </a:fillRef>
          <a:effectRef idx="0">
            <a:schemeClr val="dk1"/>
          </a:effectRef>
          <a:fontRef idx="minor">
            <a:schemeClr val="tx1"/>
          </a:fontRef>
        </p:style>
      </p:cxnSp>
      <p:cxnSp>
        <p:nvCxnSpPr>
          <p:cNvPr id="54" name="Straight Arrow Connector 53">
            <a:extLst>
              <a:ext uri="{FF2B5EF4-FFF2-40B4-BE49-F238E27FC236}">
                <a16:creationId xmlns="" xmlns:a16="http://schemas.microsoft.com/office/drawing/2014/main" id="{F841FCAD-DB77-49B8-8485-357A141A0E50}"/>
              </a:ext>
            </a:extLst>
          </p:cNvPr>
          <p:cNvCxnSpPr/>
          <p:nvPr/>
        </p:nvCxnSpPr>
        <p:spPr>
          <a:xfrm>
            <a:off x="3942150" y="867162"/>
            <a:ext cx="0" cy="6336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0" name="Connector: Elbow 59">
            <a:extLst>
              <a:ext uri="{FF2B5EF4-FFF2-40B4-BE49-F238E27FC236}">
                <a16:creationId xmlns="" xmlns:a16="http://schemas.microsoft.com/office/drawing/2014/main" id="{9AC341AA-7AA6-431C-8395-9ABE38A23DC8}"/>
              </a:ext>
            </a:extLst>
          </p:cNvPr>
          <p:cNvCxnSpPr>
            <a:cxnSpLocks/>
          </p:cNvCxnSpPr>
          <p:nvPr/>
        </p:nvCxnSpPr>
        <p:spPr>
          <a:xfrm rot="10800000">
            <a:off x="8364368" y="2540313"/>
            <a:ext cx="1451840" cy="573321"/>
          </a:xfrm>
          <a:prstGeom prst="bentConnector3">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4070639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Line 7">
            <a:extLst>
              <a:ext uri="{FF2B5EF4-FFF2-40B4-BE49-F238E27FC236}">
                <a16:creationId xmlns="" xmlns:a16="http://schemas.microsoft.com/office/drawing/2014/main" id="{EBD46A8F-6B07-4A59-A321-FEFA68DF9600}"/>
              </a:ext>
            </a:extLst>
          </p:cNvPr>
          <p:cNvSpPr>
            <a:spLocks noChangeShapeType="1"/>
          </p:cNvSpPr>
          <p:nvPr/>
        </p:nvSpPr>
        <p:spPr bwMode="auto">
          <a:xfrm>
            <a:off x="3260716" y="1478825"/>
            <a:ext cx="5085845"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2" name="Title 1">
            <a:extLst>
              <a:ext uri="{FF2B5EF4-FFF2-40B4-BE49-F238E27FC236}">
                <a16:creationId xmlns="" xmlns:a16="http://schemas.microsoft.com/office/drawing/2014/main" id="{0E6BA917-911C-4954-B06A-12A127CD2495}"/>
              </a:ext>
            </a:extLst>
          </p:cNvPr>
          <p:cNvSpPr txBox="1">
            <a:spLocks noChangeArrowheads="1"/>
          </p:cNvSpPr>
          <p:nvPr/>
        </p:nvSpPr>
        <p:spPr>
          <a:xfrm>
            <a:off x="1618938" y="422385"/>
            <a:ext cx="8364511" cy="91337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400" b="1" kern="0" dirty="0">
                <a:solidFill>
                  <a:srgbClr val="0033CC"/>
                </a:solidFill>
                <a:latin typeface="Arial" panose="020B0604020202020204" pitchFamily="34" charset="0"/>
                <a:cs typeface="Arial" panose="020B0604020202020204" pitchFamily="34" charset="0"/>
              </a:rPr>
              <a:t>5.1.2. </a:t>
            </a:r>
            <a:r>
              <a:rPr lang="vi-VN" altLang="en-US" sz="2400" b="1" kern="0" dirty="0">
                <a:solidFill>
                  <a:srgbClr val="0033CC"/>
                </a:solidFill>
                <a:latin typeface="Arial" panose="020B0604020202020204" pitchFamily="34" charset="0"/>
                <a:cs typeface="Arial" panose="020B0604020202020204" pitchFamily="34" charset="0"/>
              </a:rPr>
              <a:t>Tính tất yếu khách quan của việc phát triển kinh tế</a:t>
            </a:r>
            <a:endParaRPr lang="en-US" altLang="en-US" sz="2400" b="1" kern="0" dirty="0">
              <a:solidFill>
                <a:srgbClr val="0033CC"/>
              </a:solidFill>
              <a:latin typeface="Arial" panose="020B0604020202020204" pitchFamily="34" charset="0"/>
              <a:cs typeface="Arial" panose="020B0604020202020204" pitchFamily="34" charset="0"/>
            </a:endParaRPr>
          </a:p>
          <a:p>
            <a:pPr algn="ctr" defTabSz="914400"/>
            <a:r>
              <a:rPr lang="vi-VN" altLang="en-US" sz="2400" b="1" kern="0" dirty="0">
                <a:solidFill>
                  <a:srgbClr val="0033CC"/>
                </a:solidFill>
                <a:latin typeface="Arial" panose="020B0604020202020204" pitchFamily="34" charset="0"/>
                <a:cs typeface="Arial" panose="020B0604020202020204" pitchFamily="34" charset="0"/>
              </a:rPr>
              <a:t>thị trường định hướng XHCN ở Việt Nam</a:t>
            </a:r>
            <a:endParaRPr lang="en-US" altLang="en-US" sz="2400" b="1" kern="0" dirty="0">
              <a:solidFill>
                <a:srgbClr val="0033CC"/>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C3F3A3C4-D2BD-4415-949C-1F839A0E8CED}"/>
              </a:ext>
            </a:extLst>
          </p:cNvPr>
          <p:cNvSpPr txBox="1"/>
          <p:nvPr/>
        </p:nvSpPr>
        <p:spPr>
          <a:xfrm>
            <a:off x="1618938" y="1749415"/>
            <a:ext cx="10253271" cy="769441"/>
          </a:xfrm>
          <a:prstGeom prst="rect">
            <a:avLst/>
          </a:prstGeom>
          <a:noFill/>
        </p:spPr>
        <p:txBody>
          <a:bodyPr wrap="square">
            <a:spAutoFit/>
          </a:bodyPr>
          <a:lstStyle/>
          <a:p>
            <a:pPr algn="ctr">
              <a:spcBef>
                <a:spcPts val="0"/>
              </a:spcBef>
              <a:defRPr/>
            </a:pPr>
            <a:r>
              <a:rPr lang="en-US" sz="2200" b="1" u="sng" dirty="0" err="1">
                <a:solidFill>
                  <a:srgbClr val="FF3399"/>
                </a:solidFill>
                <a:cs typeface="Times New Roman" panose="02020603050405020304" pitchFamily="18" charset="0"/>
              </a:rPr>
              <a:t>Thứ</a:t>
            </a:r>
            <a:r>
              <a:rPr lang="en-US" sz="2200" b="1" u="sng" dirty="0">
                <a:solidFill>
                  <a:srgbClr val="FF3399"/>
                </a:solidFill>
                <a:cs typeface="Times New Roman" panose="02020603050405020304" pitchFamily="18" charset="0"/>
              </a:rPr>
              <a:t> </a:t>
            </a:r>
            <a:r>
              <a:rPr lang="en-US" sz="2200" b="1" dirty="0" err="1">
                <a:solidFill>
                  <a:srgbClr val="FF3399"/>
                </a:solidFill>
                <a:cs typeface="Times New Roman" panose="02020603050405020304" pitchFamily="18" charset="0"/>
              </a:rPr>
              <a:t>hai</a:t>
            </a:r>
            <a:r>
              <a:rPr lang="en-US" sz="2200" dirty="0">
                <a:solidFill>
                  <a:schemeClr val="tx1">
                    <a:lumMod val="85000"/>
                    <a:lumOff val="15000"/>
                  </a:schemeClr>
                </a:solidFill>
                <a:cs typeface="Times New Roman" panose="02020603050405020304" pitchFamily="18" charset="0"/>
              </a:rPr>
              <a:t>, do t</a:t>
            </a:r>
            <a:r>
              <a:rPr lang="vi-VN" sz="2200" dirty="0">
                <a:solidFill>
                  <a:schemeClr val="tx1">
                    <a:lumMod val="85000"/>
                    <a:lumOff val="15000"/>
                  </a:schemeClr>
                </a:solidFill>
                <a:cs typeface="Times New Roman" panose="02020603050405020304" pitchFamily="18" charset="0"/>
              </a:rPr>
              <a:t>ính ưu việt của kinh tế thị trường trong thúc đẩy phát triển </a:t>
            </a:r>
            <a:endParaRPr lang="en-US" sz="2200" dirty="0">
              <a:solidFill>
                <a:schemeClr val="tx1">
                  <a:lumMod val="85000"/>
                  <a:lumOff val="15000"/>
                </a:schemeClr>
              </a:solidFill>
              <a:cs typeface="Times New Roman" panose="02020603050405020304" pitchFamily="18" charset="0"/>
            </a:endParaRPr>
          </a:p>
          <a:p>
            <a:pPr algn="ctr">
              <a:spcBef>
                <a:spcPts val="0"/>
              </a:spcBef>
              <a:defRPr/>
            </a:pPr>
            <a:r>
              <a:rPr lang="vi-VN" sz="2200" dirty="0">
                <a:solidFill>
                  <a:schemeClr val="tx1">
                    <a:lumMod val="85000"/>
                    <a:lumOff val="15000"/>
                  </a:schemeClr>
                </a:solidFill>
                <a:cs typeface="Times New Roman" panose="02020603050405020304" pitchFamily="18" charset="0"/>
              </a:rPr>
              <a:t>đối với Việt Nam.</a:t>
            </a:r>
            <a:endParaRPr lang="en-US" sz="2200" dirty="0">
              <a:solidFill>
                <a:schemeClr val="tx1">
                  <a:lumMod val="85000"/>
                  <a:lumOff val="15000"/>
                </a:schemeClr>
              </a:solidFill>
              <a:cs typeface="Times New Roman" panose="02020603050405020304" pitchFamily="18" charset="0"/>
            </a:endParaRPr>
          </a:p>
        </p:txBody>
      </p:sp>
      <p:sp>
        <p:nvSpPr>
          <p:cNvPr id="44" name="TextBox 43">
            <a:extLst>
              <a:ext uri="{FF2B5EF4-FFF2-40B4-BE49-F238E27FC236}">
                <a16:creationId xmlns="" xmlns:a16="http://schemas.microsoft.com/office/drawing/2014/main" id="{BF88DBE4-462D-445A-87E2-F1F7171264C2}"/>
              </a:ext>
            </a:extLst>
          </p:cNvPr>
          <p:cNvSpPr txBox="1"/>
          <p:nvPr/>
        </p:nvSpPr>
        <p:spPr>
          <a:xfrm>
            <a:off x="2194813" y="2789445"/>
            <a:ext cx="2377187" cy="707886"/>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000" i="0" u="none" strike="noStrike" kern="1200" cap="none" spc="0" normalizeH="0" baseline="0" noProof="0" dirty="0" err="1">
                <a:ln>
                  <a:noFill/>
                </a:ln>
                <a:solidFill>
                  <a:srgbClr val="7030A0"/>
                </a:solidFill>
                <a:effectLst/>
                <a:uLnTx/>
                <a:uFillTx/>
                <a:latin typeface="Arial"/>
                <a:ea typeface="+mn-ea"/>
                <a:cs typeface="Times New Roman" panose="02020603050405020304" pitchFamily="18" charset="0"/>
              </a:rPr>
              <a:t>Kinh</a:t>
            </a:r>
            <a:r>
              <a:rPr kumimoji="0" lang="en-US" altLang="en-US" sz="2000" i="0" u="none" strike="noStrike" kern="1200" cap="none" spc="0" normalizeH="0" baseline="0" noProof="0" dirty="0">
                <a:ln>
                  <a:noFill/>
                </a:ln>
                <a:solidFill>
                  <a:srgbClr val="7030A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7030A0"/>
                </a:solidFill>
                <a:effectLst/>
                <a:uLnTx/>
                <a:uFillTx/>
                <a:latin typeface="Arial"/>
                <a:ea typeface="+mn-ea"/>
                <a:cs typeface="Times New Roman" panose="02020603050405020304" pitchFamily="18" charset="0"/>
              </a:rPr>
              <a:t>tế</a:t>
            </a:r>
            <a:r>
              <a:rPr kumimoji="0" lang="en-US" altLang="en-US" sz="2000" i="0" u="none" strike="noStrike" kern="1200" cap="none" spc="0" normalizeH="0" baseline="0" noProof="0" dirty="0">
                <a:ln>
                  <a:noFill/>
                </a:ln>
                <a:solidFill>
                  <a:srgbClr val="7030A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7030A0"/>
                </a:solidFill>
                <a:effectLst/>
                <a:uLnTx/>
                <a:uFillTx/>
                <a:latin typeface="Arial"/>
                <a:ea typeface="+mn-ea"/>
                <a:cs typeface="Times New Roman" panose="02020603050405020304" pitchFamily="18" charset="0"/>
              </a:rPr>
              <a:t>thị</a:t>
            </a:r>
            <a:r>
              <a:rPr kumimoji="0" lang="en-US" altLang="en-US" sz="2000" i="0" u="none" strike="noStrike" kern="1200" cap="none" spc="0" normalizeH="0" baseline="0" noProof="0" dirty="0">
                <a:ln>
                  <a:noFill/>
                </a:ln>
                <a:solidFill>
                  <a:srgbClr val="7030A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7030A0"/>
                </a:solidFill>
                <a:effectLst/>
                <a:uLnTx/>
                <a:uFillTx/>
                <a:latin typeface="Arial"/>
                <a:ea typeface="+mn-ea"/>
                <a:cs typeface="Times New Roman" panose="02020603050405020304" pitchFamily="18" charset="0"/>
              </a:rPr>
              <a:t>trường</a:t>
            </a:r>
            <a:r>
              <a:rPr kumimoji="0" lang="en-US" altLang="en-US" sz="2000" i="0" u="none" strike="noStrike" kern="1200" cap="none" spc="0" normalizeH="0" baseline="0" noProof="0" dirty="0">
                <a:ln>
                  <a:noFill/>
                </a:ln>
                <a:solidFill>
                  <a:srgbClr val="7030A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7030A0"/>
                </a:solidFill>
                <a:effectLst/>
                <a:uLnTx/>
                <a:uFillTx/>
                <a:latin typeface="Arial"/>
                <a:ea typeface="+mn-ea"/>
                <a:cs typeface="Times New Roman" panose="02020603050405020304" pitchFamily="18" charset="0"/>
              </a:rPr>
              <a:t>định</a:t>
            </a:r>
            <a:r>
              <a:rPr kumimoji="0" lang="en-US" altLang="en-US" sz="2000" i="0" u="none" strike="noStrike" kern="1200" cap="none" spc="0" normalizeH="0" baseline="0" noProof="0" dirty="0">
                <a:ln>
                  <a:noFill/>
                </a:ln>
                <a:solidFill>
                  <a:srgbClr val="7030A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7030A0"/>
                </a:solidFill>
                <a:effectLst/>
                <a:uLnTx/>
                <a:uFillTx/>
                <a:latin typeface="Arial"/>
                <a:ea typeface="+mn-ea"/>
                <a:cs typeface="Times New Roman" panose="02020603050405020304" pitchFamily="18" charset="0"/>
              </a:rPr>
              <a:t>hướng</a:t>
            </a:r>
            <a:r>
              <a:rPr kumimoji="0" lang="en-US" altLang="en-US" sz="2000" i="0" u="none" strike="noStrike" kern="1200" cap="none" spc="0" normalizeH="0" baseline="0" noProof="0" dirty="0">
                <a:ln>
                  <a:noFill/>
                </a:ln>
                <a:solidFill>
                  <a:srgbClr val="7030A0"/>
                </a:solidFill>
                <a:effectLst/>
                <a:uLnTx/>
                <a:uFillTx/>
                <a:latin typeface="Arial"/>
                <a:ea typeface="+mn-ea"/>
                <a:cs typeface="Times New Roman" panose="02020603050405020304" pitchFamily="18" charset="0"/>
              </a:rPr>
              <a:t> XHCN</a:t>
            </a:r>
            <a:endParaRPr kumimoji="0" lang="en-US" sz="2000" i="0" u="none" strike="noStrike" kern="1200" cap="none" spc="0" normalizeH="0" baseline="0" noProof="0" dirty="0">
              <a:ln>
                <a:noFill/>
              </a:ln>
              <a:solidFill>
                <a:srgbClr val="7030A0"/>
              </a:solidFill>
              <a:effectLst/>
              <a:uLnTx/>
              <a:uFillTx/>
              <a:latin typeface="Arial"/>
              <a:ea typeface="+mn-ea"/>
              <a:cs typeface="+mn-cs"/>
            </a:endParaRPr>
          </a:p>
        </p:txBody>
      </p:sp>
      <p:cxnSp>
        <p:nvCxnSpPr>
          <p:cNvPr id="5" name="Straight Arrow Connector 4">
            <a:extLst>
              <a:ext uri="{FF2B5EF4-FFF2-40B4-BE49-F238E27FC236}">
                <a16:creationId xmlns="" xmlns:a16="http://schemas.microsoft.com/office/drawing/2014/main" id="{C9140E2E-7A1B-4958-8BAB-241ABD41C37F}"/>
              </a:ext>
            </a:extLst>
          </p:cNvPr>
          <p:cNvCxnSpPr>
            <a:cxnSpLocks/>
            <a:stCxn id="44" idx="3"/>
          </p:cNvCxnSpPr>
          <p:nvPr/>
        </p:nvCxnSpPr>
        <p:spPr>
          <a:xfrm>
            <a:off x="4572000" y="3143388"/>
            <a:ext cx="3441495"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 xmlns:a16="http://schemas.microsoft.com/office/drawing/2014/main" id="{4D5B163C-93D9-437B-A02A-1F07FC591D1F}"/>
              </a:ext>
            </a:extLst>
          </p:cNvPr>
          <p:cNvSpPr txBox="1"/>
          <p:nvPr/>
        </p:nvSpPr>
        <p:spPr>
          <a:xfrm>
            <a:off x="8013495" y="2779349"/>
            <a:ext cx="2377187" cy="707886"/>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err="1">
                <a:solidFill>
                  <a:srgbClr val="663300"/>
                </a:solidFill>
                <a:latin typeface="Arial"/>
                <a:cs typeface="Times New Roman" panose="02020603050405020304" pitchFamily="18" charset="0"/>
              </a:rPr>
              <a:t>Phân</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bổ</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nguồn</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lực</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hiệu</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quả</a:t>
            </a:r>
            <a:endParaRPr kumimoji="0" lang="en-US" sz="2000" i="0" u="none" strike="noStrike" kern="1200" cap="none" spc="0" normalizeH="0" baseline="0" noProof="0" dirty="0">
              <a:ln>
                <a:noFill/>
              </a:ln>
              <a:solidFill>
                <a:srgbClr val="663300"/>
              </a:solidFill>
              <a:effectLst/>
              <a:uLnTx/>
              <a:uFillTx/>
              <a:latin typeface="Arial"/>
              <a:ea typeface="+mn-ea"/>
              <a:cs typeface="+mn-cs"/>
            </a:endParaRPr>
          </a:p>
        </p:txBody>
      </p:sp>
      <p:sp>
        <p:nvSpPr>
          <p:cNvPr id="50" name="TextBox 49">
            <a:extLst>
              <a:ext uri="{FF2B5EF4-FFF2-40B4-BE49-F238E27FC236}">
                <a16:creationId xmlns="" xmlns:a16="http://schemas.microsoft.com/office/drawing/2014/main" id="{490EC074-948B-4847-8A5D-04D6A6A038FB}"/>
              </a:ext>
            </a:extLst>
          </p:cNvPr>
          <p:cNvSpPr txBox="1"/>
          <p:nvPr/>
        </p:nvSpPr>
        <p:spPr>
          <a:xfrm>
            <a:off x="5166921" y="2623389"/>
            <a:ext cx="1858157" cy="400110"/>
          </a:xfrm>
          <a:prstGeom prst="rect">
            <a:avLst/>
          </a:prstGeom>
          <a:noFill/>
        </p:spPr>
        <p:txBody>
          <a:bodyPr wrap="square">
            <a:spAutoFit/>
          </a:bodyPr>
          <a:lstStyle/>
          <a:p>
            <a:pPr algn="ctr"/>
            <a:r>
              <a:rPr lang="en-US" sz="2000" b="1" dirty="0" err="1">
                <a:solidFill>
                  <a:srgbClr val="0070C0"/>
                </a:solidFill>
                <a:latin typeface="Arial"/>
                <a:cs typeface="Times New Roman" panose="02020603050405020304" pitchFamily="18" charset="0"/>
              </a:rPr>
              <a:t>Quy</a:t>
            </a:r>
            <a:r>
              <a:rPr lang="en-US" sz="2000" b="1" dirty="0">
                <a:solidFill>
                  <a:srgbClr val="0070C0"/>
                </a:solidFill>
                <a:latin typeface="Arial"/>
                <a:cs typeface="Times New Roman" panose="02020603050405020304" pitchFamily="18" charset="0"/>
              </a:rPr>
              <a:t> </a:t>
            </a:r>
            <a:r>
              <a:rPr lang="en-US" sz="2000" b="1" dirty="0" err="1">
                <a:solidFill>
                  <a:srgbClr val="0070C0"/>
                </a:solidFill>
                <a:latin typeface="Arial"/>
                <a:cs typeface="Times New Roman" panose="02020603050405020304" pitchFamily="18" charset="0"/>
              </a:rPr>
              <a:t>luật</a:t>
            </a:r>
            <a:r>
              <a:rPr lang="en-US" sz="2000" b="1" dirty="0">
                <a:solidFill>
                  <a:srgbClr val="0070C0"/>
                </a:solidFill>
                <a:latin typeface="Arial"/>
                <a:cs typeface="Times New Roman" panose="02020603050405020304" pitchFamily="18" charset="0"/>
              </a:rPr>
              <a:t> </a:t>
            </a:r>
            <a:endParaRPr lang="en-US" sz="2000" b="1" dirty="0">
              <a:solidFill>
                <a:srgbClr val="0070C0"/>
              </a:solidFill>
            </a:endParaRPr>
          </a:p>
        </p:txBody>
      </p:sp>
      <p:sp>
        <p:nvSpPr>
          <p:cNvPr id="51" name="TextBox 50">
            <a:extLst>
              <a:ext uri="{FF2B5EF4-FFF2-40B4-BE49-F238E27FC236}">
                <a16:creationId xmlns="" xmlns:a16="http://schemas.microsoft.com/office/drawing/2014/main" id="{BC762482-8446-4140-9BA8-DB38964C27C6}"/>
              </a:ext>
            </a:extLst>
          </p:cNvPr>
          <p:cNvSpPr txBox="1"/>
          <p:nvPr/>
        </p:nvSpPr>
        <p:spPr>
          <a:xfrm>
            <a:off x="4731271" y="3286451"/>
            <a:ext cx="2888731" cy="400110"/>
          </a:xfrm>
          <a:prstGeom prst="rect">
            <a:avLst/>
          </a:prstGeom>
          <a:noFill/>
        </p:spPr>
        <p:txBody>
          <a:bodyPr wrap="square">
            <a:spAutoFit/>
          </a:bodyPr>
          <a:lstStyle/>
          <a:p>
            <a:pPr algn="ctr"/>
            <a:r>
              <a:rPr lang="en-US" sz="2000" b="1" dirty="0" err="1">
                <a:solidFill>
                  <a:srgbClr val="0070C0"/>
                </a:solidFill>
                <a:latin typeface="Arial"/>
                <a:cs typeface="Times New Roman" panose="02020603050405020304" pitchFamily="18" charset="0"/>
              </a:rPr>
              <a:t>Cung</a:t>
            </a:r>
            <a:r>
              <a:rPr lang="en-US" sz="2000" b="1" dirty="0">
                <a:solidFill>
                  <a:srgbClr val="0070C0"/>
                </a:solidFill>
                <a:latin typeface="Arial"/>
                <a:cs typeface="Times New Roman" panose="02020603050405020304" pitchFamily="18" charset="0"/>
              </a:rPr>
              <a:t> </a:t>
            </a:r>
            <a:r>
              <a:rPr lang="en-US" sz="2000" b="1" dirty="0" err="1">
                <a:solidFill>
                  <a:srgbClr val="0070C0"/>
                </a:solidFill>
                <a:latin typeface="Arial"/>
                <a:cs typeface="Times New Roman" panose="02020603050405020304" pitchFamily="18" charset="0"/>
              </a:rPr>
              <a:t>cầu</a:t>
            </a:r>
            <a:r>
              <a:rPr lang="en-US" sz="2000" b="1" dirty="0">
                <a:solidFill>
                  <a:srgbClr val="0070C0"/>
                </a:solidFill>
                <a:latin typeface="Arial"/>
                <a:cs typeface="Times New Roman" panose="02020603050405020304" pitchFamily="18" charset="0"/>
              </a:rPr>
              <a:t>, </a:t>
            </a:r>
            <a:r>
              <a:rPr lang="en-US" sz="2000" b="1" dirty="0" err="1">
                <a:solidFill>
                  <a:srgbClr val="0070C0"/>
                </a:solidFill>
                <a:latin typeface="Arial"/>
                <a:cs typeface="Times New Roman" panose="02020603050405020304" pitchFamily="18" charset="0"/>
              </a:rPr>
              <a:t>cạnh</a:t>
            </a:r>
            <a:r>
              <a:rPr lang="en-US" sz="2000" b="1" dirty="0">
                <a:solidFill>
                  <a:srgbClr val="0070C0"/>
                </a:solidFill>
                <a:latin typeface="Arial"/>
                <a:cs typeface="Times New Roman" panose="02020603050405020304" pitchFamily="18" charset="0"/>
              </a:rPr>
              <a:t> </a:t>
            </a:r>
            <a:r>
              <a:rPr lang="en-US" sz="2000" b="1" dirty="0" err="1">
                <a:solidFill>
                  <a:srgbClr val="0070C0"/>
                </a:solidFill>
                <a:latin typeface="Arial"/>
                <a:cs typeface="Times New Roman" panose="02020603050405020304" pitchFamily="18" charset="0"/>
              </a:rPr>
              <a:t>tranh</a:t>
            </a:r>
            <a:r>
              <a:rPr lang="en-US" sz="2000" b="1" dirty="0">
                <a:solidFill>
                  <a:srgbClr val="0070C0"/>
                </a:solidFill>
                <a:latin typeface="Arial"/>
                <a:cs typeface="Times New Roman" panose="02020603050405020304" pitchFamily="18" charset="0"/>
              </a:rPr>
              <a:t> </a:t>
            </a:r>
            <a:endParaRPr lang="en-US" sz="2000" b="1" dirty="0">
              <a:solidFill>
                <a:srgbClr val="0070C0"/>
              </a:solidFill>
            </a:endParaRPr>
          </a:p>
        </p:txBody>
      </p:sp>
      <p:pic>
        <p:nvPicPr>
          <p:cNvPr id="43010" name="Picture 2" descr="Những điều cần nhớ khi tìm thuê phòng trọ Đà Nẵng - Viraland">
            <a:extLst>
              <a:ext uri="{FF2B5EF4-FFF2-40B4-BE49-F238E27FC236}">
                <a16:creationId xmlns="" xmlns:a16="http://schemas.microsoft.com/office/drawing/2014/main" id="{A863BA76-87B4-44BF-8EA4-2BAF71A2CF8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49899" y="4535671"/>
            <a:ext cx="2698405" cy="1956732"/>
          </a:xfrm>
          <a:prstGeom prst="rect">
            <a:avLst/>
          </a:prstGeom>
          <a:noFill/>
          <a:extLst>
            <a:ext uri="{909E8E84-426E-40DD-AFC4-6F175D3DCCD1}">
              <a14:hiddenFill xmlns:a14="http://schemas.microsoft.com/office/drawing/2010/main">
                <a:solidFill>
                  <a:srgbClr val="FFFFFF"/>
                </a:solidFill>
              </a14:hiddenFill>
            </a:ext>
          </a:extLst>
        </p:spPr>
      </p:pic>
      <p:pic>
        <p:nvPicPr>
          <p:cNvPr id="43012" name="Picture 4" descr="Nhóm sinh viên png | PNGEgg">
            <a:extLst>
              <a:ext uri="{FF2B5EF4-FFF2-40B4-BE49-F238E27FC236}">
                <a16:creationId xmlns="" xmlns:a16="http://schemas.microsoft.com/office/drawing/2014/main" id="{E2F66E6E-0034-4993-9A72-022B0C88641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3711" y="4566925"/>
            <a:ext cx="2222609" cy="2028748"/>
          </a:xfrm>
          <a:prstGeom prst="rect">
            <a:avLst/>
          </a:prstGeom>
          <a:noFill/>
          <a:extLst>
            <a:ext uri="{909E8E84-426E-40DD-AFC4-6F175D3DCCD1}">
              <a14:hiddenFill xmlns:a14="http://schemas.microsoft.com/office/drawing/2010/main">
                <a:solidFill>
                  <a:srgbClr val="FFFFFF"/>
                </a:solidFill>
              </a14:hiddenFill>
            </a:ext>
          </a:extLst>
        </p:spPr>
      </p:pic>
      <p:sp>
        <p:nvSpPr>
          <p:cNvPr id="8" name="Arrow: Curved Down 7">
            <a:extLst>
              <a:ext uri="{FF2B5EF4-FFF2-40B4-BE49-F238E27FC236}">
                <a16:creationId xmlns="" xmlns:a16="http://schemas.microsoft.com/office/drawing/2014/main" id="{72AB7F07-E5C6-4DDB-ACDD-C25B6F4AE029}"/>
              </a:ext>
            </a:extLst>
          </p:cNvPr>
          <p:cNvSpPr/>
          <p:nvPr/>
        </p:nvSpPr>
        <p:spPr>
          <a:xfrm>
            <a:off x="3019272" y="3880215"/>
            <a:ext cx="2377187" cy="647060"/>
          </a:xfrm>
          <a:prstGeom prst="curvedDownArrow">
            <a:avLst/>
          </a:prstGeom>
          <a:solidFill>
            <a:srgbClr val="00B050"/>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55" name="Graphic 54" descr="Group of people with solid fill">
            <a:extLst>
              <a:ext uri="{FF2B5EF4-FFF2-40B4-BE49-F238E27FC236}">
                <a16:creationId xmlns="" xmlns:a16="http://schemas.microsoft.com/office/drawing/2014/main" id="{417A4BE1-CEE8-4DA9-BFD0-1A26311506C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8671319" y="4638941"/>
            <a:ext cx="2893102" cy="1866812"/>
          </a:xfrm>
          <a:prstGeom prst="rect">
            <a:avLst/>
          </a:prstGeom>
        </p:spPr>
      </p:pic>
      <p:sp>
        <p:nvSpPr>
          <p:cNvPr id="58" name="Arrow: Curved Down 57">
            <a:extLst>
              <a:ext uri="{FF2B5EF4-FFF2-40B4-BE49-F238E27FC236}">
                <a16:creationId xmlns="" xmlns:a16="http://schemas.microsoft.com/office/drawing/2014/main" id="{75260085-1E96-4897-A7B9-5FE7DB259262}"/>
              </a:ext>
            </a:extLst>
          </p:cNvPr>
          <p:cNvSpPr/>
          <p:nvPr/>
        </p:nvSpPr>
        <p:spPr>
          <a:xfrm rot="10800000" flipV="1">
            <a:off x="7442488" y="3928163"/>
            <a:ext cx="2377186" cy="647060"/>
          </a:xfrm>
          <a:prstGeom prst="curvedDownArrow">
            <a:avLst/>
          </a:prstGeom>
          <a:solidFill>
            <a:srgbClr val="00B050"/>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Heptagon 10">
            <a:extLst>
              <a:ext uri="{FF2B5EF4-FFF2-40B4-BE49-F238E27FC236}">
                <a16:creationId xmlns="" xmlns:a16="http://schemas.microsoft.com/office/drawing/2014/main" id="{10190255-D949-4462-8E1B-DBCD26954855}"/>
              </a:ext>
            </a:extLst>
          </p:cNvPr>
          <p:cNvSpPr/>
          <p:nvPr/>
        </p:nvSpPr>
        <p:spPr>
          <a:xfrm>
            <a:off x="1592077" y="2861413"/>
            <a:ext cx="416604" cy="405501"/>
          </a:xfrm>
          <a:prstGeom prst="heptagon">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dirty="0"/>
              <a:t>1</a:t>
            </a:r>
          </a:p>
        </p:txBody>
      </p:sp>
    </p:spTree>
    <p:extLst>
      <p:ext uri="{BB962C8B-B14F-4D97-AF65-F5344CB8AC3E}">
        <p14:creationId xmlns:p14="http://schemas.microsoft.com/office/powerpoint/2010/main" val="1897081941"/>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Line 7">
            <a:extLst>
              <a:ext uri="{FF2B5EF4-FFF2-40B4-BE49-F238E27FC236}">
                <a16:creationId xmlns="" xmlns:a16="http://schemas.microsoft.com/office/drawing/2014/main" id="{910CF8C1-CFD7-4C03-A471-912BB97716BC}"/>
              </a:ext>
            </a:extLst>
          </p:cNvPr>
          <p:cNvSpPr>
            <a:spLocks noChangeShapeType="1"/>
          </p:cNvSpPr>
          <p:nvPr/>
        </p:nvSpPr>
        <p:spPr bwMode="auto">
          <a:xfrm flipV="1">
            <a:off x="2596988" y="1172511"/>
            <a:ext cx="5313873" cy="0"/>
          </a:xfrm>
          <a:prstGeom prst="line">
            <a:avLst/>
          </a:prstGeom>
          <a:noFill/>
          <a:ln w="1270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Arial"/>
            </a:endParaRPr>
          </a:p>
        </p:txBody>
      </p:sp>
      <p:sp>
        <p:nvSpPr>
          <p:cNvPr id="7" name="Minus Sign 6">
            <a:extLst>
              <a:ext uri="{FF2B5EF4-FFF2-40B4-BE49-F238E27FC236}">
                <a16:creationId xmlns="" xmlns:a16="http://schemas.microsoft.com/office/drawing/2014/main" id="{F3F1C56A-D7D0-47E6-BC44-B912A56F62A6}"/>
              </a:ext>
            </a:extLst>
          </p:cNvPr>
          <p:cNvSpPr/>
          <p:nvPr/>
        </p:nvSpPr>
        <p:spPr>
          <a:xfrm rot="5400000">
            <a:off x="-4119988" y="3224651"/>
            <a:ext cx="8648670" cy="408695"/>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Arial"/>
            </a:endParaRPr>
          </a:p>
        </p:txBody>
      </p:sp>
      <p:sp>
        <p:nvSpPr>
          <p:cNvPr id="8" name="Minus Sign 7">
            <a:extLst>
              <a:ext uri="{FF2B5EF4-FFF2-40B4-BE49-F238E27FC236}">
                <a16:creationId xmlns="" xmlns:a16="http://schemas.microsoft.com/office/drawing/2014/main" id="{21706055-7DB4-45C9-90D6-6BF6DC962DCD}"/>
              </a:ext>
            </a:extLst>
          </p:cNvPr>
          <p:cNvSpPr/>
          <p:nvPr/>
        </p:nvSpPr>
        <p:spPr>
          <a:xfrm rot="5400000">
            <a:off x="-3151732" y="3182357"/>
            <a:ext cx="7090320" cy="493279"/>
          </a:xfrm>
          <a:prstGeom prst="mathMinu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a:endParaRPr>
          </a:p>
        </p:txBody>
      </p:sp>
      <p:sp>
        <p:nvSpPr>
          <p:cNvPr id="9" name="Minus Sign 8">
            <a:extLst>
              <a:ext uri="{FF2B5EF4-FFF2-40B4-BE49-F238E27FC236}">
                <a16:creationId xmlns="" xmlns:a16="http://schemas.microsoft.com/office/drawing/2014/main" id="{EC2F6DCB-A612-4E2B-9CA8-499EF5554D48}"/>
              </a:ext>
            </a:extLst>
          </p:cNvPr>
          <p:cNvSpPr/>
          <p:nvPr/>
        </p:nvSpPr>
        <p:spPr>
          <a:xfrm rot="16200000">
            <a:off x="-2022055" y="2988691"/>
            <a:ext cx="5394513" cy="422316"/>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Arial"/>
            </a:endParaRPr>
          </a:p>
        </p:txBody>
      </p:sp>
      <p:pic>
        <p:nvPicPr>
          <p:cNvPr id="17" name="图片 8">
            <a:extLst>
              <a:ext uri="{FF2B5EF4-FFF2-40B4-BE49-F238E27FC236}">
                <a16:creationId xmlns="" xmlns:a16="http://schemas.microsoft.com/office/drawing/2014/main" id="{55FA5AB7-89A4-43E2-A0B2-BFCCA770A6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9644156" y="3905579"/>
            <a:ext cx="2547841" cy="2952420"/>
          </a:xfrm>
          <a:prstGeom prst="rect">
            <a:avLst/>
          </a:prstGeom>
        </p:spPr>
      </p:pic>
      <p:sp>
        <p:nvSpPr>
          <p:cNvPr id="18" name="Title 1">
            <a:extLst>
              <a:ext uri="{FF2B5EF4-FFF2-40B4-BE49-F238E27FC236}">
                <a16:creationId xmlns="" xmlns:a16="http://schemas.microsoft.com/office/drawing/2014/main" id="{729A7F36-8447-464B-88BE-A105ABBF6BB3}"/>
              </a:ext>
            </a:extLst>
          </p:cNvPr>
          <p:cNvSpPr txBox="1">
            <a:spLocks noChangeArrowheads="1"/>
          </p:cNvSpPr>
          <p:nvPr/>
        </p:nvSpPr>
        <p:spPr>
          <a:xfrm>
            <a:off x="1597600" y="187981"/>
            <a:ext cx="8364511" cy="91337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400" b="1" kern="0" dirty="0">
                <a:solidFill>
                  <a:srgbClr val="0033CC"/>
                </a:solidFill>
                <a:latin typeface="Arial" panose="020B0604020202020204" pitchFamily="34" charset="0"/>
                <a:cs typeface="Arial" panose="020B0604020202020204" pitchFamily="34" charset="0"/>
              </a:rPr>
              <a:t>5.1.2. </a:t>
            </a:r>
            <a:r>
              <a:rPr lang="vi-VN" altLang="en-US" sz="2400" b="1" kern="0" dirty="0">
                <a:solidFill>
                  <a:srgbClr val="0033CC"/>
                </a:solidFill>
                <a:latin typeface="Arial" panose="020B0604020202020204" pitchFamily="34" charset="0"/>
                <a:cs typeface="Arial" panose="020B0604020202020204" pitchFamily="34" charset="0"/>
              </a:rPr>
              <a:t>Tính tất yếu khách quan của việc phát triển kinh tế</a:t>
            </a:r>
            <a:endParaRPr lang="en-US" altLang="en-US" sz="2400" b="1" kern="0" dirty="0">
              <a:solidFill>
                <a:srgbClr val="0033CC"/>
              </a:solidFill>
              <a:latin typeface="Arial" panose="020B0604020202020204" pitchFamily="34" charset="0"/>
              <a:cs typeface="Arial" panose="020B0604020202020204" pitchFamily="34" charset="0"/>
            </a:endParaRPr>
          </a:p>
          <a:p>
            <a:pPr algn="ctr" defTabSz="914400"/>
            <a:r>
              <a:rPr lang="vi-VN" altLang="en-US" sz="2400" b="1" kern="0" dirty="0">
                <a:solidFill>
                  <a:srgbClr val="0033CC"/>
                </a:solidFill>
                <a:latin typeface="Arial" panose="020B0604020202020204" pitchFamily="34" charset="0"/>
                <a:cs typeface="Arial" panose="020B0604020202020204" pitchFamily="34" charset="0"/>
              </a:rPr>
              <a:t>thị trường định hướng XHCN ở Việt Nam</a:t>
            </a:r>
            <a:endParaRPr lang="en-US" altLang="en-US" sz="2400" b="1" kern="0" dirty="0">
              <a:solidFill>
                <a:srgbClr val="0033CC"/>
              </a:solidFill>
              <a:latin typeface="Arial" panose="020B0604020202020204" pitchFamily="34" charset="0"/>
              <a:cs typeface="Arial" panose="020B0604020202020204" pitchFamily="34" charset="0"/>
            </a:endParaRPr>
          </a:p>
        </p:txBody>
      </p:sp>
      <p:sp>
        <p:nvSpPr>
          <p:cNvPr id="19" name="TextBox 18">
            <a:extLst>
              <a:ext uri="{FF2B5EF4-FFF2-40B4-BE49-F238E27FC236}">
                <a16:creationId xmlns="" xmlns:a16="http://schemas.microsoft.com/office/drawing/2014/main" id="{4CF63F00-4EDD-48DC-9E3E-5CD1516935A0}"/>
              </a:ext>
            </a:extLst>
          </p:cNvPr>
          <p:cNvSpPr txBox="1"/>
          <p:nvPr/>
        </p:nvSpPr>
        <p:spPr>
          <a:xfrm>
            <a:off x="1594499" y="2002771"/>
            <a:ext cx="2377187" cy="707886"/>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000" i="0" u="none" strike="noStrike" kern="1200" cap="none" spc="0" normalizeH="0" baseline="0" noProof="0" dirty="0" err="1">
                <a:ln>
                  <a:noFill/>
                </a:ln>
                <a:solidFill>
                  <a:srgbClr val="002060"/>
                </a:solidFill>
                <a:effectLst/>
                <a:uLnTx/>
                <a:uFillTx/>
                <a:latin typeface="Arial"/>
                <a:ea typeface="+mn-ea"/>
                <a:cs typeface="Times New Roman" panose="02020603050405020304" pitchFamily="18" charset="0"/>
              </a:rPr>
              <a:t>Kinh</a:t>
            </a:r>
            <a:r>
              <a:rPr kumimoji="0" lang="en-US" altLang="en-US" sz="2000" i="0" u="none" strike="noStrike" kern="1200" cap="none" spc="0" normalizeH="0" baseline="0" noProof="0" dirty="0">
                <a:ln>
                  <a:noFill/>
                </a:ln>
                <a:solidFill>
                  <a:srgbClr val="00206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002060"/>
                </a:solidFill>
                <a:effectLst/>
                <a:uLnTx/>
                <a:uFillTx/>
                <a:latin typeface="Arial"/>
                <a:ea typeface="+mn-ea"/>
                <a:cs typeface="Times New Roman" panose="02020603050405020304" pitchFamily="18" charset="0"/>
              </a:rPr>
              <a:t>tế</a:t>
            </a:r>
            <a:r>
              <a:rPr kumimoji="0" lang="en-US" altLang="en-US" sz="2000" i="0" u="none" strike="noStrike" kern="1200" cap="none" spc="0" normalizeH="0" baseline="0" noProof="0" dirty="0">
                <a:ln>
                  <a:noFill/>
                </a:ln>
                <a:solidFill>
                  <a:srgbClr val="00206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002060"/>
                </a:solidFill>
                <a:effectLst/>
                <a:uLnTx/>
                <a:uFillTx/>
                <a:latin typeface="Arial"/>
                <a:ea typeface="+mn-ea"/>
                <a:cs typeface="Times New Roman" panose="02020603050405020304" pitchFamily="18" charset="0"/>
              </a:rPr>
              <a:t>thị</a:t>
            </a:r>
            <a:r>
              <a:rPr kumimoji="0" lang="en-US" altLang="en-US" sz="2000" i="0" u="none" strike="noStrike" kern="1200" cap="none" spc="0" normalizeH="0" baseline="0" noProof="0" dirty="0">
                <a:ln>
                  <a:noFill/>
                </a:ln>
                <a:solidFill>
                  <a:srgbClr val="00206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002060"/>
                </a:solidFill>
                <a:effectLst/>
                <a:uLnTx/>
                <a:uFillTx/>
                <a:latin typeface="Arial"/>
                <a:ea typeface="+mn-ea"/>
                <a:cs typeface="Times New Roman" panose="02020603050405020304" pitchFamily="18" charset="0"/>
              </a:rPr>
              <a:t>trường</a:t>
            </a:r>
            <a:r>
              <a:rPr kumimoji="0" lang="en-US" altLang="en-US" sz="2000" i="0" u="none" strike="noStrike" kern="1200" cap="none" spc="0" normalizeH="0" baseline="0" noProof="0" dirty="0">
                <a:ln>
                  <a:noFill/>
                </a:ln>
                <a:solidFill>
                  <a:srgbClr val="00206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002060"/>
                </a:solidFill>
                <a:effectLst/>
                <a:uLnTx/>
                <a:uFillTx/>
                <a:latin typeface="Arial"/>
                <a:ea typeface="+mn-ea"/>
                <a:cs typeface="Times New Roman" panose="02020603050405020304" pitchFamily="18" charset="0"/>
              </a:rPr>
              <a:t>định</a:t>
            </a:r>
            <a:r>
              <a:rPr kumimoji="0" lang="en-US" altLang="en-US" sz="2000" i="0" u="none" strike="noStrike" kern="1200" cap="none" spc="0" normalizeH="0" baseline="0" noProof="0" dirty="0">
                <a:ln>
                  <a:noFill/>
                </a:ln>
                <a:solidFill>
                  <a:srgbClr val="002060"/>
                </a:solidFill>
                <a:effectLst/>
                <a:uLnTx/>
                <a:uFillTx/>
                <a:latin typeface="Arial"/>
                <a:ea typeface="+mn-ea"/>
                <a:cs typeface="Times New Roman" panose="02020603050405020304" pitchFamily="18" charset="0"/>
              </a:rPr>
              <a:t> </a:t>
            </a:r>
            <a:r>
              <a:rPr kumimoji="0" lang="en-US" altLang="en-US" sz="2000" i="0" u="none" strike="noStrike" kern="1200" cap="none" spc="0" normalizeH="0" baseline="0" noProof="0" dirty="0" err="1">
                <a:ln>
                  <a:noFill/>
                </a:ln>
                <a:solidFill>
                  <a:srgbClr val="002060"/>
                </a:solidFill>
                <a:effectLst/>
                <a:uLnTx/>
                <a:uFillTx/>
                <a:latin typeface="Arial"/>
                <a:ea typeface="+mn-ea"/>
                <a:cs typeface="Times New Roman" panose="02020603050405020304" pitchFamily="18" charset="0"/>
              </a:rPr>
              <a:t>hướng</a:t>
            </a:r>
            <a:r>
              <a:rPr kumimoji="0" lang="en-US" altLang="en-US" sz="2000" i="0" u="none" strike="noStrike" kern="1200" cap="none" spc="0" normalizeH="0" baseline="0" noProof="0" dirty="0">
                <a:ln>
                  <a:noFill/>
                </a:ln>
                <a:solidFill>
                  <a:srgbClr val="002060"/>
                </a:solidFill>
                <a:effectLst/>
                <a:uLnTx/>
                <a:uFillTx/>
                <a:latin typeface="Arial"/>
                <a:ea typeface="+mn-ea"/>
                <a:cs typeface="Times New Roman" panose="02020603050405020304" pitchFamily="18" charset="0"/>
              </a:rPr>
              <a:t> XHCN</a:t>
            </a:r>
            <a:endParaRPr kumimoji="0" lang="en-US" sz="2000" i="0" u="none" strike="noStrike" kern="1200" cap="none" spc="0" normalizeH="0" baseline="0" noProof="0" dirty="0">
              <a:ln>
                <a:noFill/>
              </a:ln>
              <a:solidFill>
                <a:srgbClr val="002060"/>
              </a:solidFill>
              <a:effectLst/>
              <a:uLnTx/>
              <a:uFillTx/>
              <a:latin typeface="Arial"/>
              <a:ea typeface="+mn-ea"/>
              <a:cs typeface="+mn-cs"/>
            </a:endParaRPr>
          </a:p>
        </p:txBody>
      </p:sp>
      <p:cxnSp>
        <p:nvCxnSpPr>
          <p:cNvPr id="20" name="Straight Arrow Connector 19">
            <a:extLst>
              <a:ext uri="{FF2B5EF4-FFF2-40B4-BE49-F238E27FC236}">
                <a16:creationId xmlns="" xmlns:a16="http://schemas.microsoft.com/office/drawing/2014/main" id="{1F54DBF2-D96D-4EFA-B46B-20DD11A9750D}"/>
              </a:ext>
            </a:extLst>
          </p:cNvPr>
          <p:cNvCxnSpPr>
            <a:cxnSpLocks/>
            <a:stCxn id="19" idx="3"/>
            <a:endCxn id="21" idx="1"/>
          </p:cNvCxnSpPr>
          <p:nvPr/>
        </p:nvCxnSpPr>
        <p:spPr>
          <a:xfrm flipV="1">
            <a:off x="3971686" y="1510130"/>
            <a:ext cx="3570038" cy="84658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1" name="TextBox 20">
            <a:extLst>
              <a:ext uri="{FF2B5EF4-FFF2-40B4-BE49-F238E27FC236}">
                <a16:creationId xmlns="" xmlns:a16="http://schemas.microsoft.com/office/drawing/2014/main" id="{9414EFDB-7040-4FB0-8A07-13B11DA34DE1}"/>
              </a:ext>
            </a:extLst>
          </p:cNvPr>
          <p:cNvSpPr txBox="1"/>
          <p:nvPr/>
        </p:nvSpPr>
        <p:spPr>
          <a:xfrm>
            <a:off x="7541724" y="1310075"/>
            <a:ext cx="2420388" cy="400110"/>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err="1">
                <a:solidFill>
                  <a:srgbClr val="7030A0"/>
                </a:solidFill>
                <a:latin typeface="Arial"/>
                <a:cs typeface="Times New Roman" panose="02020603050405020304" pitchFamily="18" charset="0"/>
              </a:rPr>
              <a:t>Lực</a:t>
            </a:r>
            <a:r>
              <a:rPr lang="en-US" sz="2000" dirty="0">
                <a:solidFill>
                  <a:srgbClr val="7030A0"/>
                </a:solidFill>
                <a:latin typeface="Arial"/>
                <a:cs typeface="Times New Roman" panose="02020603050405020304" pitchFamily="18" charset="0"/>
              </a:rPr>
              <a:t> </a:t>
            </a:r>
            <a:r>
              <a:rPr lang="en-US" sz="2000" dirty="0" err="1">
                <a:solidFill>
                  <a:srgbClr val="7030A0"/>
                </a:solidFill>
                <a:latin typeface="Arial"/>
                <a:cs typeface="Times New Roman" panose="02020603050405020304" pitchFamily="18" charset="0"/>
              </a:rPr>
              <a:t>lượng</a:t>
            </a:r>
            <a:r>
              <a:rPr lang="en-US" sz="2000" dirty="0">
                <a:solidFill>
                  <a:srgbClr val="7030A0"/>
                </a:solidFill>
                <a:latin typeface="Arial"/>
                <a:cs typeface="Times New Roman" panose="02020603050405020304" pitchFamily="18" charset="0"/>
              </a:rPr>
              <a:t> </a:t>
            </a:r>
            <a:r>
              <a:rPr lang="en-US" sz="2000" dirty="0" err="1">
                <a:solidFill>
                  <a:srgbClr val="7030A0"/>
                </a:solidFill>
                <a:latin typeface="Arial"/>
                <a:cs typeface="Times New Roman" panose="02020603050405020304" pitchFamily="18" charset="0"/>
              </a:rPr>
              <a:t>sản</a:t>
            </a:r>
            <a:r>
              <a:rPr lang="en-US" sz="2000" dirty="0">
                <a:solidFill>
                  <a:srgbClr val="7030A0"/>
                </a:solidFill>
                <a:latin typeface="Arial"/>
                <a:cs typeface="Times New Roman" panose="02020603050405020304" pitchFamily="18" charset="0"/>
              </a:rPr>
              <a:t> </a:t>
            </a:r>
            <a:r>
              <a:rPr lang="en-US" sz="2000" dirty="0" err="1">
                <a:solidFill>
                  <a:srgbClr val="7030A0"/>
                </a:solidFill>
                <a:latin typeface="Arial"/>
                <a:cs typeface="Times New Roman" panose="02020603050405020304" pitchFamily="18" charset="0"/>
              </a:rPr>
              <a:t>xuất</a:t>
            </a:r>
            <a:endParaRPr kumimoji="0" lang="en-US" sz="2000" i="0" u="none" strike="noStrike" kern="1200" cap="none" spc="0" normalizeH="0" baseline="0" noProof="0" dirty="0">
              <a:ln>
                <a:noFill/>
              </a:ln>
              <a:solidFill>
                <a:srgbClr val="7030A0"/>
              </a:solidFill>
              <a:effectLst/>
              <a:uLnTx/>
              <a:uFillTx/>
              <a:latin typeface="Arial"/>
              <a:ea typeface="+mn-ea"/>
              <a:cs typeface="+mn-cs"/>
            </a:endParaRPr>
          </a:p>
        </p:txBody>
      </p:sp>
      <p:sp>
        <p:nvSpPr>
          <p:cNvPr id="22" name="TextBox 21">
            <a:extLst>
              <a:ext uri="{FF2B5EF4-FFF2-40B4-BE49-F238E27FC236}">
                <a16:creationId xmlns="" xmlns:a16="http://schemas.microsoft.com/office/drawing/2014/main" id="{37C27485-186F-4980-BD3E-4CC19B385862}"/>
              </a:ext>
            </a:extLst>
          </p:cNvPr>
          <p:cNvSpPr txBox="1"/>
          <p:nvPr/>
        </p:nvSpPr>
        <p:spPr>
          <a:xfrm>
            <a:off x="5446479" y="1934746"/>
            <a:ext cx="1858158" cy="405350"/>
          </a:xfrm>
          <a:prstGeom prst="rect">
            <a:avLst/>
          </a:prstGeom>
          <a:noFill/>
        </p:spPr>
        <p:txBody>
          <a:bodyPr wrap="square">
            <a:spAutoFit/>
          </a:bodyPr>
          <a:lstStyle/>
          <a:p>
            <a:pPr algn="ctr"/>
            <a:r>
              <a:rPr lang="en-US" sz="2000" b="1" dirty="0" err="1">
                <a:solidFill>
                  <a:srgbClr val="0070C0"/>
                </a:solidFill>
                <a:latin typeface="Arial"/>
                <a:cs typeface="Times New Roman" panose="02020603050405020304" pitchFamily="18" charset="0"/>
              </a:rPr>
              <a:t>Thúc</a:t>
            </a:r>
            <a:r>
              <a:rPr lang="en-US" sz="2000" b="1" dirty="0">
                <a:solidFill>
                  <a:srgbClr val="0070C0"/>
                </a:solidFill>
                <a:latin typeface="Arial"/>
                <a:cs typeface="Times New Roman" panose="02020603050405020304" pitchFamily="18" charset="0"/>
              </a:rPr>
              <a:t> </a:t>
            </a:r>
            <a:r>
              <a:rPr lang="en-US" sz="2000" b="1" dirty="0" err="1">
                <a:solidFill>
                  <a:srgbClr val="0070C0"/>
                </a:solidFill>
                <a:latin typeface="Arial"/>
                <a:cs typeface="Times New Roman" panose="02020603050405020304" pitchFamily="18" charset="0"/>
              </a:rPr>
              <a:t>đẩy</a:t>
            </a:r>
            <a:endParaRPr lang="en-US" sz="2000" b="1" dirty="0">
              <a:solidFill>
                <a:srgbClr val="0070C0"/>
              </a:solidFill>
            </a:endParaRPr>
          </a:p>
        </p:txBody>
      </p:sp>
      <p:sp>
        <p:nvSpPr>
          <p:cNvPr id="24" name="Heptagon 23">
            <a:extLst>
              <a:ext uri="{FF2B5EF4-FFF2-40B4-BE49-F238E27FC236}">
                <a16:creationId xmlns="" xmlns:a16="http://schemas.microsoft.com/office/drawing/2014/main" id="{E0594575-D6DF-41DC-A12E-0093F94D0F44}"/>
              </a:ext>
            </a:extLst>
          </p:cNvPr>
          <p:cNvSpPr/>
          <p:nvPr/>
        </p:nvSpPr>
        <p:spPr>
          <a:xfrm>
            <a:off x="975378" y="1902042"/>
            <a:ext cx="416604" cy="405501"/>
          </a:xfrm>
          <a:prstGeom prst="heptagon">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dirty="0"/>
              <a:t>2</a:t>
            </a:r>
          </a:p>
        </p:txBody>
      </p:sp>
      <p:sp>
        <p:nvSpPr>
          <p:cNvPr id="25" name="TextBox 24">
            <a:extLst>
              <a:ext uri="{FF2B5EF4-FFF2-40B4-BE49-F238E27FC236}">
                <a16:creationId xmlns="" xmlns:a16="http://schemas.microsoft.com/office/drawing/2014/main" id="{E2FAA1D0-72B2-4F07-9F12-3F2C86958C80}"/>
              </a:ext>
            </a:extLst>
          </p:cNvPr>
          <p:cNvSpPr txBox="1"/>
          <p:nvPr/>
        </p:nvSpPr>
        <p:spPr>
          <a:xfrm>
            <a:off x="7564151" y="1983962"/>
            <a:ext cx="2420387" cy="707886"/>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err="1">
                <a:solidFill>
                  <a:srgbClr val="FF0066"/>
                </a:solidFill>
                <a:latin typeface="Arial"/>
                <a:cs typeface="Times New Roman" panose="02020603050405020304" pitchFamily="18" charset="0"/>
              </a:rPr>
              <a:t>Cải</a:t>
            </a:r>
            <a:r>
              <a:rPr lang="en-US" sz="2000" dirty="0">
                <a:solidFill>
                  <a:srgbClr val="FF0066"/>
                </a:solidFill>
                <a:latin typeface="Arial"/>
                <a:cs typeface="Times New Roman" panose="02020603050405020304" pitchFamily="18" charset="0"/>
              </a:rPr>
              <a:t> </a:t>
            </a:r>
            <a:r>
              <a:rPr lang="en-US" sz="2000" dirty="0" err="1">
                <a:solidFill>
                  <a:srgbClr val="FF0066"/>
                </a:solidFill>
                <a:latin typeface="Arial"/>
                <a:cs typeface="Times New Roman" panose="02020603050405020304" pitchFamily="18" charset="0"/>
              </a:rPr>
              <a:t>tiến</a:t>
            </a:r>
            <a:r>
              <a:rPr lang="en-US" sz="2000" dirty="0">
                <a:solidFill>
                  <a:srgbClr val="FF0066"/>
                </a:solidFill>
                <a:latin typeface="Arial"/>
                <a:cs typeface="Times New Roman" panose="02020603050405020304" pitchFamily="18" charset="0"/>
              </a:rPr>
              <a:t> </a:t>
            </a:r>
            <a:r>
              <a:rPr lang="en-US" sz="2000" dirty="0" err="1">
                <a:solidFill>
                  <a:srgbClr val="FF0066"/>
                </a:solidFill>
                <a:latin typeface="Arial"/>
                <a:cs typeface="Times New Roman" panose="02020603050405020304" pitchFamily="18" charset="0"/>
              </a:rPr>
              <a:t>kỹ</a:t>
            </a:r>
            <a:r>
              <a:rPr lang="en-US" sz="2000" dirty="0">
                <a:solidFill>
                  <a:srgbClr val="FF0066"/>
                </a:solidFill>
                <a:latin typeface="Arial"/>
                <a:cs typeface="Times New Roman" panose="02020603050405020304" pitchFamily="18" charset="0"/>
              </a:rPr>
              <a:t> </a:t>
            </a:r>
            <a:r>
              <a:rPr lang="en-US" sz="2000" dirty="0" err="1">
                <a:solidFill>
                  <a:srgbClr val="FF0066"/>
                </a:solidFill>
                <a:latin typeface="Arial"/>
                <a:cs typeface="Times New Roman" panose="02020603050405020304" pitchFamily="18" charset="0"/>
              </a:rPr>
              <a:t>thuật</a:t>
            </a:r>
            <a:r>
              <a:rPr lang="en-US" sz="2000" dirty="0">
                <a:solidFill>
                  <a:srgbClr val="FF0066"/>
                </a:solidFill>
                <a:latin typeface="Arial"/>
                <a:cs typeface="Times New Roman" panose="02020603050405020304" pitchFamily="18" charset="0"/>
              </a:rPr>
              <a:t>, </a:t>
            </a:r>
            <a:r>
              <a:rPr lang="en-US" sz="2000" dirty="0" err="1">
                <a:solidFill>
                  <a:srgbClr val="FF0066"/>
                </a:solidFill>
                <a:latin typeface="Arial"/>
                <a:cs typeface="Times New Roman" panose="02020603050405020304" pitchFamily="18" charset="0"/>
              </a:rPr>
              <a:t>công</a:t>
            </a:r>
            <a:r>
              <a:rPr lang="en-US" sz="2000" dirty="0">
                <a:solidFill>
                  <a:srgbClr val="FF0066"/>
                </a:solidFill>
                <a:latin typeface="Arial"/>
                <a:cs typeface="Times New Roman" panose="02020603050405020304" pitchFamily="18" charset="0"/>
              </a:rPr>
              <a:t> </a:t>
            </a:r>
            <a:r>
              <a:rPr lang="en-US" sz="2000" dirty="0" err="1">
                <a:solidFill>
                  <a:srgbClr val="FF0066"/>
                </a:solidFill>
                <a:latin typeface="Arial"/>
                <a:cs typeface="Times New Roman" panose="02020603050405020304" pitchFamily="18" charset="0"/>
              </a:rPr>
              <a:t>nghệ</a:t>
            </a:r>
            <a:endParaRPr kumimoji="0" lang="en-US" sz="2000" i="0" u="none" strike="noStrike" kern="1200" cap="none" spc="0" normalizeH="0" baseline="0" noProof="0" dirty="0">
              <a:ln>
                <a:noFill/>
              </a:ln>
              <a:solidFill>
                <a:srgbClr val="FF0066"/>
              </a:solidFill>
              <a:effectLst/>
              <a:uLnTx/>
              <a:uFillTx/>
              <a:latin typeface="Arial"/>
              <a:ea typeface="+mn-ea"/>
              <a:cs typeface="+mn-cs"/>
            </a:endParaRPr>
          </a:p>
        </p:txBody>
      </p:sp>
      <p:sp>
        <p:nvSpPr>
          <p:cNvPr id="26" name="TextBox 25">
            <a:extLst>
              <a:ext uri="{FF2B5EF4-FFF2-40B4-BE49-F238E27FC236}">
                <a16:creationId xmlns="" xmlns:a16="http://schemas.microsoft.com/office/drawing/2014/main" id="{9F5F102C-B521-47F0-8738-6E84FC41A8BA}"/>
              </a:ext>
            </a:extLst>
          </p:cNvPr>
          <p:cNvSpPr txBox="1"/>
          <p:nvPr/>
        </p:nvSpPr>
        <p:spPr>
          <a:xfrm>
            <a:off x="7564151" y="3075053"/>
            <a:ext cx="2420387" cy="707886"/>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err="1">
                <a:solidFill>
                  <a:srgbClr val="663300"/>
                </a:solidFill>
                <a:latin typeface="Arial"/>
                <a:cs typeface="Times New Roman" panose="02020603050405020304" pitchFamily="18" charset="0"/>
              </a:rPr>
              <a:t>Nâng</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cao</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năng</a:t>
            </a:r>
            <a:r>
              <a:rPr lang="en-US" sz="2000" dirty="0">
                <a:solidFill>
                  <a:srgbClr val="663300"/>
                </a:solidFill>
                <a:latin typeface="Arial"/>
                <a:cs typeface="Times New Roman" panose="02020603050405020304" pitchFamily="18" charset="0"/>
              </a:rPr>
              <a:t> </a:t>
            </a:r>
            <a:r>
              <a:rPr lang="en-US" sz="2000" dirty="0" err="1">
                <a:solidFill>
                  <a:srgbClr val="663300"/>
                </a:solidFill>
                <a:latin typeface="Arial"/>
                <a:cs typeface="Times New Roman" panose="02020603050405020304" pitchFamily="18" charset="0"/>
              </a:rPr>
              <a:t>suất</a:t>
            </a:r>
            <a:r>
              <a:rPr lang="en-US" sz="2000" dirty="0">
                <a:solidFill>
                  <a:srgbClr val="663300"/>
                </a:solidFill>
                <a:latin typeface="Arial"/>
                <a:cs typeface="Times New Roman" panose="02020603050405020304" pitchFamily="18" charset="0"/>
              </a:rPr>
              <a:t> lao </a:t>
            </a:r>
            <a:r>
              <a:rPr lang="en-US" sz="2000" dirty="0" err="1">
                <a:solidFill>
                  <a:srgbClr val="663300"/>
                </a:solidFill>
                <a:latin typeface="Arial"/>
                <a:cs typeface="Times New Roman" panose="02020603050405020304" pitchFamily="18" charset="0"/>
              </a:rPr>
              <a:t>động</a:t>
            </a:r>
            <a:endParaRPr kumimoji="0" lang="en-US" sz="2000" i="0" u="none" strike="noStrike" kern="1200" cap="none" spc="0" normalizeH="0" baseline="0" noProof="0" dirty="0">
              <a:ln>
                <a:noFill/>
              </a:ln>
              <a:solidFill>
                <a:srgbClr val="663300"/>
              </a:solidFill>
              <a:effectLst/>
              <a:uLnTx/>
              <a:uFillTx/>
              <a:latin typeface="Arial"/>
              <a:ea typeface="+mn-ea"/>
              <a:cs typeface="+mn-cs"/>
            </a:endParaRPr>
          </a:p>
        </p:txBody>
      </p:sp>
      <p:cxnSp>
        <p:nvCxnSpPr>
          <p:cNvPr id="14" name="Straight Arrow Connector 13">
            <a:extLst>
              <a:ext uri="{FF2B5EF4-FFF2-40B4-BE49-F238E27FC236}">
                <a16:creationId xmlns="" xmlns:a16="http://schemas.microsoft.com/office/drawing/2014/main" id="{D9DA746A-3562-492E-87F8-B1B7BA54DE74}"/>
              </a:ext>
            </a:extLst>
          </p:cNvPr>
          <p:cNvCxnSpPr>
            <a:cxnSpLocks/>
            <a:stCxn id="19" idx="3"/>
            <a:endCxn id="26" idx="1"/>
          </p:cNvCxnSpPr>
          <p:nvPr/>
        </p:nvCxnSpPr>
        <p:spPr>
          <a:xfrm>
            <a:off x="3971686" y="2356714"/>
            <a:ext cx="3592465" cy="10722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8" name="Straight Arrow Connector 27">
            <a:extLst>
              <a:ext uri="{FF2B5EF4-FFF2-40B4-BE49-F238E27FC236}">
                <a16:creationId xmlns="" xmlns:a16="http://schemas.microsoft.com/office/drawing/2014/main" id="{D59D5698-92F6-4AB6-80BA-A40EFF3603B7}"/>
              </a:ext>
            </a:extLst>
          </p:cNvPr>
          <p:cNvCxnSpPr>
            <a:cxnSpLocks/>
            <a:stCxn id="19" idx="3"/>
            <a:endCxn id="25" idx="1"/>
          </p:cNvCxnSpPr>
          <p:nvPr/>
        </p:nvCxnSpPr>
        <p:spPr>
          <a:xfrm flipV="1">
            <a:off x="3971686" y="2337905"/>
            <a:ext cx="3592465" cy="1880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44034" name="Picture 2" descr="Top Điện thoại Samsung tầm trung đáng mua hiện nay - VINH TRAN MOBILE">
            <a:extLst>
              <a:ext uri="{FF2B5EF4-FFF2-40B4-BE49-F238E27FC236}">
                <a16:creationId xmlns="" xmlns:a16="http://schemas.microsoft.com/office/drawing/2014/main" id="{9A4EDA26-13B7-4948-A1D1-1BABE275AEE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87055" y="1770289"/>
            <a:ext cx="1858157" cy="1382647"/>
          </a:xfrm>
          <a:prstGeom prst="rect">
            <a:avLst/>
          </a:prstGeom>
          <a:noFill/>
          <a:extLst>
            <a:ext uri="{909E8E84-426E-40DD-AFC4-6F175D3DCCD1}">
              <a14:hiddenFill xmlns:a14="http://schemas.microsoft.com/office/drawing/2010/main">
                <a:solidFill>
                  <a:srgbClr val="FFFFFF"/>
                </a:solidFill>
              </a14:hiddenFill>
            </a:ext>
          </a:extLst>
        </p:spPr>
      </p:pic>
      <p:pic>
        <p:nvPicPr>
          <p:cNvPr id="44036" name="Picture 4" descr="Ký ức kinh tế Việt Nam thời bao cấp qua tranh biếm hoạ">
            <a:extLst>
              <a:ext uri="{FF2B5EF4-FFF2-40B4-BE49-F238E27FC236}">
                <a16:creationId xmlns="" xmlns:a16="http://schemas.microsoft.com/office/drawing/2014/main" id="{0715F347-93D9-46E6-B272-71D070DD8FF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21859" y="3357184"/>
            <a:ext cx="3719388" cy="2565779"/>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a:extLst>
              <a:ext uri="{FF2B5EF4-FFF2-40B4-BE49-F238E27FC236}">
                <a16:creationId xmlns="" xmlns:a16="http://schemas.microsoft.com/office/drawing/2014/main" id="{1C22EA6F-5CAA-4740-90E2-618245D47E2C}"/>
              </a:ext>
            </a:extLst>
          </p:cNvPr>
          <p:cNvSpPr txBox="1"/>
          <p:nvPr/>
        </p:nvSpPr>
        <p:spPr>
          <a:xfrm>
            <a:off x="1667909" y="6167653"/>
            <a:ext cx="1858158" cy="405350"/>
          </a:xfrm>
          <a:prstGeom prst="rect">
            <a:avLst/>
          </a:prstGeom>
          <a:noFill/>
        </p:spPr>
        <p:txBody>
          <a:bodyPr wrap="square">
            <a:spAutoFit/>
          </a:bodyPr>
          <a:lstStyle/>
          <a:p>
            <a:pPr algn="ctr"/>
            <a:r>
              <a:rPr lang="en-US" sz="2000" b="1" dirty="0" err="1">
                <a:solidFill>
                  <a:srgbClr val="0070C0"/>
                </a:solidFill>
                <a:latin typeface="Arial"/>
                <a:cs typeface="Times New Roman" panose="02020603050405020304" pitchFamily="18" charset="0"/>
              </a:rPr>
              <a:t>Thời</a:t>
            </a:r>
            <a:r>
              <a:rPr lang="en-US" sz="2000" b="1" dirty="0">
                <a:solidFill>
                  <a:srgbClr val="0070C0"/>
                </a:solidFill>
                <a:latin typeface="Arial"/>
                <a:cs typeface="Times New Roman" panose="02020603050405020304" pitchFamily="18" charset="0"/>
              </a:rPr>
              <a:t> bao </a:t>
            </a:r>
            <a:r>
              <a:rPr lang="en-US" sz="2000" b="1" dirty="0" err="1">
                <a:solidFill>
                  <a:srgbClr val="0070C0"/>
                </a:solidFill>
                <a:latin typeface="Arial"/>
                <a:cs typeface="Times New Roman" panose="02020603050405020304" pitchFamily="18" charset="0"/>
              </a:rPr>
              <a:t>cấp</a:t>
            </a:r>
            <a:endParaRPr lang="en-US" sz="2000" b="1" dirty="0">
              <a:solidFill>
                <a:srgbClr val="0070C0"/>
              </a:solidFill>
            </a:endParaRPr>
          </a:p>
        </p:txBody>
      </p:sp>
      <p:pic>
        <p:nvPicPr>
          <p:cNvPr id="44038" name="Picture 6" descr="Danh sách các mặt hàng tiêu dùng thiết yếu trong siêu thị cửa hàng">
            <a:extLst>
              <a:ext uri="{FF2B5EF4-FFF2-40B4-BE49-F238E27FC236}">
                <a16:creationId xmlns="" xmlns:a16="http://schemas.microsoft.com/office/drawing/2014/main" id="{479F01AA-9C6A-469C-AB9C-84147C0B341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57410" y="4239403"/>
            <a:ext cx="2055372" cy="2101436"/>
          </a:xfrm>
          <a:prstGeom prst="rect">
            <a:avLst/>
          </a:prstGeom>
          <a:noFill/>
          <a:extLst>
            <a:ext uri="{909E8E84-426E-40DD-AFC4-6F175D3DCCD1}">
              <a14:hiddenFill xmlns:a14="http://schemas.microsoft.com/office/drawing/2010/main">
                <a:solidFill>
                  <a:srgbClr val="FFFFFF"/>
                </a:solidFill>
              </a14:hiddenFill>
            </a:ext>
          </a:extLst>
        </p:spPr>
      </p:pic>
      <p:pic>
        <p:nvPicPr>
          <p:cNvPr id="44040" name="Picture 8" descr="Tối ưu hóa nhà kho với kệ chứa hàng hạng nặng công nghiệp | Tin tức |  Navavina">
            <a:extLst>
              <a:ext uri="{FF2B5EF4-FFF2-40B4-BE49-F238E27FC236}">
                <a16:creationId xmlns="" xmlns:a16="http://schemas.microsoft.com/office/drawing/2014/main" id="{ED72045F-B9F3-4EA0-834B-A778339F614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11603" y="4239403"/>
            <a:ext cx="2258317" cy="21014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3602605"/>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268" name="Google Shape;268;p29"/>
          <p:cNvSpPr/>
          <p:nvPr/>
        </p:nvSpPr>
        <p:spPr>
          <a:xfrm>
            <a:off x="136149" y="5856400"/>
            <a:ext cx="500400" cy="500800"/>
          </a:xfrm>
          <a:prstGeom prst="donut">
            <a:avLst>
              <a:gd name="adj" fmla="val 24108"/>
            </a:avLst>
          </a:prstGeom>
          <a:solidFill>
            <a:srgbClr val="33CC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9"/>
          <p:cNvSpPr/>
          <p:nvPr/>
        </p:nvSpPr>
        <p:spPr>
          <a:xfrm>
            <a:off x="0" y="6357200"/>
            <a:ext cx="500400" cy="500800"/>
          </a:xfrm>
          <a:prstGeom prst="donut">
            <a:avLst>
              <a:gd name="adj" fmla="val 24108"/>
            </a:avLst>
          </a:prstGeom>
          <a:solidFill>
            <a:srgbClr val="33CCCC"/>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9"/>
          <p:cNvSpPr/>
          <p:nvPr/>
        </p:nvSpPr>
        <p:spPr>
          <a:xfrm>
            <a:off x="467106" y="6176793"/>
            <a:ext cx="500400" cy="500800"/>
          </a:xfrm>
          <a:prstGeom prst="donut">
            <a:avLst>
              <a:gd name="adj" fmla="val 24108"/>
            </a:avLst>
          </a:prstGeom>
          <a:solidFill>
            <a:srgbClr val="A7EA5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72" name="Google Shape;272;p29"/>
          <p:cNvCxnSpPr>
            <a:cxnSpLocks/>
          </p:cNvCxnSpPr>
          <p:nvPr/>
        </p:nvCxnSpPr>
        <p:spPr>
          <a:xfrm>
            <a:off x="5459133" y="2254546"/>
            <a:ext cx="0" cy="3601854"/>
          </a:xfrm>
          <a:prstGeom prst="straightConnector1">
            <a:avLst/>
          </a:prstGeom>
          <a:noFill/>
          <a:ln w="19050" cap="flat" cmpd="sng">
            <a:solidFill>
              <a:srgbClr val="162D5A"/>
            </a:solidFill>
            <a:prstDash val="solid"/>
            <a:round/>
            <a:headEnd type="oval" w="med" len="med"/>
            <a:tailEnd type="oval" w="med" len="med"/>
          </a:ln>
        </p:spPr>
      </p:cxnSp>
      <p:sp>
        <p:nvSpPr>
          <p:cNvPr id="14" name="Line 7">
            <a:extLst>
              <a:ext uri="{FF2B5EF4-FFF2-40B4-BE49-F238E27FC236}">
                <a16:creationId xmlns="" xmlns:a16="http://schemas.microsoft.com/office/drawing/2014/main" id="{65DDD3A9-86EB-445A-9A64-6F266FFAD54C}"/>
              </a:ext>
            </a:extLst>
          </p:cNvPr>
          <p:cNvSpPr>
            <a:spLocks noChangeShapeType="1"/>
          </p:cNvSpPr>
          <p:nvPr/>
        </p:nvSpPr>
        <p:spPr bwMode="auto">
          <a:xfrm flipV="1">
            <a:off x="3231527" y="1115106"/>
            <a:ext cx="5313873"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Arial"/>
            </a:endParaRPr>
          </a:p>
        </p:txBody>
      </p:sp>
      <p:sp>
        <p:nvSpPr>
          <p:cNvPr id="15" name="Title 1">
            <a:extLst>
              <a:ext uri="{FF2B5EF4-FFF2-40B4-BE49-F238E27FC236}">
                <a16:creationId xmlns="" xmlns:a16="http://schemas.microsoft.com/office/drawing/2014/main" id="{695A0C7A-8FB6-43E0-AA78-E2B6C2498AAD}"/>
              </a:ext>
            </a:extLst>
          </p:cNvPr>
          <p:cNvSpPr txBox="1">
            <a:spLocks noChangeArrowheads="1"/>
          </p:cNvSpPr>
          <p:nvPr/>
        </p:nvSpPr>
        <p:spPr>
          <a:xfrm>
            <a:off x="1597600" y="187981"/>
            <a:ext cx="8364511" cy="91337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400" b="1" kern="0" dirty="0">
                <a:solidFill>
                  <a:srgbClr val="7030A0"/>
                </a:solidFill>
                <a:latin typeface="Arial" panose="020B0604020202020204" pitchFamily="34" charset="0"/>
                <a:cs typeface="Arial" panose="020B0604020202020204" pitchFamily="34" charset="0"/>
              </a:rPr>
              <a:t>5.1.2. </a:t>
            </a:r>
            <a:r>
              <a:rPr lang="vi-VN" altLang="en-US" sz="2400" b="1" kern="0" dirty="0">
                <a:solidFill>
                  <a:srgbClr val="7030A0"/>
                </a:solidFill>
                <a:latin typeface="Arial" panose="020B0604020202020204" pitchFamily="34" charset="0"/>
                <a:cs typeface="Arial" panose="020B0604020202020204" pitchFamily="34" charset="0"/>
              </a:rPr>
              <a:t>Tính tất yếu khách quan của việc phát triển kinh tế</a:t>
            </a:r>
            <a:endParaRPr lang="en-US" altLang="en-US" sz="2400" b="1" kern="0" dirty="0">
              <a:solidFill>
                <a:srgbClr val="7030A0"/>
              </a:solidFill>
              <a:latin typeface="Arial" panose="020B0604020202020204" pitchFamily="34" charset="0"/>
              <a:cs typeface="Arial" panose="020B0604020202020204" pitchFamily="34" charset="0"/>
            </a:endParaRPr>
          </a:p>
          <a:p>
            <a:pPr algn="ctr" defTabSz="914400"/>
            <a:r>
              <a:rPr lang="vi-VN" altLang="en-US" sz="2400" b="1" kern="0" dirty="0">
                <a:solidFill>
                  <a:srgbClr val="7030A0"/>
                </a:solidFill>
                <a:latin typeface="Arial" panose="020B0604020202020204" pitchFamily="34" charset="0"/>
                <a:cs typeface="Arial" panose="020B0604020202020204" pitchFamily="34" charset="0"/>
              </a:rPr>
              <a:t>thị trường định hướng XHCN ở Việt Nam</a:t>
            </a:r>
            <a:endParaRPr lang="en-US" altLang="en-US" sz="2400" b="1" kern="0" dirty="0">
              <a:solidFill>
                <a:srgbClr val="7030A0"/>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 xmlns:a16="http://schemas.microsoft.com/office/drawing/2014/main" id="{39F371D6-945D-45D0-8C06-653A429F5C69}"/>
              </a:ext>
            </a:extLst>
          </p:cNvPr>
          <p:cNvSpPr txBox="1"/>
          <p:nvPr/>
        </p:nvSpPr>
        <p:spPr>
          <a:xfrm>
            <a:off x="636549" y="1534043"/>
            <a:ext cx="10145486" cy="400110"/>
          </a:xfrm>
          <a:prstGeom prst="rect">
            <a:avLst/>
          </a:prstGeom>
          <a:noFill/>
        </p:spPr>
        <p:txBody>
          <a:bodyPr wrap="square">
            <a:spAutoFit/>
          </a:bodyPr>
          <a:lstStyle/>
          <a:p>
            <a:pPr algn="ctr">
              <a:spcBef>
                <a:spcPts val="0"/>
              </a:spcBef>
              <a:defRPr/>
            </a:pPr>
            <a:r>
              <a:rPr lang="en-US" sz="2000" b="1" u="sng" dirty="0" err="1">
                <a:solidFill>
                  <a:srgbClr val="FF3399"/>
                </a:solidFill>
                <a:cs typeface="Times New Roman" panose="02020603050405020304" pitchFamily="18" charset="0"/>
              </a:rPr>
              <a:t>Thứ</a:t>
            </a:r>
            <a:r>
              <a:rPr lang="en-US" sz="2000" b="1" u="sng" dirty="0">
                <a:solidFill>
                  <a:srgbClr val="FF3399"/>
                </a:solidFill>
                <a:cs typeface="Times New Roman" panose="02020603050405020304" pitchFamily="18" charset="0"/>
              </a:rPr>
              <a:t> </a:t>
            </a:r>
            <a:r>
              <a:rPr lang="en-US" sz="2000" b="1" u="sng" dirty="0" err="1">
                <a:solidFill>
                  <a:srgbClr val="FF3399"/>
                </a:solidFill>
                <a:cs typeface="Times New Roman" panose="02020603050405020304" pitchFamily="18" charset="0"/>
              </a:rPr>
              <a:t>ba</a:t>
            </a:r>
            <a:r>
              <a:rPr lang="vi-VN" sz="2000" dirty="0">
                <a:solidFill>
                  <a:srgbClr val="000000"/>
                </a:solidFill>
                <a:cs typeface="Times New Roman" panose="02020603050405020304" pitchFamily="18" charset="0"/>
              </a:rPr>
              <a:t>,</a:t>
            </a:r>
            <a:r>
              <a:rPr lang="en-US" sz="2000" dirty="0">
                <a:solidFill>
                  <a:srgbClr val="000000"/>
                </a:solidFill>
                <a:cs typeface="Times New Roman" panose="02020603050405020304" pitchFamily="18" charset="0"/>
              </a:rPr>
              <a:t> p</a:t>
            </a:r>
            <a:r>
              <a:rPr lang="vi-VN" sz="2000" dirty="0">
                <a:solidFill>
                  <a:srgbClr val="000000"/>
                </a:solidFill>
                <a:cs typeface="Times New Roman" panose="02020603050405020304" pitchFamily="18" charset="0"/>
              </a:rPr>
              <a:t>hù hợp với </a:t>
            </a:r>
            <a:r>
              <a:rPr lang="vi-VN" sz="2000" b="1" dirty="0">
                <a:solidFill>
                  <a:srgbClr val="000000"/>
                </a:solidFill>
                <a:cs typeface="Times New Roman" panose="02020603050405020304" pitchFamily="18" charset="0"/>
              </a:rPr>
              <a:t>nguyện vọng </a:t>
            </a:r>
            <a:r>
              <a:rPr lang="en-US" sz="2000" b="1" dirty="0" err="1">
                <a:solidFill>
                  <a:srgbClr val="000000"/>
                </a:solidFill>
                <a:cs typeface="Times New Roman" panose="02020603050405020304" pitchFamily="18" charset="0"/>
              </a:rPr>
              <a:t>của</a:t>
            </a:r>
            <a:r>
              <a:rPr lang="en-US" sz="2000" b="1" dirty="0">
                <a:solidFill>
                  <a:srgbClr val="000000"/>
                </a:solidFill>
                <a:cs typeface="Times New Roman" panose="02020603050405020304" pitchFamily="18" charset="0"/>
              </a:rPr>
              <a:t> </a:t>
            </a:r>
            <a:r>
              <a:rPr lang="en-US" sz="2000" b="1" dirty="0" err="1">
                <a:solidFill>
                  <a:srgbClr val="000000"/>
                </a:solidFill>
                <a:cs typeface="Times New Roman" panose="02020603050405020304" pitchFamily="18" charset="0"/>
              </a:rPr>
              <a:t>nhân</a:t>
            </a:r>
            <a:r>
              <a:rPr lang="en-US" sz="2000" b="1" dirty="0">
                <a:solidFill>
                  <a:srgbClr val="000000"/>
                </a:solidFill>
                <a:cs typeface="Times New Roman" panose="02020603050405020304" pitchFamily="18" charset="0"/>
              </a:rPr>
              <a:t> </a:t>
            </a:r>
            <a:r>
              <a:rPr lang="en-US" sz="2000" b="1" dirty="0" err="1">
                <a:solidFill>
                  <a:srgbClr val="000000"/>
                </a:solidFill>
                <a:cs typeface="Times New Roman" panose="02020603050405020304" pitchFamily="18" charset="0"/>
              </a:rPr>
              <a:t>dân</a:t>
            </a:r>
            <a:r>
              <a:rPr lang="vi-VN" sz="2000" dirty="0">
                <a:solidFill>
                  <a:srgbClr val="000000"/>
                </a:solidFill>
                <a:cs typeface="Times New Roman" panose="02020603050405020304" pitchFamily="18" charset="0"/>
              </a:rPr>
              <a:t> </a:t>
            </a:r>
            <a:endParaRPr lang="en-US" dirty="0">
              <a:solidFill>
                <a:srgbClr val="002060"/>
              </a:solidFill>
              <a:latin typeface="Times New Roman" panose="02020603050405020304" pitchFamily="18" charset="0"/>
              <a:cs typeface="Times New Roman" panose="02020603050405020304" pitchFamily="18" charset="0"/>
            </a:endParaRPr>
          </a:p>
        </p:txBody>
      </p:sp>
      <p:pic>
        <p:nvPicPr>
          <p:cNvPr id="45058" name="Picture 2" descr="Infographic] Cách mạng Tháng Tám 1945: Mở ra kỷ nguyên mới cho đất nước">
            <a:extLst>
              <a:ext uri="{FF2B5EF4-FFF2-40B4-BE49-F238E27FC236}">
                <a16:creationId xmlns="" xmlns:a16="http://schemas.microsoft.com/office/drawing/2014/main" id="{DA6E08C0-F6C0-4192-AB7A-A159AE18D9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199" y="2254545"/>
            <a:ext cx="2981328" cy="237982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 xmlns:a16="http://schemas.microsoft.com/office/drawing/2014/main" id="{C7F75A92-52D1-484A-8564-0253D5253EB3}"/>
              </a:ext>
            </a:extLst>
          </p:cNvPr>
          <p:cNvSpPr txBox="1"/>
          <p:nvPr/>
        </p:nvSpPr>
        <p:spPr>
          <a:xfrm>
            <a:off x="3447738" y="2254546"/>
            <a:ext cx="1663907" cy="1138773"/>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70C0"/>
                </a:solidFill>
                <a:effectLst/>
                <a:uLnTx/>
                <a:uFillTx/>
                <a:latin typeface="Arial"/>
                <a:ea typeface="+mn-ea"/>
                <a:cs typeface="Times New Roman" panose="02020603050405020304" pitchFamily="18" charset="0"/>
              </a:rPr>
              <a:t>Việt</a:t>
            </a:r>
            <a:r>
              <a:rPr kumimoji="0" lang="en-US" sz="2400" b="1" i="0" u="none" strike="noStrike" kern="1200" cap="none" spc="0" normalizeH="0" baseline="0" noProof="0" dirty="0">
                <a:ln>
                  <a:noFill/>
                </a:ln>
                <a:solidFill>
                  <a:srgbClr val="0070C0"/>
                </a:solidFill>
                <a:effectLst/>
                <a:uLnTx/>
                <a:uFillTx/>
                <a:latin typeface="Arial"/>
                <a:ea typeface="+mn-ea"/>
                <a:cs typeface="Times New Roman" panose="02020603050405020304" pitchFamily="18" charset="0"/>
              </a:rPr>
              <a:t> Nam</a:t>
            </a: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a:solidFill>
                  <a:srgbClr val="663300"/>
                </a:solidFill>
                <a:latin typeface="Arial"/>
                <a:cs typeface="Times New Roman" panose="02020603050405020304" pitchFamily="18" charset="0"/>
              </a:rPr>
              <a:t>(CMVS)</a:t>
            </a:r>
            <a:endParaRPr kumimoji="0" lang="en-US" sz="2000" i="0" u="none" strike="noStrike" kern="1200" cap="none" spc="0" normalizeH="0" baseline="0" noProof="0" dirty="0">
              <a:ln>
                <a:noFill/>
              </a:ln>
              <a:solidFill>
                <a:srgbClr val="663300"/>
              </a:solidFill>
              <a:effectLst/>
              <a:uLnTx/>
              <a:uFillTx/>
              <a:latin typeface="Arial"/>
              <a:ea typeface="+mn-ea"/>
              <a:cs typeface="+mn-cs"/>
            </a:endParaRPr>
          </a:p>
        </p:txBody>
      </p:sp>
      <p:sp>
        <p:nvSpPr>
          <p:cNvPr id="23" name="TextBox 22">
            <a:extLst>
              <a:ext uri="{FF2B5EF4-FFF2-40B4-BE49-F238E27FC236}">
                <a16:creationId xmlns="" xmlns:a16="http://schemas.microsoft.com/office/drawing/2014/main" id="{5A0D3E87-C05B-428A-B3AE-F3CA8BE75631}"/>
              </a:ext>
            </a:extLst>
          </p:cNvPr>
          <p:cNvSpPr txBox="1"/>
          <p:nvPr/>
        </p:nvSpPr>
        <p:spPr>
          <a:xfrm>
            <a:off x="5675346" y="2254546"/>
            <a:ext cx="2378766" cy="1138773"/>
          </a:xfrm>
          <a:prstGeom prst="rect">
            <a:avLst/>
          </a:prstGeom>
          <a:noFill/>
          <a:ln>
            <a:solidFill>
              <a:srgbClr val="FF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err="1">
                <a:solidFill>
                  <a:srgbClr val="0070C0"/>
                </a:solidFill>
                <a:latin typeface="Arial"/>
                <a:cs typeface="Times New Roman" panose="02020603050405020304" pitchFamily="18" charset="0"/>
              </a:rPr>
              <a:t>Các</a:t>
            </a:r>
            <a:r>
              <a:rPr lang="en-US" sz="2400" b="1" dirty="0">
                <a:solidFill>
                  <a:srgbClr val="0070C0"/>
                </a:solidFill>
                <a:latin typeface="Arial"/>
                <a:cs typeface="Times New Roman" panose="02020603050405020304" pitchFamily="18" charset="0"/>
              </a:rPr>
              <a:t> </a:t>
            </a:r>
            <a:r>
              <a:rPr lang="en-US" sz="2400" b="1" dirty="0" err="1">
                <a:solidFill>
                  <a:srgbClr val="0070C0"/>
                </a:solidFill>
                <a:latin typeface="Arial"/>
                <a:cs typeface="Times New Roman" panose="02020603050405020304" pitchFamily="18" charset="0"/>
              </a:rPr>
              <a:t>nước</a:t>
            </a:r>
            <a:r>
              <a:rPr lang="en-US" sz="2400" b="1" dirty="0">
                <a:solidFill>
                  <a:srgbClr val="0070C0"/>
                </a:solidFill>
                <a:latin typeface="Arial"/>
                <a:cs typeface="Times New Roman" panose="02020603050405020304" pitchFamily="18" charset="0"/>
              </a:rPr>
              <a:t> TBCN</a:t>
            </a:r>
            <a:endParaRPr kumimoji="0" lang="en-US" sz="2400" b="1" i="0" u="none" strike="noStrike" kern="1200" cap="none" spc="0" normalizeH="0" baseline="0" noProof="0" dirty="0">
              <a:ln>
                <a:noFill/>
              </a:ln>
              <a:solidFill>
                <a:srgbClr val="0070C0"/>
              </a:solidFill>
              <a:effectLst/>
              <a:uLnTx/>
              <a:uFillTx/>
              <a:latin typeface="Arial"/>
              <a:ea typeface="+mn-ea"/>
              <a:cs typeface="Times New Roman" panose="02020603050405020304"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a:solidFill>
                  <a:srgbClr val="663300"/>
                </a:solidFill>
                <a:latin typeface="Arial"/>
                <a:cs typeface="Times New Roman" panose="02020603050405020304" pitchFamily="18" charset="0"/>
              </a:rPr>
              <a:t>(CMTS)</a:t>
            </a:r>
            <a:endParaRPr kumimoji="0" lang="en-US" sz="2000" i="0" u="none" strike="noStrike" kern="1200" cap="none" spc="0" normalizeH="0" baseline="0" noProof="0" dirty="0">
              <a:ln>
                <a:noFill/>
              </a:ln>
              <a:solidFill>
                <a:srgbClr val="663300"/>
              </a:solidFill>
              <a:effectLst/>
              <a:uLnTx/>
              <a:uFillTx/>
              <a:latin typeface="Arial"/>
              <a:ea typeface="+mn-ea"/>
              <a:cs typeface="+mn-cs"/>
            </a:endParaRPr>
          </a:p>
        </p:txBody>
      </p:sp>
      <p:pic>
        <p:nvPicPr>
          <p:cNvPr id="45062" name="Picture 6" descr="Sử 8- Bài 2 -CÁCH MẠNG TƯ SẢN PHÁP 1789-1794 - Cùng nhau chia sẻ">
            <a:extLst>
              <a:ext uri="{FF2B5EF4-FFF2-40B4-BE49-F238E27FC236}">
                <a16:creationId xmlns="" xmlns:a16="http://schemas.microsoft.com/office/drawing/2014/main" id="{0E9BC338-DC59-4BB8-B5F8-BBE4FEEF74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6878" y="2220733"/>
            <a:ext cx="2625155" cy="2413641"/>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 xmlns:a16="http://schemas.microsoft.com/office/drawing/2014/main" id="{B79018BE-2623-4FA8-8356-0DE71B195F04}"/>
              </a:ext>
            </a:extLst>
          </p:cNvPr>
          <p:cNvSpPr txBox="1"/>
          <p:nvPr/>
        </p:nvSpPr>
        <p:spPr>
          <a:xfrm>
            <a:off x="250199" y="4954768"/>
            <a:ext cx="4958771" cy="707886"/>
          </a:xfrm>
          <a:prstGeom prst="rect">
            <a:avLst/>
          </a:prstGeom>
          <a:noFill/>
          <a:ln>
            <a:solidFill>
              <a:srgbClr val="00B050"/>
            </a:solidFill>
          </a:ln>
        </p:spPr>
        <p:txBody>
          <a:bodyPr wrap="square">
            <a:spAutoFit/>
          </a:bodyPr>
          <a:lstStyle/>
          <a:p>
            <a:pPr algn="ctr"/>
            <a:r>
              <a:rPr lang="en-US" sz="2000" dirty="0" err="1">
                <a:solidFill>
                  <a:srgbClr val="002060"/>
                </a:solidFill>
                <a:cs typeface="Times New Roman" panose="02020603050405020304" pitchFamily="18" charset="0"/>
              </a:rPr>
              <a:t>Nhà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nước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Việt</a:t>
            </a:r>
            <a:r>
              <a:rPr lang="en-US" sz="2000" dirty="0">
                <a:solidFill>
                  <a:srgbClr val="002060"/>
                </a:solidFill>
                <a:cs typeface="Times New Roman" panose="02020603050405020304" pitchFamily="18" charset="0"/>
              </a:rPr>
              <a:t> Nam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nước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của</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dân</a:t>
            </a:r>
            <a:r>
              <a:rPr lang="en-US" sz="2000" dirty="0">
                <a:solidFill>
                  <a:srgbClr val="002060"/>
                </a:solidFill>
                <a:cs typeface="Times New Roman" panose="02020603050405020304" pitchFamily="18" charset="0"/>
              </a:rPr>
              <a:t>, do </a:t>
            </a:r>
            <a:r>
              <a:rPr lang="en-US" sz="2000" dirty="0" err="1">
                <a:solidFill>
                  <a:srgbClr val="002060"/>
                </a:solidFill>
                <a:cs typeface="Times New Roman" panose="02020603050405020304" pitchFamily="18" charset="0"/>
              </a:rPr>
              <a:t>dân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vì</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dân</a:t>
            </a:r>
            <a:endParaRPr lang="en-US" sz="2000" dirty="0">
              <a:solidFill>
                <a:srgbClr val="002060"/>
              </a:solidFill>
            </a:endParaRPr>
          </a:p>
        </p:txBody>
      </p:sp>
      <p:sp>
        <p:nvSpPr>
          <p:cNvPr id="27" name="TextBox 26">
            <a:extLst>
              <a:ext uri="{FF2B5EF4-FFF2-40B4-BE49-F238E27FC236}">
                <a16:creationId xmlns="" xmlns:a16="http://schemas.microsoft.com/office/drawing/2014/main" id="{C916CFD0-3C4F-49AD-A715-465A30F95969}"/>
              </a:ext>
            </a:extLst>
          </p:cNvPr>
          <p:cNvSpPr txBox="1"/>
          <p:nvPr/>
        </p:nvSpPr>
        <p:spPr>
          <a:xfrm>
            <a:off x="5675345" y="4970014"/>
            <a:ext cx="4958771" cy="707886"/>
          </a:xfrm>
          <a:prstGeom prst="rect">
            <a:avLst/>
          </a:prstGeom>
          <a:noFill/>
          <a:ln>
            <a:solidFill>
              <a:srgbClr val="00B050"/>
            </a:solidFill>
          </a:ln>
        </p:spPr>
        <p:txBody>
          <a:bodyPr wrap="square">
            <a:spAutoFit/>
          </a:bodyPr>
          <a:lstStyle/>
          <a:p>
            <a:pPr algn="ctr"/>
            <a:r>
              <a:rPr lang="en-US" sz="2000" dirty="0" err="1">
                <a:solidFill>
                  <a:srgbClr val="002060"/>
                </a:solidFill>
                <a:cs typeface="Times New Roman" panose="02020603050405020304" pitchFamily="18" charset="0"/>
              </a:rPr>
              <a:t>Nhà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nước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Tư</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bản</a:t>
            </a:r>
            <a:r>
              <a:rPr lang="en-US" sz="2000" dirty="0">
                <a:solidFill>
                  <a:srgbClr val="002060"/>
                </a:solidFill>
                <a:cs typeface="Times New Roman" panose="02020603050405020304" pitchFamily="18" charset="0"/>
              </a:rPr>
              <a:t> do </a:t>
            </a:r>
            <a:r>
              <a:rPr lang="en-US" sz="2000" dirty="0" err="1">
                <a:solidFill>
                  <a:srgbClr val="002060"/>
                </a:solidFill>
                <a:cs typeface="Times New Roman" panose="02020603050405020304" pitchFamily="18" charset="0"/>
              </a:rPr>
              <a:t>giai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cấp</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tư</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sản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thực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hiện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đảm</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bảo</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quyền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lợi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của</a:t>
            </a:r>
            <a:r>
              <a:rPr lang="en-US" sz="2000" dirty="0">
                <a:solidFill>
                  <a:srgbClr val="002060"/>
                </a:solidFill>
                <a:cs typeface="Times New Roman" panose="02020603050405020304" pitchFamily="18" charset="0"/>
              </a:rPr>
              <a:t> GCTS</a:t>
            </a:r>
            <a:endParaRPr lang="en-US" sz="2000" dirty="0">
              <a:solidFill>
                <a:srgbClr val="002060"/>
              </a:solidFill>
            </a:endParaRPr>
          </a:p>
        </p:txBody>
      </p:sp>
      <p:cxnSp>
        <p:nvCxnSpPr>
          <p:cNvPr id="29" name="Google Shape;272;p29">
            <a:extLst>
              <a:ext uri="{FF2B5EF4-FFF2-40B4-BE49-F238E27FC236}">
                <a16:creationId xmlns="" xmlns:a16="http://schemas.microsoft.com/office/drawing/2014/main" id="{A1D9231E-9AC4-4074-85E9-44F40BB19C43}"/>
              </a:ext>
            </a:extLst>
          </p:cNvPr>
          <p:cNvCxnSpPr>
            <a:cxnSpLocks/>
          </p:cNvCxnSpPr>
          <p:nvPr/>
        </p:nvCxnSpPr>
        <p:spPr>
          <a:xfrm flipH="1">
            <a:off x="4838398" y="5856400"/>
            <a:ext cx="1241470" cy="0"/>
          </a:xfrm>
          <a:prstGeom prst="straightConnector1">
            <a:avLst/>
          </a:prstGeom>
          <a:noFill/>
          <a:ln w="19050" cap="flat" cmpd="sng">
            <a:solidFill>
              <a:srgbClr val="162D5A"/>
            </a:solidFill>
            <a:prstDash val="solid"/>
            <a:round/>
            <a:headEnd type="oval" w="med" len="med"/>
            <a:tailEnd type="oval" w="med" len="med"/>
          </a:ln>
        </p:spPr>
      </p:cxnSp>
      <p:sp>
        <p:nvSpPr>
          <p:cNvPr id="31" name="TextBox 30">
            <a:extLst>
              <a:ext uri="{FF2B5EF4-FFF2-40B4-BE49-F238E27FC236}">
                <a16:creationId xmlns="" xmlns:a16="http://schemas.microsoft.com/office/drawing/2014/main" id="{D576401C-42E7-44FF-AD79-C34CDD806E27}"/>
              </a:ext>
            </a:extLst>
          </p:cNvPr>
          <p:cNvSpPr txBox="1"/>
          <p:nvPr/>
        </p:nvSpPr>
        <p:spPr>
          <a:xfrm>
            <a:off x="467106" y="6047294"/>
            <a:ext cx="10145486" cy="400110"/>
          </a:xfrm>
          <a:prstGeom prst="rect">
            <a:avLst/>
          </a:prstGeom>
          <a:noFill/>
        </p:spPr>
        <p:txBody>
          <a:bodyPr wrap="square">
            <a:spAutoFit/>
          </a:bodyPr>
          <a:lstStyle/>
          <a:p>
            <a:pPr algn="ctr">
              <a:spcBef>
                <a:spcPts val="0"/>
              </a:spcBef>
              <a:defRPr/>
            </a:pPr>
            <a:r>
              <a:rPr lang="en-US" sz="2000" b="1" dirty="0">
                <a:solidFill>
                  <a:srgbClr val="0070C0"/>
                </a:solidFill>
                <a:latin typeface="Times New Roman" panose="02020603050405020304" pitchFamily="18" charset="0"/>
                <a:cs typeface="Times New Roman" panose="02020603050405020304" pitchFamily="18" charset="0"/>
              </a:rPr>
              <a:t>→ </a:t>
            </a:r>
            <a:r>
              <a:rPr lang="en-US" sz="2000" b="1" dirty="0" err="1">
                <a:solidFill>
                  <a:srgbClr val="0070C0"/>
                </a:solidFill>
                <a:cs typeface="Times New Roman" panose="02020603050405020304" pitchFamily="18" charset="0"/>
              </a:rPr>
              <a:t>Không</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chọn</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mô</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hình</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Kinh</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tế</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thị</a:t>
            </a:r>
            <a:r>
              <a:rPr lang="en-US" sz="2000" b="1" dirty="0">
                <a:solidFill>
                  <a:srgbClr val="0070C0"/>
                </a:solidFill>
                <a:cs typeface="Times New Roman" panose="02020603050405020304" pitchFamily="18" charset="0"/>
              </a:rPr>
              <a:t> </a:t>
            </a:r>
            <a:r>
              <a:rPr lang="en-US" sz="2000" b="1" dirty="0" err="1">
                <a:solidFill>
                  <a:srgbClr val="0070C0"/>
                </a:solidFill>
                <a:cs typeface="Times New Roman" panose="02020603050405020304" pitchFamily="18" charset="0"/>
              </a:rPr>
              <a:t>trường</a:t>
            </a:r>
            <a:r>
              <a:rPr lang="en-US" sz="2000" b="1" dirty="0">
                <a:solidFill>
                  <a:srgbClr val="0070C0"/>
                </a:solidFill>
                <a:cs typeface="Times New Roman" panose="02020603050405020304" pitchFamily="18" charset="0"/>
              </a:rPr>
              <a:t> TBCN</a:t>
            </a:r>
            <a:r>
              <a:rPr lang="vi-VN" sz="2000" dirty="0">
                <a:solidFill>
                  <a:srgbClr val="0070C0"/>
                </a:solidFill>
                <a:cs typeface="Times New Roman" panose="02020603050405020304" pitchFamily="18" charset="0"/>
              </a:rPr>
              <a:t> </a:t>
            </a:r>
            <a:endParaRPr lang="en-US"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9780490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8802" name="Group 51">
            <a:extLst>
              <a:ext uri="{FF2B5EF4-FFF2-40B4-BE49-F238E27FC236}">
                <a16:creationId xmlns="" xmlns:a16="http://schemas.microsoft.com/office/drawing/2014/main" id="{28F4AC62-AB27-46E5-9292-E3B0DD461A92}"/>
              </a:ext>
            </a:extLst>
          </p:cNvPr>
          <p:cNvGrpSpPr>
            <a:grpSpLocks/>
          </p:cNvGrpSpPr>
          <p:nvPr/>
        </p:nvGrpSpPr>
        <p:grpSpPr bwMode="auto">
          <a:xfrm>
            <a:off x="16175038" y="1243013"/>
            <a:ext cx="1087439" cy="899913"/>
            <a:chOff x="6325469" y="4567516"/>
            <a:chExt cx="1269147" cy="1050088"/>
          </a:xfrm>
        </p:grpSpPr>
        <p:sp>
          <p:nvSpPr>
            <p:cNvPr id="16" name="Freeform 11">
              <a:extLst>
                <a:ext uri="{FF2B5EF4-FFF2-40B4-BE49-F238E27FC236}">
                  <a16:creationId xmlns="" xmlns:a16="http://schemas.microsoft.com/office/drawing/2014/main" id="{342F43A9-F898-431C-9DC2-1D41028CF949}"/>
                </a:ext>
              </a:extLst>
            </p:cNvPr>
            <p:cNvSpPr>
              <a:spLocks/>
            </p:cNvSpPr>
            <p:nvPr/>
          </p:nvSpPr>
          <p:spPr bwMode="auto">
            <a:xfrm>
              <a:off x="6779397" y="4567516"/>
              <a:ext cx="815219" cy="787277"/>
            </a:xfrm>
            <a:custGeom>
              <a:avLst/>
              <a:gdLst/>
              <a:ahLst/>
              <a:cxnLst>
                <a:cxn ang="0">
                  <a:pos x="4" y="0"/>
                </a:cxn>
                <a:cxn ang="0">
                  <a:pos x="633" y="606"/>
                </a:cxn>
                <a:cxn ang="0">
                  <a:pos x="603" y="610"/>
                </a:cxn>
                <a:cxn ang="0">
                  <a:pos x="573" y="612"/>
                </a:cxn>
                <a:cxn ang="0">
                  <a:pos x="540" y="612"/>
                </a:cxn>
                <a:cxn ang="0">
                  <a:pos x="508" y="611"/>
                </a:cxn>
                <a:cxn ang="0">
                  <a:pos x="476" y="607"/>
                </a:cxn>
                <a:cxn ang="0">
                  <a:pos x="446" y="602"/>
                </a:cxn>
                <a:cxn ang="0">
                  <a:pos x="415" y="595"/>
                </a:cxn>
                <a:cxn ang="0">
                  <a:pos x="386" y="587"/>
                </a:cxn>
                <a:cxn ang="0">
                  <a:pos x="356" y="577"/>
                </a:cxn>
                <a:cxn ang="0">
                  <a:pos x="328" y="565"/>
                </a:cxn>
                <a:cxn ang="0">
                  <a:pos x="300" y="552"/>
                </a:cxn>
                <a:cxn ang="0">
                  <a:pos x="274" y="537"/>
                </a:cxn>
                <a:cxn ang="0">
                  <a:pos x="248" y="521"/>
                </a:cxn>
                <a:cxn ang="0">
                  <a:pos x="223" y="504"/>
                </a:cxn>
                <a:cxn ang="0">
                  <a:pos x="199" y="485"/>
                </a:cxn>
                <a:cxn ang="0">
                  <a:pos x="177" y="465"/>
                </a:cxn>
                <a:cxn ang="0">
                  <a:pos x="155" y="444"/>
                </a:cxn>
                <a:cxn ang="0">
                  <a:pos x="135" y="422"/>
                </a:cxn>
                <a:cxn ang="0">
                  <a:pos x="116" y="399"/>
                </a:cxn>
                <a:cxn ang="0">
                  <a:pos x="98" y="374"/>
                </a:cxn>
                <a:cxn ang="0">
                  <a:pos x="81" y="348"/>
                </a:cxn>
                <a:cxn ang="0">
                  <a:pos x="66" y="322"/>
                </a:cxn>
                <a:cxn ang="0">
                  <a:pos x="52" y="295"/>
                </a:cxn>
                <a:cxn ang="0">
                  <a:pos x="40" y="267"/>
                </a:cxn>
                <a:cxn ang="0">
                  <a:pos x="29" y="238"/>
                </a:cxn>
                <a:cxn ang="0">
                  <a:pos x="20" y="208"/>
                </a:cxn>
                <a:cxn ang="0">
                  <a:pos x="12" y="177"/>
                </a:cxn>
                <a:cxn ang="0">
                  <a:pos x="7" y="146"/>
                </a:cxn>
                <a:cxn ang="0">
                  <a:pos x="3" y="115"/>
                </a:cxn>
                <a:cxn ang="0">
                  <a:pos x="0" y="82"/>
                </a:cxn>
                <a:cxn ang="0">
                  <a:pos x="0" y="55"/>
                </a:cxn>
                <a:cxn ang="0">
                  <a:pos x="1" y="27"/>
                </a:cxn>
                <a:cxn ang="0">
                  <a:pos x="4" y="0"/>
                </a:cxn>
              </a:cxnLst>
              <a:rect l="0" t="0" r="r" b="b"/>
              <a:pathLst>
                <a:path w="633" h="612">
                  <a:moveTo>
                    <a:pt x="4" y="0"/>
                  </a:moveTo>
                  <a:lnTo>
                    <a:pt x="633" y="606"/>
                  </a:lnTo>
                  <a:lnTo>
                    <a:pt x="603" y="610"/>
                  </a:lnTo>
                  <a:lnTo>
                    <a:pt x="573" y="612"/>
                  </a:lnTo>
                  <a:lnTo>
                    <a:pt x="540" y="612"/>
                  </a:lnTo>
                  <a:lnTo>
                    <a:pt x="508" y="611"/>
                  </a:lnTo>
                  <a:lnTo>
                    <a:pt x="476" y="607"/>
                  </a:lnTo>
                  <a:lnTo>
                    <a:pt x="446" y="602"/>
                  </a:lnTo>
                  <a:lnTo>
                    <a:pt x="415" y="595"/>
                  </a:lnTo>
                  <a:lnTo>
                    <a:pt x="386" y="587"/>
                  </a:lnTo>
                  <a:lnTo>
                    <a:pt x="356" y="577"/>
                  </a:lnTo>
                  <a:lnTo>
                    <a:pt x="328" y="565"/>
                  </a:lnTo>
                  <a:lnTo>
                    <a:pt x="300" y="552"/>
                  </a:lnTo>
                  <a:lnTo>
                    <a:pt x="274" y="537"/>
                  </a:lnTo>
                  <a:lnTo>
                    <a:pt x="248" y="521"/>
                  </a:lnTo>
                  <a:lnTo>
                    <a:pt x="223" y="504"/>
                  </a:lnTo>
                  <a:lnTo>
                    <a:pt x="199" y="485"/>
                  </a:lnTo>
                  <a:lnTo>
                    <a:pt x="177" y="465"/>
                  </a:lnTo>
                  <a:lnTo>
                    <a:pt x="155" y="444"/>
                  </a:lnTo>
                  <a:lnTo>
                    <a:pt x="135" y="422"/>
                  </a:lnTo>
                  <a:lnTo>
                    <a:pt x="116" y="399"/>
                  </a:lnTo>
                  <a:lnTo>
                    <a:pt x="98" y="374"/>
                  </a:lnTo>
                  <a:lnTo>
                    <a:pt x="81" y="348"/>
                  </a:lnTo>
                  <a:lnTo>
                    <a:pt x="66" y="322"/>
                  </a:lnTo>
                  <a:lnTo>
                    <a:pt x="52" y="295"/>
                  </a:lnTo>
                  <a:lnTo>
                    <a:pt x="40" y="267"/>
                  </a:lnTo>
                  <a:lnTo>
                    <a:pt x="29" y="238"/>
                  </a:lnTo>
                  <a:lnTo>
                    <a:pt x="20" y="208"/>
                  </a:lnTo>
                  <a:lnTo>
                    <a:pt x="12" y="177"/>
                  </a:lnTo>
                  <a:lnTo>
                    <a:pt x="7" y="146"/>
                  </a:lnTo>
                  <a:lnTo>
                    <a:pt x="3" y="115"/>
                  </a:lnTo>
                  <a:lnTo>
                    <a:pt x="0" y="82"/>
                  </a:lnTo>
                  <a:lnTo>
                    <a:pt x="0" y="55"/>
                  </a:lnTo>
                  <a:lnTo>
                    <a:pt x="1" y="27"/>
                  </a:lnTo>
                  <a:lnTo>
                    <a:pt x="4" y="0"/>
                  </a:lnTo>
                  <a:close/>
                </a:path>
              </a:pathLst>
            </a:custGeom>
            <a:solidFill>
              <a:sysClr val="window" lastClr="FFFFFF"/>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14" name="TextBox 44">
              <a:extLst>
                <a:ext uri="{FF2B5EF4-FFF2-40B4-BE49-F238E27FC236}">
                  <a16:creationId xmlns="" xmlns:a16="http://schemas.microsoft.com/office/drawing/2014/main" id="{14D04650-4328-4683-8743-1C8CF196E839}"/>
                </a:ext>
              </a:extLst>
            </p:cNvPr>
            <p:cNvSpPr txBox="1">
              <a:spLocks noChangeArrowheads="1"/>
            </p:cNvSpPr>
            <p:nvPr/>
          </p:nvSpPr>
          <p:spPr bwMode="auto">
            <a:xfrm>
              <a:off x="6325469" y="5258466"/>
              <a:ext cx="928236" cy="359138"/>
            </a:xfrm>
            <a:prstGeom prst="rect">
              <a:avLst/>
            </a:prstGeom>
            <a:noFill/>
            <a:ln w="9525">
              <a:noFill/>
              <a:miter lim="800000"/>
              <a:headEnd/>
              <a:tailEnd/>
            </a:ln>
          </p:spPr>
          <p:txBody>
            <a:bodyP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Arial"/>
                  <a:ea typeface="+mn-ea"/>
                  <a:cs typeface="+mn-cs"/>
                </a:rPr>
                <a:t>Concept</a:t>
              </a:r>
            </a:p>
          </p:txBody>
        </p:sp>
      </p:grpSp>
      <p:grpSp>
        <p:nvGrpSpPr>
          <p:cNvPr id="588807" name="Group 43">
            <a:extLst>
              <a:ext uri="{FF2B5EF4-FFF2-40B4-BE49-F238E27FC236}">
                <a16:creationId xmlns="" xmlns:a16="http://schemas.microsoft.com/office/drawing/2014/main" id="{3911B3B9-01DC-409A-BB56-3DEA17C1BBD5}"/>
              </a:ext>
            </a:extLst>
          </p:cNvPr>
          <p:cNvGrpSpPr>
            <a:grpSpLocks/>
          </p:cNvGrpSpPr>
          <p:nvPr/>
        </p:nvGrpSpPr>
        <p:grpSpPr bwMode="auto">
          <a:xfrm>
            <a:off x="3702285" y="3035685"/>
            <a:ext cx="1438512" cy="1366623"/>
            <a:chOff x="4357686" y="285728"/>
            <a:chExt cx="1458128" cy="1454148"/>
          </a:xfrm>
        </p:grpSpPr>
        <p:grpSp>
          <p:nvGrpSpPr>
            <p:cNvPr id="588830" name="Group 21">
              <a:extLst>
                <a:ext uri="{FF2B5EF4-FFF2-40B4-BE49-F238E27FC236}">
                  <a16:creationId xmlns="" xmlns:a16="http://schemas.microsoft.com/office/drawing/2014/main" id="{384DED93-3935-4B9C-9EBA-AB4C5F792350}"/>
                </a:ext>
              </a:extLst>
            </p:cNvPr>
            <p:cNvGrpSpPr>
              <a:grpSpLocks/>
            </p:cNvGrpSpPr>
            <p:nvPr/>
          </p:nvGrpSpPr>
          <p:grpSpPr bwMode="auto">
            <a:xfrm>
              <a:off x="4357686" y="285728"/>
              <a:ext cx="1458128" cy="1454148"/>
              <a:chOff x="2371725" y="2324100"/>
              <a:chExt cx="1744663" cy="1739900"/>
            </a:xfrm>
          </p:grpSpPr>
          <p:sp>
            <p:nvSpPr>
              <p:cNvPr id="5" name="Freeform 10">
                <a:extLst>
                  <a:ext uri="{FF2B5EF4-FFF2-40B4-BE49-F238E27FC236}">
                    <a16:creationId xmlns="" xmlns:a16="http://schemas.microsoft.com/office/drawing/2014/main" id="{7B0D31BA-E579-4533-BA25-F673E282E956}"/>
                  </a:ext>
                </a:extLst>
              </p:cNvPr>
              <p:cNvSpPr>
                <a:spLocks/>
              </p:cNvSpPr>
              <p:nvPr/>
            </p:nvSpPr>
            <p:spPr bwMode="auto">
              <a:xfrm>
                <a:off x="2371725" y="2324100"/>
                <a:ext cx="1744663" cy="1739900"/>
              </a:xfrm>
              <a:custGeom>
                <a:avLst/>
                <a:gdLst/>
                <a:ahLst/>
                <a:cxnLst>
                  <a:cxn ang="0">
                    <a:pos x="1099" y="606"/>
                  </a:cxn>
                  <a:cxn ang="0">
                    <a:pos x="1089" y="668"/>
                  </a:cxn>
                  <a:cxn ang="0">
                    <a:pos x="1072" y="728"/>
                  </a:cxn>
                  <a:cxn ang="0">
                    <a:pos x="1048" y="785"/>
                  </a:cxn>
                  <a:cxn ang="0">
                    <a:pos x="1018" y="839"/>
                  </a:cxn>
                  <a:cxn ang="0">
                    <a:pos x="983" y="888"/>
                  </a:cxn>
                  <a:cxn ang="0">
                    <a:pos x="942" y="933"/>
                  </a:cxn>
                  <a:cxn ang="0">
                    <a:pos x="897" y="974"/>
                  </a:cxn>
                  <a:cxn ang="0">
                    <a:pos x="848" y="1010"/>
                  </a:cxn>
                  <a:cxn ang="0">
                    <a:pos x="795" y="1040"/>
                  </a:cxn>
                  <a:cxn ang="0">
                    <a:pos x="738" y="1063"/>
                  </a:cxn>
                  <a:cxn ang="0">
                    <a:pos x="678" y="1081"/>
                  </a:cxn>
                  <a:cxn ang="0">
                    <a:pos x="616" y="1092"/>
                  </a:cxn>
                  <a:cxn ang="0">
                    <a:pos x="551" y="1096"/>
                  </a:cxn>
                  <a:cxn ang="0">
                    <a:pos x="487" y="1092"/>
                  </a:cxn>
                  <a:cxn ang="0">
                    <a:pos x="425" y="1081"/>
                  </a:cxn>
                  <a:cxn ang="0">
                    <a:pos x="365" y="1064"/>
                  </a:cxn>
                  <a:cxn ang="0">
                    <a:pos x="309" y="1040"/>
                  </a:cxn>
                  <a:cxn ang="0">
                    <a:pos x="256" y="1010"/>
                  </a:cxn>
                  <a:cxn ang="0">
                    <a:pos x="206" y="975"/>
                  </a:cxn>
                  <a:cxn ang="0">
                    <a:pos x="161" y="935"/>
                  </a:cxn>
                  <a:cxn ang="0">
                    <a:pos x="121" y="889"/>
                  </a:cxn>
                  <a:cxn ang="0">
                    <a:pos x="86" y="840"/>
                  </a:cxn>
                  <a:cxn ang="0">
                    <a:pos x="56" y="787"/>
                  </a:cxn>
                  <a:cxn ang="0">
                    <a:pos x="32" y="731"/>
                  </a:cxn>
                  <a:cxn ang="0">
                    <a:pos x="14" y="671"/>
                  </a:cxn>
                  <a:cxn ang="0">
                    <a:pos x="3" y="609"/>
                  </a:cxn>
                  <a:cxn ang="0">
                    <a:pos x="0" y="545"/>
                  </a:cxn>
                  <a:cxn ang="0">
                    <a:pos x="4" y="480"/>
                  </a:cxn>
                  <a:cxn ang="0">
                    <a:pos x="15" y="417"/>
                  </a:cxn>
                  <a:cxn ang="0">
                    <a:pos x="33" y="356"/>
                  </a:cxn>
                  <a:cxn ang="0">
                    <a:pos x="58" y="299"/>
                  </a:cxn>
                  <a:cxn ang="0">
                    <a:pos x="88" y="245"/>
                  </a:cxn>
                  <a:cxn ang="0">
                    <a:pos x="125" y="196"/>
                  </a:cxn>
                  <a:cxn ang="0">
                    <a:pos x="167" y="150"/>
                  </a:cxn>
                  <a:cxn ang="0">
                    <a:pos x="213" y="110"/>
                  </a:cxn>
                  <a:cxn ang="0">
                    <a:pos x="264" y="75"/>
                  </a:cxn>
                  <a:cxn ang="0">
                    <a:pos x="319" y="46"/>
                  </a:cxn>
                  <a:cxn ang="0">
                    <a:pos x="377" y="22"/>
                  </a:cxn>
                  <a:cxn ang="0">
                    <a:pos x="438" y="6"/>
                  </a:cxn>
                </a:cxnLst>
                <a:rect l="0" t="0" r="r" b="b"/>
                <a:pathLst>
                  <a:path w="1099" h="1096">
                    <a:moveTo>
                      <a:pt x="470" y="0"/>
                    </a:moveTo>
                    <a:lnTo>
                      <a:pt x="1099" y="606"/>
                    </a:lnTo>
                    <a:lnTo>
                      <a:pt x="1095" y="638"/>
                    </a:lnTo>
                    <a:lnTo>
                      <a:pt x="1089" y="668"/>
                    </a:lnTo>
                    <a:lnTo>
                      <a:pt x="1081" y="699"/>
                    </a:lnTo>
                    <a:lnTo>
                      <a:pt x="1072" y="728"/>
                    </a:lnTo>
                    <a:lnTo>
                      <a:pt x="1061" y="757"/>
                    </a:lnTo>
                    <a:lnTo>
                      <a:pt x="1048" y="785"/>
                    </a:lnTo>
                    <a:lnTo>
                      <a:pt x="1034" y="812"/>
                    </a:lnTo>
                    <a:lnTo>
                      <a:pt x="1018" y="839"/>
                    </a:lnTo>
                    <a:lnTo>
                      <a:pt x="1001" y="864"/>
                    </a:lnTo>
                    <a:lnTo>
                      <a:pt x="983" y="888"/>
                    </a:lnTo>
                    <a:lnTo>
                      <a:pt x="963" y="911"/>
                    </a:lnTo>
                    <a:lnTo>
                      <a:pt x="942" y="933"/>
                    </a:lnTo>
                    <a:lnTo>
                      <a:pt x="920" y="954"/>
                    </a:lnTo>
                    <a:lnTo>
                      <a:pt x="897" y="974"/>
                    </a:lnTo>
                    <a:lnTo>
                      <a:pt x="873" y="992"/>
                    </a:lnTo>
                    <a:lnTo>
                      <a:pt x="848" y="1010"/>
                    </a:lnTo>
                    <a:lnTo>
                      <a:pt x="822" y="1025"/>
                    </a:lnTo>
                    <a:lnTo>
                      <a:pt x="795" y="1040"/>
                    </a:lnTo>
                    <a:lnTo>
                      <a:pt x="767" y="1052"/>
                    </a:lnTo>
                    <a:lnTo>
                      <a:pt x="738" y="1063"/>
                    </a:lnTo>
                    <a:lnTo>
                      <a:pt x="709" y="1073"/>
                    </a:lnTo>
                    <a:lnTo>
                      <a:pt x="678" y="1081"/>
                    </a:lnTo>
                    <a:lnTo>
                      <a:pt x="647" y="1088"/>
                    </a:lnTo>
                    <a:lnTo>
                      <a:pt x="616" y="1092"/>
                    </a:lnTo>
                    <a:lnTo>
                      <a:pt x="584" y="1095"/>
                    </a:lnTo>
                    <a:lnTo>
                      <a:pt x="551" y="1096"/>
                    </a:lnTo>
                    <a:lnTo>
                      <a:pt x="519" y="1095"/>
                    </a:lnTo>
                    <a:lnTo>
                      <a:pt x="487" y="1092"/>
                    </a:lnTo>
                    <a:lnTo>
                      <a:pt x="455" y="1088"/>
                    </a:lnTo>
                    <a:lnTo>
                      <a:pt x="425" y="1081"/>
                    </a:lnTo>
                    <a:lnTo>
                      <a:pt x="395" y="1073"/>
                    </a:lnTo>
                    <a:lnTo>
                      <a:pt x="365" y="1064"/>
                    </a:lnTo>
                    <a:lnTo>
                      <a:pt x="337" y="1053"/>
                    </a:lnTo>
                    <a:lnTo>
                      <a:pt x="309" y="1040"/>
                    </a:lnTo>
                    <a:lnTo>
                      <a:pt x="282" y="1026"/>
                    </a:lnTo>
                    <a:lnTo>
                      <a:pt x="256" y="1010"/>
                    </a:lnTo>
                    <a:lnTo>
                      <a:pt x="230" y="993"/>
                    </a:lnTo>
                    <a:lnTo>
                      <a:pt x="206" y="975"/>
                    </a:lnTo>
                    <a:lnTo>
                      <a:pt x="183" y="955"/>
                    </a:lnTo>
                    <a:lnTo>
                      <a:pt x="161" y="935"/>
                    </a:lnTo>
                    <a:lnTo>
                      <a:pt x="140" y="913"/>
                    </a:lnTo>
                    <a:lnTo>
                      <a:pt x="121" y="889"/>
                    </a:lnTo>
                    <a:lnTo>
                      <a:pt x="103" y="866"/>
                    </a:lnTo>
                    <a:lnTo>
                      <a:pt x="86" y="840"/>
                    </a:lnTo>
                    <a:lnTo>
                      <a:pt x="70" y="814"/>
                    </a:lnTo>
                    <a:lnTo>
                      <a:pt x="56" y="787"/>
                    </a:lnTo>
                    <a:lnTo>
                      <a:pt x="43" y="760"/>
                    </a:lnTo>
                    <a:lnTo>
                      <a:pt x="32" y="731"/>
                    </a:lnTo>
                    <a:lnTo>
                      <a:pt x="22" y="702"/>
                    </a:lnTo>
                    <a:lnTo>
                      <a:pt x="14" y="671"/>
                    </a:lnTo>
                    <a:lnTo>
                      <a:pt x="8" y="641"/>
                    </a:lnTo>
                    <a:lnTo>
                      <a:pt x="3" y="609"/>
                    </a:lnTo>
                    <a:lnTo>
                      <a:pt x="1" y="577"/>
                    </a:lnTo>
                    <a:lnTo>
                      <a:pt x="0" y="545"/>
                    </a:lnTo>
                    <a:lnTo>
                      <a:pt x="1" y="512"/>
                    </a:lnTo>
                    <a:lnTo>
                      <a:pt x="4" y="480"/>
                    </a:lnTo>
                    <a:lnTo>
                      <a:pt x="8" y="448"/>
                    </a:lnTo>
                    <a:lnTo>
                      <a:pt x="15" y="417"/>
                    </a:lnTo>
                    <a:lnTo>
                      <a:pt x="23" y="386"/>
                    </a:lnTo>
                    <a:lnTo>
                      <a:pt x="33" y="356"/>
                    </a:lnTo>
                    <a:lnTo>
                      <a:pt x="44" y="327"/>
                    </a:lnTo>
                    <a:lnTo>
                      <a:pt x="58" y="299"/>
                    </a:lnTo>
                    <a:lnTo>
                      <a:pt x="72" y="272"/>
                    </a:lnTo>
                    <a:lnTo>
                      <a:pt x="88" y="245"/>
                    </a:lnTo>
                    <a:lnTo>
                      <a:pt x="106" y="220"/>
                    </a:lnTo>
                    <a:lnTo>
                      <a:pt x="125" y="196"/>
                    </a:lnTo>
                    <a:lnTo>
                      <a:pt x="145" y="172"/>
                    </a:lnTo>
                    <a:lnTo>
                      <a:pt x="167" y="150"/>
                    </a:lnTo>
                    <a:lnTo>
                      <a:pt x="189" y="130"/>
                    </a:lnTo>
                    <a:lnTo>
                      <a:pt x="213" y="110"/>
                    </a:lnTo>
                    <a:lnTo>
                      <a:pt x="238" y="92"/>
                    </a:lnTo>
                    <a:lnTo>
                      <a:pt x="264" y="75"/>
                    </a:lnTo>
                    <a:lnTo>
                      <a:pt x="291" y="60"/>
                    </a:lnTo>
                    <a:lnTo>
                      <a:pt x="319" y="46"/>
                    </a:lnTo>
                    <a:lnTo>
                      <a:pt x="347" y="33"/>
                    </a:lnTo>
                    <a:lnTo>
                      <a:pt x="377" y="22"/>
                    </a:lnTo>
                    <a:lnTo>
                      <a:pt x="407" y="13"/>
                    </a:lnTo>
                    <a:lnTo>
                      <a:pt x="438" y="6"/>
                    </a:lnTo>
                    <a:lnTo>
                      <a:pt x="470" y="0"/>
                    </a:lnTo>
                    <a:close/>
                  </a:path>
                </a:pathLst>
              </a:custGeom>
              <a:gradFill>
                <a:gsLst>
                  <a:gs pos="0">
                    <a:srgbClr val="A00000"/>
                  </a:gs>
                  <a:gs pos="100000">
                    <a:srgbClr val="FF0000"/>
                  </a:gs>
                </a:gsLst>
                <a:lin ang="5400000" scaled="0"/>
              </a:gradFill>
              <a:ln w="66675">
                <a:solidFill>
                  <a:sysClr val="window" lastClr="FFFFFF">
                    <a:lumMod val="85000"/>
                  </a:sysClr>
                </a:solid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11">
                <a:extLst>
                  <a:ext uri="{FF2B5EF4-FFF2-40B4-BE49-F238E27FC236}">
                    <a16:creationId xmlns="" xmlns:a16="http://schemas.microsoft.com/office/drawing/2014/main" id="{D64D66E1-A476-476D-A254-AF8B11448437}"/>
                  </a:ext>
                </a:extLst>
              </p:cNvPr>
              <p:cNvSpPr>
                <a:spLocks/>
              </p:cNvSpPr>
              <p:nvPr/>
            </p:nvSpPr>
            <p:spPr bwMode="auto">
              <a:xfrm>
                <a:off x="3121833" y="2352859"/>
                <a:ext cx="972985" cy="941846"/>
              </a:xfrm>
              <a:custGeom>
                <a:avLst/>
                <a:gdLst/>
                <a:ahLst/>
                <a:cxnLst>
                  <a:cxn ang="0">
                    <a:pos x="4" y="0"/>
                  </a:cxn>
                  <a:cxn ang="0">
                    <a:pos x="633" y="606"/>
                  </a:cxn>
                  <a:cxn ang="0">
                    <a:pos x="603" y="610"/>
                  </a:cxn>
                  <a:cxn ang="0">
                    <a:pos x="573" y="612"/>
                  </a:cxn>
                  <a:cxn ang="0">
                    <a:pos x="540" y="612"/>
                  </a:cxn>
                  <a:cxn ang="0">
                    <a:pos x="508" y="611"/>
                  </a:cxn>
                  <a:cxn ang="0">
                    <a:pos x="476" y="607"/>
                  </a:cxn>
                  <a:cxn ang="0">
                    <a:pos x="446" y="602"/>
                  </a:cxn>
                  <a:cxn ang="0">
                    <a:pos x="415" y="595"/>
                  </a:cxn>
                  <a:cxn ang="0">
                    <a:pos x="386" y="587"/>
                  </a:cxn>
                  <a:cxn ang="0">
                    <a:pos x="356" y="577"/>
                  </a:cxn>
                  <a:cxn ang="0">
                    <a:pos x="328" y="565"/>
                  </a:cxn>
                  <a:cxn ang="0">
                    <a:pos x="300" y="552"/>
                  </a:cxn>
                  <a:cxn ang="0">
                    <a:pos x="274" y="537"/>
                  </a:cxn>
                  <a:cxn ang="0">
                    <a:pos x="248" y="521"/>
                  </a:cxn>
                  <a:cxn ang="0">
                    <a:pos x="223" y="504"/>
                  </a:cxn>
                  <a:cxn ang="0">
                    <a:pos x="199" y="485"/>
                  </a:cxn>
                  <a:cxn ang="0">
                    <a:pos x="177" y="465"/>
                  </a:cxn>
                  <a:cxn ang="0">
                    <a:pos x="155" y="444"/>
                  </a:cxn>
                  <a:cxn ang="0">
                    <a:pos x="135" y="422"/>
                  </a:cxn>
                  <a:cxn ang="0">
                    <a:pos x="116" y="399"/>
                  </a:cxn>
                  <a:cxn ang="0">
                    <a:pos x="98" y="374"/>
                  </a:cxn>
                  <a:cxn ang="0">
                    <a:pos x="81" y="348"/>
                  </a:cxn>
                  <a:cxn ang="0">
                    <a:pos x="66" y="322"/>
                  </a:cxn>
                  <a:cxn ang="0">
                    <a:pos x="52" y="295"/>
                  </a:cxn>
                  <a:cxn ang="0">
                    <a:pos x="40" y="267"/>
                  </a:cxn>
                  <a:cxn ang="0">
                    <a:pos x="29" y="238"/>
                  </a:cxn>
                  <a:cxn ang="0">
                    <a:pos x="20" y="208"/>
                  </a:cxn>
                  <a:cxn ang="0">
                    <a:pos x="12" y="177"/>
                  </a:cxn>
                  <a:cxn ang="0">
                    <a:pos x="7" y="146"/>
                  </a:cxn>
                  <a:cxn ang="0">
                    <a:pos x="3" y="115"/>
                  </a:cxn>
                  <a:cxn ang="0">
                    <a:pos x="0" y="82"/>
                  </a:cxn>
                  <a:cxn ang="0">
                    <a:pos x="0" y="55"/>
                  </a:cxn>
                  <a:cxn ang="0">
                    <a:pos x="1" y="27"/>
                  </a:cxn>
                  <a:cxn ang="0">
                    <a:pos x="4" y="0"/>
                  </a:cxn>
                </a:cxnLst>
                <a:rect l="0" t="0" r="r" b="b"/>
                <a:pathLst>
                  <a:path w="633" h="612">
                    <a:moveTo>
                      <a:pt x="4" y="0"/>
                    </a:moveTo>
                    <a:lnTo>
                      <a:pt x="633" y="606"/>
                    </a:lnTo>
                    <a:lnTo>
                      <a:pt x="603" y="610"/>
                    </a:lnTo>
                    <a:lnTo>
                      <a:pt x="573" y="612"/>
                    </a:lnTo>
                    <a:lnTo>
                      <a:pt x="540" y="612"/>
                    </a:lnTo>
                    <a:lnTo>
                      <a:pt x="508" y="611"/>
                    </a:lnTo>
                    <a:lnTo>
                      <a:pt x="476" y="607"/>
                    </a:lnTo>
                    <a:lnTo>
                      <a:pt x="446" y="602"/>
                    </a:lnTo>
                    <a:lnTo>
                      <a:pt x="415" y="595"/>
                    </a:lnTo>
                    <a:lnTo>
                      <a:pt x="386" y="587"/>
                    </a:lnTo>
                    <a:lnTo>
                      <a:pt x="356" y="577"/>
                    </a:lnTo>
                    <a:lnTo>
                      <a:pt x="328" y="565"/>
                    </a:lnTo>
                    <a:lnTo>
                      <a:pt x="300" y="552"/>
                    </a:lnTo>
                    <a:lnTo>
                      <a:pt x="274" y="537"/>
                    </a:lnTo>
                    <a:lnTo>
                      <a:pt x="248" y="521"/>
                    </a:lnTo>
                    <a:lnTo>
                      <a:pt x="223" y="504"/>
                    </a:lnTo>
                    <a:lnTo>
                      <a:pt x="199" y="485"/>
                    </a:lnTo>
                    <a:lnTo>
                      <a:pt x="177" y="465"/>
                    </a:lnTo>
                    <a:lnTo>
                      <a:pt x="155" y="444"/>
                    </a:lnTo>
                    <a:lnTo>
                      <a:pt x="135" y="422"/>
                    </a:lnTo>
                    <a:lnTo>
                      <a:pt x="116" y="399"/>
                    </a:lnTo>
                    <a:lnTo>
                      <a:pt x="98" y="374"/>
                    </a:lnTo>
                    <a:lnTo>
                      <a:pt x="81" y="348"/>
                    </a:lnTo>
                    <a:lnTo>
                      <a:pt x="66" y="322"/>
                    </a:lnTo>
                    <a:lnTo>
                      <a:pt x="52" y="295"/>
                    </a:lnTo>
                    <a:lnTo>
                      <a:pt x="40" y="267"/>
                    </a:lnTo>
                    <a:lnTo>
                      <a:pt x="29" y="238"/>
                    </a:lnTo>
                    <a:lnTo>
                      <a:pt x="20" y="208"/>
                    </a:lnTo>
                    <a:lnTo>
                      <a:pt x="12" y="177"/>
                    </a:lnTo>
                    <a:lnTo>
                      <a:pt x="7" y="146"/>
                    </a:lnTo>
                    <a:lnTo>
                      <a:pt x="3" y="115"/>
                    </a:lnTo>
                    <a:lnTo>
                      <a:pt x="0" y="82"/>
                    </a:lnTo>
                    <a:lnTo>
                      <a:pt x="0" y="55"/>
                    </a:lnTo>
                    <a:lnTo>
                      <a:pt x="1" y="27"/>
                    </a:lnTo>
                    <a:lnTo>
                      <a:pt x="4" y="0"/>
                    </a:lnTo>
                    <a:close/>
                  </a:path>
                </a:pathLst>
              </a:custGeom>
              <a:solidFill>
                <a:sysClr val="window" lastClr="FFFFFF"/>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4" name="TextBox 44">
              <a:extLst>
                <a:ext uri="{FF2B5EF4-FFF2-40B4-BE49-F238E27FC236}">
                  <a16:creationId xmlns="" xmlns:a16="http://schemas.microsoft.com/office/drawing/2014/main" id="{5380F916-4D60-4A4F-8D2B-0E5031E1B284}"/>
                </a:ext>
              </a:extLst>
            </p:cNvPr>
            <p:cNvSpPr txBox="1">
              <a:spLocks noChangeArrowheads="1"/>
            </p:cNvSpPr>
            <p:nvPr/>
          </p:nvSpPr>
          <p:spPr bwMode="auto">
            <a:xfrm>
              <a:off x="4492593" y="982512"/>
              <a:ext cx="1249174" cy="504821"/>
            </a:xfrm>
            <a:prstGeom prst="rect">
              <a:avLst/>
            </a:prstGeom>
            <a:noFill/>
            <a:ln w="9525">
              <a:noFill/>
              <a:miter lim="800000"/>
              <a:headEnd/>
              <a:tailEnd/>
            </a:ln>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lang="en-US" sz="2000" b="1" kern="0" dirty="0">
                  <a:solidFill>
                    <a:prstClr val="white"/>
                  </a:solidFill>
                  <a:latin typeface="Arial"/>
                </a:rPr>
                <a:t>5.1.3.3</a:t>
              </a:r>
              <a:endParaRPr kumimoji="0" lang="en-US" sz="2000" b="1" i="0" u="none" strike="noStrike" kern="0" cap="none" spc="0" normalizeH="0" baseline="0" noProof="0" dirty="0">
                <a:ln>
                  <a:noFill/>
                </a:ln>
                <a:solidFill>
                  <a:prstClr val="white"/>
                </a:solidFill>
                <a:effectLst/>
                <a:uLnTx/>
                <a:uFillTx/>
                <a:latin typeface="Arial"/>
                <a:ea typeface="+mn-ea"/>
                <a:cs typeface="+mn-cs"/>
              </a:endParaRPr>
            </a:p>
          </p:txBody>
        </p:sp>
      </p:grpSp>
      <p:grpSp>
        <p:nvGrpSpPr>
          <p:cNvPr id="588808" name="Group 42">
            <a:extLst>
              <a:ext uri="{FF2B5EF4-FFF2-40B4-BE49-F238E27FC236}">
                <a16:creationId xmlns="" xmlns:a16="http://schemas.microsoft.com/office/drawing/2014/main" id="{C8EAE46C-61C1-4841-8F74-3900D00D3C9A}"/>
              </a:ext>
            </a:extLst>
          </p:cNvPr>
          <p:cNvGrpSpPr>
            <a:grpSpLocks/>
          </p:cNvGrpSpPr>
          <p:nvPr/>
        </p:nvGrpSpPr>
        <p:grpSpPr bwMode="auto">
          <a:xfrm>
            <a:off x="5944106" y="1377603"/>
            <a:ext cx="1381844" cy="1152525"/>
            <a:chOff x="1714480" y="1357298"/>
            <a:chExt cx="1458128" cy="1454148"/>
          </a:xfrm>
        </p:grpSpPr>
        <p:grpSp>
          <p:nvGrpSpPr>
            <p:cNvPr id="588826" name="Group 18">
              <a:extLst>
                <a:ext uri="{FF2B5EF4-FFF2-40B4-BE49-F238E27FC236}">
                  <a16:creationId xmlns="" xmlns:a16="http://schemas.microsoft.com/office/drawing/2014/main" id="{600EF013-EDFE-4641-B590-529376303DC0}"/>
                </a:ext>
              </a:extLst>
            </p:cNvPr>
            <p:cNvGrpSpPr>
              <a:grpSpLocks/>
            </p:cNvGrpSpPr>
            <p:nvPr/>
          </p:nvGrpSpPr>
          <p:grpSpPr bwMode="auto">
            <a:xfrm>
              <a:off x="1714480" y="1357298"/>
              <a:ext cx="1458128" cy="1454148"/>
              <a:chOff x="2371725" y="2324100"/>
              <a:chExt cx="1744663" cy="1739900"/>
            </a:xfrm>
          </p:grpSpPr>
          <p:sp>
            <p:nvSpPr>
              <p:cNvPr id="10" name="Freeform 10">
                <a:extLst>
                  <a:ext uri="{FF2B5EF4-FFF2-40B4-BE49-F238E27FC236}">
                    <a16:creationId xmlns="" xmlns:a16="http://schemas.microsoft.com/office/drawing/2014/main" id="{871166C2-E9E6-4472-9501-32B5A28ACE96}"/>
                  </a:ext>
                </a:extLst>
              </p:cNvPr>
              <p:cNvSpPr>
                <a:spLocks/>
              </p:cNvSpPr>
              <p:nvPr/>
            </p:nvSpPr>
            <p:spPr bwMode="auto">
              <a:xfrm>
                <a:off x="2371725" y="2324100"/>
                <a:ext cx="1744663" cy="1739900"/>
              </a:xfrm>
              <a:custGeom>
                <a:avLst/>
                <a:gdLst/>
                <a:ahLst/>
                <a:cxnLst>
                  <a:cxn ang="0">
                    <a:pos x="1099" y="606"/>
                  </a:cxn>
                  <a:cxn ang="0">
                    <a:pos x="1089" y="668"/>
                  </a:cxn>
                  <a:cxn ang="0">
                    <a:pos x="1072" y="728"/>
                  </a:cxn>
                  <a:cxn ang="0">
                    <a:pos x="1048" y="785"/>
                  </a:cxn>
                  <a:cxn ang="0">
                    <a:pos x="1018" y="839"/>
                  </a:cxn>
                  <a:cxn ang="0">
                    <a:pos x="983" y="888"/>
                  </a:cxn>
                  <a:cxn ang="0">
                    <a:pos x="942" y="933"/>
                  </a:cxn>
                  <a:cxn ang="0">
                    <a:pos x="897" y="974"/>
                  </a:cxn>
                  <a:cxn ang="0">
                    <a:pos x="848" y="1010"/>
                  </a:cxn>
                  <a:cxn ang="0">
                    <a:pos x="795" y="1040"/>
                  </a:cxn>
                  <a:cxn ang="0">
                    <a:pos x="738" y="1063"/>
                  </a:cxn>
                  <a:cxn ang="0">
                    <a:pos x="678" y="1081"/>
                  </a:cxn>
                  <a:cxn ang="0">
                    <a:pos x="616" y="1092"/>
                  </a:cxn>
                  <a:cxn ang="0">
                    <a:pos x="551" y="1096"/>
                  </a:cxn>
                  <a:cxn ang="0">
                    <a:pos x="487" y="1092"/>
                  </a:cxn>
                  <a:cxn ang="0">
                    <a:pos x="425" y="1081"/>
                  </a:cxn>
                  <a:cxn ang="0">
                    <a:pos x="365" y="1064"/>
                  </a:cxn>
                  <a:cxn ang="0">
                    <a:pos x="309" y="1040"/>
                  </a:cxn>
                  <a:cxn ang="0">
                    <a:pos x="256" y="1010"/>
                  </a:cxn>
                  <a:cxn ang="0">
                    <a:pos x="206" y="975"/>
                  </a:cxn>
                  <a:cxn ang="0">
                    <a:pos x="161" y="935"/>
                  </a:cxn>
                  <a:cxn ang="0">
                    <a:pos x="121" y="889"/>
                  </a:cxn>
                  <a:cxn ang="0">
                    <a:pos x="86" y="840"/>
                  </a:cxn>
                  <a:cxn ang="0">
                    <a:pos x="56" y="787"/>
                  </a:cxn>
                  <a:cxn ang="0">
                    <a:pos x="32" y="731"/>
                  </a:cxn>
                  <a:cxn ang="0">
                    <a:pos x="14" y="671"/>
                  </a:cxn>
                  <a:cxn ang="0">
                    <a:pos x="3" y="609"/>
                  </a:cxn>
                  <a:cxn ang="0">
                    <a:pos x="0" y="545"/>
                  </a:cxn>
                  <a:cxn ang="0">
                    <a:pos x="4" y="480"/>
                  </a:cxn>
                  <a:cxn ang="0">
                    <a:pos x="15" y="417"/>
                  </a:cxn>
                  <a:cxn ang="0">
                    <a:pos x="33" y="356"/>
                  </a:cxn>
                  <a:cxn ang="0">
                    <a:pos x="58" y="299"/>
                  </a:cxn>
                  <a:cxn ang="0">
                    <a:pos x="88" y="245"/>
                  </a:cxn>
                  <a:cxn ang="0">
                    <a:pos x="125" y="196"/>
                  </a:cxn>
                  <a:cxn ang="0">
                    <a:pos x="167" y="150"/>
                  </a:cxn>
                  <a:cxn ang="0">
                    <a:pos x="213" y="110"/>
                  </a:cxn>
                  <a:cxn ang="0">
                    <a:pos x="264" y="75"/>
                  </a:cxn>
                  <a:cxn ang="0">
                    <a:pos x="319" y="46"/>
                  </a:cxn>
                  <a:cxn ang="0">
                    <a:pos x="377" y="22"/>
                  </a:cxn>
                  <a:cxn ang="0">
                    <a:pos x="438" y="6"/>
                  </a:cxn>
                </a:cxnLst>
                <a:rect l="0" t="0" r="r" b="b"/>
                <a:pathLst>
                  <a:path w="1099" h="1096">
                    <a:moveTo>
                      <a:pt x="470" y="0"/>
                    </a:moveTo>
                    <a:lnTo>
                      <a:pt x="1099" y="606"/>
                    </a:lnTo>
                    <a:lnTo>
                      <a:pt x="1095" y="638"/>
                    </a:lnTo>
                    <a:lnTo>
                      <a:pt x="1089" y="668"/>
                    </a:lnTo>
                    <a:lnTo>
                      <a:pt x="1081" y="699"/>
                    </a:lnTo>
                    <a:lnTo>
                      <a:pt x="1072" y="728"/>
                    </a:lnTo>
                    <a:lnTo>
                      <a:pt x="1061" y="757"/>
                    </a:lnTo>
                    <a:lnTo>
                      <a:pt x="1048" y="785"/>
                    </a:lnTo>
                    <a:lnTo>
                      <a:pt x="1034" y="812"/>
                    </a:lnTo>
                    <a:lnTo>
                      <a:pt x="1018" y="839"/>
                    </a:lnTo>
                    <a:lnTo>
                      <a:pt x="1001" y="864"/>
                    </a:lnTo>
                    <a:lnTo>
                      <a:pt x="983" y="888"/>
                    </a:lnTo>
                    <a:lnTo>
                      <a:pt x="963" y="911"/>
                    </a:lnTo>
                    <a:lnTo>
                      <a:pt x="942" y="933"/>
                    </a:lnTo>
                    <a:lnTo>
                      <a:pt x="920" y="954"/>
                    </a:lnTo>
                    <a:lnTo>
                      <a:pt x="897" y="974"/>
                    </a:lnTo>
                    <a:lnTo>
                      <a:pt x="873" y="992"/>
                    </a:lnTo>
                    <a:lnTo>
                      <a:pt x="848" y="1010"/>
                    </a:lnTo>
                    <a:lnTo>
                      <a:pt x="822" y="1025"/>
                    </a:lnTo>
                    <a:lnTo>
                      <a:pt x="795" y="1040"/>
                    </a:lnTo>
                    <a:lnTo>
                      <a:pt x="767" y="1052"/>
                    </a:lnTo>
                    <a:lnTo>
                      <a:pt x="738" y="1063"/>
                    </a:lnTo>
                    <a:lnTo>
                      <a:pt x="709" y="1073"/>
                    </a:lnTo>
                    <a:lnTo>
                      <a:pt x="678" y="1081"/>
                    </a:lnTo>
                    <a:lnTo>
                      <a:pt x="647" y="1088"/>
                    </a:lnTo>
                    <a:lnTo>
                      <a:pt x="616" y="1092"/>
                    </a:lnTo>
                    <a:lnTo>
                      <a:pt x="584" y="1095"/>
                    </a:lnTo>
                    <a:lnTo>
                      <a:pt x="551" y="1096"/>
                    </a:lnTo>
                    <a:lnTo>
                      <a:pt x="519" y="1095"/>
                    </a:lnTo>
                    <a:lnTo>
                      <a:pt x="487" y="1092"/>
                    </a:lnTo>
                    <a:lnTo>
                      <a:pt x="455" y="1088"/>
                    </a:lnTo>
                    <a:lnTo>
                      <a:pt x="425" y="1081"/>
                    </a:lnTo>
                    <a:lnTo>
                      <a:pt x="395" y="1073"/>
                    </a:lnTo>
                    <a:lnTo>
                      <a:pt x="365" y="1064"/>
                    </a:lnTo>
                    <a:lnTo>
                      <a:pt x="337" y="1053"/>
                    </a:lnTo>
                    <a:lnTo>
                      <a:pt x="309" y="1040"/>
                    </a:lnTo>
                    <a:lnTo>
                      <a:pt x="282" y="1026"/>
                    </a:lnTo>
                    <a:lnTo>
                      <a:pt x="256" y="1010"/>
                    </a:lnTo>
                    <a:lnTo>
                      <a:pt x="230" y="993"/>
                    </a:lnTo>
                    <a:lnTo>
                      <a:pt x="206" y="975"/>
                    </a:lnTo>
                    <a:lnTo>
                      <a:pt x="183" y="955"/>
                    </a:lnTo>
                    <a:lnTo>
                      <a:pt x="161" y="935"/>
                    </a:lnTo>
                    <a:lnTo>
                      <a:pt x="140" y="913"/>
                    </a:lnTo>
                    <a:lnTo>
                      <a:pt x="121" y="889"/>
                    </a:lnTo>
                    <a:lnTo>
                      <a:pt x="103" y="866"/>
                    </a:lnTo>
                    <a:lnTo>
                      <a:pt x="86" y="840"/>
                    </a:lnTo>
                    <a:lnTo>
                      <a:pt x="70" y="814"/>
                    </a:lnTo>
                    <a:lnTo>
                      <a:pt x="56" y="787"/>
                    </a:lnTo>
                    <a:lnTo>
                      <a:pt x="43" y="760"/>
                    </a:lnTo>
                    <a:lnTo>
                      <a:pt x="32" y="731"/>
                    </a:lnTo>
                    <a:lnTo>
                      <a:pt x="22" y="702"/>
                    </a:lnTo>
                    <a:lnTo>
                      <a:pt x="14" y="671"/>
                    </a:lnTo>
                    <a:lnTo>
                      <a:pt x="8" y="641"/>
                    </a:lnTo>
                    <a:lnTo>
                      <a:pt x="3" y="609"/>
                    </a:lnTo>
                    <a:lnTo>
                      <a:pt x="1" y="577"/>
                    </a:lnTo>
                    <a:lnTo>
                      <a:pt x="0" y="545"/>
                    </a:lnTo>
                    <a:lnTo>
                      <a:pt x="1" y="512"/>
                    </a:lnTo>
                    <a:lnTo>
                      <a:pt x="4" y="480"/>
                    </a:lnTo>
                    <a:lnTo>
                      <a:pt x="8" y="448"/>
                    </a:lnTo>
                    <a:lnTo>
                      <a:pt x="15" y="417"/>
                    </a:lnTo>
                    <a:lnTo>
                      <a:pt x="23" y="386"/>
                    </a:lnTo>
                    <a:lnTo>
                      <a:pt x="33" y="356"/>
                    </a:lnTo>
                    <a:lnTo>
                      <a:pt x="44" y="327"/>
                    </a:lnTo>
                    <a:lnTo>
                      <a:pt x="58" y="299"/>
                    </a:lnTo>
                    <a:lnTo>
                      <a:pt x="72" y="272"/>
                    </a:lnTo>
                    <a:lnTo>
                      <a:pt x="88" y="245"/>
                    </a:lnTo>
                    <a:lnTo>
                      <a:pt x="106" y="220"/>
                    </a:lnTo>
                    <a:lnTo>
                      <a:pt x="125" y="196"/>
                    </a:lnTo>
                    <a:lnTo>
                      <a:pt x="145" y="172"/>
                    </a:lnTo>
                    <a:lnTo>
                      <a:pt x="167" y="150"/>
                    </a:lnTo>
                    <a:lnTo>
                      <a:pt x="189" y="130"/>
                    </a:lnTo>
                    <a:lnTo>
                      <a:pt x="213" y="110"/>
                    </a:lnTo>
                    <a:lnTo>
                      <a:pt x="238" y="92"/>
                    </a:lnTo>
                    <a:lnTo>
                      <a:pt x="264" y="75"/>
                    </a:lnTo>
                    <a:lnTo>
                      <a:pt x="291" y="60"/>
                    </a:lnTo>
                    <a:lnTo>
                      <a:pt x="319" y="46"/>
                    </a:lnTo>
                    <a:lnTo>
                      <a:pt x="347" y="33"/>
                    </a:lnTo>
                    <a:lnTo>
                      <a:pt x="377" y="22"/>
                    </a:lnTo>
                    <a:lnTo>
                      <a:pt x="407" y="13"/>
                    </a:lnTo>
                    <a:lnTo>
                      <a:pt x="438" y="6"/>
                    </a:lnTo>
                    <a:lnTo>
                      <a:pt x="470" y="0"/>
                    </a:lnTo>
                    <a:close/>
                  </a:path>
                </a:pathLst>
              </a:custGeom>
              <a:solidFill>
                <a:srgbClr val="FFC000"/>
              </a:solidFill>
              <a:ln w="66675">
                <a:solidFill>
                  <a:sysClr val="window" lastClr="FFFFFF">
                    <a:lumMod val="85000"/>
                  </a:sysClr>
                </a:solid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1">
                <a:extLst>
                  <a:ext uri="{FF2B5EF4-FFF2-40B4-BE49-F238E27FC236}">
                    <a16:creationId xmlns="" xmlns:a16="http://schemas.microsoft.com/office/drawing/2014/main" id="{EAB8BCEB-C3DD-4D03-B7BF-853F6B306770}"/>
                  </a:ext>
                </a:extLst>
              </p:cNvPr>
              <p:cNvSpPr>
                <a:spLocks/>
              </p:cNvSpPr>
              <p:nvPr/>
            </p:nvSpPr>
            <p:spPr bwMode="auto">
              <a:xfrm>
                <a:off x="3121835" y="2352859"/>
                <a:ext cx="972985" cy="941847"/>
              </a:xfrm>
              <a:custGeom>
                <a:avLst/>
                <a:gdLst/>
                <a:ahLst/>
                <a:cxnLst>
                  <a:cxn ang="0">
                    <a:pos x="4" y="0"/>
                  </a:cxn>
                  <a:cxn ang="0">
                    <a:pos x="633" y="606"/>
                  </a:cxn>
                  <a:cxn ang="0">
                    <a:pos x="603" y="610"/>
                  </a:cxn>
                  <a:cxn ang="0">
                    <a:pos x="573" y="612"/>
                  </a:cxn>
                  <a:cxn ang="0">
                    <a:pos x="540" y="612"/>
                  </a:cxn>
                  <a:cxn ang="0">
                    <a:pos x="508" y="611"/>
                  </a:cxn>
                  <a:cxn ang="0">
                    <a:pos x="476" y="607"/>
                  </a:cxn>
                  <a:cxn ang="0">
                    <a:pos x="446" y="602"/>
                  </a:cxn>
                  <a:cxn ang="0">
                    <a:pos x="415" y="595"/>
                  </a:cxn>
                  <a:cxn ang="0">
                    <a:pos x="386" y="587"/>
                  </a:cxn>
                  <a:cxn ang="0">
                    <a:pos x="356" y="577"/>
                  </a:cxn>
                  <a:cxn ang="0">
                    <a:pos x="328" y="565"/>
                  </a:cxn>
                  <a:cxn ang="0">
                    <a:pos x="300" y="552"/>
                  </a:cxn>
                  <a:cxn ang="0">
                    <a:pos x="274" y="537"/>
                  </a:cxn>
                  <a:cxn ang="0">
                    <a:pos x="248" y="521"/>
                  </a:cxn>
                  <a:cxn ang="0">
                    <a:pos x="223" y="504"/>
                  </a:cxn>
                  <a:cxn ang="0">
                    <a:pos x="199" y="485"/>
                  </a:cxn>
                  <a:cxn ang="0">
                    <a:pos x="177" y="465"/>
                  </a:cxn>
                  <a:cxn ang="0">
                    <a:pos x="155" y="444"/>
                  </a:cxn>
                  <a:cxn ang="0">
                    <a:pos x="135" y="422"/>
                  </a:cxn>
                  <a:cxn ang="0">
                    <a:pos x="116" y="399"/>
                  </a:cxn>
                  <a:cxn ang="0">
                    <a:pos x="98" y="374"/>
                  </a:cxn>
                  <a:cxn ang="0">
                    <a:pos x="81" y="348"/>
                  </a:cxn>
                  <a:cxn ang="0">
                    <a:pos x="66" y="322"/>
                  </a:cxn>
                  <a:cxn ang="0">
                    <a:pos x="52" y="295"/>
                  </a:cxn>
                  <a:cxn ang="0">
                    <a:pos x="40" y="267"/>
                  </a:cxn>
                  <a:cxn ang="0">
                    <a:pos x="29" y="238"/>
                  </a:cxn>
                  <a:cxn ang="0">
                    <a:pos x="20" y="208"/>
                  </a:cxn>
                  <a:cxn ang="0">
                    <a:pos x="12" y="177"/>
                  </a:cxn>
                  <a:cxn ang="0">
                    <a:pos x="7" y="146"/>
                  </a:cxn>
                  <a:cxn ang="0">
                    <a:pos x="3" y="115"/>
                  </a:cxn>
                  <a:cxn ang="0">
                    <a:pos x="0" y="82"/>
                  </a:cxn>
                  <a:cxn ang="0">
                    <a:pos x="0" y="55"/>
                  </a:cxn>
                  <a:cxn ang="0">
                    <a:pos x="1" y="27"/>
                  </a:cxn>
                  <a:cxn ang="0">
                    <a:pos x="4" y="0"/>
                  </a:cxn>
                </a:cxnLst>
                <a:rect l="0" t="0" r="r" b="b"/>
                <a:pathLst>
                  <a:path w="633" h="612">
                    <a:moveTo>
                      <a:pt x="4" y="0"/>
                    </a:moveTo>
                    <a:lnTo>
                      <a:pt x="633" y="606"/>
                    </a:lnTo>
                    <a:lnTo>
                      <a:pt x="603" y="610"/>
                    </a:lnTo>
                    <a:lnTo>
                      <a:pt x="573" y="612"/>
                    </a:lnTo>
                    <a:lnTo>
                      <a:pt x="540" y="612"/>
                    </a:lnTo>
                    <a:lnTo>
                      <a:pt x="508" y="611"/>
                    </a:lnTo>
                    <a:lnTo>
                      <a:pt x="476" y="607"/>
                    </a:lnTo>
                    <a:lnTo>
                      <a:pt x="446" y="602"/>
                    </a:lnTo>
                    <a:lnTo>
                      <a:pt x="415" y="595"/>
                    </a:lnTo>
                    <a:lnTo>
                      <a:pt x="386" y="587"/>
                    </a:lnTo>
                    <a:lnTo>
                      <a:pt x="356" y="577"/>
                    </a:lnTo>
                    <a:lnTo>
                      <a:pt x="328" y="565"/>
                    </a:lnTo>
                    <a:lnTo>
                      <a:pt x="300" y="552"/>
                    </a:lnTo>
                    <a:lnTo>
                      <a:pt x="274" y="537"/>
                    </a:lnTo>
                    <a:lnTo>
                      <a:pt x="248" y="521"/>
                    </a:lnTo>
                    <a:lnTo>
                      <a:pt x="223" y="504"/>
                    </a:lnTo>
                    <a:lnTo>
                      <a:pt x="199" y="485"/>
                    </a:lnTo>
                    <a:lnTo>
                      <a:pt x="177" y="465"/>
                    </a:lnTo>
                    <a:lnTo>
                      <a:pt x="155" y="444"/>
                    </a:lnTo>
                    <a:lnTo>
                      <a:pt x="135" y="422"/>
                    </a:lnTo>
                    <a:lnTo>
                      <a:pt x="116" y="399"/>
                    </a:lnTo>
                    <a:lnTo>
                      <a:pt x="98" y="374"/>
                    </a:lnTo>
                    <a:lnTo>
                      <a:pt x="81" y="348"/>
                    </a:lnTo>
                    <a:lnTo>
                      <a:pt x="66" y="322"/>
                    </a:lnTo>
                    <a:lnTo>
                      <a:pt x="52" y="295"/>
                    </a:lnTo>
                    <a:lnTo>
                      <a:pt x="40" y="267"/>
                    </a:lnTo>
                    <a:lnTo>
                      <a:pt x="29" y="238"/>
                    </a:lnTo>
                    <a:lnTo>
                      <a:pt x="20" y="208"/>
                    </a:lnTo>
                    <a:lnTo>
                      <a:pt x="12" y="177"/>
                    </a:lnTo>
                    <a:lnTo>
                      <a:pt x="7" y="146"/>
                    </a:lnTo>
                    <a:lnTo>
                      <a:pt x="3" y="115"/>
                    </a:lnTo>
                    <a:lnTo>
                      <a:pt x="0" y="82"/>
                    </a:lnTo>
                    <a:lnTo>
                      <a:pt x="0" y="55"/>
                    </a:lnTo>
                    <a:lnTo>
                      <a:pt x="1" y="27"/>
                    </a:lnTo>
                    <a:lnTo>
                      <a:pt x="4" y="0"/>
                    </a:lnTo>
                    <a:close/>
                  </a:path>
                </a:pathLst>
              </a:custGeom>
              <a:solidFill>
                <a:sysClr val="window" lastClr="FFFFFF"/>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9" name="TextBox 44">
              <a:extLst>
                <a:ext uri="{FF2B5EF4-FFF2-40B4-BE49-F238E27FC236}">
                  <a16:creationId xmlns="" xmlns:a16="http://schemas.microsoft.com/office/drawing/2014/main" id="{043CA48E-8375-486B-8EE8-CB210D7FD997}"/>
                </a:ext>
              </a:extLst>
            </p:cNvPr>
            <p:cNvSpPr txBox="1">
              <a:spLocks noChangeArrowheads="1"/>
            </p:cNvSpPr>
            <p:nvPr/>
          </p:nvSpPr>
          <p:spPr bwMode="auto">
            <a:xfrm>
              <a:off x="1753594" y="2023548"/>
              <a:ext cx="1139553" cy="504821"/>
            </a:xfrm>
            <a:prstGeom prst="rect">
              <a:avLst/>
            </a:prstGeom>
            <a:noFill/>
            <a:ln w="9525">
              <a:noFill/>
              <a:miter lim="800000"/>
              <a:headEnd/>
              <a:tailEnd/>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white"/>
                  </a:solidFill>
                  <a:effectLst/>
                  <a:uLnTx/>
                  <a:uFillTx/>
                  <a:latin typeface="Arial"/>
                  <a:ea typeface="+mn-ea"/>
                  <a:cs typeface="+mn-cs"/>
                </a:rPr>
                <a:t>5.1.3.1</a:t>
              </a:r>
            </a:p>
          </p:txBody>
        </p:sp>
      </p:grpSp>
      <p:grpSp>
        <p:nvGrpSpPr>
          <p:cNvPr id="588809" name="Group 50">
            <a:extLst>
              <a:ext uri="{FF2B5EF4-FFF2-40B4-BE49-F238E27FC236}">
                <a16:creationId xmlns="" xmlns:a16="http://schemas.microsoft.com/office/drawing/2014/main" id="{8D4B20DE-890F-4817-8846-8251CF4EA9FA}"/>
              </a:ext>
            </a:extLst>
          </p:cNvPr>
          <p:cNvGrpSpPr>
            <a:grpSpLocks/>
          </p:cNvGrpSpPr>
          <p:nvPr/>
        </p:nvGrpSpPr>
        <p:grpSpPr bwMode="auto">
          <a:xfrm>
            <a:off x="4994157" y="2132915"/>
            <a:ext cx="1287122" cy="1383712"/>
            <a:chOff x="6496249" y="2143116"/>
            <a:chExt cx="1462705" cy="1454148"/>
          </a:xfrm>
        </p:grpSpPr>
        <p:grpSp>
          <p:nvGrpSpPr>
            <p:cNvPr id="588822" name="Group 15">
              <a:extLst>
                <a:ext uri="{FF2B5EF4-FFF2-40B4-BE49-F238E27FC236}">
                  <a16:creationId xmlns="" xmlns:a16="http://schemas.microsoft.com/office/drawing/2014/main" id="{4F9E5082-9945-4A1D-89E0-15AD8ED5527F}"/>
                </a:ext>
              </a:extLst>
            </p:cNvPr>
            <p:cNvGrpSpPr>
              <a:grpSpLocks/>
            </p:cNvGrpSpPr>
            <p:nvPr/>
          </p:nvGrpSpPr>
          <p:grpSpPr bwMode="auto">
            <a:xfrm>
              <a:off x="6500826" y="2143116"/>
              <a:ext cx="1458128" cy="1454148"/>
              <a:chOff x="2371725" y="2324100"/>
              <a:chExt cx="1744663" cy="1739900"/>
            </a:xfrm>
          </p:grpSpPr>
          <p:sp>
            <p:nvSpPr>
              <p:cNvPr id="20" name="Freeform 10">
                <a:extLst>
                  <a:ext uri="{FF2B5EF4-FFF2-40B4-BE49-F238E27FC236}">
                    <a16:creationId xmlns="" xmlns:a16="http://schemas.microsoft.com/office/drawing/2014/main" id="{76246F5A-7CE9-4F89-AD09-97E713F1CCC2}"/>
                  </a:ext>
                </a:extLst>
              </p:cNvPr>
              <p:cNvSpPr>
                <a:spLocks/>
              </p:cNvSpPr>
              <p:nvPr/>
            </p:nvSpPr>
            <p:spPr bwMode="auto">
              <a:xfrm>
                <a:off x="2371725" y="2324100"/>
                <a:ext cx="1744663" cy="1739900"/>
              </a:xfrm>
              <a:custGeom>
                <a:avLst/>
                <a:gdLst/>
                <a:ahLst/>
                <a:cxnLst>
                  <a:cxn ang="0">
                    <a:pos x="1099" y="606"/>
                  </a:cxn>
                  <a:cxn ang="0">
                    <a:pos x="1089" y="668"/>
                  </a:cxn>
                  <a:cxn ang="0">
                    <a:pos x="1072" y="728"/>
                  </a:cxn>
                  <a:cxn ang="0">
                    <a:pos x="1048" y="785"/>
                  </a:cxn>
                  <a:cxn ang="0">
                    <a:pos x="1018" y="839"/>
                  </a:cxn>
                  <a:cxn ang="0">
                    <a:pos x="983" y="888"/>
                  </a:cxn>
                  <a:cxn ang="0">
                    <a:pos x="942" y="933"/>
                  </a:cxn>
                  <a:cxn ang="0">
                    <a:pos x="897" y="974"/>
                  </a:cxn>
                  <a:cxn ang="0">
                    <a:pos x="848" y="1010"/>
                  </a:cxn>
                  <a:cxn ang="0">
                    <a:pos x="795" y="1040"/>
                  </a:cxn>
                  <a:cxn ang="0">
                    <a:pos x="738" y="1063"/>
                  </a:cxn>
                  <a:cxn ang="0">
                    <a:pos x="678" y="1081"/>
                  </a:cxn>
                  <a:cxn ang="0">
                    <a:pos x="616" y="1092"/>
                  </a:cxn>
                  <a:cxn ang="0">
                    <a:pos x="551" y="1096"/>
                  </a:cxn>
                  <a:cxn ang="0">
                    <a:pos x="487" y="1092"/>
                  </a:cxn>
                  <a:cxn ang="0">
                    <a:pos x="425" y="1081"/>
                  </a:cxn>
                  <a:cxn ang="0">
                    <a:pos x="365" y="1064"/>
                  </a:cxn>
                  <a:cxn ang="0">
                    <a:pos x="309" y="1040"/>
                  </a:cxn>
                  <a:cxn ang="0">
                    <a:pos x="256" y="1010"/>
                  </a:cxn>
                  <a:cxn ang="0">
                    <a:pos x="206" y="975"/>
                  </a:cxn>
                  <a:cxn ang="0">
                    <a:pos x="161" y="935"/>
                  </a:cxn>
                  <a:cxn ang="0">
                    <a:pos x="121" y="889"/>
                  </a:cxn>
                  <a:cxn ang="0">
                    <a:pos x="86" y="840"/>
                  </a:cxn>
                  <a:cxn ang="0">
                    <a:pos x="56" y="787"/>
                  </a:cxn>
                  <a:cxn ang="0">
                    <a:pos x="32" y="731"/>
                  </a:cxn>
                  <a:cxn ang="0">
                    <a:pos x="14" y="671"/>
                  </a:cxn>
                  <a:cxn ang="0">
                    <a:pos x="3" y="609"/>
                  </a:cxn>
                  <a:cxn ang="0">
                    <a:pos x="0" y="545"/>
                  </a:cxn>
                  <a:cxn ang="0">
                    <a:pos x="4" y="480"/>
                  </a:cxn>
                  <a:cxn ang="0">
                    <a:pos x="15" y="417"/>
                  </a:cxn>
                  <a:cxn ang="0">
                    <a:pos x="33" y="356"/>
                  </a:cxn>
                  <a:cxn ang="0">
                    <a:pos x="58" y="299"/>
                  </a:cxn>
                  <a:cxn ang="0">
                    <a:pos x="88" y="245"/>
                  </a:cxn>
                  <a:cxn ang="0">
                    <a:pos x="125" y="196"/>
                  </a:cxn>
                  <a:cxn ang="0">
                    <a:pos x="167" y="150"/>
                  </a:cxn>
                  <a:cxn ang="0">
                    <a:pos x="213" y="110"/>
                  </a:cxn>
                  <a:cxn ang="0">
                    <a:pos x="264" y="75"/>
                  </a:cxn>
                  <a:cxn ang="0">
                    <a:pos x="319" y="46"/>
                  </a:cxn>
                  <a:cxn ang="0">
                    <a:pos x="377" y="22"/>
                  </a:cxn>
                  <a:cxn ang="0">
                    <a:pos x="438" y="6"/>
                  </a:cxn>
                </a:cxnLst>
                <a:rect l="0" t="0" r="r" b="b"/>
                <a:pathLst>
                  <a:path w="1099" h="1096">
                    <a:moveTo>
                      <a:pt x="470" y="0"/>
                    </a:moveTo>
                    <a:lnTo>
                      <a:pt x="1099" y="606"/>
                    </a:lnTo>
                    <a:lnTo>
                      <a:pt x="1095" y="638"/>
                    </a:lnTo>
                    <a:lnTo>
                      <a:pt x="1089" y="668"/>
                    </a:lnTo>
                    <a:lnTo>
                      <a:pt x="1081" y="699"/>
                    </a:lnTo>
                    <a:lnTo>
                      <a:pt x="1072" y="728"/>
                    </a:lnTo>
                    <a:lnTo>
                      <a:pt x="1061" y="757"/>
                    </a:lnTo>
                    <a:lnTo>
                      <a:pt x="1048" y="785"/>
                    </a:lnTo>
                    <a:lnTo>
                      <a:pt x="1034" y="812"/>
                    </a:lnTo>
                    <a:lnTo>
                      <a:pt x="1018" y="839"/>
                    </a:lnTo>
                    <a:lnTo>
                      <a:pt x="1001" y="864"/>
                    </a:lnTo>
                    <a:lnTo>
                      <a:pt x="983" y="888"/>
                    </a:lnTo>
                    <a:lnTo>
                      <a:pt x="963" y="911"/>
                    </a:lnTo>
                    <a:lnTo>
                      <a:pt x="942" y="933"/>
                    </a:lnTo>
                    <a:lnTo>
                      <a:pt x="920" y="954"/>
                    </a:lnTo>
                    <a:lnTo>
                      <a:pt x="897" y="974"/>
                    </a:lnTo>
                    <a:lnTo>
                      <a:pt x="873" y="992"/>
                    </a:lnTo>
                    <a:lnTo>
                      <a:pt x="848" y="1010"/>
                    </a:lnTo>
                    <a:lnTo>
                      <a:pt x="822" y="1025"/>
                    </a:lnTo>
                    <a:lnTo>
                      <a:pt x="795" y="1040"/>
                    </a:lnTo>
                    <a:lnTo>
                      <a:pt x="767" y="1052"/>
                    </a:lnTo>
                    <a:lnTo>
                      <a:pt x="738" y="1063"/>
                    </a:lnTo>
                    <a:lnTo>
                      <a:pt x="709" y="1073"/>
                    </a:lnTo>
                    <a:lnTo>
                      <a:pt x="678" y="1081"/>
                    </a:lnTo>
                    <a:lnTo>
                      <a:pt x="647" y="1088"/>
                    </a:lnTo>
                    <a:lnTo>
                      <a:pt x="616" y="1092"/>
                    </a:lnTo>
                    <a:lnTo>
                      <a:pt x="584" y="1095"/>
                    </a:lnTo>
                    <a:lnTo>
                      <a:pt x="551" y="1096"/>
                    </a:lnTo>
                    <a:lnTo>
                      <a:pt x="519" y="1095"/>
                    </a:lnTo>
                    <a:lnTo>
                      <a:pt x="487" y="1092"/>
                    </a:lnTo>
                    <a:lnTo>
                      <a:pt x="455" y="1088"/>
                    </a:lnTo>
                    <a:lnTo>
                      <a:pt x="425" y="1081"/>
                    </a:lnTo>
                    <a:lnTo>
                      <a:pt x="395" y="1073"/>
                    </a:lnTo>
                    <a:lnTo>
                      <a:pt x="365" y="1064"/>
                    </a:lnTo>
                    <a:lnTo>
                      <a:pt x="337" y="1053"/>
                    </a:lnTo>
                    <a:lnTo>
                      <a:pt x="309" y="1040"/>
                    </a:lnTo>
                    <a:lnTo>
                      <a:pt x="282" y="1026"/>
                    </a:lnTo>
                    <a:lnTo>
                      <a:pt x="256" y="1010"/>
                    </a:lnTo>
                    <a:lnTo>
                      <a:pt x="230" y="993"/>
                    </a:lnTo>
                    <a:lnTo>
                      <a:pt x="206" y="975"/>
                    </a:lnTo>
                    <a:lnTo>
                      <a:pt x="183" y="955"/>
                    </a:lnTo>
                    <a:lnTo>
                      <a:pt x="161" y="935"/>
                    </a:lnTo>
                    <a:lnTo>
                      <a:pt x="140" y="913"/>
                    </a:lnTo>
                    <a:lnTo>
                      <a:pt x="121" y="889"/>
                    </a:lnTo>
                    <a:lnTo>
                      <a:pt x="103" y="866"/>
                    </a:lnTo>
                    <a:lnTo>
                      <a:pt x="86" y="840"/>
                    </a:lnTo>
                    <a:lnTo>
                      <a:pt x="70" y="814"/>
                    </a:lnTo>
                    <a:lnTo>
                      <a:pt x="56" y="787"/>
                    </a:lnTo>
                    <a:lnTo>
                      <a:pt x="43" y="760"/>
                    </a:lnTo>
                    <a:lnTo>
                      <a:pt x="32" y="731"/>
                    </a:lnTo>
                    <a:lnTo>
                      <a:pt x="22" y="702"/>
                    </a:lnTo>
                    <a:lnTo>
                      <a:pt x="14" y="671"/>
                    </a:lnTo>
                    <a:lnTo>
                      <a:pt x="8" y="641"/>
                    </a:lnTo>
                    <a:lnTo>
                      <a:pt x="3" y="609"/>
                    </a:lnTo>
                    <a:lnTo>
                      <a:pt x="1" y="577"/>
                    </a:lnTo>
                    <a:lnTo>
                      <a:pt x="0" y="545"/>
                    </a:lnTo>
                    <a:lnTo>
                      <a:pt x="1" y="512"/>
                    </a:lnTo>
                    <a:lnTo>
                      <a:pt x="4" y="480"/>
                    </a:lnTo>
                    <a:lnTo>
                      <a:pt x="8" y="448"/>
                    </a:lnTo>
                    <a:lnTo>
                      <a:pt x="15" y="417"/>
                    </a:lnTo>
                    <a:lnTo>
                      <a:pt x="23" y="386"/>
                    </a:lnTo>
                    <a:lnTo>
                      <a:pt x="33" y="356"/>
                    </a:lnTo>
                    <a:lnTo>
                      <a:pt x="44" y="327"/>
                    </a:lnTo>
                    <a:lnTo>
                      <a:pt x="58" y="299"/>
                    </a:lnTo>
                    <a:lnTo>
                      <a:pt x="72" y="272"/>
                    </a:lnTo>
                    <a:lnTo>
                      <a:pt x="88" y="245"/>
                    </a:lnTo>
                    <a:lnTo>
                      <a:pt x="106" y="220"/>
                    </a:lnTo>
                    <a:lnTo>
                      <a:pt x="125" y="196"/>
                    </a:lnTo>
                    <a:lnTo>
                      <a:pt x="145" y="172"/>
                    </a:lnTo>
                    <a:lnTo>
                      <a:pt x="167" y="150"/>
                    </a:lnTo>
                    <a:lnTo>
                      <a:pt x="189" y="130"/>
                    </a:lnTo>
                    <a:lnTo>
                      <a:pt x="213" y="110"/>
                    </a:lnTo>
                    <a:lnTo>
                      <a:pt x="238" y="92"/>
                    </a:lnTo>
                    <a:lnTo>
                      <a:pt x="264" y="75"/>
                    </a:lnTo>
                    <a:lnTo>
                      <a:pt x="291" y="60"/>
                    </a:lnTo>
                    <a:lnTo>
                      <a:pt x="319" y="46"/>
                    </a:lnTo>
                    <a:lnTo>
                      <a:pt x="347" y="33"/>
                    </a:lnTo>
                    <a:lnTo>
                      <a:pt x="377" y="22"/>
                    </a:lnTo>
                    <a:lnTo>
                      <a:pt x="407" y="13"/>
                    </a:lnTo>
                    <a:lnTo>
                      <a:pt x="438" y="6"/>
                    </a:lnTo>
                    <a:lnTo>
                      <a:pt x="470" y="0"/>
                    </a:lnTo>
                    <a:close/>
                  </a:path>
                </a:pathLst>
              </a:custGeom>
              <a:solidFill>
                <a:srgbClr val="33CC33"/>
              </a:solidFill>
              <a:ln w="66675">
                <a:solidFill>
                  <a:sysClr val="window" lastClr="FFFFFF">
                    <a:lumMod val="85000"/>
                  </a:sysClr>
                </a:solid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11">
                <a:extLst>
                  <a:ext uri="{FF2B5EF4-FFF2-40B4-BE49-F238E27FC236}">
                    <a16:creationId xmlns="" xmlns:a16="http://schemas.microsoft.com/office/drawing/2014/main" id="{2148BDAF-97B8-4738-82A7-4016B14AA67D}"/>
                  </a:ext>
                </a:extLst>
              </p:cNvPr>
              <p:cNvSpPr>
                <a:spLocks/>
              </p:cNvSpPr>
              <p:nvPr/>
            </p:nvSpPr>
            <p:spPr bwMode="auto">
              <a:xfrm>
                <a:off x="3121835" y="2352859"/>
                <a:ext cx="972985" cy="941846"/>
              </a:xfrm>
              <a:custGeom>
                <a:avLst/>
                <a:gdLst/>
                <a:ahLst/>
                <a:cxnLst>
                  <a:cxn ang="0">
                    <a:pos x="4" y="0"/>
                  </a:cxn>
                  <a:cxn ang="0">
                    <a:pos x="633" y="606"/>
                  </a:cxn>
                  <a:cxn ang="0">
                    <a:pos x="603" y="610"/>
                  </a:cxn>
                  <a:cxn ang="0">
                    <a:pos x="573" y="612"/>
                  </a:cxn>
                  <a:cxn ang="0">
                    <a:pos x="540" y="612"/>
                  </a:cxn>
                  <a:cxn ang="0">
                    <a:pos x="508" y="611"/>
                  </a:cxn>
                  <a:cxn ang="0">
                    <a:pos x="476" y="607"/>
                  </a:cxn>
                  <a:cxn ang="0">
                    <a:pos x="446" y="602"/>
                  </a:cxn>
                  <a:cxn ang="0">
                    <a:pos x="415" y="595"/>
                  </a:cxn>
                  <a:cxn ang="0">
                    <a:pos x="386" y="587"/>
                  </a:cxn>
                  <a:cxn ang="0">
                    <a:pos x="356" y="577"/>
                  </a:cxn>
                  <a:cxn ang="0">
                    <a:pos x="328" y="565"/>
                  </a:cxn>
                  <a:cxn ang="0">
                    <a:pos x="300" y="552"/>
                  </a:cxn>
                  <a:cxn ang="0">
                    <a:pos x="274" y="537"/>
                  </a:cxn>
                  <a:cxn ang="0">
                    <a:pos x="248" y="521"/>
                  </a:cxn>
                  <a:cxn ang="0">
                    <a:pos x="223" y="504"/>
                  </a:cxn>
                  <a:cxn ang="0">
                    <a:pos x="199" y="485"/>
                  </a:cxn>
                  <a:cxn ang="0">
                    <a:pos x="177" y="465"/>
                  </a:cxn>
                  <a:cxn ang="0">
                    <a:pos x="155" y="444"/>
                  </a:cxn>
                  <a:cxn ang="0">
                    <a:pos x="135" y="422"/>
                  </a:cxn>
                  <a:cxn ang="0">
                    <a:pos x="116" y="399"/>
                  </a:cxn>
                  <a:cxn ang="0">
                    <a:pos x="98" y="374"/>
                  </a:cxn>
                  <a:cxn ang="0">
                    <a:pos x="81" y="348"/>
                  </a:cxn>
                  <a:cxn ang="0">
                    <a:pos x="66" y="322"/>
                  </a:cxn>
                  <a:cxn ang="0">
                    <a:pos x="52" y="295"/>
                  </a:cxn>
                  <a:cxn ang="0">
                    <a:pos x="40" y="267"/>
                  </a:cxn>
                  <a:cxn ang="0">
                    <a:pos x="29" y="238"/>
                  </a:cxn>
                  <a:cxn ang="0">
                    <a:pos x="20" y="208"/>
                  </a:cxn>
                  <a:cxn ang="0">
                    <a:pos x="12" y="177"/>
                  </a:cxn>
                  <a:cxn ang="0">
                    <a:pos x="7" y="146"/>
                  </a:cxn>
                  <a:cxn ang="0">
                    <a:pos x="3" y="115"/>
                  </a:cxn>
                  <a:cxn ang="0">
                    <a:pos x="0" y="82"/>
                  </a:cxn>
                  <a:cxn ang="0">
                    <a:pos x="0" y="55"/>
                  </a:cxn>
                  <a:cxn ang="0">
                    <a:pos x="1" y="27"/>
                  </a:cxn>
                  <a:cxn ang="0">
                    <a:pos x="4" y="0"/>
                  </a:cxn>
                </a:cxnLst>
                <a:rect l="0" t="0" r="r" b="b"/>
                <a:pathLst>
                  <a:path w="633" h="612">
                    <a:moveTo>
                      <a:pt x="4" y="0"/>
                    </a:moveTo>
                    <a:lnTo>
                      <a:pt x="633" y="606"/>
                    </a:lnTo>
                    <a:lnTo>
                      <a:pt x="603" y="610"/>
                    </a:lnTo>
                    <a:lnTo>
                      <a:pt x="573" y="612"/>
                    </a:lnTo>
                    <a:lnTo>
                      <a:pt x="540" y="612"/>
                    </a:lnTo>
                    <a:lnTo>
                      <a:pt x="508" y="611"/>
                    </a:lnTo>
                    <a:lnTo>
                      <a:pt x="476" y="607"/>
                    </a:lnTo>
                    <a:lnTo>
                      <a:pt x="446" y="602"/>
                    </a:lnTo>
                    <a:lnTo>
                      <a:pt x="415" y="595"/>
                    </a:lnTo>
                    <a:lnTo>
                      <a:pt x="386" y="587"/>
                    </a:lnTo>
                    <a:lnTo>
                      <a:pt x="356" y="577"/>
                    </a:lnTo>
                    <a:lnTo>
                      <a:pt x="328" y="565"/>
                    </a:lnTo>
                    <a:lnTo>
                      <a:pt x="300" y="552"/>
                    </a:lnTo>
                    <a:lnTo>
                      <a:pt x="274" y="537"/>
                    </a:lnTo>
                    <a:lnTo>
                      <a:pt x="248" y="521"/>
                    </a:lnTo>
                    <a:lnTo>
                      <a:pt x="223" y="504"/>
                    </a:lnTo>
                    <a:lnTo>
                      <a:pt x="199" y="485"/>
                    </a:lnTo>
                    <a:lnTo>
                      <a:pt x="177" y="465"/>
                    </a:lnTo>
                    <a:lnTo>
                      <a:pt x="155" y="444"/>
                    </a:lnTo>
                    <a:lnTo>
                      <a:pt x="135" y="422"/>
                    </a:lnTo>
                    <a:lnTo>
                      <a:pt x="116" y="399"/>
                    </a:lnTo>
                    <a:lnTo>
                      <a:pt x="98" y="374"/>
                    </a:lnTo>
                    <a:lnTo>
                      <a:pt x="81" y="348"/>
                    </a:lnTo>
                    <a:lnTo>
                      <a:pt x="66" y="322"/>
                    </a:lnTo>
                    <a:lnTo>
                      <a:pt x="52" y="295"/>
                    </a:lnTo>
                    <a:lnTo>
                      <a:pt x="40" y="267"/>
                    </a:lnTo>
                    <a:lnTo>
                      <a:pt x="29" y="238"/>
                    </a:lnTo>
                    <a:lnTo>
                      <a:pt x="20" y="208"/>
                    </a:lnTo>
                    <a:lnTo>
                      <a:pt x="12" y="177"/>
                    </a:lnTo>
                    <a:lnTo>
                      <a:pt x="7" y="146"/>
                    </a:lnTo>
                    <a:lnTo>
                      <a:pt x="3" y="115"/>
                    </a:lnTo>
                    <a:lnTo>
                      <a:pt x="0" y="82"/>
                    </a:lnTo>
                    <a:lnTo>
                      <a:pt x="0" y="55"/>
                    </a:lnTo>
                    <a:lnTo>
                      <a:pt x="1" y="27"/>
                    </a:lnTo>
                    <a:lnTo>
                      <a:pt x="4" y="0"/>
                    </a:lnTo>
                    <a:close/>
                  </a:path>
                </a:pathLst>
              </a:custGeom>
              <a:solidFill>
                <a:sysClr val="window" lastClr="FFFFFF"/>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19" name="TextBox 44">
              <a:extLst>
                <a:ext uri="{FF2B5EF4-FFF2-40B4-BE49-F238E27FC236}">
                  <a16:creationId xmlns="" xmlns:a16="http://schemas.microsoft.com/office/drawing/2014/main" id="{DE939ED8-F299-4378-A9E4-23D628A4DEA9}"/>
                </a:ext>
              </a:extLst>
            </p:cNvPr>
            <p:cNvSpPr txBox="1">
              <a:spLocks noChangeArrowheads="1"/>
            </p:cNvSpPr>
            <p:nvPr/>
          </p:nvSpPr>
          <p:spPr bwMode="auto">
            <a:xfrm>
              <a:off x="6496249" y="2803793"/>
              <a:ext cx="1330541" cy="504821"/>
            </a:xfrm>
            <a:prstGeom prst="rect">
              <a:avLst/>
            </a:prstGeom>
            <a:noFill/>
            <a:ln w="9525">
              <a:noFill/>
              <a:miter lim="800000"/>
              <a:headEnd/>
              <a:tailEnd/>
            </a:ln>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lang="en-US" sz="2000" b="1" kern="0" dirty="0">
                  <a:solidFill>
                    <a:prstClr val="white"/>
                  </a:solidFill>
                  <a:latin typeface="Arial"/>
                </a:rPr>
                <a:t>5.1.3.</a:t>
              </a:r>
              <a:r>
                <a:rPr kumimoji="0" lang="en-US" sz="2000" b="1" i="0" u="none" strike="noStrike" kern="0" cap="none" spc="0" normalizeH="0" baseline="0" noProof="0" dirty="0">
                  <a:ln>
                    <a:noFill/>
                  </a:ln>
                  <a:solidFill>
                    <a:prstClr val="white"/>
                  </a:solidFill>
                  <a:effectLst/>
                  <a:uLnTx/>
                  <a:uFillTx/>
                  <a:latin typeface="Arial"/>
                  <a:ea typeface="+mn-ea"/>
                  <a:cs typeface="+mn-cs"/>
                </a:rPr>
                <a:t>2</a:t>
              </a:r>
            </a:p>
          </p:txBody>
        </p:sp>
      </p:grpSp>
      <p:sp>
        <p:nvSpPr>
          <p:cNvPr id="22" name="Folded Corner 52">
            <a:extLst>
              <a:ext uri="{FF2B5EF4-FFF2-40B4-BE49-F238E27FC236}">
                <a16:creationId xmlns="" xmlns:a16="http://schemas.microsoft.com/office/drawing/2014/main" id="{FCC789FE-4EB5-4BE6-9721-653ACA4BFB46}"/>
              </a:ext>
            </a:extLst>
          </p:cNvPr>
          <p:cNvSpPr/>
          <p:nvPr/>
        </p:nvSpPr>
        <p:spPr>
          <a:xfrm>
            <a:off x="8150717" y="1589873"/>
            <a:ext cx="2567250" cy="830996"/>
          </a:xfrm>
          <a:prstGeom prst="foldedCorner">
            <a:avLst>
              <a:gd name="adj" fmla="val 27047"/>
            </a:avLst>
          </a:prstGeom>
          <a:solidFill>
            <a:srgbClr val="FFC000"/>
          </a:solidFill>
          <a:ln w="25400" cap="flat" cmpd="sng" algn="ctr">
            <a:solidFill>
              <a:schemeClr val="bg1"/>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3" name="Folded Corner 53">
            <a:extLst>
              <a:ext uri="{FF2B5EF4-FFF2-40B4-BE49-F238E27FC236}">
                <a16:creationId xmlns="" xmlns:a16="http://schemas.microsoft.com/office/drawing/2014/main" id="{CCC97A8E-01D6-4AC0-8579-B7C33796DD11}"/>
              </a:ext>
            </a:extLst>
          </p:cNvPr>
          <p:cNvSpPr/>
          <p:nvPr/>
        </p:nvSpPr>
        <p:spPr>
          <a:xfrm>
            <a:off x="5857807" y="3647638"/>
            <a:ext cx="2902122" cy="927131"/>
          </a:xfrm>
          <a:prstGeom prst="foldedCorner">
            <a:avLst>
              <a:gd name="adj" fmla="val 21927"/>
            </a:avLst>
          </a:prstGeom>
          <a:gradFill>
            <a:gsLst>
              <a:gs pos="0">
                <a:srgbClr val="A00000"/>
              </a:gs>
              <a:gs pos="100000">
                <a:srgbClr val="FF0000"/>
              </a:gs>
            </a:gsLst>
            <a:lin ang="5400000" scaled="0"/>
          </a:gradFill>
          <a:ln w="25400" cap="flat" cmpd="sng" algn="ctr">
            <a:solidFill>
              <a:schemeClr val="bg1"/>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4" name="Folded Corner 54">
            <a:extLst>
              <a:ext uri="{FF2B5EF4-FFF2-40B4-BE49-F238E27FC236}">
                <a16:creationId xmlns="" xmlns:a16="http://schemas.microsoft.com/office/drawing/2014/main" id="{30911C07-9C44-4569-A303-2CD3F8398010}"/>
              </a:ext>
            </a:extLst>
          </p:cNvPr>
          <p:cNvSpPr/>
          <p:nvPr/>
        </p:nvSpPr>
        <p:spPr>
          <a:xfrm>
            <a:off x="7141288" y="2643352"/>
            <a:ext cx="2902122" cy="927131"/>
          </a:xfrm>
          <a:prstGeom prst="foldedCorner">
            <a:avLst>
              <a:gd name="adj" fmla="val 25303"/>
            </a:avLst>
          </a:prstGeom>
          <a:solidFill>
            <a:srgbClr val="33CC33"/>
          </a:solidFill>
          <a:ln w="25400" cap="flat" cmpd="sng" algn="ctr">
            <a:solidFill>
              <a:schemeClr val="bg1"/>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Up Arrow 56">
            <a:extLst>
              <a:ext uri="{FF2B5EF4-FFF2-40B4-BE49-F238E27FC236}">
                <a16:creationId xmlns="" xmlns:a16="http://schemas.microsoft.com/office/drawing/2014/main" id="{EC673B0F-3165-4AA7-ADC6-F7DB288FAFD2}"/>
              </a:ext>
            </a:extLst>
          </p:cNvPr>
          <p:cNvSpPr/>
          <p:nvPr/>
        </p:nvSpPr>
        <p:spPr>
          <a:xfrm rot="5400000">
            <a:off x="7570955" y="1788113"/>
            <a:ext cx="452437" cy="609486"/>
          </a:xfrm>
          <a:prstGeom prst="upArrow">
            <a:avLst/>
          </a:prstGeom>
          <a:solidFill>
            <a:srgbClr val="00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Up Arrow 57">
            <a:extLst>
              <a:ext uri="{FF2B5EF4-FFF2-40B4-BE49-F238E27FC236}">
                <a16:creationId xmlns="" xmlns:a16="http://schemas.microsoft.com/office/drawing/2014/main" id="{99EFB900-6AE0-4745-98B7-7981B541F315}"/>
              </a:ext>
            </a:extLst>
          </p:cNvPr>
          <p:cNvSpPr/>
          <p:nvPr/>
        </p:nvSpPr>
        <p:spPr>
          <a:xfrm rot="5400000">
            <a:off x="3984684" y="4752709"/>
            <a:ext cx="452437" cy="588278"/>
          </a:xfrm>
          <a:prstGeom prst="upArrow">
            <a:avLst/>
          </a:prstGeom>
          <a:solidFill>
            <a:srgbClr val="00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Up Arrow 58">
            <a:extLst>
              <a:ext uri="{FF2B5EF4-FFF2-40B4-BE49-F238E27FC236}">
                <a16:creationId xmlns="" xmlns:a16="http://schemas.microsoft.com/office/drawing/2014/main" id="{E648856C-3603-4E67-A2EB-E4E815ADD5DB}"/>
              </a:ext>
            </a:extLst>
          </p:cNvPr>
          <p:cNvSpPr/>
          <p:nvPr/>
        </p:nvSpPr>
        <p:spPr>
          <a:xfrm rot="5400000">
            <a:off x="6458210" y="2644187"/>
            <a:ext cx="454025" cy="606757"/>
          </a:xfrm>
          <a:prstGeom prst="upArrow">
            <a:avLst/>
          </a:prstGeom>
          <a:solidFill>
            <a:srgbClr val="00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TextBox 37">
            <a:extLst>
              <a:ext uri="{FF2B5EF4-FFF2-40B4-BE49-F238E27FC236}">
                <a16:creationId xmlns="" xmlns:a16="http://schemas.microsoft.com/office/drawing/2014/main" id="{CD11130A-8574-4D9D-8C20-EA233F4557F7}"/>
              </a:ext>
            </a:extLst>
          </p:cNvPr>
          <p:cNvSpPr txBox="1"/>
          <p:nvPr/>
        </p:nvSpPr>
        <p:spPr>
          <a:xfrm>
            <a:off x="1993803" y="317078"/>
            <a:ext cx="8741947"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39" name="Line 7">
            <a:extLst>
              <a:ext uri="{FF2B5EF4-FFF2-40B4-BE49-F238E27FC236}">
                <a16:creationId xmlns="" xmlns:a16="http://schemas.microsoft.com/office/drawing/2014/main" id="{700022E1-7EA7-4D78-9095-4710B53BB1AB}"/>
              </a:ext>
            </a:extLst>
          </p:cNvPr>
          <p:cNvSpPr>
            <a:spLocks noChangeShapeType="1"/>
          </p:cNvSpPr>
          <p:nvPr/>
        </p:nvSpPr>
        <p:spPr bwMode="auto">
          <a:xfrm flipV="1">
            <a:off x="3770450" y="1243825"/>
            <a:ext cx="5313873"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Arial"/>
            </a:endParaRPr>
          </a:p>
        </p:txBody>
      </p:sp>
      <p:sp>
        <p:nvSpPr>
          <p:cNvPr id="42" name="TextBox 41">
            <a:extLst>
              <a:ext uri="{FF2B5EF4-FFF2-40B4-BE49-F238E27FC236}">
                <a16:creationId xmlns="" xmlns:a16="http://schemas.microsoft.com/office/drawing/2014/main" id="{3EB9F7D3-1E33-48FC-ACFC-1049C9F6AF53}"/>
              </a:ext>
            </a:extLst>
          </p:cNvPr>
          <p:cNvSpPr txBox="1"/>
          <p:nvPr/>
        </p:nvSpPr>
        <p:spPr>
          <a:xfrm>
            <a:off x="8490854" y="1805097"/>
            <a:ext cx="1731131" cy="430887"/>
          </a:xfrm>
          <a:prstGeom prst="rect">
            <a:avLst/>
          </a:prstGeom>
          <a:noFill/>
        </p:spPr>
        <p:txBody>
          <a:bodyPr wrap="square">
            <a:spAutoFit/>
          </a:bodyPr>
          <a:lstStyle/>
          <a:p>
            <a:pPr algn="l"/>
            <a:r>
              <a:rPr lang="en-US" sz="2200" i="0" dirty="0" err="1">
                <a:solidFill>
                  <a:schemeClr val="bg1"/>
                </a:solidFill>
                <a:effectLst/>
                <a:latin typeface="+mj-lt"/>
              </a:rPr>
              <a:t>Về</a:t>
            </a:r>
            <a:r>
              <a:rPr lang="en-US" sz="2200" i="0" dirty="0">
                <a:solidFill>
                  <a:schemeClr val="bg1"/>
                </a:solidFill>
                <a:effectLst/>
                <a:latin typeface="+mj-lt"/>
              </a:rPr>
              <a:t> </a:t>
            </a:r>
            <a:r>
              <a:rPr lang="en-US" sz="2200" i="0" dirty="0" err="1">
                <a:solidFill>
                  <a:schemeClr val="bg1"/>
                </a:solidFill>
                <a:effectLst/>
                <a:latin typeface="+mj-lt"/>
              </a:rPr>
              <a:t>mục</a:t>
            </a:r>
            <a:r>
              <a:rPr lang="en-US" sz="2200" i="0" dirty="0">
                <a:solidFill>
                  <a:schemeClr val="bg1"/>
                </a:solidFill>
                <a:effectLst/>
                <a:latin typeface="+mj-lt"/>
              </a:rPr>
              <a:t> </a:t>
            </a:r>
            <a:r>
              <a:rPr lang="en-US" sz="2200" i="0" dirty="0" err="1">
                <a:solidFill>
                  <a:schemeClr val="bg1"/>
                </a:solidFill>
                <a:effectLst/>
                <a:latin typeface="+mj-lt"/>
              </a:rPr>
              <a:t>tiêu</a:t>
            </a:r>
            <a:endParaRPr lang="en-US" sz="2200" i="0" dirty="0">
              <a:solidFill>
                <a:schemeClr val="bg1"/>
              </a:solidFill>
              <a:effectLst/>
              <a:latin typeface="+mj-lt"/>
            </a:endParaRPr>
          </a:p>
        </p:txBody>
      </p:sp>
      <p:sp>
        <p:nvSpPr>
          <p:cNvPr id="43" name="TextBox 42">
            <a:extLst>
              <a:ext uri="{FF2B5EF4-FFF2-40B4-BE49-F238E27FC236}">
                <a16:creationId xmlns="" xmlns:a16="http://schemas.microsoft.com/office/drawing/2014/main" id="{D0B01784-F3A3-49B8-8FD6-705849196FD6}"/>
              </a:ext>
            </a:extLst>
          </p:cNvPr>
          <p:cNvSpPr txBox="1"/>
          <p:nvPr/>
        </p:nvSpPr>
        <p:spPr>
          <a:xfrm>
            <a:off x="7180553" y="2711274"/>
            <a:ext cx="2620602" cy="707886"/>
          </a:xfrm>
          <a:prstGeom prst="rect">
            <a:avLst/>
          </a:prstGeom>
          <a:noFill/>
        </p:spPr>
        <p:txBody>
          <a:bodyPr wrap="square">
            <a:spAutoFit/>
          </a:bodyPr>
          <a:lstStyle/>
          <a:p>
            <a:pPr algn="ctr"/>
            <a:r>
              <a:rPr lang="en-US" sz="2000" i="0" dirty="0" err="1">
                <a:solidFill>
                  <a:schemeClr val="bg1"/>
                </a:solidFill>
                <a:effectLst/>
                <a:latin typeface="+mj-lt"/>
              </a:rPr>
              <a:t>Về</a:t>
            </a:r>
            <a:r>
              <a:rPr lang="en-US" sz="2000" i="0" dirty="0">
                <a:solidFill>
                  <a:schemeClr val="bg1"/>
                </a:solidFill>
                <a:effectLst/>
                <a:latin typeface="+mj-lt"/>
              </a:rPr>
              <a:t> </a:t>
            </a:r>
            <a:r>
              <a:rPr lang="en-US" sz="2000" i="0" dirty="0" err="1">
                <a:solidFill>
                  <a:schemeClr val="bg1"/>
                </a:solidFill>
                <a:effectLst/>
                <a:latin typeface="+mj-lt"/>
              </a:rPr>
              <a:t>quan</a:t>
            </a:r>
            <a:r>
              <a:rPr lang="en-US" sz="2000" i="0" dirty="0">
                <a:solidFill>
                  <a:schemeClr val="bg1"/>
                </a:solidFill>
                <a:effectLst/>
                <a:latin typeface="+mj-lt"/>
              </a:rPr>
              <a:t> </a:t>
            </a:r>
            <a:r>
              <a:rPr lang="en-US" sz="2000" i="0" dirty="0" err="1">
                <a:solidFill>
                  <a:schemeClr val="bg1"/>
                </a:solidFill>
                <a:effectLst/>
                <a:latin typeface="+mj-lt"/>
              </a:rPr>
              <a:t>hệ</a:t>
            </a:r>
            <a:r>
              <a:rPr lang="en-US" sz="2000" i="0" dirty="0">
                <a:solidFill>
                  <a:schemeClr val="bg1"/>
                </a:solidFill>
                <a:effectLst/>
                <a:latin typeface="+mj-lt"/>
              </a:rPr>
              <a:t> </a:t>
            </a:r>
            <a:r>
              <a:rPr lang="en-US" sz="2000" i="0" dirty="0" err="1">
                <a:solidFill>
                  <a:schemeClr val="bg1"/>
                </a:solidFill>
                <a:effectLst/>
                <a:latin typeface="+mj-lt"/>
              </a:rPr>
              <a:t>sở</a:t>
            </a:r>
            <a:r>
              <a:rPr lang="en-US" sz="2000" i="0" dirty="0">
                <a:solidFill>
                  <a:schemeClr val="bg1"/>
                </a:solidFill>
                <a:effectLst/>
                <a:latin typeface="+mj-lt"/>
              </a:rPr>
              <a:t> </a:t>
            </a:r>
            <a:r>
              <a:rPr lang="en-US" sz="2000" i="0" dirty="0" err="1">
                <a:solidFill>
                  <a:schemeClr val="bg1"/>
                </a:solidFill>
                <a:effectLst/>
                <a:latin typeface="+mj-lt"/>
              </a:rPr>
              <a:t>hữu</a:t>
            </a:r>
            <a:r>
              <a:rPr lang="en-US" sz="2000" i="0" dirty="0">
                <a:solidFill>
                  <a:schemeClr val="bg1"/>
                </a:solidFill>
                <a:effectLst/>
                <a:latin typeface="+mj-lt"/>
              </a:rPr>
              <a:t> </a:t>
            </a:r>
            <a:r>
              <a:rPr lang="en-US" sz="2000" i="0" dirty="0" err="1">
                <a:solidFill>
                  <a:schemeClr val="bg1"/>
                </a:solidFill>
                <a:effectLst/>
                <a:latin typeface="+mj-lt"/>
              </a:rPr>
              <a:t>và</a:t>
            </a:r>
            <a:r>
              <a:rPr lang="en-US" sz="2000" i="0" dirty="0">
                <a:solidFill>
                  <a:schemeClr val="bg1"/>
                </a:solidFill>
                <a:effectLst/>
                <a:latin typeface="+mj-lt"/>
              </a:rPr>
              <a:t> </a:t>
            </a:r>
            <a:r>
              <a:rPr lang="en-US" sz="2000" i="0" dirty="0" err="1">
                <a:solidFill>
                  <a:schemeClr val="bg1"/>
                </a:solidFill>
                <a:effectLst/>
                <a:latin typeface="+mj-lt"/>
              </a:rPr>
              <a:t>thành</a:t>
            </a:r>
            <a:r>
              <a:rPr lang="en-US" sz="2000" i="0" dirty="0">
                <a:solidFill>
                  <a:schemeClr val="bg1"/>
                </a:solidFill>
                <a:effectLst/>
                <a:latin typeface="+mj-lt"/>
              </a:rPr>
              <a:t> </a:t>
            </a:r>
            <a:r>
              <a:rPr lang="en-US" sz="2000" i="0" dirty="0" err="1">
                <a:solidFill>
                  <a:schemeClr val="bg1"/>
                </a:solidFill>
                <a:effectLst/>
                <a:latin typeface="+mj-lt"/>
              </a:rPr>
              <a:t>phần</a:t>
            </a:r>
            <a:r>
              <a:rPr lang="en-US" sz="2000" i="0" dirty="0">
                <a:solidFill>
                  <a:schemeClr val="bg1"/>
                </a:solidFill>
                <a:effectLst/>
                <a:latin typeface="+mj-lt"/>
              </a:rPr>
              <a:t> </a:t>
            </a:r>
            <a:r>
              <a:rPr lang="en-US" sz="2000" i="0" dirty="0" err="1">
                <a:solidFill>
                  <a:schemeClr val="bg1"/>
                </a:solidFill>
                <a:effectLst/>
                <a:latin typeface="+mj-lt"/>
              </a:rPr>
              <a:t>kinh</a:t>
            </a:r>
            <a:r>
              <a:rPr lang="en-US" sz="2000" i="0" dirty="0">
                <a:solidFill>
                  <a:schemeClr val="bg1"/>
                </a:solidFill>
                <a:effectLst/>
                <a:latin typeface="+mj-lt"/>
              </a:rPr>
              <a:t> </a:t>
            </a:r>
            <a:r>
              <a:rPr lang="en-US" sz="2000" i="0" dirty="0" err="1">
                <a:solidFill>
                  <a:schemeClr val="bg1"/>
                </a:solidFill>
                <a:effectLst/>
                <a:latin typeface="+mj-lt"/>
              </a:rPr>
              <a:t>tế</a:t>
            </a:r>
            <a:endParaRPr lang="en-US" sz="2000" i="0" dirty="0">
              <a:solidFill>
                <a:schemeClr val="bg1"/>
              </a:solidFill>
              <a:effectLst/>
              <a:latin typeface="+mj-lt"/>
            </a:endParaRPr>
          </a:p>
        </p:txBody>
      </p:sp>
      <p:sp>
        <p:nvSpPr>
          <p:cNvPr id="45" name="TextBox 44">
            <a:extLst>
              <a:ext uri="{FF2B5EF4-FFF2-40B4-BE49-F238E27FC236}">
                <a16:creationId xmlns="" xmlns:a16="http://schemas.microsoft.com/office/drawing/2014/main" id="{70CEA6E8-E6A5-4D4D-A73A-C603D888148B}"/>
              </a:ext>
            </a:extLst>
          </p:cNvPr>
          <p:cNvSpPr txBox="1"/>
          <p:nvPr/>
        </p:nvSpPr>
        <p:spPr>
          <a:xfrm>
            <a:off x="5993020" y="3733801"/>
            <a:ext cx="2650170" cy="707886"/>
          </a:xfrm>
          <a:prstGeom prst="rect">
            <a:avLst/>
          </a:prstGeom>
          <a:noFill/>
        </p:spPr>
        <p:txBody>
          <a:bodyPr wrap="square">
            <a:spAutoFit/>
          </a:bodyPr>
          <a:lstStyle/>
          <a:p>
            <a:pPr algn="l"/>
            <a:r>
              <a:rPr lang="en-US" sz="2000" i="0" dirty="0" err="1">
                <a:solidFill>
                  <a:schemeClr val="bg1"/>
                </a:solidFill>
                <a:effectLst/>
                <a:latin typeface="+mj-lt"/>
              </a:rPr>
              <a:t>Về</a:t>
            </a:r>
            <a:r>
              <a:rPr lang="en-US" sz="2000" i="0" dirty="0">
                <a:solidFill>
                  <a:schemeClr val="bg1"/>
                </a:solidFill>
                <a:effectLst/>
                <a:latin typeface="+mj-lt"/>
              </a:rPr>
              <a:t> </a:t>
            </a:r>
            <a:r>
              <a:rPr lang="en-US" sz="2000" i="0" dirty="0" err="1">
                <a:solidFill>
                  <a:schemeClr val="bg1"/>
                </a:solidFill>
                <a:effectLst/>
                <a:latin typeface="+mj-lt"/>
              </a:rPr>
              <a:t>quan</a:t>
            </a:r>
            <a:r>
              <a:rPr lang="en-US" sz="2000" i="0" dirty="0">
                <a:solidFill>
                  <a:schemeClr val="bg1"/>
                </a:solidFill>
                <a:effectLst/>
                <a:latin typeface="+mj-lt"/>
              </a:rPr>
              <a:t> </a:t>
            </a:r>
            <a:r>
              <a:rPr lang="en-US" sz="2000" i="0" dirty="0" err="1">
                <a:solidFill>
                  <a:schemeClr val="bg1"/>
                </a:solidFill>
                <a:effectLst/>
                <a:latin typeface="+mj-lt"/>
              </a:rPr>
              <a:t>hệ</a:t>
            </a:r>
            <a:r>
              <a:rPr lang="en-US" sz="2000" i="0" dirty="0">
                <a:solidFill>
                  <a:schemeClr val="bg1"/>
                </a:solidFill>
                <a:effectLst/>
                <a:latin typeface="+mj-lt"/>
              </a:rPr>
              <a:t> </a:t>
            </a:r>
            <a:r>
              <a:rPr lang="en-US" sz="2000" i="0" dirty="0" err="1" smtClean="0">
                <a:solidFill>
                  <a:schemeClr val="bg1"/>
                </a:solidFill>
                <a:effectLst/>
                <a:latin typeface="+mj-lt"/>
              </a:rPr>
              <a:t>quản</a:t>
            </a:r>
            <a:r>
              <a:rPr lang="en-US" sz="2000" i="0" dirty="0" smtClean="0">
                <a:solidFill>
                  <a:schemeClr val="bg1"/>
                </a:solidFill>
                <a:effectLst/>
                <a:latin typeface="+mj-lt"/>
              </a:rPr>
              <a:t> </a:t>
            </a:r>
            <a:r>
              <a:rPr lang="en-US" sz="2000" i="0" dirty="0" err="1" smtClean="0">
                <a:solidFill>
                  <a:schemeClr val="bg1"/>
                </a:solidFill>
                <a:effectLst/>
                <a:latin typeface="+mj-lt"/>
              </a:rPr>
              <a:t>lý</a:t>
            </a:r>
            <a:r>
              <a:rPr lang="en-US" sz="2000" i="0" dirty="0" smtClean="0">
                <a:solidFill>
                  <a:schemeClr val="bg1"/>
                </a:solidFill>
                <a:effectLst/>
                <a:latin typeface="+mj-lt"/>
              </a:rPr>
              <a:t> </a:t>
            </a:r>
            <a:r>
              <a:rPr lang="en-US" sz="2000" i="0" dirty="0" err="1" smtClean="0">
                <a:solidFill>
                  <a:schemeClr val="bg1"/>
                </a:solidFill>
                <a:effectLst/>
                <a:latin typeface="+mj-lt"/>
              </a:rPr>
              <a:t>nền</a:t>
            </a:r>
            <a:r>
              <a:rPr lang="en-US" sz="2000" i="0" dirty="0" smtClean="0">
                <a:solidFill>
                  <a:schemeClr val="bg1"/>
                </a:solidFill>
                <a:effectLst/>
                <a:latin typeface="+mj-lt"/>
              </a:rPr>
              <a:t> </a:t>
            </a:r>
            <a:r>
              <a:rPr lang="en-US" sz="2000" i="0" dirty="0" err="1" smtClean="0">
                <a:solidFill>
                  <a:schemeClr val="bg1"/>
                </a:solidFill>
                <a:effectLst/>
                <a:latin typeface="+mj-lt"/>
              </a:rPr>
              <a:t>kinh</a:t>
            </a:r>
            <a:r>
              <a:rPr lang="en-US" sz="2000" i="0" dirty="0" smtClean="0">
                <a:solidFill>
                  <a:schemeClr val="bg1"/>
                </a:solidFill>
                <a:effectLst/>
                <a:latin typeface="+mj-lt"/>
              </a:rPr>
              <a:t> </a:t>
            </a:r>
            <a:r>
              <a:rPr lang="en-US" sz="2000" i="0" dirty="0" err="1">
                <a:solidFill>
                  <a:schemeClr val="bg1"/>
                </a:solidFill>
                <a:effectLst/>
                <a:latin typeface="+mj-lt"/>
              </a:rPr>
              <a:t>tế</a:t>
            </a:r>
            <a:endParaRPr lang="en-US" sz="2000" i="0" dirty="0">
              <a:solidFill>
                <a:schemeClr val="bg1"/>
              </a:solidFill>
              <a:effectLst/>
              <a:latin typeface="+mj-lt"/>
            </a:endParaRPr>
          </a:p>
        </p:txBody>
      </p:sp>
      <p:sp>
        <p:nvSpPr>
          <p:cNvPr id="48" name="Folded Corner 53">
            <a:extLst>
              <a:ext uri="{FF2B5EF4-FFF2-40B4-BE49-F238E27FC236}">
                <a16:creationId xmlns="" xmlns:a16="http://schemas.microsoft.com/office/drawing/2014/main" id="{9638268F-CA26-43FF-8EEE-78472C7EA01E}"/>
              </a:ext>
            </a:extLst>
          </p:cNvPr>
          <p:cNvSpPr/>
          <p:nvPr/>
        </p:nvSpPr>
        <p:spPr>
          <a:xfrm>
            <a:off x="4586802" y="4606290"/>
            <a:ext cx="2714607" cy="866245"/>
          </a:xfrm>
          <a:prstGeom prst="foldedCorner">
            <a:avLst>
              <a:gd name="adj" fmla="val 21927"/>
            </a:avLst>
          </a:prstGeom>
          <a:solidFill>
            <a:srgbClr val="0033CC"/>
          </a:solidFill>
          <a:ln w="25400" cap="flat" cmpd="sng" algn="ctr">
            <a:solidFill>
              <a:schemeClr val="bg1"/>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9" name="Up Arrow 57">
            <a:extLst>
              <a:ext uri="{FF2B5EF4-FFF2-40B4-BE49-F238E27FC236}">
                <a16:creationId xmlns="" xmlns:a16="http://schemas.microsoft.com/office/drawing/2014/main" id="{04CA1ECB-9475-4C0D-A4C9-1686F3B41C6B}"/>
              </a:ext>
            </a:extLst>
          </p:cNvPr>
          <p:cNvSpPr/>
          <p:nvPr/>
        </p:nvSpPr>
        <p:spPr>
          <a:xfrm rot="5400000">
            <a:off x="5336147" y="3685419"/>
            <a:ext cx="452437" cy="627833"/>
          </a:xfrm>
          <a:prstGeom prst="upArrow">
            <a:avLst>
              <a:gd name="adj1" fmla="val 50000"/>
              <a:gd name="adj2" fmla="val 50000"/>
            </a:avLst>
          </a:prstGeom>
          <a:solidFill>
            <a:srgbClr val="00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TextBox 49">
            <a:extLst>
              <a:ext uri="{FF2B5EF4-FFF2-40B4-BE49-F238E27FC236}">
                <a16:creationId xmlns="" xmlns:a16="http://schemas.microsoft.com/office/drawing/2014/main" id="{49480109-C8F8-4A2F-9FF9-D2A88CFC8293}"/>
              </a:ext>
            </a:extLst>
          </p:cNvPr>
          <p:cNvSpPr txBox="1"/>
          <p:nvPr/>
        </p:nvSpPr>
        <p:spPr>
          <a:xfrm>
            <a:off x="4706169" y="4700665"/>
            <a:ext cx="2208212" cy="707886"/>
          </a:xfrm>
          <a:prstGeom prst="rect">
            <a:avLst/>
          </a:prstGeom>
          <a:noFill/>
        </p:spPr>
        <p:txBody>
          <a:bodyPr wrap="square">
            <a:spAutoFit/>
          </a:bodyPr>
          <a:lstStyle/>
          <a:p>
            <a:pPr algn="ctr"/>
            <a:r>
              <a:rPr lang="en-US" b="1" i="0" dirty="0">
                <a:solidFill>
                  <a:srgbClr val="000000"/>
                </a:solidFill>
                <a:effectLst/>
                <a:latin typeface="Muli"/>
              </a:rPr>
              <a:t> </a:t>
            </a:r>
            <a:r>
              <a:rPr lang="en-US" sz="2000" i="0" dirty="0" err="1">
                <a:solidFill>
                  <a:schemeClr val="bg1"/>
                </a:solidFill>
                <a:effectLst/>
              </a:rPr>
              <a:t>Về</a:t>
            </a:r>
            <a:r>
              <a:rPr lang="en-US" sz="2000" i="0" dirty="0">
                <a:solidFill>
                  <a:schemeClr val="bg1"/>
                </a:solidFill>
                <a:effectLst/>
              </a:rPr>
              <a:t> </a:t>
            </a:r>
            <a:r>
              <a:rPr lang="en-US" sz="2000" i="0" dirty="0" err="1">
                <a:solidFill>
                  <a:schemeClr val="bg1"/>
                </a:solidFill>
                <a:effectLst/>
              </a:rPr>
              <a:t>quan</a:t>
            </a:r>
            <a:r>
              <a:rPr lang="en-US" sz="2000" i="0" dirty="0">
                <a:solidFill>
                  <a:schemeClr val="bg1"/>
                </a:solidFill>
                <a:effectLst/>
              </a:rPr>
              <a:t> </a:t>
            </a:r>
            <a:r>
              <a:rPr lang="en-US" sz="2000" i="0" dirty="0" err="1">
                <a:solidFill>
                  <a:schemeClr val="bg1"/>
                </a:solidFill>
                <a:effectLst/>
              </a:rPr>
              <a:t>hệ</a:t>
            </a:r>
            <a:r>
              <a:rPr lang="en-US" sz="2000" i="0" dirty="0">
                <a:solidFill>
                  <a:schemeClr val="bg1"/>
                </a:solidFill>
                <a:effectLst/>
              </a:rPr>
              <a:t> </a:t>
            </a:r>
            <a:r>
              <a:rPr lang="en-US" sz="2000" i="0" dirty="0" err="1">
                <a:solidFill>
                  <a:schemeClr val="bg1"/>
                </a:solidFill>
                <a:effectLst/>
              </a:rPr>
              <a:t>phân</a:t>
            </a:r>
            <a:r>
              <a:rPr lang="en-US" sz="2000" i="0" dirty="0">
                <a:solidFill>
                  <a:schemeClr val="bg1"/>
                </a:solidFill>
                <a:effectLst/>
              </a:rPr>
              <a:t> </a:t>
            </a:r>
            <a:r>
              <a:rPr lang="en-US" sz="2000" i="0" dirty="0" err="1">
                <a:solidFill>
                  <a:schemeClr val="bg1"/>
                </a:solidFill>
                <a:effectLst/>
              </a:rPr>
              <a:t>phối</a:t>
            </a:r>
            <a:endParaRPr lang="en-US" sz="2000" i="0" dirty="0">
              <a:solidFill>
                <a:schemeClr val="bg1"/>
              </a:solidFill>
              <a:effectLst/>
            </a:endParaRPr>
          </a:p>
        </p:txBody>
      </p:sp>
      <p:grpSp>
        <p:nvGrpSpPr>
          <p:cNvPr id="51" name="Group 43">
            <a:extLst>
              <a:ext uri="{FF2B5EF4-FFF2-40B4-BE49-F238E27FC236}">
                <a16:creationId xmlns="" xmlns:a16="http://schemas.microsoft.com/office/drawing/2014/main" id="{DA73920B-A774-4154-AB08-D7FC4CABA7AC}"/>
              </a:ext>
            </a:extLst>
          </p:cNvPr>
          <p:cNvGrpSpPr>
            <a:grpSpLocks/>
          </p:cNvGrpSpPr>
          <p:nvPr/>
        </p:nvGrpSpPr>
        <p:grpSpPr bwMode="auto">
          <a:xfrm>
            <a:off x="2503826" y="3949556"/>
            <a:ext cx="1438512" cy="1366623"/>
            <a:chOff x="4357686" y="285728"/>
            <a:chExt cx="1458128" cy="1454148"/>
          </a:xfrm>
        </p:grpSpPr>
        <p:grpSp>
          <p:nvGrpSpPr>
            <p:cNvPr id="52" name="Group 21">
              <a:extLst>
                <a:ext uri="{FF2B5EF4-FFF2-40B4-BE49-F238E27FC236}">
                  <a16:creationId xmlns="" xmlns:a16="http://schemas.microsoft.com/office/drawing/2014/main" id="{5CD5B68F-D33E-4D38-A7D6-1561B322E39D}"/>
                </a:ext>
              </a:extLst>
            </p:cNvPr>
            <p:cNvGrpSpPr>
              <a:grpSpLocks/>
            </p:cNvGrpSpPr>
            <p:nvPr/>
          </p:nvGrpSpPr>
          <p:grpSpPr bwMode="auto">
            <a:xfrm>
              <a:off x="4357686" y="285728"/>
              <a:ext cx="1458128" cy="1454148"/>
              <a:chOff x="2371725" y="2324100"/>
              <a:chExt cx="1744663" cy="1739900"/>
            </a:xfrm>
          </p:grpSpPr>
          <p:sp>
            <p:nvSpPr>
              <p:cNvPr id="54" name="Freeform 10">
                <a:extLst>
                  <a:ext uri="{FF2B5EF4-FFF2-40B4-BE49-F238E27FC236}">
                    <a16:creationId xmlns="" xmlns:a16="http://schemas.microsoft.com/office/drawing/2014/main" id="{F232F177-7431-4AA6-A555-97D3EEDFA00E}"/>
                  </a:ext>
                </a:extLst>
              </p:cNvPr>
              <p:cNvSpPr>
                <a:spLocks/>
              </p:cNvSpPr>
              <p:nvPr/>
            </p:nvSpPr>
            <p:spPr bwMode="auto">
              <a:xfrm>
                <a:off x="2371725" y="2324100"/>
                <a:ext cx="1744663" cy="1739900"/>
              </a:xfrm>
              <a:custGeom>
                <a:avLst/>
                <a:gdLst/>
                <a:ahLst/>
                <a:cxnLst>
                  <a:cxn ang="0">
                    <a:pos x="1099" y="606"/>
                  </a:cxn>
                  <a:cxn ang="0">
                    <a:pos x="1089" y="668"/>
                  </a:cxn>
                  <a:cxn ang="0">
                    <a:pos x="1072" y="728"/>
                  </a:cxn>
                  <a:cxn ang="0">
                    <a:pos x="1048" y="785"/>
                  </a:cxn>
                  <a:cxn ang="0">
                    <a:pos x="1018" y="839"/>
                  </a:cxn>
                  <a:cxn ang="0">
                    <a:pos x="983" y="888"/>
                  </a:cxn>
                  <a:cxn ang="0">
                    <a:pos x="942" y="933"/>
                  </a:cxn>
                  <a:cxn ang="0">
                    <a:pos x="897" y="974"/>
                  </a:cxn>
                  <a:cxn ang="0">
                    <a:pos x="848" y="1010"/>
                  </a:cxn>
                  <a:cxn ang="0">
                    <a:pos x="795" y="1040"/>
                  </a:cxn>
                  <a:cxn ang="0">
                    <a:pos x="738" y="1063"/>
                  </a:cxn>
                  <a:cxn ang="0">
                    <a:pos x="678" y="1081"/>
                  </a:cxn>
                  <a:cxn ang="0">
                    <a:pos x="616" y="1092"/>
                  </a:cxn>
                  <a:cxn ang="0">
                    <a:pos x="551" y="1096"/>
                  </a:cxn>
                  <a:cxn ang="0">
                    <a:pos x="487" y="1092"/>
                  </a:cxn>
                  <a:cxn ang="0">
                    <a:pos x="425" y="1081"/>
                  </a:cxn>
                  <a:cxn ang="0">
                    <a:pos x="365" y="1064"/>
                  </a:cxn>
                  <a:cxn ang="0">
                    <a:pos x="309" y="1040"/>
                  </a:cxn>
                  <a:cxn ang="0">
                    <a:pos x="256" y="1010"/>
                  </a:cxn>
                  <a:cxn ang="0">
                    <a:pos x="206" y="975"/>
                  </a:cxn>
                  <a:cxn ang="0">
                    <a:pos x="161" y="935"/>
                  </a:cxn>
                  <a:cxn ang="0">
                    <a:pos x="121" y="889"/>
                  </a:cxn>
                  <a:cxn ang="0">
                    <a:pos x="86" y="840"/>
                  </a:cxn>
                  <a:cxn ang="0">
                    <a:pos x="56" y="787"/>
                  </a:cxn>
                  <a:cxn ang="0">
                    <a:pos x="32" y="731"/>
                  </a:cxn>
                  <a:cxn ang="0">
                    <a:pos x="14" y="671"/>
                  </a:cxn>
                  <a:cxn ang="0">
                    <a:pos x="3" y="609"/>
                  </a:cxn>
                  <a:cxn ang="0">
                    <a:pos x="0" y="545"/>
                  </a:cxn>
                  <a:cxn ang="0">
                    <a:pos x="4" y="480"/>
                  </a:cxn>
                  <a:cxn ang="0">
                    <a:pos x="15" y="417"/>
                  </a:cxn>
                  <a:cxn ang="0">
                    <a:pos x="33" y="356"/>
                  </a:cxn>
                  <a:cxn ang="0">
                    <a:pos x="58" y="299"/>
                  </a:cxn>
                  <a:cxn ang="0">
                    <a:pos x="88" y="245"/>
                  </a:cxn>
                  <a:cxn ang="0">
                    <a:pos x="125" y="196"/>
                  </a:cxn>
                  <a:cxn ang="0">
                    <a:pos x="167" y="150"/>
                  </a:cxn>
                  <a:cxn ang="0">
                    <a:pos x="213" y="110"/>
                  </a:cxn>
                  <a:cxn ang="0">
                    <a:pos x="264" y="75"/>
                  </a:cxn>
                  <a:cxn ang="0">
                    <a:pos x="319" y="46"/>
                  </a:cxn>
                  <a:cxn ang="0">
                    <a:pos x="377" y="22"/>
                  </a:cxn>
                  <a:cxn ang="0">
                    <a:pos x="438" y="6"/>
                  </a:cxn>
                </a:cxnLst>
                <a:rect l="0" t="0" r="r" b="b"/>
                <a:pathLst>
                  <a:path w="1099" h="1096">
                    <a:moveTo>
                      <a:pt x="470" y="0"/>
                    </a:moveTo>
                    <a:lnTo>
                      <a:pt x="1099" y="606"/>
                    </a:lnTo>
                    <a:lnTo>
                      <a:pt x="1095" y="638"/>
                    </a:lnTo>
                    <a:lnTo>
                      <a:pt x="1089" y="668"/>
                    </a:lnTo>
                    <a:lnTo>
                      <a:pt x="1081" y="699"/>
                    </a:lnTo>
                    <a:lnTo>
                      <a:pt x="1072" y="728"/>
                    </a:lnTo>
                    <a:lnTo>
                      <a:pt x="1061" y="757"/>
                    </a:lnTo>
                    <a:lnTo>
                      <a:pt x="1048" y="785"/>
                    </a:lnTo>
                    <a:lnTo>
                      <a:pt x="1034" y="812"/>
                    </a:lnTo>
                    <a:lnTo>
                      <a:pt x="1018" y="839"/>
                    </a:lnTo>
                    <a:lnTo>
                      <a:pt x="1001" y="864"/>
                    </a:lnTo>
                    <a:lnTo>
                      <a:pt x="983" y="888"/>
                    </a:lnTo>
                    <a:lnTo>
                      <a:pt x="963" y="911"/>
                    </a:lnTo>
                    <a:lnTo>
                      <a:pt x="942" y="933"/>
                    </a:lnTo>
                    <a:lnTo>
                      <a:pt x="920" y="954"/>
                    </a:lnTo>
                    <a:lnTo>
                      <a:pt x="897" y="974"/>
                    </a:lnTo>
                    <a:lnTo>
                      <a:pt x="873" y="992"/>
                    </a:lnTo>
                    <a:lnTo>
                      <a:pt x="848" y="1010"/>
                    </a:lnTo>
                    <a:lnTo>
                      <a:pt x="822" y="1025"/>
                    </a:lnTo>
                    <a:lnTo>
                      <a:pt x="795" y="1040"/>
                    </a:lnTo>
                    <a:lnTo>
                      <a:pt x="767" y="1052"/>
                    </a:lnTo>
                    <a:lnTo>
                      <a:pt x="738" y="1063"/>
                    </a:lnTo>
                    <a:lnTo>
                      <a:pt x="709" y="1073"/>
                    </a:lnTo>
                    <a:lnTo>
                      <a:pt x="678" y="1081"/>
                    </a:lnTo>
                    <a:lnTo>
                      <a:pt x="647" y="1088"/>
                    </a:lnTo>
                    <a:lnTo>
                      <a:pt x="616" y="1092"/>
                    </a:lnTo>
                    <a:lnTo>
                      <a:pt x="584" y="1095"/>
                    </a:lnTo>
                    <a:lnTo>
                      <a:pt x="551" y="1096"/>
                    </a:lnTo>
                    <a:lnTo>
                      <a:pt x="519" y="1095"/>
                    </a:lnTo>
                    <a:lnTo>
                      <a:pt x="487" y="1092"/>
                    </a:lnTo>
                    <a:lnTo>
                      <a:pt x="455" y="1088"/>
                    </a:lnTo>
                    <a:lnTo>
                      <a:pt x="425" y="1081"/>
                    </a:lnTo>
                    <a:lnTo>
                      <a:pt x="395" y="1073"/>
                    </a:lnTo>
                    <a:lnTo>
                      <a:pt x="365" y="1064"/>
                    </a:lnTo>
                    <a:lnTo>
                      <a:pt x="337" y="1053"/>
                    </a:lnTo>
                    <a:lnTo>
                      <a:pt x="309" y="1040"/>
                    </a:lnTo>
                    <a:lnTo>
                      <a:pt x="282" y="1026"/>
                    </a:lnTo>
                    <a:lnTo>
                      <a:pt x="256" y="1010"/>
                    </a:lnTo>
                    <a:lnTo>
                      <a:pt x="230" y="993"/>
                    </a:lnTo>
                    <a:lnTo>
                      <a:pt x="206" y="975"/>
                    </a:lnTo>
                    <a:lnTo>
                      <a:pt x="183" y="955"/>
                    </a:lnTo>
                    <a:lnTo>
                      <a:pt x="161" y="935"/>
                    </a:lnTo>
                    <a:lnTo>
                      <a:pt x="140" y="913"/>
                    </a:lnTo>
                    <a:lnTo>
                      <a:pt x="121" y="889"/>
                    </a:lnTo>
                    <a:lnTo>
                      <a:pt x="103" y="866"/>
                    </a:lnTo>
                    <a:lnTo>
                      <a:pt x="86" y="840"/>
                    </a:lnTo>
                    <a:lnTo>
                      <a:pt x="70" y="814"/>
                    </a:lnTo>
                    <a:lnTo>
                      <a:pt x="56" y="787"/>
                    </a:lnTo>
                    <a:lnTo>
                      <a:pt x="43" y="760"/>
                    </a:lnTo>
                    <a:lnTo>
                      <a:pt x="32" y="731"/>
                    </a:lnTo>
                    <a:lnTo>
                      <a:pt x="22" y="702"/>
                    </a:lnTo>
                    <a:lnTo>
                      <a:pt x="14" y="671"/>
                    </a:lnTo>
                    <a:lnTo>
                      <a:pt x="8" y="641"/>
                    </a:lnTo>
                    <a:lnTo>
                      <a:pt x="3" y="609"/>
                    </a:lnTo>
                    <a:lnTo>
                      <a:pt x="1" y="577"/>
                    </a:lnTo>
                    <a:lnTo>
                      <a:pt x="0" y="545"/>
                    </a:lnTo>
                    <a:lnTo>
                      <a:pt x="1" y="512"/>
                    </a:lnTo>
                    <a:lnTo>
                      <a:pt x="4" y="480"/>
                    </a:lnTo>
                    <a:lnTo>
                      <a:pt x="8" y="448"/>
                    </a:lnTo>
                    <a:lnTo>
                      <a:pt x="15" y="417"/>
                    </a:lnTo>
                    <a:lnTo>
                      <a:pt x="23" y="386"/>
                    </a:lnTo>
                    <a:lnTo>
                      <a:pt x="33" y="356"/>
                    </a:lnTo>
                    <a:lnTo>
                      <a:pt x="44" y="327"/>
                    </a:lnTo>
                    <a:lnTo>
                      <a:pt x="58" y="299"/>
                    </a:lnTo>
                    <a:lnTo>
                      <a:pt x="72" y="272"/>
                    </a:lnTo>
                    <a:lnTo>
                      <a:pt x="88" y="245"/>
                    </a:lnTo>
                    <a:lnTo>
                      <a:pt x="106" y="220"/>
                    </a:lnTo>
                    <a:lnTo>
                      <a:pt x="125" y="196"/>
                    </a:lnTo>
                    <a:lnTo>
                      <a:pt x="145" y="172"/>
                    </a:lnTo>
                    <a:lnTo>
                      <a:pt x="167" y="150"/>
                    </a:lnTo>
                    <a:lnTo>
                      <a:pt x="189" y="130"/>
                    </a:lnTo>
                    <a:lnTo>
                      <a:pt x="213" y="110"/>
                    </a:lnTo>
                    <a:lnTo>
                      <a:pt x="238" y="92"/>
                    </a:lnTo>
                    <a:lnTo>
                      <a:pt x="264" y="75"/>
                    </a:lnTo>
                    <a:lnTo>
                      <a:pt x="291" y="60"/>
                    </a:lnTo>
                    <a:lnTo>
                      <a:pt x="319" y="46"/>
                    </a:lnTo>
                    <a:lnTo>
                      <a:pt x="347" y="33"/>
                    </a:lnTo>
                    <a:lnTo>
                      <a:pt x="377" y="22"/>
                    </a:lnTo>
                    <a:lnTo>
                      <a:pt x="407" y="13"/>
                    </a:lnTo>
                    <a:lnTo>
                      <a:pt x="438" y="6"/>
                    </a:lnTo>
                    <a:lnTo>
                      <a:pt x="470" y="0"/>
                    </a:lnTo>
                    <a:close/>
                  </a:path>
                </a:pathLst>
              </a:custGeom>
              <a:solidFill>
                <a:srgbClr val="0033CC"/>
              </a:solidFill>
              <a:ln w="66675">
                <a:solidFill>
                  <a:sysClr val="window" lastClr="FFFFFF">
                    <a:lumMod val="85000"/>
                  </a:sysClr>
                </a:solid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55" name="Freeform 11">
                <a:extLst>
                  <a:ext uri="{FF2B5EF4-FFF2-40B4-BE49-F238E27FC236}">
                    <a16:creationId xmlns="" xmlns:a16="http://schemas.microsoft.com/office/drawing/2014/main" id="{C6460B44-59D3-4E0B-A039-1847459312C4}"/>
                  </a:ext>
                </a:extLst>
              </p:cNvPr>
              <p:cNvSpPr>
                <a:spLocks/>
              </p:cNvSpPr>
              <p:nvPr/>
            </p:nvSpPr>
            <p:spPr bwMode="auto">
              <a:xfrm>
                <a:off x="3121833" y="2352859"/>
                <a:ext cx="972985" cy="941846"/>
              </a:xfrm>
              <a:custGeom>
                <a:avLst/>
                <a:gdLst/>
                <a:ahLst/>
                <a:cxnLst>
                  <a:cxn ang="0">
                    <a:pos x="4" y="0"/>
                  </a:cxn>
                  <a:cxn ang="0">
                    <a:pos x="633" y="606"/>
                  </a:cxn>
                  <a:cxn ang="0">
                    <a:pos x="603" y="610"/>
                  </a:cxn>
                  <a:cxn ang="0">
                    <a:pos x="573" y="612"/>
                  </a:cxn>
                  <a:cxn ang="0">
                    <a:pos x="540" y="612"/>
                  </a:cxn>
                  <a:cxn ang="0">
                    <a:pos x="508" y="611"/>
                  </a:cxn>
                  <a:cxn ang="0">
                    <a:pos x="476" y="607"/>
                  </a:cxn>
                  <a:cxn ang="0">
                    <a:pos x="446" y="602"/>
                  </a:cxn>
                  <a:cxn ang="0">
                    <a:pos x="415" y="595"/>
                  </a:cxn>
                  <a:cxn ang="0">
                    <a:pos x="386" y="587"/>
                  </a:cxn>
                  <a:cxn ang="0">
                    <a:pos x="356" y="577"/>
                  </a:cxn>
                  <a:cxn ang="0">
                    <a:pos x="328" y="565"/>
                  </a:cxn>
                  <a:cxn ang="0">
                    <a:pos x="300" y="552"/>
                  </a:cxn>
                  <a:cxn ang="0">
                    <a:pos x="274" y="537"/>
                  </a:cxn>
                  <a:cxn ang="0">
                    <a:pos x="248" y="521"/>
                  </a:cxn>
                  <a:cxn ang="0">
                    <a:pos x="223" y="504"/>
                  </a:cxn>
                  <a:cxn ang="0">
                    <a:pos x="199" y="485"/>
                  </a:cxn>
                  <a:cxn ang="0">
                    <a:pos x="177" y="465"/>
                  </a:cxn>
                  <a:cxn ang="0">
                    <a:pos x="155" y="444"/>
                  </a:cxn>
                  <a:cxn ang="0">
                    <a:pos x="135" y="422"/>
                  </a:cxn>
                  <a:cxn ang="0">
                    <a:pos x="116" y="399"/>
                  </a:cxn>
                  <a:cxn ang="0">
                    <a:pos x="98" y="374"/>
                  </a:cxn>
                  <a:cxn ang="0">
                    <a:pos x="81" y="348"/>
                  </a:cxn>
                  <a:cxn ang="0">
                    <a:pos x="66" y="322"/>
                  </a:cxn>
                  <a:cxn ang="0">
                    <a:pos x="52" y="295"/>
                  </a:cxn>
                  <a:cxn ang="0">
                    <a:pos x="40" y="267"/>
                  </a:cxn>
                  <a:cxn ang="0">
                    <a:pos x="29" y="238"/>
                  </a:cxn>
                  <a:cxn ang="0">
                    <a:pos x="20" y="208"/>
                  </a:cxn>
                  <a:cxn ang="0">
                    <a:pos x="12" y="177"/>
                  </a:cxn>
                  <a:cxn ang="0">
                    <a:pos x="7" y="146"/>
                  </a:cxn>
                  <a:cxn ang="0">
                    <a:pos x="3" y="115"/>
                  </a:cxn>
                  <a:cxn ang="0">
                    <a:pos x="0" y="82"/>
                  </a:cxn>
                  <a:cxn ang="0">
                    <a:pos x="0" y="55"/>
                  </a:cxn>
                  <a:cxn ang="0">
                    <a:pos x="1" y="27"/>
                  </a:cxn>
                  <a:cxn ang="0">
                    <a:pos x="4" y="0"/>
                  </a:cxn>
                </a:cxnLst>
                <a:rect l="0" t="0" r="r" b="b"/>
                <a:pathLst>
                  <a:path w="633" h="612">
                    <a:moveTo>
                      <a:pt x="4" y="0"/>
                    </a:moveTo>
                    <a:lnTo>
                      <a:pt x="633" y="606"/>
                    </a:lnTo>
                    <a:lnTo>
                      <a:pt x="603" y="610"/>
                    </a:lnTo>
                    <a:lnTo>
                      <a:pt x="573" y="612"/>
                    </a:lnTo>
                    <a:lnTo>
                      <a:pt x="540" y="612"/>
                    </a:lnTo>
                    <a:lnTo>
                      <a:pt x="508" y="611"/>
                    </a:lnTo>
                    <a:lnTo>
                      <a:pt x="476" y="607"/>
                    </a:lnTo>
                    <a:lnTo>
                      <a:pt x="446" y="602"/>
                    </a:lnTo>
                    <a:lnTo>
                      <a:pt x="415" y="595"/>
                    </a:lnTo>
                    <a:lnTo>
                      <a:pt x="386" y="587"/>
                    </a:lnTo>
                    <a:lnTo>
                      <a:pt x="356" y="577"/>
                    </a:lnTo>
                    <a:lnTo>
                      <a:pt x="328" y="565"/>
                    </a:lnTo>
                    <a:lnTo>
                      <a:pt x="300" y="552"/>
                    </a:lnTo>
                    <a:lnTo>
                      <a:pt x="274" y="537"/>
                    </a:lnTo>
                    <a:lnTo>
                      <a:pt x="248" y="521"/>
                    </a:lnTo>
                    <a:lnTo>
                      <a:pt x="223" y="504"/>
                    </a:lnTo>
                    <a:lnTo>
                      <a:pt x="199" y="485"/>
                    </a:lnTo>
                    <a:lnTo>
                      <a:pt x="177" y="465"/>
                    </a:lnTo>
                    <a:lnTo>
                      <a:pt x="155" y="444"/>
                    </a:lnTo>
                    <a:lnTo>
                      <a:pt x="135" y="422"/>
                    </a:lnTo>
                    <a:lnTo>
                      <a:pt x="116" y="399"/>
                    </a:lnTo>
                    <a:lnTo>
                      <a:pt x="98" y="374"/>
                    </a:lnTo>
                    <a:lnTo>
                      <a:pt x="81" y="348"/>
                    </a:lnTo>
                    <a:lnTo>
                      <a:pt x="66" y="322"/>
                    </a:lnTo>
                    <a:lnTo>
                      <a:pt x="52" y="295"/>
                    </a:lnTo>
                    <a:lnTo>
                      <a:pt x="40" y="267"/>
                    </a:lnTo>
                    <a:lnTo>
                      <a:pt x="29" y="238"/>
                    </a:lnTo>
                    <a:lnTo>
                      <a:pt x="20" y="208"/>
                    </a:lnTo>
                    <a:lnTo>
                      <a:pt x="12" y="177"/>
                    </a:lnTo>
                    <a:lnTo>
                      <a:pt x="7" y="146"/>
                    </a:lnTo>
                    <a:lnTo>
                      <a:pt x="3" y="115"/>
                    </a:lnTo>
                    <a:lnTo>
                      <a:pt x="0" y="82"/>
                    </a:lnTo>
                    <a:lnTo>
                      <a:pt x="0" y="55"/>
                    </a:lnTo>
                    <a:lnTo>
                      <a:pt x="1" y="27"/>
                    </a:lnTo>
                    <a:lnTo>
                      <a:pt x="4" y="0"/>
                    </a:lnTo>
                    <a:close/>
                  </a:path>
                </a:pathLst>
              </a:custGeom>
              <a:solidFill>
                <a:sysClr val="window" lastClr="FFFFFF"/>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53" name="TextBox 44">
              <a:extLst>
                <a:ext uri="{FF2B5EF4-FFF2-40B4-BE49-F238E27FC236}">
                  <a16:creationId xmlns="" xmlns:a16="http://schemas.microsoft.com/office/drawing/2014/main" id="{10281449-A225-497D-A719-BE49EA43AE11}"/>
                </a:ext>
              </a:extLst>
            </p:cNvPr>
            <p:cNvSpPr txBox="1">
              <a:spLocks noChangeArrowheads="1"/>
            </p:cNvSpPr>
            <p:nvPr/>
          </p:nvSpPr>
          <p:spPr bwMode="auto">
            <a:xfrm>
              <a:off x="4440042" y="981769"/>
              <a:ext cx="1238696" cy="504821"/>
            </a:xfrm>
            <a:prstGeom prst="rect">
              <a:avLst/>
            </a:prstGeom>
            <a:noFill/>
            <a:ln w="9525">
              <a:noFill/>
              <a:miter lim="800000"/>
              <a:headEnd/>
              <a:tailEnd/>
            </a:ln>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lang="en-US" sz="2000" b="1" kern="0" dirty="0">
                  <a:solidFill>
                    <a:prstClr val="white"/>
                  </a:solidFill>
                  <a:latin typeface="Arial"/>
                </a:rPr>
                <a:t>5.1.3.4</a:t>
              </a:r>
              <a:endParaRPr kumimoji="0" lang="en-US" sz="2000" b="1" i="0" u="none" strike="noStrike" kern="0" cap="none" spc="0" normalizeH="0" baseline="0" noProof="0" dirty="0">
                <a:ln>
                  <a:noFill/>
                </a:ln>
                <a:solidFill>
                  <a:prstClr val="white"/>
                </a:solidFill>
                <a:effectLst/>
                <a:uLnTx/>
                <a:uFillTx/>
                <a:latin typeface="Arial"/>
                <a:ea typeface="+mn-ea"/>
                <a:cs typeface="+mn-cs"/>
              </a:endParaRPr>
            </a:p>
          </p:txBody>
        </p:sp>
      </p:grpSp>
      <p:pic>
        <p:nvPicPr>
          <p:cNvPr id="1026" name="Picture 2">
            <a:extLst>
              <a:ext uri="{FF2B5EF4-FFF2-40B4-BE49-F238E27FC236}">
                <a16:creationId xmlns="" xmlns:a16="http://schemas.microsoft.com/office/drawing/2014/main" id="{3588A26A-A017-4875-ACF3-967043A0117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905421" y="4346819"/>
            <a:ext cx="1660658" cy="206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descr="Ảnh động đẹp (18)">
            <a:extLst>
              <a:ext uri="{FF2B5EF4-FFF2-40B4-BE49-F238E27FC236}">
                <a16:creationId xmlns="" xmlns:a16="http://schemas.microsoft.com/office/drawing/2014/main" id="{4325AC84-05E7-4842-967F-5CC3E2400F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9870" y="317078"/>
            <a:ext cx="1114648"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 name="Group 43">
            <a:extLst>
              <a:ext uri="{FF2B5EF4-FFF2-40B4-BE49-F238E27FC236}">
                <a16:creationId xmlns="" xmlns:a16="http://schemas.microsoft.com/office/drawing/2014/main" id="{995B3432-7CCF-4111-B1C8-245799D4FFA1}"/>
              </a:ext>
            </a:extLst>
          </p:cNvPr>
          <p:cNvGrpSpPr>
            <a:grpSpLocks/>
          </p:cNvGrpSpPr>
          <p:nvPr/>
        </p:nvGrpSpPr>
        <p:grpSpPr bwMode="auto">
          <a:xfrm>
            <a:off x="1441761" y="4891893"/>
            <a:ext cx="1438512" cy="1366623"/>
            <a:chOff x="4357686" y="285728"/>
            <a:chExt cx="1458128" cy="1454148"/>
          </a:xfrm>
        </p:grpSpPr>
        <p:grpSp>
          <p:nvGrpSpPr>
            <p:cNvPr id="57" name="Group 21">
              <a:extLst>
                <a:ext uri="{FF2B5EF4-FFF2-40B4-BE49-F238E27FC236}">
                  <a16:creationId xmlns="" xmlns:a16="http://schemas.microsoft.com/office/drawing/2014/main" id="{AAF65D68-6A8B-4A28-9FCE-7F3F401EE81E}"/>
                </a:ext>
              </a:extLst>
            </p:cNvPr>
            <p:cNvGrpSpPr>
              <a:grpSpLocks/>
            </p:cNvGrpSpPr>
            <p:nvPr/>
          </p:nvGrpSpPr>
          <p:grpSpPr bwMode="auto">
            <a:xfrm>
              <a:off x="4357686" y="285728"/>
              <a:ext cx="1458128" cy="1454148"/>
              <a:chOff x="2371725" y="2324100"/>
              <a:chExt cx="1744663" cy="1739900"/>
            </a:xfrm>
          </p:grpSpPr>
          <p:sp>
            <p:nvSpPr>
              <p:cNvPr id="59" name="Freeform 10">
                <a:extLst>
                  <a:ext uri="{FF2B5EF4-FFF2-40B4-BE49-F238E27FC236}">
                    <a16:creationId xmlns="" xmlns:a16="http://schemas.microsoft.com/office/drawing/2014/main" id="{ADF9EACE-CD4D-430D-8AA2-0C2F91F6166D}"/>
                  </a:ext>
                </a:extLst>
              </p:cNvPr>
              <p:cNvSpPr>
                <a:spLocks/>
              </p:cNvSpPr>
              <p:nvPr/>
            </p:nvSpPr>
            <p:spPr bwMode="auto">
              <a:xfrm>
                <a:off x="2371725" y="2324100"/>
                <a:ext cx="1744663" cy="1739900"/>
              </a:xfrm>
              <a:custGeom>
                <a:avLst/>
                <a:gdLst/>
                <a:ahLst/>
                <a:cxnLst>
                  <a:cxn ang="0">
                    <a:pos x="1099" y="606"/>
                  </a:cxn>
                  <a:cxn ang="0">
                    <a:pos x="1089" y="668"/>
                  </a:cxn>
                  <a:cxn ang="0">
                    <a:pos x="1072" y="728"/>
                  </a:cxn>
                  <a:cxn ang="0">
                    <a:pos x="1048" y="785"/>
                  </a:cxn>
                  <a:cxn ang="0">
                    <a:pos x="1018" y="839"/>
                  </a:cxn>
                  <a:cxn ang="0">
                    <a:pos x="983" y="888"/>
                  </a:cxn>
                  <a:cxn ang="0">
                    <a:pos x="942" y="933"/>
                  </a:cxn>
                  <a:cxn ang="0">
                    <a:pos x="897" y="974"/>
                  </a:cxn>
                  <a:cxn ang="0">
                    <a:pos x="848" y="1010"/>
                  </a:cxn>
                  <a:cxn ang="0">
                    <a:pos x="795" y="1040"/>
                  </a:cxn>
                  <a:cxn ang="0">
                    <a:pos x="738" y="1063"/>
                  </a:cxn>
                  <a:cxn ang="0">
                    <a:pos x="678" y="1081"/>
                  </a:cxn>
                  <a:cxn ang="0">
                    <a:pos x="616" y="1092"/>
                  </a:cxn>
                  <a:cxn ang="0">
                    <a:pos x="551" y="1096"/>
                  </a:cxn>
                  <a:cxn ang="0">
                    <a:pos x="487" y="1092"/>
                  </a:cxn>
                  <a:cxn ang="0">
                    <a:pos x="425" y="1081"/>
                  </a:cxn>
                  <a:cxn ang="0">
                    <a:pos x="365" y="1064"/>
                  </a:cxn>
                  <a:cxn ang="0">
                    <a:pos x="309" y="1040"/>
                  </a:cxn>
                  <a:cxn ang="0">
                    <a:pos x="256" y="1010"/>
                  </a:cxn>
                  <a:cxn ang="0">
                    <a:pos x="206" y="975"/>
                  </a:cxn>
                  <a:cxn ang="0">
                    <a:pos x="161" y="935"/>
                  </a:cxn>
                  <a:cxn ang="0">
                    <a:pos x="121" y="889"/>
                  </a:cxn>
                  <a:cxn ang="0">
                    <a:pos x="86" y="840"/>
                  </a:cxn>
                  <a:cxn ang="0">
                    <a:pos x="56" y="787"/>
                  </a:cxn>
                  <a:cxn ang="0">
                    <a:pos x="32" y="731"/>
                  </a:cxn>
                  <a:cxn ang="0">
                    <a:pos x="14" y="671"/>
                  </a:cxn>
                  <a:cxn ang="0">
                    <a:pos x="3" y="609"/>
                  </a:cxn>
                  <a:cxn ang="0">
                    <a:pos x="0" y="545"/>
                  </a:cxn>
                  <a:cxn ang="0">
                    <a:pos x="4" y="480"/>
                  </a:cxn>
                  <a:cxn ang="0">
                    <a:pos x="15" y="417"/>
                  </a:cxn>
                  <a:cxn ang="0">
                    <a:pos x="33" y="356"/>
                  </a:cxn>
                  <a:cxn ang="0">
                    <a:pos x="58" y="299"/>
                  </a:cxn>
                  <a:cxn ang="0">
                    <a:pos x="88" y="245"/>
                  </a:cxn>
                  <a:cxn ang="0">
                    <a:pos x="125" y="196"/>
                  </a:cxn>
                  <a:cxn ang="0">
                    <a:pos x="167" y="150"/>
                  </a:cxn>
                  <a:cxn ang="0">
                    <a:pos x="213" y="110"/>
                  </a:cxn>
                  <a:cxn ang="0">
                    <a:pos x="264" y="75"/>
                  </a:cxn>
                  <a:cxn ang="0">
                    <a:pos x="319" y="46"/>
                  </a:cxn>
                  <a:cxn ang="0">
                    <a:pos x="377" y="22"/>
                  </a:cxn>
                  <a:cxn ang="0">
                    <a:pos x="438" y="6"/>
                  </a:cxn>
                </a:cxnLst>
                <a:rect l="0" t="0" r="r" b="b"/>
                <a:pathLst>
                  <a:path w="1099" h="1096">
                    <a:moveTo>
                      <a:pt x="470" y="0"/>
                    </a:moveTo>
                    <a:lnTo>
                      <a:pt x="1099" y="606"/>
                    </a:lnTo>
                    <a:lnTo>
                      <a:pt x="1095" y="638"/>
                    </a:lnTo>
                    <a:lnTo>
                      <a:pt x="1089" y="668"/>
                    </a:lnTo>
                    <a:lnTo>
                      <a:pt x="1081" y="699"/>
                    </a:lnTo>
                    <a:lnTo>
                      <a:pt x="1072" y="728"/>
                    </a:lnTo>
                    <a:lnTo>
                      <a:pt x="1061" y="757"/>
                    </a:lnTo>
                    <a:lnTo>
                      <a:pt x="1048" y="785"/>
                    </a:lnTo>
                    <a:lnTo>
                      <a:pt x="1034" y="812"/>
                    </a:lnTo>
                    <a:lnTo>
                      <a:pt x="1018" y="839"/>
                    </a:lnTo>
                    <a:lnTo>
                      <a:pt x="1001" y="864"/>
                    </a:lnTo>
                    <a:lnTo>
                      <a:pt x="983" y="888"/>
                    </a:lnTo>
                    <a:lnTo>
                      <a:pt x="963" y="911"/>
                    </a:lnTo>
                    <a:lnTo>
                      <a:pt x="942" y="933"/>
                    </a:lnTo>
                    <a:lnTo>
                      <a:pt x="920" y="954"/>
                    </a:lnTo>
                    <a:lnTo>
                      <a:pt x="897" y="974"/>
                    </a:lnTo>
                    <a:lnTo>
                      <a:pt x="873" y="992"/>
                    </a:lnTo>
                    <a:lnTo>
                      <a:pt x="848" y="1010"/>
                    </a:lnTo>
                    <a:lnTo>
                      <a:pt x="822" y="1025"/>
                    </a:lnTo>
                    <a:lnTo>
                      <a:pt x="795" y="1040"/>
                    </a:lnTo>
                    <a:lnTo>
                      <a:pt x="767" y="1052"/>
                    </a:lnTo>
                    <a:lnTo>
                      <a:pt x="738" y="1063"/>
                    </a:lnTo>
                    <a:lnTo>
                      <a:pt x="709" y="1073"/>
                    </a:lnTo>
                    <a:lnTo>
                      <a:pt x="678" y="1081"/>
                    </a:lnTo>
                    <a:lnTo>
                      <a:pt x="647" y="1088"/>
                    </a:lnTo>
                    <a:lnTo>
                      <a:pt x="616" y="1092"/>
                    </a:lnTo>
                    <a:lnTo>
                      <a:pt x="584" y="1095"/>
                    </a:lnTo>
                    <a:lnTo>
                      <a:pt x="551" y="1096"/>
                    </a:lnTo>
                    <a:lnTo>
                      <a:pt x="519" y="1095"/>
                    </a:lnTo>
                    <a:lnTo>
                      <a:pt x="487" y="1092"/>
                    </a:lnTo>
                    <a:lnTo>
                      <a:pt x="455" y="1088"/>
                    </a:lnTo>
                    <a:lnTo>
                      <a:pt x="425" y="1081"/>
                    </a:lnTo>
                    <a:lnTo>
                      <a:pt x="395" y="1073"/>
                    </a:lnTo>
                    <a:lnTo>
                      <a:pt x="365" y="1064"/>
                    </a:lnTo>
                    <a:lnTo>
                      <a:pt x="337" y="1053"/>
                    </a:lnTo>
                    <a:lnTo>
                      <a:pt x="309" y="1040"/>
                    </a:lnTo>
                    <a:lnTo>
                      <a:pt x="282" y="1026"/>
                    </a:lnTo>
                    <a:lnTo>
                      <a:pt x="256" y="1010"/>
                    </a:lnTo>
                    <a:lnTo>
                      <a:pt x="230" y="993"/>
                    </a:lnTo>
                    <a:lnTo>
                      <a:pt x="206" y="975"/>
                    </a:lnTo>
                    <a:lnTo>
                      <a:pt x="183" y="955"/>
                    </a:lnTo>
                    <a:lnTo>
                      <a:pt x="161" y="935"/>
                    </a:lnTo>
                    <a:lnTo>
                      <a:pt x="140" y="913"/>
                    </a:lnTo>
                    <a:lnTo>
                      <a:pt x="121" y="889"/>
                    </a:lnTo>
                    <a:lnTo>
                      <a:pt x="103" y="866"/>
                    </a:lnTo>
                    <a:lnTo>
                      <a:pt x="86" y="840"/>
                    </a:lnTo>
                    <a:lnTo>
                      <a:pt x="70" y="814"/>
                    </a:lnTo>
                    <a:lnTo>
                      <a:pt x="56" y="787"/>
                    </a:lnTo>
                    <a:lnTo>
                      <a:pt x="43" y="760"/>
                    </a:lnTo>
                    <a:lnTo>
                      <a:pt x="32" y="731"/>
                    </a:lnTo>
                    <a:lnTo>
                      <a:pt x="22" y="702"/>
                    </a:lnTo>
                    <a:lnTo>
                      <a:pt x="14" y="671"/>
                    </a:lnTo>
                    <a:lnTo>
                      <a:pt x="8" y="641"/>
                    </a:lnTo>
                    <a:lnTo>
                      <a:pt x="3" y="609"/>
                    </a:lnTo>
                    <a:lnTo>
                      <a:pt x="1" y="577"/>
                    </a:lnTo>
                    <a:lnTo>
                      <a:pt x="0" y="545"/>
                    </a:lnTo>
                    <a:lnTo>
                      <a:pt x="1" y="512"/>
                    </a:lnTo>
                    <a:lnTo>
                      <a:pt x="4" y="480"/>
                    </a:lnTo>
                    <a:lnTo>
                      <a:pt x="8" y="448"/>
                    </a:lnTo>
                    <a:lnTo>
                      <a:pt x="15" y="417"/>
                    </a:lnTo>
                    <a:lnTo>
                      <a:pt x="23" y="386"/>
                    </a:lnTo>
                    <a:lnTo>
                      <a:pt x="33" y="356"/>
                    </a:lnTo>
                    <a:lnTo>
                      <a:pt x="44" y="327"/>
                    </a:lnTo>
                    <a:lnTo>
                      <a:pt x="58" y="299"/>
                    </a:lnTo>
                    <a:lnTo>
                      <a:pt x="72" y="272"/>
                    </a:lnTo>
                    <a:lnTo>
                      <a:pt x="88" y="245"/>
                    </a:lnTo>
                    <a:lnTo>
                      <a:pt x="106" y="220"/>
                    </a:lnTo>
                    <a:lnTo>
                      <a:pt x="125" y="196"/>
                    </a:lnTo>
                    <a:lnTo>
                      <a:pt x="145" y="172"/>
                    </a:lnTo>
                    <a:lnTo>
                      <a:pt x="167" y="150"/>
                    </a:lnTo>
                    <a:lnTo>
                      <a:pt x="189" y="130"/>
                    </a:lnTo>
                    <a:lnTo>
                      <a:pt x="213" y="110"/>
                    </a:lnTo>
                    <a:lnTo>
                      <a:pt x="238" y="92"/>
                    </a:lnTo>
                    <a:lnTo>
                      <a:pt x="264" y="75"/>
                    </a:lnTo>
                    <a:lnTo>
                      <a:pt x="291" y="60"/>
                    </a:lnTo>
                    <a:lnTo>
                      <a:pt x="319" y="46"/>
                    </a:lnTo>
                    <a:lnTo>
                      <a:pt x="347" y="33"/>
                    </a:lnTo>
                    <a:lnTo>
                      <a:pt x="377" y="22"/>
                    </a:lnTo>
                    <a:lnTo>
                      <a:pt x="407" y="13"/>
                    </a:lnTo>
                    <a:lnTo>
                      <a:pt x="438" y="6"/>
                    </a:lnTo>
                    <a:lnTo>
                      <a:pt x="470" y="0"/>
                    </a:lnTo>
                    <a:close/>
                  </a:path>
                </a:pathLst>
              </a:custGeom>
              <a:solidFill>
                <a:srgbClr val="7030A0"/>
              </a:solidFill>
              <a:ln w="66675">
                <a:solidFill>
                  <a:sysClr val="window" lastClr="FFFFFF">
                    <a:lumMod val="85000"/>
                  </a:sysClr>
                </a:solid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60" name="Freeform 11">
                <a:extLst>
                  <a:ext uri="{FF2B5EF4-FFF2-40B4-BE49-F238E27FC236}">
                    <a16:creationId xmlns="" xmlns:a16="http://schemas.microsoft.com/office/drawing/2014/main" id="{A91EEC84-E4AC-469F-A83F-C70F0B74DAC8}"/>
                  </a:ext>
                </a:extLst>
              </p:cNvPr>
              <p:cNvSpPr>
                <a:spLocks/>
              </p:cNvSpPr>
              <p:nvPr/>
            </p:nvSpPr>
            <p:spPr bwMode="auto">
              <a:xfrm>
                <a:off x="3121833" y="2352859"/>
                <a:ext cx="972985" cy="941846"/>
              </a:xfrm>
              <a:custGeom>
                <a:avLst/>
                <a:gdLst/>
                <a:ahLst/>
                <a:cxnLst>
                  <a:cxn ang="0">
                    <a:pos x="4" y="0"/>
                  </a:cxn>
                  <a:cxn ang="0">
                    <a:pos x="633" y="606"/>
                  </a:cxn>
                  <a:cxn ang="0">
                    <a:pos x="603" y="610"/>
                  </a:cxn>
                  <a:cxn ang="0">
                    <a:pos x="573" y="612"/>
                  </a:cxn>
                  <a:cxn ang="0">
                    <a:pos x="540" y="612"/>
                  </a:cxn>
                  <a:cxn ang="0">
                    <a:pos x="508" y="611"/>
                  </a:cxn>
                  <a:cxn ang="0">
                    <a:pos x="476" y="607"/>
                  </a:cxn>
                  <a:cxn ang="0">
                    <a:pos x="446" y="602"/>
                  </a:cxn>
                  <a:cxn ang="0">
                    <a:pos x="415" y="595"/>
                  </a:cxn>
                  <a:cxn ang="0">
                    <a:pos x="386" y="587"/>
                  </a:cxn>
                  <a:cxn ang="0">
                    <a:pos x="356" y="577"/>
                  </a:cxn>
                  <a:cxn ang="0">
                    <a:pos x="328" y="565"/>
                  </a:cxn>
                  <a:cxn ang="0">
                    <a:pos x="300" y="552"/>
                  </a:cxn>
                  <a:cxn ang="0">
                    <a:pos x="274" y="537"/>
                  </a:cxn>
                  <a:cxn ang="0">
                    <a:pos x="248" y="521"/>
                  </a:cxn>
                  <a:cxn ang="0">
                    <a:pos x="223" y="504"/>
                  </a:cxn>
                  <a:cxn ang="0">
                    <a:pos x="199" y="485"/>
                  </a:cxn>
                  <a:cxn ang="0">
                    <a:pos x="177" y="465"/>
                  </a:cxn>
                  <a:cxn ang="0">
                    <a:pos x="155" y="444"/>
                  </a:cxn>
                  <a:cxn ang="0">
                    <a:pos x="135" y="422"/>
                  </a:cxn>
                  <a:cxn ang="0">
                    <a:pos x="116" y="399"/>
                  </a:cxn>
                  <a:cxn ang="0">
                    <a:pos x="98" y="374"/>
                  </a:cxn>
                  <a:cxn ang="0">
                    <a:pos x="81" y="348"/>
                  </a:cxn>
                  <a:cxn ang="0">
                    <a:pos x="66" y="322"/>
                  </a:cxn>
                  <a:cxn ang="0">
                    <a:pos x="52" y="295"/>
                  </a:cxn>
                  <a:cxn ang="0">
                    <a:pos x="40" y="267"/>
                  </a:cxn>
                  <a:cxn ang="0">
                    <a:pos x="29" y="238"/>
                  </a:cxn>
                  <a:cxn ang="0">
                    <a:pos x="20" y="208"/>
                  </a:cxn>
                  <a:cxn ang="0">
                    <a:pos x="12" y="177"/>
                  </a:cxn>
                  <a:cxn ang="0">
                    <a:pos x="7" y="146"/>
                  </a:cxn>
                  <a:cxn ang="0">
                    <a:pos x="3" y="115"/>
                  </a:cxn>
                  <a:cxn ang="0">
                    <a:pos x="0" y="82"/>
                  </a:cxn>
                  <a:cxn ang="0">
                    <a:pos x="0" y="55"/>
                  </a:cxn>
                  <a:cxn ang="0">
                    <a:pos x="1" y="27"/>
                  </a:cxn>
                  <a:cxn ang="0">
                    <a:pos x="4" y="0"/>
                  </a:cxn>
                </a:cxnLst>
                <a:rect l="0" t="0" r="r" b="b"/>
                <a:pathLst>
                  <a:path w="633" h="612">
                    <a:moveTo>
                      <a:pt x="4" y="0"/>
                    </a:moveTo>
                    <a:lnTo>
                      <a:pt x="633" y="606"/>
                    </a:lnTo>
                    <a:lnTo>
                      <a:pt x="603" y="610"/>
                    </a:lnTo>
                    <a:lnTo>
                      <a:pt x="573" y="612"/>
                    </a:lnTo>
                    <a:lnTo>
                      <a:pt x="540" y="612"/>
                    </a:lnTo>
                    <a:lnTo>
                      <a:pt x="508" y="611"/>
                    </a:lnTo>
                    <a:lnTo>
                      <a:pt x="476" y="607"/>
                    </a:lnTo>
                    <a:lnTo>
                      <a:pt x="446" y="602"/>
                    </a:lnTo>
                    <a:lnTo>
                      <a:pt x="415" y="595"/>
                    </a:lnTo>
                    <a:lnTo>
                      <a:pt x="386" y="587"/>
                    </a:lnTo>
                    <a:lnTo>
                      <a:pt x="356" y="577"/>
                    </a:lnTo>
                    <a:lnTo>
                      <a:pt x="328" y="565"/>
                    </a:lnTo>
                    <a:lnTo>
                      <a:pt x="300" y="552"/>
                    </a:lnTo>
                    <a:lnTo>
                      <a:pt x="274" y="537"/>
                    </a:lnTo>
                    <a:lnTo>
                      <a:pt x="248" y="521"/>
                    </a:lnTo>
                    <a:lnTo>
                      <a:pt x="223" y="504"/>
                    </a:lnTo>
                    <a:lnTo>
                      <a:pt x="199" y="485"/>
                    </a:lnTo>
                    <a:lnTo>
                      <a:pt x="177" y="465"/>
                    </a:lnTo>
                    <a:lnTo>
                      <a:pt x="155" y="444"/>
                    </a:lnTo>
                    <a:lnTo>
                      <a:pt x="135" y="422"/>
                    </a:lnTo>
                    <a:lnTo>
                      <a:pt x="116" y="399"/>
                    </a:lnTo>
                    <a:lnTo>
                      <a:pt x="98" y="374"/>
                    </a:lnTo>
                    <a:lnTo>
                      <a:pt x="81" y="348"/>
                    </a:lnTo>
                    <a:lnTo>
                      <a:pt x="66" y="322"/>
                    </a:lnTo>
                    <a:lnTo>
                      <a:pt x="52" y="295"/>
                    </a:lnTo>
                    <a:lnTo>
                      <a:pt x="40" y="267"/>
                    </a:lnTo>
                    <a:lnTo>
                      <a:pt x="29" y="238"/>
                    </a:lnTo>
                    <a:lnTo>
                      <a:pt x="20" y="208"/>
                    </a:lnTo>
                    <a:lnTo>
                      <a:pt x="12" y="177"/>
                    </a:lnTo>
                    <a:lnTo>
                      <a:pt x="7" y="146"/>
                    </a:lnTo>
                    <a:lnTo>
                      <a:pt x="3" y="115"/>
                    </a:lnTo>
                    <a:lnTo>
                      <a:pt x="0" y="82"/>
                    </a:lnTo>
                    <a:lnTo>
                      <a:pt x="0" y="55"/>
                    </a:lnTo>
                    <a:lnTo>
                      <a:pt x="1" y="27"/>
                    </a:lnTo>
                    <a:lnTo>
                      <a:pt x="4" y="0"/>
                    </a:lnTo>
                    <a:close/>
                  </a:path>
                </a:pathLst>
              </a:custGeom>
              <a:solidFill>
                <a:sysClr val="window" lastClr="FFFFFF"/>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58" name="TextBox 44">
              <a:extLst>
                <a:ext uri="{FF2B5EF4-FFF2-40B4-BE49-F238E27FC236}">
                  <a16:creationId xmlns="" xmlns:a16="http://schemas.microsoft.com/office/drawing/2014/main" id="{CED48630-2243-4B56-9910-8851CFC73A49}"/>
                </a:ext>
              </a:extLst>
            </p:cNvPr>
            <p:cNvSpPr txBox="1">
              <a:spLocks noChangeArrowheads="1"/>
            </p:cNvSpPr>
            <p:nvPr/>
          </p:nvSpPr>
          <p:spPr bwMode="auto">
            <a:xfrm>
              <a:off x="4440042" y="981769"/>
              <a:ext cx="1238696" cy="425735"/>
            </a:xfrm>
            <a:prstGeom prst="rect">
              <a:avLst/>
            </a:prstGeom>
            <a:noFill/>
            <a:ln w="9525">
              <a:noFill/>
              <a:miter lim="800000"/>
              <a:headEnd/>
              <a:tailEnd/>
            </a:ln>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lang="en-US" sz="2000" b="1" kern="0" dirty="0">
                  <a:solidFill>
                    <a:prstClr val="white"/>
                  </a:solidFill>
                  <a:latin typeface="Arial"/>
                </a:rPr>
                <a:t>5.1.3.5</a:t>
              </a:r>
              <a:endParaRPr kumimoji="0" lang="en-US" sz="2000" b="1" i="0" u="none" strike="noStrike" kern="0" cap="none" spc="0" normalizeH="0" baseline="0" noProof="0" dirty="0">
                <a:ln>
                  <a:noFill/>
                </a:ln>
                <a:solidFill>
                  <a:prstClr val="white"/>
                </a:solidFill>
                <a:effectLst/>
                <a:uLnTx/>
                <a:uFillTx/>
                <a:latin typeface="Arial"/>
                <a:ea typeface="+mn-ea"/>
                <a:cs typeface="+mn-cs"/>
              </a:endParaRPr>
            </a:p>
          </p:txBody>
        </p:sp>
      </p:grpSp>
      <p:sp>
        <p:nvSpPr>
          <p:cNvPr id="61" name="Up Arrow 57">
            <a:extLst>
              <a:ext uri="{FF2B5EF4-FFF2-40B4-BE49-F238E27FC236}">
                <a16:creationId xmlns="" xmlns:a16="http://schemas.microsoft.com/office/drawing/2014/main" id="{14A8F30F-0CC7-4F2D-83E6-376AFAB01EB4}"/>
              </a:ext>
            </a:extLst>
          </p:cNvPr>
          <p:cNvSpPr/>
          <p:nvPr/>
        </p:nvSpPr>
        <p:spPr>
          <a:xfrm rot="5400000">
            <a:off x="3029441" y="5586345"/>
            <a:ext cx="452437" cy="588278"/>
          </a:xfrm>
          <a:prstGeom prst="upArrow">
            <a:avLst/>
          </a:prstGeom>
          <a:solidFill>
            <a:srgbClr val="00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62" name="Folded Corner 53">
            <a:extLst>
              <a:ext uri="{FF2B5EF4-FFF2-40B4-BE49-F238E27FC236}">
                <a16:creationId xmlns="" xmlns:a16="http://schemas.microsoft.com/office/drawing/2014/main" id="{EF79BC25-4380-4F74-B359-2A03C5D0B933}"/>
              </a:ext>
            </a:extLst>
          </p:cNvPr>
          <p:cNvSpPr/>
          <p:nvPr/>
        </p:nvSpPr>
        <p:spPr>
          <a:xfrm>
            <a:off x="3593792" y="5547499"/>
            <a:ext cx="2714607" cy="866245"/>
          </a:xfrm>
          <a:prstGeom prst="foldedCorner">
            <a:avLst>
              <a:gd name="adj" fmla="val 21927"/>
            </a:avLst>
          </a:prstGeom>
          <a:solidFill>
            <a:srgbClr val="7030A0"/>
          </a:solidFill>
          <a:ln w="25400" cap="flat" cmpd="sng" algn="ctr">
            <a:solidFill>
              <a:schemeClr val="bg1"/>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63" name="TextBox 62">
            <a:extLst>
              <a:ext uri="{FF2B5EF4-FFF2-40B4-BE49-F238E27FC236}">
                <a16:creationId xmlns="" xmlns:a16="http://schemas.microsoft.com/office/drawing/2014/main" id="{A64AB2E1-05DD-4652-9840-6B1E56C3CE47}"/>
              </a:ext>
            </a:extLst>
          </p:cNvPr>
          <p:cNvSpPr txBox="1"/>
          <p:nvPr/>
        </p:nvSpPr>
        <p:spPr>
          <a:xfrm>
            <a:off x="3728727" y="5546039"/>
            <a:ext cx="2444736" cy="923330"/>
          </a:xfrm>
          <a:prstGeom prst="rect">
            <a:avLst/>
          </a:prstGeom>
          <a:noFill/>
        </p:spPr>
        <p:txBody>
          <a:bodyPr wrap="square">
            <a:spAutoFit/>
          </a:bodyPr>
          <a:lstStyle/>
          <a:p>
            <a:pPr algn="l"/>
            <a:r>
              <a:rPr lang="vi-VN" i="0" dirty="0">
                <a:solidFill>
                  <a:schemeClr val="bg1"/>
                </a:solidFill>
                <a:effectLst/>
              </a:rPr>
              <a:t>Về quan hệ giữa gắn tăng trưởng kinh tế với công bằng xã hội</a:t>
            </a:r>
          </a:p>
        </p:txBody>
      </p:sp>
    </p:spTree>
    <p:extLst>
      <p:ext uri="{BB962C8B-B14F-4D97-AF65-F5344CB8AC3E}">
        <p14:creationId xmlns:p14="http://schemas.microsoft.com/office/powerpoint/2010/main" val="2259585095"/>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a:extLst>
              <a:ext uri="{FF2B5EF4-FFF2-40B4-BE49-F238E27FC236}">
                <a16:creationId xmlns="" xmlns:a16="http://schemas.microsoft.com/office/drawing/2014/main" id="{BD021E3A-7ED8-4774-9965-0EC53B453FAB}"/>
              </a:ext>
            </a:extLst>
          </p:cNvPr>
          <p:cNvSpPr txBox="1"/>
          <p:nvPr/>
        </p:nvSpPr>
        <p:spPr>
          <a:xfrm>
            <a:off x="1380268" y="422833"/>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15" name="Line 7">
            <a:extLst>
              <a:ext uri="{FF2B5EF4-FFF2-40B4-BE49-F238E27FC236}">
                <a16:creationId xmlns="" xmlns:a16="http://schemas.microsoft.com/office/drawing/2014/main" id="{79C7643B-D89D-47F3-9423-E7F508E63B62}"/>
              </a:ext>
            </a:extLst>
          </p:cNvPr>
          <p:cNvSpPr>
            <a:spLocks noChangeShapeType="1"/>
          </p:cNvSpPr>
          <p:nvPr/>
        </p:nvSpPr>
        <p:spPr bwMode="auto">
          <a:xfrm flipV="1">
            <a:off x="3780413" y="1316744"/>
            <a:ext cx="5313873"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Arial"/>
            </a:endParaRPr>
          </a:p>
        </p:txBody>
      </p:sp>
      <p:sp>
        <p:nvSpPr>
          <p:cNvPr id="16" name="TextBox 15">
            <a:extLst>
              <a:ext uri="{FF2B5EF4-FFF2-40B4-BE49-F238E27FC236}">
                <a16:creationId xmlns="" xmlns:a16="http://schemas.microsoft.com/office/drawing/2014/main" id="{4D494A45-E49D-4B38-9D7C-9D2D40350DA7}"/>
              </a:ext>
            </a:extLst>
          </p:cNvPr>
          <p:cNvSpPr txBox="1"/>
          <p:nvPr/>
        </p:nvSpPr>
        <p:spPr>
          <a:xfrm>
            <a:off x="3698588" y="1515742"/>
            <a:ext cx="2881411" cy="430887"/>
          </a:xfrm>
          <a:prstGeom prst="rect">
            <a:avLst/>
          </a:prstGeom>
          <a:noFill/>
          <a:ln>
            <a:solidFill>
              <a:srgbClr val="663300"/>
            </a:solidFill>
          </a:ln>
        </p:spPr>
        <p:txBody>
          <a:bodyPr wrap="square">
            <a:spAutoFit/>
          </a:bodyPr>
          <a:lstStyle/>
          <a:p>
            <a:pPr algn="l"/>
            <a:r>
              <a:rPr lang="en-US" sz="2200" b="1" i="0" dirty="0">
                <a:solidFill>
                  <a:srgbClr val="0033CC"/>
                </a:solidFill>
                <a:effectLst/>
                <a:latin typeface="+mj-lt"/>
              </a:rPr>
              <a:t>5.1.3.1 </a:t>
            </a:r>
            <a:r>
              <a:rPr lang="en-US" sz="2200" b="1" i="0" dirty="0" err="1">
                <a:solidFill>
                  <a:srgbClr val="0033CC"/>
                </a:solidFill>
                <a:effectLst/>
                <a:latin typeface="+mj-lt"/>
              </a:rPr>
              <a:t>Về</a:t>
            </a:r>
            <a:r>
              <a:rPr lang="en-US" sz="2200" b="1" i="0" dirty="0">
                <a:solidFill>
                  <a:srgbClr val="0033CC"/>
                </a:solidFill>
                <a:effectLst/>
                <a:latin typeface="+mj-lt"/>
              </a:rPr>
              <a:t> </a:t>
            </a:r>
            <a:r>
              <a:rPr lang="en-US" sz="2200" b="1" i="0" dirty="0" err="1">
                <a:solidFill>
                  <a:srgbClr val="0033CC"/>
                </a:solidFill>
                <a:effectLst/>
                <a:latin typeface="+mj-lt"/>
              </a:rPr>
              <a:t>mục</a:t>
            </a:r>
            <a:r>
              <a:rPr lang="en-US" sz="2200" b="1" i="0" dirty="0">
                <a:solidFill>
                  <a:srgbClr val="0033CC"/>
                </a:solidFill>
                <a:effectLst/>
                <a:latin typeface="+mj-lt"/>
              </a:rPr>
              <a:t> </a:t>
            </a:r>
            <a:r>
              <a:rPr lang="en-US" sz="2200" b="1" i="0" dirty="0" err="1">
                <a:solidFill>
                  <a:srgbClr val="0033CC"/>
                </a:solidFill>
                <a:effectLst/>
                <a:latin typeface="+mj-lt"/>
              </a:rPr>
              <a:t>tiêu</a:t>
            </a:r>
            <a:endParaRPr lang="en-US" sz="2200" b="1" i="0" dirty="0">
              <a:solidFill>
                <a:srgbClr val="0033CC"/>
              </a:solidFill>
              <a:effectLst/>
              <a:latin typeface="+mj-lt"/>
            </a:endParaRPr>
          </a:p>
        </p:txBody>
      </p:sp>
      <p:grpSp>
        <p:nvGrpSpPr>
          <p:cNvPr id="17" name="Group 3">
            <a:extLst>
              <a:ext uri="{FF2B5EF4-FFF2-40B4-BE49-F238E27FC236}">
                <a16:creationId xmlns="" xmlns:a16="http://schemas.microsoft.com/office/drawing/2014/main" id="{4C029C17-79FE-4A68-90ED-6F3B8AE0B56D}"/>
              </a:ext>
            </a:extLst>
          </p:cNvPr>
          <p:cNvGrpSpPr>
            <a:grpSpLocks/>
          </p:cNvGrpSpPr>
          <p:nvPr/>
        </p:nvGrpSpPr>
        <p:grpSpPr bwMode="auto">
          <a:xfrm>
            <a:off x="1189947" y="2102849"/>
            <a:ext cx="5616575" cy="1137989"/>
            <a:chOff x="912" y="1008"/>
            <a:chExt cx="3984" cy="912"/>
          </a:xfrm>
        </p:grpSpPr>
        <p:sp>
          <p:nvSpPr>
            <p:cNvPr id="18" name="AutoShape 4">
              <a:extLst>
                <a:ext uri="{FF2B5EF4-FFF2-40B4-BE49-F238E27FC236}">
                  <a16:creationId xmlns="" xmlns:a16="http://schemas.microsoft.com/office/drawing/2014/main" id="{02FB9DEC-9710-43CB-A508-CE282DAC21F7}"/>
                </a:ext>
              </a:extLst>
            </p:cNvPr>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b="1">
                <a:solidFill>
                  <a:prstClr val="black"/>
                </a:solidFill>
                <a:cs typeface="Arial" panose="020B0604020202020204" pitchFamily="34" charset="0"/>
              </a:endParaRPr>
            </a:p>
          </p:txBody>
        </p:sp>
        <p:grpSp>
          <p:nvGrpSpPr>
            <p:cNvPr id="19" name="Group 5">
              <a:extLst>
                <a:ext uri="{FF2B5EF4-FFF2-40B4-BE49-F238E27FC236}">
                  <a16:creationId xmlns="" xmlns:a16="http://schemas.microsoft.com/office/drawing/2014/main" id="{F2B1C8B6-2BB4-4ED3-9B1B-73351160E499}"/>
                </a:ext>
              </a:extLst>
            </p:cNvPr>
            <p:cNvGrpSpPr>
              <a:grpSpLocks/>
            </p:cNvGrpSpPr>
            <p:nvPr/>
          </p:nvGrpSpPr>
          <p:grpSpPr bwMode="auto">
            <a:xfrm>
              <a:off x="999" y="1092"/>
              <a:ext cx="768" cy="746"/>
              <a:chOff x="999" y="1092"/>
              <a:chExt cx="768" cy="746"/>
            </a:xfrm>
          </p:grpSpPr>
          <p:sp>
            <p:nvSpPr>
              <p:cNvPr id="21" name="AutoShape 6">
                <a:extLst>
                  <a:ext uri="{FF2B5EF4-FFF2-40B4-BE49-F238E27FC236}">
                    <a16:creationId xmlns="" xmlns:a16="http://schemas.microsoft.com/office/drawing/2014/main" id="{F6490AEC-FF08-413B-ABAC-43955DB734B6}"/>
                  </a:ext>
                </a:extLst>
              </p:cNvPr>
              <p:cNvSpPr>
                <a:spLocks noChangeArrowheads="1"/>
              </p:cNvSpPr>
              <p:nvPr/>
            </p:nvSpPr>
            <p:spPr bwMode="gray">
              <a:xfrm>
                <a:off x="999" y="1092"/>
                <a:ext cx="768" cy="746"/>
              </a:xfrm>
              <a:prstGeom prst="roundRect">
                <a:avLst>
                  <a:gd name="adj" fmla="val 11921"/>
                </a:avLst>
              </a:prstGeom>
              <a:solidFill>
                <a:srgbClr val="00B0F0"/>
              </a:solidFill>
              <a:ln w="38100">
                <a:solidFill>
                  <a:schemeClr val="bg1"/>
                </a:solidFill>
                <a:round/>
                <a:headEnd/>
                <a:tailEnd/>
              </a:ln>
              <a:effectLst/>
            </p:spPr>
            <p:txBody>
              <a:bodyPr wrap="none" anchor="ct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22" name="Freeform 7">
                <a:extLst>
                  <a:ext uri="{FF2B5EF4-FFF2-40B4-BE49-F238E27FC236}">
                    <a16:creationId xmlns="" xmlns:a16="http://schemas.microsoft.com/office/drawing/2014/main" id="{68ABC325-F7E2-47A5-805D-0B47C9157D4D}"/>
                  </a:ext>
                </a:extLst>
              </p:cNvPr>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p:spPr>
            <p:txBody>
              <a:bodyP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30" name="Text Box 8">
                <a:extLst>
                  <a:ext uri="{FF2B5EF4-FFF2-40B4-BE49-F238E27FC236}">
                    <a16:creationId xmlns="" xmlns:a16="http://schemas.microsoft.com/office/drawing/2014/main" id="{CEBBD4B0-211E-4100-B783-E345DA4CB0A2}"/>
                  </a:ext>
                </a:extLst>
              </p:cNvPr>
              <p:cNvSpPr txBox="1">
                <a:spLocks noChangeArrowheads="1"/>
              </p:cNvSpPr>
              <p:nvPr/>
            </p:nvSpPr>
            <p:spPr bwMode="gray">
              <a:xfrm>
                <a:off x="1235" y="1295"/>
                <a:ext cx="276" cy="381"/>
              </a:xfrm>
              <a:prstGeom prst="rect">
                <a:avLst/>
              </a:prstGeom>
              <a:noFill/>
              <a:ln>
                <a:noFill/>
              </a:ln>
              <a:effectLst/>
            </p:spPr>
            <p:txBody>
              <a:bodyPr wrap="none">
                <a:spAutoFit/>
              </a:bodyPr>
              <a:lstStyle/>
              <a:p>
                <a:pPr algn="ctr" defTabSz="914400" eaLnBrk="0" fontAlgn="base" hangingPunct="0">
                  <a:spcBef>
                    <a:spcPct val="0"/>
                  </a:spcBef>
                  <a:spcAft>
                    <a:spcPct val="0"/>
                  </a:spcAft>
                  <a:defRPr/>
                </a:pPr>
                <a:r>
                  <a:rPr lang="en-US" sz="2800" dirty="0">
                    <a:solidFill>
                      <a:srgbClr val="FFFFFF"/>
                    </a:solidFill>
                    <a:effectLst>
                      <a:outerShdw blurRad="38100" dist="38100" dir="2700000" algn="tl">
                        <a:srgbClr val="C0C0C0"/>
                      </a:outerShdw>
                    </a:effectLst>
                    <a:latin typeface="Arial" charset="0"/>
                    <a:cs typeface="Arial" panose="020B0604020202020204" pitchFamily="34" charset="0"/>
                  </a:rPr>
                  <a:t>1</a:t>
                </a:r>
              </a:p>
            </p:txBody>
          </p:sp>
        </p:grpSp>
      </p:grpSp>
      <p:grpSp>
        <p:nvGrpSpPr>
          <p:cNvPr id="31" name="Group 10">
            <a:extLst>
              <a:ext uri="{FF2B5EF4-FFF2-40B4-BE49-F238E27FC236}">
                <a16:creationId xmlns="" xmlns:a16="http://schemas.microsoft.com/office/drawing/2014/main" id="{5531D5F2-C3B8-4F6E-9B09-6149193131FE}"/>
              </a:ext>
            </a:extLst>
          </p:cNvPr>
          <p:cNvGrpSpPr>
            <a:grpSpLocks/>
          </p:cNvGrpSpPr>
          <p:nvPr/>
        </p:nvGrpSpPr>
        <p:grpSpPr bwMode="auto">
          <a:xfrm>
            <a:off x="1189947" y="3616768"/>
            <a:ext cx="5616575" cy="1048464"/>
            <a:chOff x="912" y="2016"/>
            <a:chExt cx="3984" cy="912"/>
          </a:xfrm>
        </p:grpSpPr>
        <p:sp>
          <p:nvSpPr>
            <p:cNvPr id="32" name="AutoShape 11">
              <a:extLst>
                <a:ext uri="{FF2B5EF4-FFF2-40B4-BE49-F238E27FC236}">
                  <a16:creationId xmlns="" xmlns:a16="http://schemas.microsoft.com/office/drawing/2014/main" id="{8B17BD6A-51C5-4A71-B8B0-6EF39214B56B}"/>
                </a:ext>
              </a:extLst>
            </p:cNvPr>
            <p:cNvSpPr>
              <a:spLocks noChangeArrowheads="1"/>
            </p:cNvSpPr>
            <p:nvPr/>
          </p:nvSpPr>
          <p:spPr bwMode="gray">
            <a:xfrm>
              <a:off x="912" y="2016"/>
              <a:ext cx="3984" cy="912"/>
            </a:xfrm>
            <a:prstGeom prst="roundRect">
              <a:avLst>
                <a:gd name="adj" fmla="val 10889"/>
              </a:avLst>
            </a:prstGeom>
            <a:gradFill rotWithShape="1">
              <a:gsLst>
                <a:gs pos="0">
                  <a:srgbClr val="DDDDDD"/>
                </a:gs>
                <a:gs pos="50000">
                  <a:srgbClr val="F2F2F2"/>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b="1">
                <a:solidFill>
                  <a:prstClr val="black"/>
                </a:solidFill>
                <a:cs typeface="Arial" panose="020B0604020202020204" pitchFamily="34" charset="0"/>
              </a:endParaRPr>
            </a:p>
          </p:txBody>
        </p:sp>
        <p:grpSp>
          <p:nvGrpSpPr>
            <p:cNvPr id="33" name="Group 12">
              <a:extLst>
                <a:ext uri="{FF2B5EF4-FFF2-40B4-BE49-F238E27FC236}">
                  <a16:creationId xmlns="" xmlns:a16="http://schemas.microsoft.com/office/drawing/2014/main" id="{CF71BE78-E24C-4732-B366-F94C1CB62E81}"/>
                </a:ext>
              </a:extLst>
            </p:cNvPr>
            <p:cNvGrpSpPr>
              <a:grpSpLocks/>
            </p:cNvGrpSpPr>
            <p:nvPr/>
          </p:nvGrpSpPr>
          <p:grpSpPr bwMode="auto">
            <a:xfrm>
              <a:off x="999" y="2100"/>
              <a:ext cx="768" cy="746"/>
              <a:chOff x="999" y="2100"/>
              <a:chExt cx="768" cy="746"/>
            </a:xfrm>
          </p:grpSpPr>
          <p:sp>
            <p:nvSpPr>
              <p:cNvPr id="35" name="AutoShape 13">
                <a:extLst>
                  <a:ext uri="{FF2B5EF4-FFF2-40B4-BE49-F238E27FC236}">
                    <a16:creationId xmlns="" xmlns:a16="http://schemas.microsoft.com/office/drawing/2014/main" id="{F22EF3A2-C261-443F-B127-B6A0F1C8FFCB}"/>
                  </a:ext>
                </a:extLst>
              </p:cNvPr>
              <p:cNvSpPr>
                <a:spLocks noChangeArrowheads="1"/>
              </p:cNvSpPr>
              <p:nvPr/>
            </p:nvSpPr>
            <p:spPr bwMode="gray">
              <a:xfrm>
                <a:off x="999" y="2100"/>
                <a:ext cx="768" cy="746"/>
              </a:xfrm>
              <a:prstGeom prst="roundRect">
                <a:avLst>
                  <a:gd name="adj" fmla="val 11921"/>
                </a:avLst>
              </a:prstGeom>
              <a:solidFill>
                <a:srgbClr val="FF3399"/>
              </a:solidFill>
              <a:ln w="38100">
                <a:solidFill>
                  <a:schemeClr val="bg1"/>
                </a:solidFill>
                <a:round/>
                <a:headEnd/>
                <a:tailEnd/>
              </a:ln>
              <a:effectLst/>
            </p:spPr>
            <p:txBody>
              <a:bodyPr wrap="none" anchor="ct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36" name="Freeform 14">
                <a:extLst>
                  <a:ext uri="{FF2B5EF4-FFF2-40B4-BE49-F238E27FC236}">
                    <a16:creationId xmlns="" xmlns:a16="http://schemas.microsoft.com/office/drawing/2014/main" id="{360F84D5-890D-43F6-99FA-748342CF4EAC}"/>
                  </a:ext>
                </a:extLst>
              </p:cNvPr>
              <p:cNvSpPr>
                <a:spLocks/>
              </p:cNvSpPr>
              <p:nvPr/>
            </p:nvSpPr>
            <p:spPr bwMode="gray">
              <a:xfrm>
                <a:off x="1047" y="214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p:spPr>
            <p:txBody>
              <a:bodyP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37" name="Text Box 15">
                <a:extLst>
                  <a:ext uri="{FF2B5EF4-FFF2-40B4-BE49-F238E27FC236}">
                    <a16:creationId xmlns="" xmlns:a16="http://schemas.microsoft.com/office/drawing/2014/main" id="{005F3B1D-EAAD-482F-9581-1CD6F46AAFFA}"/>
                  </a:ext>
                </a:extLst>
              </p:cNvPr>
              <p:cNvSpPr txBox="1">
                <a:spLocks noChangeArrowheads="1"/>
              </p:cNvSpPr>
              <p:nvPr/>
            </p:nvSpPr>
            <p:spPr bwMode="gray">
              <a:xfrm>
                <a:off x="1235" y="2304"/>
                <a:ext cx="276" cy="380"/>
              </a:xfrm>
              <a:prstGeom prst="rect">
                <a:avLst/>
              </a:prstGeom>
              <a:noFill/>
              <a:ln>
                <a:noFill/>
              </a:ln>
              <a:effectLst/>
            </p:spPr>
            <p:txBody>
              <a:bodyPr wrap="none">
                <a:spAutoFit/>
              </a:bodyPr>
              <a:lstStyle/>
              <a:p>
                <a:pPr algn="ctr" defTabSz="914400" eaLnBrk="0" fontAlgn="base" hangingPunct="0">
                  <a:spcBef>
                    <a:spcPct val="0"/>
                  </a:spcBef>
                  <a:spcAft>
                    <a:spcPct val="0"/>
                  </a:spcAft>
                  <a:defRPr/>
                </a:pPr>
                <a:r>
                  <a:rPr lang="en-US" sz="2800">
                    <a:solidFill>
                      <a:srgbClr val="FFFFFF"/>
                    </a:solidFill>
                    <a:effectLst>
                      <a:outerShdw blurRad="38100" dist="38100" dir="2700000" algn="tl">
                        <a:srgbClr val="C0C0C0"/>
                      </a:outerShdw>
                    </a:effectLst>
                    <a:latin typeface="Arial" charset="0"/>
                    <a:cs typeface="Arial" panose="020B0604020202020204" pitchFamily="34" charset="0"/>
                  </a:rPr>
                  <a:t>2</a:t>
                </a:r>
              </a:p>
            </p:txBody>
          </p:sp>
        </p:grpSp>
      </p:grpSp>
      <p:grpSp>
        <p:nvGrpSpPr>
          <p:cNvPr id="38" name="Group 17">
            <a:extLst>
              <a:ext uri="{FF2B5EF4-FFF2-40B4-BE49-F238E27FC236}">
                <a16:creationId xmlns="" xmlns:a16="http://schemas.microsoft.com/office/drawing/2014/main" id="{96BB208C-0260-449B-8324-A50441369845}"/>
              </a:ext>
            </a:extLst>
          </p:cNvPr>
          <p:cNvGrpSpPr>
            <a:grpSpLocks/>
          </p:cNvGrpSpPr>
          <p:nvPr/>
        </p:nvGrpSpPr>
        <p:grpSpPr bwMode="auto">
          <a:xfrm>
            <a:off x="1189947" y="4955609"/>
            <a:ext cx="5616575" cy="1048464"/>
            <a:chOff x="912" y="3036"/>
            <a:chExt cx="3984" cy="912"/>
          </a:xfrm>
        </p:grpSpPr>
        <p:sp>
          <p:nvSpPr>
            <p:cNvPr id="39" name="AutoShape 18">
              <a:extLst>
                <a:ext uri="{FF2B5EF4-FFF2-40B4-BE49-F238E27FC236}">
                  <a16:creationId xmlns="" xmlns:a16="http://schemas.microsoft.com/office/drawing/2014/main" id="{1FDADCD2-9857-4934-BE90-DE3B92598D54}"/>
                </a:ext>
              </a:extLst>
            </p:cNvPr>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b="1">
                <a:solidFill>
                  <a:prstClr val="black"/>
                </a:solidFill>
                <a:cs typeface="Arial" panose="020B0604020202020204" pitchFamily="34" charset="0"/>
              </a:endParaRPr>
            </a:p>
          </p:txBody>
        </p:sp>
        <p:grpSp>
          <p:nvGrpSpPr>
            <p:cNvPr id="40" name="Group 19">
              <a:extLst>
                <a:ext uri="{FF2B5EF4-FFF2-40B4-BE49-F238E27FC236}">
                  <a16:creationId xmlns="" xmlns:a16="http://schemas.microsoft.com/office/drawing/2014/main" id="{258F6C4C-BC4C-4351-A366-290749A3BFF0}"/>
                </a:ext>
              </a:extLst>
            </p:cNvPr>
            <p:cNvGrpSpPr>
              <a:grpSpLocks/>
            </p:cNvGrpSpPr>
            <p:nvPr/>
          </p:nvGrpSpPr>
          <p:grpSpPr bwMode="auto">
            <a:xfrm>
              <a:off x="999" y="3120"/>
              <a:ext cx="768" cy="746"/>
              <a:chOff x="999" y="3120"/>
              <a:chExt cx="768" cy="746"/>
            </a:xfrm>
          </p:grpSpPr>
          <p:sp>
            <p:nvSpPr>
              <p:cNvPr id="42" name="AutoShape 20">
                <a:extLst>
                  <a:ext uri="{FF2B5EF4-FFF2-40B4-BE49-F238E27FC236}">
                    <a16:creationId xmlns="" xmlns:a16="http://schemas.microsoft.com/office/drawing/2014/main" id="{F6AAD111-3462-4EE4-A51D-A545567B64D8}"/>
                  </a:ext>
                </a:extLst>
              </p:cNvPr>
              <p:cNvSpPr>
                <a:spLocks noChangeArrowheads="1"/>
              </p:cNvSpPr>
              <p:nvPr/>
            </p:nvSpPr>
            <p:spPr bwMode="gray">
              <a:xfrm>
                <a:off x="999" y="3120"/>
                <a:ext cx="768" cy="746"/>
              </a:xfrm>
              <a:prstGeom prst="roundRect">
                <a:avLst>
                  <a:gd name="adj" fmla="val 11921"/>
                </a:avLst>
              </a:prstGeom>
              <a:solidFill>
                <a:srgbClr val="33CC33"/>
              </a:solidFill>
              <a:ln w="38100">
                <a:solidFill>
                  <a:schemeClr val="bg1"/>
                </a:solidFill>
                <a:round/>
                <a:headEnd/>
                <a:tailEnd/>
              </a:ln>
              <a:effectLst/>
            </p:spPr>
            <p:txBody>
              <a:bodyPr wrap="none" anchor="ct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43" name="Freeform 21">
                <a:extLst>
                  <a:ext uri="{FF2B5EF4-FFF2-40B4-BE49-F238E27FC236}">
                    <a16:creationId xmlns="" xmlns:a16="http://schemas.microsoft.com/office/drawing/2014/main" id="{D5E10FDE-6CF4-4EBD-B12B-3C721B707E92}"/>
                  </a:ext>
                </a:extLst>
              </p:cNvPr>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p:spPr>
            <p:txBody>
              <a:bodyP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44" name="Text Box 22">
                <a:extLst>
                  <a:ext uri="{FF2B5EF4-FFF2-40B4-BE49-F238E27FC236}">
                    <a16:creationId xmlns="" xmlns:a16="http://schemas.microsoft.com/office/drawing/2014/main" id="{1F08E7B2-2CD4-4244-BBDC-E32E9E6DB6A4}"/>
                  </a:ext>
                </a:extLst>
              </p:cNvPr>
              <p:cNvSpPr txBox="1">
                <a:spLocks noChangeArrowheads="1"/>
              </p:cNvSpPr>
              <p:nvPr/>
            </p:nvSpPr>
            <p:spPr bwMode="gray">
              <a:xfrm>
                <a:off x="1235" y="3324"/>
                <a:ext cx="276" cy="380"/>
              </a:xfrm>
              <a:prstGeom prst="rect">
                <a:avLst/>
              </a:prstGeom>
              <a:noFill/>
              <a:ln>
                <a:noFill/>
              </a:ln>
              <a:effectLst/>
            </p:spPr>
            <p:txBody>
              <a:bodyPr wrap="none">
                <a:spAutoFit/>
              </a:bodyPr>
              <a:lstStyle/>
              <a:p>
                <a:pPr algn="ctr" defTabSz="914400" eaLnBrk="0" fontAlgn="base" hangingPunct="0">
                  <a:spcBef>
                    <a:spcPct val="0"/>
                  </a:spcBef>
                  <a:spcAft>
                    <a:spcPct val="0"/>
                  </a:spcAft>
                  <a:defRPr/>
                </a:pPr>
                <a:r>
                  <a:rPr lang="en-US" sz="2800">
                    <a:solidFill>
                      <a:srgbClr val="FFFFFF"/>
                    </a:solidFill>
                    <a:effectLst>
                      <a:outerShdw blurRad="38100" dist="38100" dir="2700000" algn="tl">
                        <a:srgbClr val="C0C0C0"/>
                      </a:outerShdw>
                    </a:effectLst>
                    <a:latin typeface="Arial" charset="0"/>
                    <a:cs typeface="Arial" panose="020B0604020202020204" pitchFamily="34" charset="0"/>
                  </a:rPr>
                  <a:t>3</a:t>
                </a:r>
              </a:p>
            </p:txBody>
          </p:sp>
        </p:grpSp>
      </p:grpSp>
      <p:sp>
        <p:nvSpPr>
          <p:cNvPr id="46" name="TextBox 45">
            <a:extLst>
              <a:ext uri="{FF2B5EF4-FFF2-40B4-BE49-F238E27FC236}">
                <a16:creationId xmlns="" xmlns:a16="http://schemas.microsoft.com/office/drawing/2014/main" id="{0EB6BAC8-F9B3-49E7-BA78-AFA33493496C}"/>
              </a:ext>
            </a:extLst>
          </p:cNvPr>
          <p:cNvSpPr txBox="1"/>
          <p:nvPr/>
        </p:nvSpPr>
        <p:spPr>
          <a:xfrm>
            <a:off x="2621834" y="2237006"/>
            <a:ext cx="3958165" cy="923330"/>
          </a:xfrm>
          <a:prstGeom prst="rect">
            <a:avLst/>
          </a:prstGeom>
          <a:noFill/>
        </p:spPr>
        <p:txBody>
          <a:bodyPr wrap="square">
            <a:spAutoFit/>
          </a:bodyPr>
          <a:lstStyle/>
          <a:p>
            <a:pPr algn="ctr"/>
            <a:r>
              <a:rPr lang="vi-VN" b="0" i="0" dirty="0">
                <a:solidFill>
                  <a:srgbClr val="010101"/>
                </a:solidFill>
                <a:effectLst/>
                <a:latin typeface="Muli"/>
              </a:rPr>
              <a:t> </a:t>
            </a:r>
            <a:r>
              <a:rPr lang="en-US" b="0" i="0" dirty="0">
                <a:solidFill>
                  <a:srgbClr val="663300"/>
                </a:solidFill>
                <a:effectLst/>
                <a:latin typeface="+mj-lt"/>
              </a:rPr>
              <a:t>P</a:t>
            </a:r>
            <a:r>
              <a:rPr lang="vi-VN" b="0" i="0" dirty="0">
                <a:solidFill>
                  <a:srgbClr val="663300"/>
                </a:solidFill>
                <a:effectLst/>
                <a:latin typeface="+mj-lt"/>
              </a:rPr>
              <a:t>hát triển lực lượng sản xuất, xây dựng cơ sở vật chất - kỹ thuật của chủ nghĩa xã hội</a:t>
            </a:r>
            <a:endParaRPr lang="en-US" dirty="0">
              <a:solidFill>
                <a:srgbClr val="663300"/>
              </a:solidFill>
              <a:latin typeface="+mj-lt"/>
            </a:endParaRPr>
          </a:p>
        </p:txBody>
      </p:sp>
      <p:sp>
        <p:nvSpPr>
          <p:cNvPr id="47" name="TextBox 46">
            <a:extLst>
              <a:ext uri="{FF2B5EF4-FFF2-40B4-BE49-F238E27FC236}">
                <a16:creationId xmlns="" xmlns:a16="http://schemas.microsoft.com/office/drawing/2014/main" id="{F0A02227-0639-4411-961F-3044C7FCB78B}"/>
              </a:ext>
            </a:extLst>
          </p:cNvPr>
          <p:cNvSpPr txBox="1"/>
          <p:nvPr/>
        </p:nvSpPr>
        <p:spPr>
          <a:xfrm>
            <a:off x="2660350" y="3817834"/>
            <a:ext cx="4110451" cy="646331"/>
          </a:xfrm>
          <a:prstGeom prst="rect">
            <a:avLst/>
          </a:prstGeom>
          <a:noFill/>
        </p:spPr>
        <p:txBody>
          <a:bodyPr wrap="square">
            <a:spAutoFit/>
          </a:bodyPr>
          <a:lstStyle/>
          <a:p>
            <a:pPr algn="ctr"/>
            <a:r>
              <a:rPr lang="vi-VN" b="0" i="0" dirty="0">
                <a:solidFill>
                  <a:srgbClr val="010101"/>
                </a:solidFill>
                <a:effectLst/>
                <a:latin typeface="Muli"/>
              </a:rPr>
              <a:t> </a:t>
            </a:r>
            <a:r>
              <a:rPr lang="en-US" dirty="0" err="1">
                <a:solidFill>
                  <a:srgbClr val="0070C0"/>
                </a:solidFill>
                <a:latin typeface="+mj-lt"/>
              </a:rPr>
              <a:t>Từng</a:t>
            </a:r>
            <a:r>
              <a:rPr lang="en-US" dirty="0">
                <a:solidFill>
                  <a:srgbClr val="0070C0"/>
                </a:solidFill>
                <a:latin typeface="+mj-lt"/>
              </a:rPr>
              <a:t> </a:t>
            </a:r>
            <a:r>
              <a:rPr lang="en-US" dirty="0" err="1">
                <a:solidFill>
                  <a:srgbClr val="0070C0"/>
                </a:solidFill>
                <a:latin typeface="+mj-lt"/>
              </a:rPr>
              <a:t>bước</a:t>
            </a:r>
            <a:r>
              <a:rPr lang="en-US" dirty="0">
                <a:solidFill>
                  <a:srgbClr val="0070C0"/>
                </a:solidFill>
                <a:latin typeface="+mj-lt"/>
              </a:rPr>
              <a:t> </a:t>
            </a:r>
            <a:r>
              <a:rPr lang="en-US" dirty="0" err="1">
                <a:solidFill>
                  <a:srgbClr val="0070C0"/>
                </a:solidFill>
                <a:latin typeface="+mj-lt"/>
              </a:rPr>
              <a:t>xây</a:t>
            </a:r>
            <a:r>
              <a:rPr lang="en-US" dirty="0">
                <a:solidFill>
                  <a:srgbClr val="0070C0"/>
                </a:solidFill>
                <a:latin typeface="+mj-lt"/>
              </a:rPr>
              <a:t> </a:t>
            </a:r>
            <a:r>
              <a:rPr lang="en-US" dirty="0" err="1">
                <a:solidFill>
                  <a:srgbClr val="0070C0"/>
                </a:solidFill>
                <a:latin typeface="+mj-lt"/>
              </a:rPr>
              <a:t>dựng</a:t>
            </a:r>
            <a:r>
              <a:rPr lang="en-US" dirty="0">
                <a:solidFill>
                  <a:srgbClr val="0070C0"/>
                </a:solidFill>
                <a:latin typeface="+mj-lt"/>
              </a:rPr>
              <a:t> QHSX </a:t>
            </a:r>
            <a:r>
              <a:rPr lang="en-US" dirty="0" err="1">
                <a:solidFill>
                  <a:srgbClr val="0070C0"/>
                </a:solidFill>
                <a:latin typeface="+mj-lt"/>
              </a:rPr>
              <a:t>tiến</a:t>
            </a:r>
            <a:r>
              <a:rPr lang="en-US" dirty="0">
                <a:solidFill>
                  <a:srgbClr val="0070C0"/>
                </a:solidFill>
                <a:latin typeface="+mj-lt"/>
              </a:rPr>
              <a:t> </a:t>
            </a:r>
            <a:r>
              <a:rPr lang="en-US" dirty="0" err="1">
                <a:solidFill>
                  <a:srgbClr val="0070C0"/>
                </a:solidFill>
                <a:latin typeface="+mj-lt"/>
              </a:rPr>
              <a:t>bộ</a:t>
            </a:r>
            <a:r>
              <a:rPr lang="en-US" dirty="0">
                <a:solidFill>
                  <a:srgbClr val="0070C0"/>
                </a:solidFill>
                <a:latin typeface="+mj-lt"/>
              </a:rPr>
              <a:t> </a:t>
            </a:r>
            <a:r>
              <a:rPr lang="en-US" dirty="0" err="1">
                <a:solidFill>
                  <a:srgbClr val="0070C0"/>
                </a:solidFill>
                <a:latin typeface="+mj-lt"/>
              </a:rPr>
              <a:t>phù</a:t>
            </a:r>
            <a:r>
              <a:rPr lang="en-US" dirty="0">
                <a:solidFill>
                  <a:srgbClr val="0070C0"/>
                </a:solidFill>
                <a:latin typeface="+mj-lt"/>
              </a:rPr>
              <a:t> </a:t>
            </a:r>
            <a:r>
              <a:rPr lang="en-US" dirty="0" err="1">
                <a:solidFill>
                  <a:srgbClr val="0070C0"/>
                </a:solidFill>
                <a:latin typeface="+mj-lt"/>
              </a:rPr>
              <a:t>hợp</a:t>
            </a:r>
            <a:r>
              <a:rPr lang="en-US" dirty="0">
                <a:solidFill>
                  <a:srgbClr val="0070C0"/>
                </a:solidFill>
                <a:latin typeface="+mj-lt"/>
              </a:rPr>
              <a:t> </a:t>
            </a:r>
            <a:r>
              <a:rPr lang="en-US" dirty="0" err="1">
                <a:solidFill>
                  <a:srgbClr val="0070C0"/>
                </a:solidFill>
                <a:latin typeface="+mj-lt"/>
              </a:rPr>
              <a:t>với</a:t>
            </a:r>
            <a:r>
              <a:rPr lang="en-US" dirty="0">
                <a:solidFill>
                  <a:srgbClr val="0070C0"/>
                </a:solidFill>
                <a:latin typeface="+mj-lt"/>
              </a:rPr>
              <a:t> </a:t>
            </a:r>
            <a:r>
              <a:rPr lang="en-US" dirty="0" err="1">
                <a:solidFill>
                  <a:srgbClr val="0070C0"/>
                </a:solidFill>
                <a:latin typeface="+mj-lt"/>
              </a:rPr>
              <a:t>trình</a:t>
            </a:r>
            <a:r>
              <a:rPr lang="en-US" dirty="0">
                <a:solidFill>
                  <a:srgbClr val="0070C0"/>
                </a:solidFill>
                <a:latin typeface="+mj-lt"/>
              </a:rPr>
              <a:t> </a:t>
            </a:r>
            <a:r>
              <a:rPr lang="en-US" dirty="0" err="1">
                <a:solidFill>
                  <a:srgbClr val="0070C0"/>
                </a:solidFill>
                <a:latin typeface="+mj-lt"/>
              </a:rPr>
              <a:t>độ</a:t>
            </a:r>
            <a:r>
              <a:rPr lang="en-US" dirty="0">
                <a:solidFill>
                  <a:srgbClr val="0070C0"/>
                </a:solidFill>
                <a:latin typeface="+mj-lt"/>
              </a:rPr>
              <a:t> </a:t>
            </a:r>
            <a:r>
              <a:rPr lang="en-US" dirty="0" err="1">
                <a:solidFill>
                  <a:srgbClr val="0070C0"/>
                </a:solidFill>
                <a:latin typeface="+mj-lt"/>
              </a:rPr>
              <a:t>của</a:t>
            </a:r>
            <a:r>
              <a:rPr lang="en-US" dirty="0">
                <a:solidFill>
                  <a:srgbClr val="0070C0"/>
                </a:solidFill>
                <a:latin typeface="+mj-lt"/>
              </a:rPr>
              <a:t> LLSX</a:t>
            </a:r>
          </a:p>
        </p:txBody>
      </p:sp>
      <p:sp>
        <p:nvSpPr>
          <p:cNvPr id="48" name="TextBox 47">
            <a:extLst>
              <a:ext uri="{FF2B5EF4-FFF2-40B4-BE49-F238E27FC236}">
                <a16:creationId xmlns="" xmlns:a16="http://schemas.microsoft.com/office/drawing/2014/main" id="{69B97973-8859-4A40-AABA-55F8AF567A82}"/>
              </a:ext>
            </a:extLst>
          </p:cNvPr>
          <p:cNvSpPr txBox="1"/>
          <p:nvPr/>
        </p:nvSpPr>
        <p:spPr>
          <a:xfrm>
            <a:off x="2431030" y="5052178"/>
            <a:ext cx="4339771" cy="923330"/>
          </a:xfrm>
          <a:prstGeom prst="rect">
            <a:avLst/>
          </a:prstGeom>
          <a:noFill/>
        </p:spPr>
        <p:txBody>
          <a:bodyPr wrap="square">
            <a:spAutoFit/>
          </a:bodyPr>
          <a:lstStyle/>
          <a:p>
            <a:pPr algn="ctr"/>
            <a:r>
              <a:rPr lang="en-US" b="0" i="0" dirty="0">
                <a:solidFill>
                  <a:srgbClr val="C00000"/>
                </a:solidFill>
                <a:effectLst/>
                <a:latin typeface="+mj-lt"/>
              </a:rPr>
              <a:t>N</a:t>
            </a:r>
            <a:r>
              <a:rPr lang="vi-VN" b="0" i="0" dirty="0">
                <a:solidFill>
                  <a:srgbClr val="C00000"/>
                </a:solidFill>
                <a:effectLst/>
                <a:latin typeface="+mj-lt"/>
              </a:rPr>
              <a:t>âng cao đời sống nhân dân, thực hiện “dân giàu, nước mạnh, dân chủ, công bằng, văn minh”.</a:t>
            </a:r>
            <a:endParaRPr lang="en-US" dirty="0">
              <a:solidFill>
                <a:srgbClr val="C00000"/>
              </a:solidFill>
              <a:latin typeface="+mj-lt"/>
            </a:endParaRPr>
          </a:p>
        </p:txBody>
      </p:sp>
      <p:pic>
        <p:nvPicPr>
          <p:cNvPr id="2050" name="Picture 2" descr="Thị Trường Độc Quyền So Với Thị Trường Cạnh Tranh Hoàn Hảo: Sự Khác Biệt  Giữa Hai Thị Trường">
            <a:extLst>
              <a:ext uri="{FF2B5EF4-FFF2-40B4-BE49-F238E27FC236}">
                <a16:creationId xmlns="" xmlns:a16="http://schemas.microsoft.com/office/drawing/2014/main" id="{A645867D-91EC-4C7A-8E70-BB0D9BF2370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139231" y="2102849"/>
            <a:ext cx="4688200" cy="3882426"/>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 xmlns:a16="http://schemas.microsoft.com/office/drawing/2014/main" id="{D9041A5E-D1C9-4693-91E2-8F90F593C3C4}"/>
              </a:ext>
            </a:extLst>
          </p:cNvPr>
          <p:cNvSpPr/>
          <p:nvPr/>
        </p:nvSpPr>
        <p:spPr>
          <a:xfrm>
            <a:off x="7139231" y="2102850"/>
            <a:ext cx="2317700" cy="3880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28239174"/>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8" name="Shape 2248">
            <a:extLst>
              <a:ext uri="{FF2B5EF4-FFF2-40B4-BE49-F238E27FC236}">
                <a16:creationId xmlns="" xmlns:a16="http://schemas.microsoft.com/office/drawing/2014/main" id="{1F05EC9E-CB2C-46C5-82A3-BC14C7F129F2}"/>
              </a:ext>
            </a:extLst>
          </p:cNvPr>
          <p:cNvSpPr/>
          <p:nvPr/>
        </p:nvSpPr>
        <p:spPr>
          <a:xfrm>
            <a:off x="4901895" y="3450047"/>
            <a:ext cx="2208213" cy="695325"/>
          </a:xfrm>
          <a:prstGeom prst="roundRect">
            <a:avLst>
              <a:gd name="adj" fmla="val 7260"/>
            </a:avLst>
          </a:prstGeom>
          <a:solidFill>
            <a:schemeClr val="accent2"/>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50" name="Shape 2250">
            <a:extLst>
              <a:ext uri="{FF2B5EF4-FFF2-40B4-BE49-F238E27FC236}">
                <a16:creationId xmlns="" xmlns:a16="http://schemas.microsoft.com/office/drawing/2014/main" id="{60CFB25A-D90F-4820-A6D6-C01E2BCA7697}"/>
              </a:ext>
            </a:extLst>
          </p:cNvPr>
          <p:cNvSpPr/>
          <p:nvPr/>
        </p:nvSpPr>
        <p:spPr>
          <a:xfrm>
            <a:off x="4901895" y="4466047"/>
            <a:ext cx="2208213" cy="696913"/>
          </a:xfrm>
          <a:prstGeom prst="roundRect">
            <a:avLst>
              <a:gd name="adj" fmla="val 7260"/>
            </a:avLst>
          </a:prstGeom>
          <a:solidFill>
            <a:srgbClr val="000000"/>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52" name="Shape 2252">
            <a:extLst>
              <a:ext uri="{FF2B5EF4-FFF2-40B4-BE49-F238E27FC236}">
                <a16:creationId xmlns="" xmlns:a16="http://schemas.microsoft.com/office/drawing/2014/main" id="{D6D9A960-5591-4206-BC1D-AD7AF11D5243}"/>
              </a:ext>
            </a:extLst>
          </p:cNvPr>
          <p:cNvSpPr/>
          <p:nvPr/>
        </p:nvSpPr>
        <p:spPr>
          <a:xfrm>
            <a:off x="4901895" y="5482047"/>
            <a:ext cx="2208213" cy="696913"/>
          </a:xfrm>
          <a:prstGeom prst="roundRect">
            <a:avLst>
              <a:gd name="adj" fmla="val 7260"/>
            </a:avLst>
          </a:prstGeom>
          <a:solidFill>
            <a:schemeClr val="accent4"/>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54" name="Shape 2254">
            <a:extLst>
              <a:ext uri="{FF2B5EF4-FFF2-40B4-BE49-F238E27FC236}">
                <a16:creationId xmlns="" xmlns:a16="http://schemas.microsoft.com/office/drawing/2014/main" id="{4B17F428-BB2F-43CA-9840-2731E27CA21B}"/>
              </a:ext>
            </a:extLst>
          </p:cNvPr>
          <p:cNvSpPr/>
          <p:nvPr/>
        </p:nvSpPr>
        <p:spPr>
          <a:xfrm>
            <a:off x="567393" y="4367008"/>
            <a:ext cx="3370001" cy="858838"/>
          </a:xfrm>
          <a:prstGeom prst="roundRect">
            <a:avLst>
              <a:gd name="adj" fmla="val 7260"/>
            </a:avLst>
          </a:prstGeom>
          <a:solidFill>
            <a:schemeClr val="accent1"/>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2400" b="0" i="0" u="none" strike="noStrike" kern="0" cap="none" spc="0" normalizeH="0" baseline="0" noProof="0">
              <a:ln>
                <a:noFill/>
              </a:ln>
              <a:solidFill>
                <a:srgbClr val="FFFFFF"/>
              </a:solidFill>
              <a:effectLst/>
              <a:uLnTx/>
              <a:uFillTx/>
              <a:latin typeface="Helvetica"/>
              <a:cs typeface="Helvetica"/>
              <a:sym typeface="Helvetica"/>
            </a:endParaRPr>
          </a:p>
        </p:txBody>
      </p:sp>
      <p:sp>
        <p:nvSpPr>
          <p:cNvPr id="2256" name="Shape 2256">
            <a:extLst>
              <a:ext uri="{FF2B5EF4-FFF2-40B4-BE49-F238E27FC236}">
                <a16:creationId xmlns="" xmlns:a16="http://schemas.microsoft.com/office/drawing/2014/main" id="{75F4B486-989B-4B6A-9D80-B338711B1CEE}"/>
              </a:ext>
            </a:extLst>
          </p:cNvPr>
          <p:cNvSpPr/>
          <p:nvPr/>
        </p:nvSpPr>
        <p:spPr>
          <a:xfrm>
            <a:off x="8070545" y="3178585"/>
            <a:ext cx="2206625" cy="492125"/>
          </a:xfrm>
          <a:prstGeom prst="roundRect">
            <a:avLst>
              <a:gd name="adj" fmla="val 7260"/>
            </a:avLst>
          </a:prstGeom>
          <a:solidFill>
            <a:schemeClr val="accent1"/>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6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58" name="Shape 2258">
            <a:extLst>
              <a:ext uri="{FF2B5EF4-FFF2-40B4-BE49-F238E27FC236}">
                <a16:creationId xmlns="" xmlns:a16="http://schemas.microsoft.com/office/drawing/2014/main" id="{9D414E0A-3FC4-4672-8DDC-BF6F75AC841D}"/>
              </a:ext>
            </a:extLst>
          </p:cNvPr>
          <p:cNvSpPr/>
          <p:nvPr/>
        </p:nvSpPr>
        <p:spPr>
          <a:xfrm>
            <a:off x="8070545" y="3923122"/>
            <a:ext cx="2206625" cy="492125"/>
          </a:xfrm>
          <a:prstGeom prst="roundRect">
            <a:avLst>
              <a:gd name="adj" fmla="val 7260"/>
            </a:avLst>
          </a:prstGeom>
          <a:solidFill>
            <a:schemeClr val="accent2"/>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6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60" name="Shape 2260">
            <a:extLst>
              <a:ext uri="{FF2B5EF4-FFF2-40B4-BE49-F238E27FC236}">
                <a16:creationId xmlns="" xmlns:a16="http://schemas.microsoft.com/office/drawing/2014/main" id="{68088BE5-A570-4D9C-A210-8304EFED7B81}"/>
              </a:ext>
            </a:extLst>
          </p:cNvPr>
          <p:cNvSpPr/>
          <p:nvPr/>
        </p:nvSpPr>
        <p:spPr>
          <a:xfrm>
            <a:off x="8070545" y="5194710"/>
            <a:ext cx="2206625" cy="492125"/>
          </a:xfrm>
          <a:prstGeom prst="roundRect">
            <a:avLst>
              <a:gd name="adj" fmla="val 7260"/>
            </a:avLst>
          </a:prstGeom>
          <a:solidFill>
            <a:schemeClr val="accent3"/>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62" name="Shape 2262">
            <a:extLst>
              <a:ext uri="{FF2B5EF4-FFF2-40B4-BE49-F238E27FC236}">
                <a16:creationId xmlns="" xmlns:a16="http://schemas.microsoft.com/office/drawing/2014/main" id="{EC23B3DE-9467-4CE4-83D0-B51CA93676EC}"/>
              </a:ext>
            </a:extLst>
          </p:cNvPr>
          <p:cNvSpPr/>
          <p:nvPr/>
        </p:nvSpPr>
        <p:spPr>
          <a:xfrm>
            <a:off x="8070545" y="5939247"/>
            <a:ext cx="2206625" cy="492125"/>
          </a:xfrm>
          <a:prstGeom prst="roundRect">
            <a:avLst>
              <a:gd name="adj" fmla="val 7260"/>
            </a:avLst>
          </a:prstGeom>
          <a:solidFill>
            <a:schemeClr val="accent4"/>
          </a:solidFill>
          <a:ln w="12700">
            <a:miter lim="400000"/>
          </a:ln>
        </p:spPr>
        <p:txBody>
          <a:bodyPr lIns="22860" r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chemeClr val="bg1"/>
              </a:solidFill>
              <a:effectLst/>
              <a:uLnTx/>
              <a:uFillTx/>
              <a:latin typeface="Helvetica"/>
              <a:cs typeface="Helvetica"/>
              <a:sym typeface="Helvetica"/>
            </a:endParaRPr>
          </a:p>
        </p:txBody>
      </p:sp>
      <p:sp>
        <p:nvSpPr>
          <p:cNvPr id="2264" name="Shape 2264">
            <a:extLst>
              <a:ext uri="{FF2B5EF4-FFF2-40B4-BE49-F238E27FC236}">
                <a16:creationId xmlns="" xmlns:a16="http://schemas.microsoft.com/office/drawing/2014/main" id="{EED4B511-19AA-4CA6-A222-8E8F2BA05B9E}"/>
              </a:ext>
            </a:extLst>
          </p:cNvPr>
          <p:cNvSpPr/>
          <p:nvPr/>
        </p:nvSpPr>
        <p:spPr>
          <a:xfrm flipH="1">
            <a:off x="3931933" y="3818347"/>
            <a:ext cx="947737" cy="7953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lnTo>
                  <a:pt x="10800" y="21600"/>
                </a:lnTo>
                <a:lnTo>
                  <a:pt x="21600" y="21600"/>
                </a:lnTo>
              </a:path>
            </a:pathLst>
          </a:custGeom>
          <a:ln w="12700">
            <a:solidFill>
              <a:srgbClr val="A6A6A6"/>
            </a:solidFill>
            <a:prstDash val="sysDot"/>
            <a:bevel/>
            <a:headEnd type="oval"/>
            <a:tailEnd type="oval"/>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2265" name="Shape 2265">
            <a:extLst>
              <a:ext uri="{FF2B5EF4-FFF2-40B4-BE49-F238E27FC236}">
                <a16:creationId xmlns="" xmlns:a16="http://schemas.microsoft.com/office/drawing/2014/main" id="{EAC7AE53-58C4-4929-B303-36F56CDF5F98}"/>
              </a:ext>
            </a:extLst>
          </p:cNvPr>
          <p:cNvSpPr/>
          <p:nvPr/>
        </p:nvSpPr>
        <p:spPr>
          <a:xfrm rot="10800000">
            <a:off x="3943045" y="5040722"/>
            <a:ext cx="958850" cy="7889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lnTo>
                  <a:pt x="10800" y="21600"/>
                </a:lnTo>
                <a:lnTo>
                  <a:pt x="21600" y="21600"/>
                </a:lnTo>
              </a:path>
            </a:pathLst>
          </a:custGeom>
          <a:ln w="12700">
            <a:solidFill>
              <a:srgbClr val="A6A6A6"/>
            </a:solidFill>
            <a:prstDash val="sysDot"/>
            <a:bevel/>
            <a:headEnd type="oval"/>
            <a:tailEnd type="oval"/>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cxnSp>
        <p:nvCxnSpPr>
          <p:cNvPr id="2266" name="Connector 2266">
            <a:extLst>
              <a:ext uri="{FF2B5EF4-FFF2-40B4-BE49-F238E27FC236}">
                <a16:creationId xmlns="" xmlns:a16="http://schemas.microsoft.com/office/drawing/2014/main" id="{BD05BF9A-A56C-4A37-9DAA-2A042ADE58A7}"/>
              </a:ext>
            </a:extLst>
          </p:cNvPr>
          <p:cNvCxnSpPr>
            <a:cxnSpLocks noChangeShapeType="1"/>
            <a:stCxn id="2250" idx="1"/>
          </p:cNvCxnSpPr>
          <p:nvPr/>
        </p:nvCxnSpPr>
        <p:spPr bwMode="auto">
          <a:xfrm rot="10800000" flipV="1">
            <a:off x="2577795" y="4814504"/>
            <a:ext cx="2324100" cy="5556"/>
          </a:xfrm>
          <a:prstGeom prst="bentConnector3">
            <a:avLst>
              <a:gd name="adj1" fmla="val 50000"/>
            </a:avLst>
          </a:prstGeom>
          <a:noFill/>
          <a:ln w="12700">
            <a:solidFill>
              <a:srgbClr val="A6A6A6"/>
            </a:solidFill>
            <a:prstDash val="sysDot"/>
            <a:bevel/>
            <a:headEnd type="oval" w="med" len="med"/>
            <a:tailEnd type="oval" w="med" len="med"/>
          </a:ln>
          <a:extLst>
            <a:ext uri="{909E8E84-426E-40DD-AFC4-6F175D3DCCD1}">
              <a14:hiddenFill xmlns:a14="http://schemas.microsoft.com/office/drawing/2010/main">
                <a:noFill/>
              </a14:hiddenFill>
            </a:ext>
          </a:extLst>
        </p:spPr>
      </p:cxnSp>
      <p:cxnSp>
        <p:nvCxnSpPr>
          <p:cNvPr id="2267" name="Connector 2267">
            <a:extLst>
              <a:ext uri="{FF2B5EF4-FFF2-40B4-BE49-F238E27FC236}">
                <a16:creationId xmlns="" xmlns:a16="http://schemas.microsoft.com/office/drawing/2014/main" id="{99877FC3-D8FE-4AF9-9FEA-105CF3DCA9AB}"/>
              </a:ext>
            </a:extLst>
          </p:cNvPr>
          <p:cNvCxnSpPr>
            <a:cxnSpLocks noChangeShapeType="1"/>
            <a:stCxn id="2256" idx="0"/>
            <a:endCxn id="2248" idx="0"/>
          </p:cNvCxnSpPr>
          <p:nvPr/>
        </p:nvCxnSpPr>
        <p:spPr bwMode="auto">
          <a:xfrm flipH="1">
            <a:off x="6006795" y="3424647"/>
            <a:ext cx="3168650" cy="374650"/>
          </a:xfrm>
          <a:prstGeom prst="bentConnector3">
            <a:avLst>
              <a:gd name="adj1" fmla="val 50102"/>
            </a:avLst>
          </a:prstGeom>
          <a:noFill/>
          <a:ln w="12700">
            <a:solidFill>
              <a:srgbClr val="A6A6A6"/>
            </a:solidFill>
            <a:prstDash val="sysDot"/>
            <a:bevel/>
            <a:headEnd type="oval" w="med" len="med"/>
            <a:tailEnd type="oval" w="med" len="med"/>
          </a:ln>
          <a:extLst>
            <a:ext uri="{909E8E84-426E-40DD-AFC4-6F175D3DCCD1}">
              <a14:hiddenFill xmlns:a14="http://schemas.microsoft.com/office/drawing/2010/main">
                <a:noFill/>
              </a14:hiddenFill>
            </a:ext>
          </a:extLst>
        </p:spPr>
      </p:cxnSp>
      <p:cxnSp>
        <p:nvCxnSpPr>
          <p:cNvPr id="2268" name="Connector 2268">
            <a:extLst>
              <a:ext uri="{FF2B5EF4-FFF2-40B4-BE49-F238E27FC236}">
                <a16:creationId xmlns="" xmlns:a16="http://schemas.microsoft.com/office/drawing/2014/main" id="{AB65B27B-814E-4022-8C44-B51882B1742F}"/>
              </a:ext>
            </a:extLst>
          </p:cNvPr>
          <p:cNvCxnSpPr>
            <a:cxnSpLocks noChangeShapeType="1"/>
            <a:stCxn id="2258" idx="0"/>
            <a:endCxn id="2248" idx="0"/>
          </p:cNvCxnSpPr>
          <p:nvPr/>
        </p:nvCxnSpPr>
        <p:spPr bwMode="auto">
          <a:xfrm flipH="1" flipV="1">
            <a:off x="6006795" y="3799297"/>
            <a:ext cx="3168650" cy="368300"/>
          </a:xfrm>
          <a:prstGeom prst="bentConnector3">
            <a:avLst>
              <a:gd name="adj1" fmla="val 50102"/>
            </a:avLst>
          </a:prstGeom>
          <a:noFill/>
          <a:ln w="12700">
            <a:solidFill>
              <a:srgbClr val="A6A6A6"/>
            </a:solidFill>
            <a:prstDash val="sysDot"/>
            <a:bevel/>
            <a:headEnd type="oval" w="med" len="med"/>
            <a:tailEnd type="oval" w="med" len="med"/>
          </a:ln>
          <a:extLst>
            <a:ext uri="{909E8E84-426E-40DD-AFC4-6F175D3DCCD1}">
              <a14:hiddenFill xmlns:a14="http://schemas.microsoft.com/office/drawing/2010/main">
                <a:noFill/>
              </a14:hiddenFill>
            </a:ext>
          </a:extLst>
        </p:spPr>
      </p:cxnSp>
      <p:cxnSp>
        <p:nvCxnSpPr>
          <p:cNvPr id="2269" name="Connector 2269">
            <a:extLst>
              <a:ext uri="{FF2B5EF4-FFF2-40B4-BE49-F238E27FC236}">
                <a16:creationId xmlns="" xmlns:a16="http://schemas.microsoft.com/office/drawing/2014/main" id="{EC5C0460-7DAC-44EB-8A43-DD9F42BDB1AF}"/>
              </a:ext>
            </a:extLst>
          </p:cNvPr>
          <p:cNvCxnSpPr>
            <a:cxnSpLocks noChangeShapeType="1"/>
            <a:stCxn id="2260" idx="0"/>
            <a:endCxn id="2252" idx="0"/>
          </p:cNvCxnSpPr>
          <p:nvPr/>
        </p:nvCxnSpPr>
        <p:spPr bwMode="auto">
          <a:xfrm flipH="1">
            <a:off x="6006795" y="5437597"/>
            <a:ext cx="3168650" cy="393700"/>
          </a:xfrm>
          <a:prstGeom prst="bentConnector3">
            <a:avLst>
              <a:gd name="adj1" fmla="val 50102"/>
            </a:avLst>
          </a:prstGeom>
          <a:noFill/>
          <a:ln w="12700">
            <a:solidFill>
              <a:srgbClr val="A6A6A6"/>
            </a:solidFill>
            <a:prstDash val="sysDot"/>
            <a:bevel/>
            <a:headEnd type="oval" w="med" len="med"/>
            <a:tailEnd type="oval" w="med" len="med"/>
          </a:ln>
          <a:extLst>
            <a:ext uri="{909E8E84-426E-40DD-AFC4-6F175D3DCCD1}">
              <a14:hiddenFill xmlns:a14="http://schemas.microsoft.com/office/drawing/2010/main">
                <a:noFill/>
              </a14:hiddenFill>
            </a:ext>
          </a:extLst>
        </p:spPr>
      </p:cxnSp>
      <p:cxnSp>
        <p:nvCxnSpPr>
          <p:cNvPr id="2270" name="Connector 2270">
            <a:extLst>
              <a:ext uri="{FF2B5EF4-FFF2-40B4-BE49-F238E27FC236}">
                <a16:creationId xmlns="" xmlns:a16="http://schemas.microsoft.com/office/drawing/2014/main" id="{18A4931A-7A0A-4C19-8746-2D699D78A2D1}"/>
              </a:ext>
            </a:extLst>
          </p:cNvPr>
          <p:cNvCxnSpPr>
            <a:cxnSpLocks noChangeShapeType="1"/>
            <a:stCxn id="2262" idx="0"/>
            <a:endCxn id="2252" idx="0"/>
          </p:cNvCxnSpPr>
          <p:nvPr/>
        </p:nvCxnSpPr>
        <p:spPr bwMode="auto">
          <a:xfrm flipH="1" flipV="1">
            <a:off x="6006795" y="5831297"/>
            <a:ext cx="3168650" cy="355600"/>
          </a:xfrm>
          <a:prstGeom prst="bentConnector3">
            <a:avLst>
              <a:gd name="adj1" fmla="val 50102"/>
            </a:avLst>
          </a:prstGeom>
          <a:noFill/>
          <a:ln w="12700">
            <a:solidFill>
              <a:srgbClr val="A6A6A6"/>
            </a:solidFill>
            <a:prstDash val="sysDot"/>
            <a:bevel/>
            <a:headEnd type="oval" w="med" len="med"/>
            <a:tailEnd type="oval" w="med" len="med"/>
          </a:ln>
          <a:extLst>
            <a:ext uri="{909E8E84-426E-40DD-AFC4-6F175D3DCCD1}">
              <a14:hiddenFill xmlns:a14="http://schemas.microsoft.com/office/drawing/2010/main">
                <a:noFill/>
              </a14:hiddenFill>
            </a:ext>
          </a:extLst>
        </p:spPr>
      </p:cxnSp>
      <p:sp>
        <p:nvSpPr>
          <p:cNvPr id="2271" name="Shape 2271">
            <a:extLst>
              <a:ext uri="{FF2B5EF4-FFF2-40B4-BE49-F238E27FC236}">
                <a16:creationId xmlns="" xmlns:a16="http://schemas.microsoft.com/office/drawing/2014/main" id="{62552DB4-0032-4EA6-BEBF-6C18CF8BF639}"/>
              </a:ext>
            </a:extLst>
          </p:cNvPr>
          <p:cNvSpPr/>
          <p:nvPr/>
        </p:nvSpPr>
        <p:spPr>
          <a:xfrm>
            <a:off x="605538" y="4516977"/>
            <a:ext cx="471488" cy="471488"/>
          </a:xfrm>
          <a:custGeom>
            <a:avLst/>
            <a:gdLst/>
            <a:ahLst/>
            <a:cxnLst>
              <a:cxn ang="0">
                <a:pos x="wd2" y="hd2"/>
              </a:cxn>
              <a:cxn ang="5400000">
                <a:pos x="wd2" y="hd2"/>
              </a:cxn>
              <a:cxn ang="10800000">
                <a:pos x="wd2" y="hd2"/>
              </a:cxn>
              <a:cxn ang="16200000">
                <a:pos x="wd2" y="hd2"/>
              </a:cxn>
            </a:cxnLst>
            <a:rect l="0" t="0" r="r" b="b"/>
            <a:pathLst>
              <a:path w="21580" h="21600" extrusionOk="0">
                <a:moveTo>
                  <a:pt x="21417" y="10074"/>
                </a:moveTo>
                <a:cubicBezTo>
                  <a:pt x="21508" y="10166"/>
                  <a:pt x="21563" y="10284"/>
                  <a:pt x="21575" y="10428"/>
                </a:cubicBezTo>
                <a:cubicBezTo>
                  <a:pt x="21591" y="10569"/>
                  <a:pt x="21563" y="10702"/>
                  <a:pt x="21484" y="10821"/>
                </a:cubicBezTo>
                <a:lnTo>
                  <a:pt x="20968" y="11552"/>
                </a:lnTo>
                <a:cubicBezTo>
                  <a:pt x="20892" y="11679"/>
                  <a:pt x="20779" y="11745"/>
                  <a:pt x="20635" y="11745"/>
                </a:cubicBezTo>
                <a:lnTo>
                  <a:pt x="19890" y="11745"/>
                </a:lnTo>
                <a:cubicBezTo>
                  <a:pt x="19770" y="11745"/>
                  <a:pt x="19672" y="11705"/>
                  <a:pt x="19602" y="11633"/>
                </a:cubicBezTo>
                <a:lnTo>
                  <a:pt x="11079" y="3253"/>
                </a:lnTo>
                <a:cubicBezTo>
                  <a:pt x="10885" y="3072"/>
                  <a:pt x="10695" y="3072"/>
                  <a:pt x="10503" y="3253"/>
                </a:cubicBezTo>
                <a:lnTo>
                  <a:pt x="1980" y="11633"/>
                </a:lnTo>
                <a:cubicBezTo>
                  <a:pt x="1918" y="11705"/>
                  <a:pt x="1819" y="11745"/>
                  <a:pt x="1692" y="11745"/>
                </a:cubicBezTo>
                <a:lnTo>
                  <a:pt x="944" y="11745"/>
                </a:lnTo>
                <a:cubicBezTo>
                  <a:pt x="808" y="11745"/>
                  <a:pt x="695" y="11679"/>
                  <a:pt x="611" y="11552"/>
                </a:cubicBezTo>
                <a:lnTo>
                  <a:pt x="96" y="10821"/>
                </a:lnTo>
                <a:cubicBezTo>
                  <a:pt x="19" y="10710"/>
                  <a:pt x="-9" y="10584"/>
                  <a:pt x="2" y="10440"/>
                </a:cubicBezTo>
                <a:cubicBezTo>
                  <a:pt x="19" y="10298"/>
                  <a:pt x="74" y="10175"/>
                  <a:pt x="165" y="10074"/>
                </a:cubicBezTo>
                <a:lnTo>
                  <a:pt x="10112" y="287"/>
                </a:lnTo>
                <a:cubicBezTo>
                  <a:pt x="10321" y="106"/>
                  <a:pt x="10546" y="8"/>
                  <a:pt x="10788" y="0"/>
                </a:cubicBezTo>
                <a:cubicBezTo>
                  <a:pt x="11043" y="0"/>
                  <a:pt x="11268" y="97"/>
                  <a:pt x="11470" y="287"/>
                </a:cubicBezTo>
                <a:lnTo>
                  <a:pt x="14221" y="2991"/>
                </a:lnTo>
                <a:lnTo>
                  <a:pt x="14221" y="1586"/>
                </a:lnTo>
                <a:cubicBezTo>
                  <a:pt x="14221" y="1436"/>
                  <a:pt x="14267" y="1313"/>
                  <a:pt x="14353" y="1206"/>
                </a:cubicBezTo>
                <a:cubicBezTo>
                  <a:pt x="14442" y="1099"/>
                  <a:pt x="14547" y="1048"/>
                  <a:pt x="14670" y="1048"/>
                </a:cubicBezTo>
                <a:lnTo>
                  <a:pt x="17227" y="1048"/>
                </a:lnTo>
                <a:cubicBezTo>
                  <a:pt x="17349" y="1048"/>
                  <a:pt x="17452" y="1099"/>
                  <a:pt x="17531" y="1206"/>
                </a:cubicBezTo>
                <a:cubicBezTo>
                  <a:pt x="17610" y="1312"/>
                  <a:pt x="17654" y="1436"/>
                  <a:pt x="17654" y="1586"/>
                </a:cubicBezTo>
                <a:lnTo>
                  <a:pt x="17654" y="6383"/>
                </a:lnTo>
                <a:lnTo>
                  <a:pt x="21417" y="10074"/>
                </a:lnTo>
                <a:close/>
                <a:moveTo>
                  <a:pt x="18524" y="11978"/>
                </a:moveTo>
                <a:lnTo>
                  <a:pt x="18524" y="20552"/>
                </a:lnTo>
                <a:cubicBezTo>
                  <a:pt x="18524" y="20855"/>
                  <a:pt x="18442" y="21105"/>
                  <a:pt x="18277" y="21301"/>
                </a:cubicBezTo>
                <a:cubicBezTo>
                  <a:pt x="18111" y="21503"/>
                  <a:pt x="17905" y="21600"/>
                  <a:pt x="17654" y="21600"/>
                </a:cubicBezTo>
                <a:lnTo>
                  <a:pt x="12810" y="21600"/>
                </a:lnTo>
                <a:lnTo>
                  <a:pt x="12810" y="14737"/>
                </a:lnTo>
                <a:lnTo>
                  <a:pt x="8772" y="14737"/>
                </a:lnTo>
                <a:lnTo>
                  <a:pt x="8772" y="21600"/>
                </a:lnTo>
                <a:lnTo>
                  <a:pt x="3928" y="21600"/>
                </a:lnTo>
                <a:cubicBezTo>
                  <a:pt x="3677" y="21600"/>
                  <a:pt x="3468" y="21503"/>
                  <a:pt x="3303" y="21301"/>
                </a:cubicBezTo>
                <a:cubicBezTo>
                  <a:pt x="3140" y="21105"/>
                  <a:pt x="3056" y="20855"/>
                  <a:pt x="3056" y="20552"/>
                </a:cubicBezTo>
                <a:lnTo>
                  <a:pt x="3056" y="11978"/>
                </a:lnTo>
                <a:lnTo>
                  <a:pt x="10788" y="4356"/>
                </a:lnTo>
                <a:lnTo>
                  <a:pt x="18524" y="11978"/>
                </a:lnTo>
                <a:close/>
              </a:path>
            </a:pathLst>
          </a:custGeom>
          <a:solidFill>
            <a:srgbClr val="FFFFFF"/>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4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sp>
        <p:nvSpPr>
          <p:cNvPr id="32" name="TextBox 31">
            <a:extLst>
              <a:ext uri="{FF2B5EF4-FFF2-40B4-BE49-F238E27FC236}">
                <a16:creationId xmlns="" xmlns:a16="http://schemas.microsoft.com/office/drawing/2014/main" id="{73F6FAE3-7499-46D7-954C-CA0B60284D14}"/>
              </a:ext>
            </a:extLst>
          </p:cNvPr>
          <p:cNvSpPr txBox="1"/>
          <p:nvPr/>
        </p:nvSpPr>
        <p:spPr>
          <a:xfrm>
            <a:off x="1380268" y="422833"/>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33" name="Line 7">
            <a:extLst>
              <a:ext uri="{FF2B5EF4-FFF2-40B4-BE49-F238E27FC236}">
                <a16:creationId xmlns="" xmlns:a16="http://schemas.microsoft.com/office/drawing/2014/main" id="{EBCC3A5A-12C2-4125-B55C-731529783C38}"/>
              </a:ext>
            </a:extLst>
          </p:cNvPr>
          <p:cNvSpPr>
            <a:spLocks noChangeShapeType="1"/>
          </p:cNvSpPr>
          <p:nvPr/>
        </p:nvSpPr>
        <p:spPr bwMode="auto">
          <a:xfrm flipV="1">
            <a:off x="4331494" y="1253830"/>
            <a:ext cx="2816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Arial"/>
            </a:endParaRPr>
          </a:p>
        </p:txBody>
      </p:sp>
      <p:sp>
        <p:nvSpPr>
          <p:cNvPr id="34" name="TextBox 33">
            <a:extLst>
              <a:ext uri="{FF2B5EF4-FFF2-40B4-BE49-F238E27FC236}">
                <a16:creationId xmlns="" xmlns:a16="http://schemas.microsoft.com/office/drawing/2014/main" id="{FAAC45F4-AEBE-49AE-8B32-D2C369032005}"/>
              </a:ext>
            </a:extLst>
          </p:cNvPr>
          <p:cNvSpPr txBox="1"/>
          <p:nvPr/>
        </p:nvSpPr>
        <p:spPr>
          <a:xfrm>
            <a:off x="2767434" y="1904698"/>
            <a:ext cx="7492794"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5.1.3.2. </a:t>
            </a:r>
            <a:r>
              <a:rPr lang="en-US" sz="2400" b="1" i="0" dirty="0" err="1">
                <a:solidFill>
                  <a:srgbClr val="0070C0"/>
                </a:solidFill>
                <a:effectLst/>
                <a:latin typeface="+mj-lt"/>
              </a:rPr>
              <a:t>Về</a:t>
            </a:r>
            <a:r>
              <a:rPr lang="en-US" sz="2400" b="1" i="0" dirty="0">
                <a:solidFill>
                  <a:srgbClr val="0070C0"/>
                </a:solidFill>
                <a:effectLst/>
                <a:latin typeface="+mj-lt"/>
              </a:rPr>
              <a:t> </a:t>
            </a:r>
            <a:r>
              <a:rPr lang="en-US" sz="2400" b="1" i="0" dirty="0" err="1">
                <a:solidFill>
                  <a:srgbClr val="0070C0"/>
                </a:solidFill>
                <a:effectLst/>
                <a:latin typeface="+mj-lt"/>
              </a:rPr>
              <a:t>quan</a:t>
            </a:r>
            <a:r>
              <a:rPr lang="en-US" sz="2400" b="1" i="0" dirty="0">
                <a:solidFill>
                  <a:srgbClr val="0070C0"/>
                </a:solidFill>
                <a:effectLst/>
                <a:latin typeface="+mj-lt"/>
              </a:rPr>
              <a:t> </a:t>
            </a:r>
            <a:r>
              <a:rPr lang="en-US" sz="2400" b="1" i="0" dirty="0" err="1">
                <a:solidFill>
                  <a:srgbClr val="0070C0"/>
                </a:solidFill>
                <a:effectLst/>
                <a:latin typeface="+mj-lt"/>
              </a:rPr>
              <a:t>hệ</a:t>
            </a:r>
            <a:r>
              <a:rPr lang="en-US" sz="2400" b="1" i="0" dirty="0">
                <a:solidFill>
                  <a:srgbClr val="0070C0"/>
                </a:solidFill>
                <a:effectLst/>
                <a:latin typeface="+mj-lt"/>
              </a:rPr>
              <a:t> </a:t>
            </a:r>
            <a:r>
              <a:rPr lang="en-US" sz="2400" b="1" i="0" dirty="0" err="1">
                <a:solidFill>
                  <a:srgbClr val="0070C0"/>
                </a:solidFill>
                <a:effectLst/>
                <a:latin typeface="+mj-lt"/>
              </a:rPr>
              <a:t>sở</a:t>
            </a:r>
            <a:r>
              <a:rPr lang="en-US" sz="2400" b="1" i="0" dirty="0">
                <a:solidFill>
                  <a:srgbClr val="0070C0"/>
                </a:solidFill>
                <a:effectLst/>
                <a:latin typeface="+mj-lt"/>
              </a:rPr>
              <a:t> </a:t>
            </a:r>
            <a:r>
              <a:rPr lang="en-US" sz="2400" b="1" i="0" dirty="0" err="1">
                <a:solidFill>
                  <a:srgbClr val="0070C0"/>
                </a:solidFill>
                <a:effectLst/>
                <a:latin typeface="+mj-lt"/>
              </a:rPr>
              <a:t>hữu</a:t>
            </a:r>
            <a:r>
              <a:rPr lang="en-US" sz="2400" b="1" i="0" dirty="0">
                <a:solidFill>
                  <a:srgbClr val="0070C0"/>
                </a:solidFill>
                <a:effectLst/>
                <a:latin typeface="+mj-lt"/>
              </a:rPr>
              <a:t> </a:t>
            </a:r>
            <a:r>
              <a:rPr lang="en-US" sz="2400" b="1" i="0" dirty="0" err="1">
                <a:solidFill>
                  <a:srgbClr val="0070C0"/>
                </a:solidFill>
                <a:effectLst/>
                <a:latin typeface="+mj-lt"/>
              </a:rPr>
              <a:t>và</a:t>
            </a:r>
            <a:r>
              <a:rPr lang="en-US" sz="2400" b="1" i="0" dirty="0">
                <a:solidFill>
                  <a:srgbClr val="0070C0"/>
                </a:solidFill>
                <a:effectLst/>
                <a:latin typeface="+mj-lt"/>
              </a:rPr>
              <a:t> </a:t>
            </a:r>
            <a:r>
              <a:rPr lang="en-US" sz="2400" b="1" i="0" dirty="0" err="1">
                <a:solidFill>
                  <a:srgbClr val="0070C0"/>
                </a:solidFill>
                <a:effectLst/>
                <a:latin typeface="+mj-lt"/>
              </a:rPr>
              <a:t>thành</a:t>
            </a:r>
            <a:r>
              <a:rPr lang="en-US" sz="2400" b="1" i="0" dirty="0">
                <a:solidFill>
                  <a:srgbClr val="0070C0"/>
                </a:solidFill>
                <a:effectLst/>
                <a:latin typeface="+mj-lt"/>
              </a:rPr>
              <a:t> </a:t>
            </a:r>
            <a:r>
              <a:rPr lang="en-US" sz="2400" b="1" i="0" dirty="0" err="1">
                <a:solidFill>
                  <a:srgbClr val="0070C0"/>
                </a:solidFill>
                <a:effectLst/>
                <a:latin typeface="+mj-lt"/>
              </a:rPr>
              <a:t>phần</a:t>
            </a:r>
            <a:r>
              <a:rPr lang="en-US" sz="2400" b="1" i="0" dirty="0">
                <a:solidFill>
                  <a:srgbClr val="0070C0"/>
                </a:solidFill>
                <a:effectLst/>
                <a:latin typeface="+mj-lt"/>
              </a:rPr>
              <a:t> </a:t>
            </a:r>
            <a:r>
              <a:rPr lang="en-US" sz="2400" b="1" i="0" dirty="0" err="1">
                <a:solidFill>
                  <a:srgbClr val="0070C0"/>
                </a:solidFill>
                <a:effectLst/>
                <a:latin typeface="+mj-lt"/>
              </a:rPr>
              <a:t>kinh</a:t>
            </a:r>
            <a:r>
              <a:rPr lang="en-US" sz="2400" b="1" i="0" dirty="0">
                <a:solidFill>
                  <a:srgbClr val="0070C0"/>
                </a:solidFill>
                <a:effectLst/>
                <a:latin typeface="+mj-lt"/>
              </a:rPr>
              <a:t> </a:t>
            </a:r>
            <a:r>
              <a:rPr lang="en-US" sz="2400" b="1" i="0" dirty="0" err="1">
                <a:solidFill>
                  <a:srgbClr val="0070C0"/>
                </a:solidFill>
                <a:effectLst/>
                <a:latin typeface="+mj-lt"/>
              </a:rPr>
              <a:t>tế</a:t>
            </a:r>
            <a:endParaRPr lang="en-US" sz="2400" b="1" i="0" dirty="0">
              <a:solidFill>
                <a:srgbClr val="0070C0"/>
              </a:solidFill>
              <a:effectLst/>
              <a:latin typeface="+mj-lt"/>
            </a:endParaRPr>
          </a:p>
        </p:txBody>
      </p:sp>
      <p:sp>
        <p:nvSpPr>
          <p:cNvPr id="36" name="TextBox 35">
            <a:extLst>
              <a:ext uri="{FF2B5EF4-FFF2-40B4-BE49-F238E27FC236}">
                <a16:creationId xmlns="" xmlns:a16="http://schemas.microsoft.com/office/drawing/2014/main" id="{CA84C0D9-99AB-4959-96C8-56349CD2A690}"/>
              </a:ext>
            </a:extLst>
          </p:cNvPr>
          <p:cNvSpPr txBox="1"/>
          <p:nvPr/>
        </p:nvSpPr>
        <p:spPr>
          <a:xfrm>
            <a:off x="1001099" y="4554483"/>
            <a:ext cx="2860132"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2400" b="1" dirty="0">
                <a:solidFill>
                  <a:schemeClr val="bg1"/>
                </a:solidFill>
                <a:latin typeface="+mj-lt"/>
              </a:rPr>
              <a:t>Q</a:t>
            </a:r>
            <a:r>
              <a:rPr lang="en-US" sz="2400" b="1" i="0" dirty="0">
                <a:solidFill>
                  <a:schemeClr val="bg1"/>
                </a:solidFill>
                <a:effectLst/>
                <a:latin typeface="+mj-lt"/>
              </a:rPr>
              <a:t>uan </a:t>
            </a:r>
            <a:r>
              <a:rPr lang="en-US" sz="2400" b="1" i="0" dirty="0" err="1">
                <a:solidFill>
                  <a:schemeClr val="bg1"/>
                </a:solidFill>
                <a:effectLst/>
                <a:latin typeface="+mj-lt"/>
              </a:rPr>
              <a:t>hệ</a:t>
            </a:r>
            <a:r>
              <a:rPr lang="en-US" sz="2400" b="1" i="0" dirty="0">
                <a:solidFill>
                  <a:schemeClr val="bg1"/>
                </a:solidFill>
                <a:effectLst/>
                <a:latin typeface="+mj-lt"/>
              </a:rPr>
              <a:t>  </a:t>
            </a:r>
            <a:r>
              <a:rPr lang="en-US" sz="2400" b="1" i="0" dirty="0" err="1">
                <a:solidFill>
                  <a:schemeClr val="bg1"/>
                </a:solidFill>
                <a:effectLst/>
                <a:latin typeface="+mj-lt"/>
              </a:rPr>
              <a:t>sở</a:t>
            </a:r>
            <a:r>
              <a:rPr lang="en-US" sz="2400" b="1" i="0" dirty="0">
                <a:solidFill>
                  <a:schemeClr val="bg1"/>
                </a:solidFill>
                <a:effectLst/>
                <a:latin typeface="+mj-lt"/>
              </a:rPr>
              <a:t> </a:t>
            </a:r>
            <a:r>
              <a:rPr lang="en-US" sz="2400" b="1" i="0" dirty="0" err="1">
                <a:solidFill>
                  <a:schemeClr val="bg1"/>
                </a:solidFill>
                <a:effectLst/>
                <a:latin typeface="+mj-lt"/>
              </a:rPr>
              <a:t>hữu</a:t>
            </a:r>
            <a:r>
              <a:rPr lang="en-US" sz="2400" b="1" i="0" dirty="0">
                <a:solidFill>
                  <a:schemeClr val="bg1"/>
                </a:solidFill>
                <a:effectLst/>
                <a:latin typeface="+mj-lt"/>
              </a:rPr>
              <a:t> </a:t>
            </a:r>
            <a:endParaRPr lang="en-US" sz="2400" b="1" dirty="0">
              <a:solidFill>
                <a:schemeClr val="bg1"/>
              </a:solidFill>
            </a:endParaRPr>
          </a:p>
        </p:txBody>
      </p:sp>
      <p:sp>
        <p:nvSpPr>
          <p:cNvPr id="44" name="TextBox 43">
            <a:extLst>
              <a:ext uri="{FF2B5EF4-FFF2-40B4-BE49-F238E27FC236}">
                <a16:creationId xmlns="" xmlns:a16="http://schemas.microsoft.com/office/drawing/2014/main" id="{95A355CE-C49F-412B-913E-0C67987E02BA}"/>
              </a:ext>
            </a:extLst>
          </p:cNvPr>
          <p:cNvSpPr txBox="1"/>
          <p:nvPr/>
        </p:nvSpPr>
        <p:spPr>
          <a:xfrm>
            <a:off x="5174945" y="3625744"/>
            <a:ext cx="1957388"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en-US" dirty="0" err="1">
                <a:solidFill>
                  <a:schemeClr val="bg1"/>
                </a:solidFill>
                <a:latin typeface="+mj-lt"/>
              </a:rPr>
              <a:t>S</a:t>
            </a:r>
            <a:r>
              <a:rPr lang="en-US" sz="1800" i="0" dirty="0" err="1">
                <a:solidFill>
                  <a:schemeClr val="bg1"/>
                </a:solidFill>
                <a:effectLst/>
                <a:latin typeface="+mj-lt"/>
              </a:rPr>
              <a:t>ở</a:t>
            </a:r>
            <a:r>
              <a:rPr lang="en-US" sz="1800" i="0" dirty="0">
                <a:solidFill>
                  <a:schemeClr val="bg1"/>
                </a:solidFill>
                <a:effectLst/>
                <a:latin typeface="+mj-lt"/>
              </a:rPr>
              <a:t> </a:t>
            </a:r>
            <a:r>
              <a:rPr lang="en-US" sz="1800" i="0" dirty="0" err="1">
                <a:solidFill>
                  <a:schemeClr val="bg1"/>
                </a:solidFill>
                <a:effectLst/>
                <a:latin typeface="+mj-lt"/>
              </a:rPr>
              <a:t>hữu</a:t>
            </a:r>
            <a:r>
              <a:rPr lang="en-US" sz="1800" i="0" dirty="0">
                <a:solidFill>
                  <a:schemeClr val="bg1"/>
                </a:solidFill>
                <a:effectLst/>
                <a:latin typeface="+mj-lt"/>
              </a:rPr>
              <a:t>  </a:t>
            </a:r>
            <a:r>
              <a:rPr lang="en-US" sz="1800" i="0" dirty="0" err="1">
                <a:solidFill>
                  <a:schemeClr val="bg1"/>
                </a:solidFill>
                <a:effectLst/>
                <a:latin typeface="+mj-lt"/>
              </a:rPr>
              <a:t>tư</a:t>
            </a:r>
            <a:r>
              <a:rPr lang="en-US" sz="1800" i="0" dirty="0">
                <a:solidFill>
                  <a:schemeClr val="bg1"/>
                </a:solidFill>
                <a:effectLst/>
                <a:latin typeface="+mj-lt"/>
              </a:rPr>
              <a:t> </a:t>
            </a:r>
            <a:r>
              <a:rPr lang="en-US" sz="1800" i="0" dirty="0" err="1">
                <a:solidFill>
                  <a:schemeClr val="bg1"/>
                </a:solidFill>
                <a:effectLst/>
                <a:latin typeface="+mj-lt"/>
              </a:rPr>
              <a:t>nhân</a:t>
            </a:r>
            <a:endParaRPr lang="en-US" dirty="0">
              <a:solidFill>
                <a:schemeClr val="bg1"/>
              </a:solidFill>
            </a:endParaRPr>
          </a:p>
        </p:txBody>
      </p:sp>
      <p:sp>
        <p:nvSpPr>
          <p:cNvPr id="45" name="TextBox 44">
            <a:extLst>
              <a:ext uri="{FF2B5EF4-FFF2-40B4-BE49-F238E27FC236}">
                <a16:creationId xmlns="" xmlns:a16="http://schemas.microsoft.com/office/drawing/2014/main" id="{BE6F7A40-3BF7-4D67-8702-456E5B142205}"/>
              </a:ext>
            </a:extLst>
          </p:cNvPr>
          <p:cNvSpPr txBox="1"/>
          <p:nvPr/>
        </p:nvSpPr>
        <p:spPr>
          <a:xfrm>
            <a:off x="4945873" y="5634447"/>
            <a:ext cx="2157021"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en-US" dirty="0" err="1">
                <a:solidFill>
                  <a:schemeClr val="bg1"/>
                </a:solidFill>
                <a:latin typeface="+mj-lt"/>
              </a:rPr>
              <a:t>S</a:t>
            </a:r>
            <a:r>
              <a:rPr lang="en-US" sz="1800" i="0" dirty="0" err="1">
                <a:solidFill>
                  <a:schemeClr val="bg1"/>
                </a:solidFill>
                <a:effectLst/>
                <a:latin typeface="+mj-lt"/>
              </a:rPr>
              <a:t>ở</a:t>
            </a:r>
            <a:r>
              <a:rPr lang="en-US" sz="1800" i="0" dirty="0">
                <a:solidFill>
                  <a:schemeClr val="bg1"/>
                </a:solidFill>
                <a:effectLst/>
                <a:latin typeface="+mj-lt"/>
              </a:rPr>
              <a:t> </a:t>
            </a:r>
            <a:r>
              <a:rPr lang="en-US" sz="1800" i="0" dirty="0" err="1">
                <a:solidFill>
                  <a:schemeClr val="bg1"/>
                </a:solidFill>
                <a:effectLst/>
                <a:latin typeface="+mj-lt"/>
              </a:rPr>
              <a:t>hữu</a:t>
            </a:r>
            <a:r>
              <a:rPr lang="en-US" sz="1800" i="0" dirty="0">
                <a:solidFill>
                  <a:schemeClr val="bg1"/>
                </a:solidFill>
                <a:effectLst/>
                <a:latin typeface="+mj-lt"/>
              </a:rPr>
              <a:t>  </a:t>
            </a:r>
            <a:r>
              <a:rPr lang="en-US" dirty="0" err="1">
                <a:solidFill>
                  <a:schemeClr val="bg1"/>
                </a:solidFill>
                <a:latin typeface="+mj-lt"/>
              </a:rPr>
              <a:t>c</a:t>
            </a:r>
            <a:r>
              <a:rPr lang="en-US" sz="1800" i="0" dirty="0" err="1">
                <a:solidFill>
                  <a:schemeClr val="bg1"/>
                </a:solidFill>
                <a:effectLst/>
                <a:latin typeface="+mj-lt"/>
              </a:rPr>
              <a:t>ông</a:t>
            </a:r>
            <a:r>
              <a:rPr lang="en-US" sz="1800" i="0" dirty="0">
                <a:solidFill>
                  <a:schemeClr val="bg1"/>
                </a:solidFill>
                <a:effectLst/>
                <a:latin typeface="+mj-lt"/>
              </a:rPr>
              <a:t> </a:t>
            </a:r>
            <a:r>
              <a:rPr lang="en-US" sz="1800" i="0" dirty="0" err="1">
                <a:solidFill>
                  <a:schemeClr val="bg1"/>
                </a:solidFill>
                <a:effectLst/>
                <a:latin typeface="+mj-lt"/>
              </a:rPr>
              <a:t>cộng</a:t>
            </a:r>
            <a:endParaRPr lang="en-US" dirty="0">
              <a:solidFill>
                <a:schemeClr val="bg1"/>
              </a:solidFill>
            </a:endParaRPr>
          </a:p>
        </p:txBody>
      </p:sp>
      <p:sp>
        <p:nvSpPr>
          <p:cNvPr id="46" name="TextBox 45">
            <a:extLst>
              <a:ext uri="{FF2B5EF4-FFF2-40B4-BE49-F238E27FC236}">
                <a16:creationId xmlns="" xmlns:a16="http://schemas.microsoft.com/office/drawing/2014/main" id="{982DA6A2-8A12-470D-94EC-879C4F1D9E1D}"/>
              </a:ext>
            </a:extLst>
          </p:cNvPr>
          <p:cNvSpPr txBox="1"/>
          <p:nvPr/>
        </p:nvSpPr>
        <p:spPr>
          <a:xfrm>
            <a:off x="5191048" y="4651923"/>
            <a:ext cx="1957388"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en-US" dirty="0" err="1">
                <a:solidFill>
                  <a:schemeClr val="bg1"/>
                </a:solidFill>
                <a:latin typeface="+mj-lt"/>
              </a:rPr>
              <a:t>S</a:t>
            </a:r>
            <a:r>
              <a:rPr lang="en-US" sz="1800" i="0" dirty="0" err="1">
                <a:solidFill>
                  <a:schemeClr val="bg1"/>
                </a:solidFill>
                <a:effectLst/>
                <a:latin typeface="+mj-lt"/>
              </a:rPr>
              <a:t>ở</a:t>
            </a:r>
            <a:r>
              <a:rPr lang="en-US" sz="1800" i="0" dirty="0">
                <a:solidFill>
                  <a:schemeClr val="bg1"/>
                </a:solidFill>
                <a:effectLst/>
                <a:latin typeface="+mj-lt"/>
              </a:rPr>
              <a:t> </a:t>
            </a:r>
            <a:r>
              <a:rPr lang="en-US" sz="1800" i="0" dirty="0" err="1">
                <a:solidFill>
                  <a:schemeClr val="bg1"/>
                </a:solidFill>
                <a:effectLst/>
                <a:latin typeface="+mj-lt"/>
              </a:rPr>
              <a:t>hữu</a:t>
            </a:r>
            <a:r>
              <a:rPr lang="en-US" sz="1800" i="0" dirty="0">
                <a:solidFill>
                  <a:schemeClr val="bg1"/>
                </a:solidFill>
                <a:effectLst/>
                <a:latin typeface="+mj-lt"/>
              </a:rPr>
              <a:t>  </a:t>
            </a:r>
            <a:r>
              <a:rPr lang="en-US" sz="1800" i="0" dirty="0" err="1">
                <a:solidFill>
                  <a:schemeClr val="bg1"/>
                </a:solidFill>
                <a:effectLst/>
                <a:latin typeface="+mj-lt"/>
              </a:rPr>
              <a:t>hỗn</a:t>
            </a:r>
            <a:r>
              <a:rPr lang="en-US" sz="1800" i="0" dirty="0">
                <a:solidFill>
                  <a:schemeClr val="bg1"/>
                </a:solidFill>
                <a:effectLst/>
                <a:latin typeface="+mj-lt"/>
              </a:rPr>
              <a:t> </a:t>
            </a:r>
            <a:r>
              <a:rPr lang="en-US" sz="1800" i="0" dirty="0" err="1">
                <a:solidFill>
                  <a:schemeClr val="bg1"/>
                </a:solidFill>
                <a:effectLst/>
                <a:latin typeface="+mj-lt"/>
              </a:rPr>
              <a:t>hợp</a:t>
            </a:r>
            <a:endParaRPr lang="en-US" dirty="0">
              <a:solidFill>
                <a:schemeClr val="bg1"/>
              </a:solidFill>
            </a:endParaRPr>
          </a:p>
        </p:txBody>
      </p:sp>
      <p:sp>
        <p:nvSpPr>
          <p:cNvPr id="47" name="TextBox 46">
            <a:extLst>
              <a:ext uri="{FF2B5EF4-FFF2-40B4-BE49-F238E27FC236}">
                <a16:creationId xmlns="" xmlns:a16="http://schemas.microsoft.com/office/drawing/2014/main" id="{21DCFFF7-C093-4E8C-AFF7-1158B5DFB99C}"/>
              </a:ext>
            </a:extLst>
          </p:cNvPr>
          <p:cNvSpPr txBox="1"/>
          <p:nvPr/>
        </p:nvSpPr>
        <p:spPr>
          <a:xfrm>
            <a:off x="8075828" y="3273418"/>
            <a:ext cx="2184400" cy="30777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1400" dirty="0" err="1">
                <a:solidFill>
                  <a:schemeClr val="bg1"/>
                </a:solidFill>
                <a:latin typeface="+mj-lt"/>
              </a:rPr>
              <a:t>S</a:t>
            </a:r>
            <a:r>
              <a:rPr lang="en-US" sz="1400" i="0" dirty="0" err="1">
                <a:solidFill>
                  <a:schemeClr val="bg1"/>
                </a:solidFill>
                <a:effectLst/>
                <a:latin typeface="+mj-lt"/>
              </a:rPr>
              <a:t>ở</a:t>
            </a:r>
            <a:r>
              <a:rPr lang="en-US" sz="1400" i="0" dirty="0">
                <a:solidFill>
                  <a:schemeClr val="bg1"/>
                </a:solidFill>
                <a:effectLst/>
                <a:latin typeface="+mj-lt"/>
              </a:rPr>
              <a:t> </a:t>
            </a:r>
            <a:r>
              <a:rPr lang="en-US" sz="1400" i="0" dirty="0" err="1">
                <a:solidFill>
                  <a:schemeClr val="bg1"/>
                </a:solidFill>
                <a:effectLst/>
                <a:latin typeface="+mj-lt"/>
              </a:rPr>
              <a:t>hữu</a:t>
            </a:r>
            <a:r>
              <a:rPr lang="en-US" sz="1400" i="0" dirty="0">
                <a:solidFill>
                  <a:schemeClr val="bg1"/>
                </a:solidFill>
                <a:effectLst/>
                <a:latin typeface="+mj-lt"/>
              </a:rPr>
              <a:t>  </a:t>
            </a:r>
            <a:r>
              <a:rPr lang="en-US" sz="1400" i="0" dirty="0" err="1">
                <a:solidFill>
                  <a:schemeClr val="bg1"/>
                </a:solidFill>
                <a:effectLst/>
                <a:latin typeface="+mj-lt"/>
              </a:rPr>
              <a:t>cá</a:t>
            </a:r>
            <a:r>
              <a:rPr lang="en-US" sz="1400" i="0" dirty="0">
                <a:solidFill>
                  <a:schemeClr val="bg1"/>
                </a:solidFill>
                <a:effectLst/>
                <a:latin typeface="+mj-lt"/>
              </a:rPr>
              <a:t> </a:t>
            </a:r>
            <a:r>
              <a:rPr lang="en-US" sz="1400" i="0" dirty="0" err="1">
                <a:solidFill>
                  <a:schemeClr val="bg1"/>
                </a:solidFill>
                <a:effectLst/>
                <a:latin typeface="+mj-lt"/>
              </a:rPr>
              <a:t>thể</a:t>
            </a:r>
            <a:r>
              <a:rPr lang="en-US" sz="1400" i="0" dirty="0">
                <a:solidFill>
                  <a:schemeClr val="bg1"/>
                </a:solidFill>
                <a:effectLst/>
                <a:latin typeface="+mj-lt"/>
              </a:rPr>
              <a:t>, </a:t>
            </a:r>
            <a:r>
              <a:rPr lang="en-US" sz="1400" i="0" dirty="0" err="1">
                <a:solidFill>
                  <a:schemeClr val="bg1"/>
                </a:solidFill>
                <a:effectLst/>
                <a:latin typeface="+mj-lt"/>
              </a:rPr>
              <a:t>tiểu</a:t>
            </a:r>
            <a:r>
              <a:rPr lang="en-US" sz="1400" i="0" dirty="0">
                <a:solidFill>
                  <a:schemeClr val="bg1"/>
                </a:solidFill>
                <a:effectLst/>
                <a:latin typeface="+mj-lt"/>
              </a:rPr>
              <a:t> </a:t>
            </a:r>
            <a:r>
              <a:rPr lang="en-US" sz="1400" i="0" dirty="0" err="1">
                <a:solidFill>
                  <a:schemeClr val="bg1"/>
                </a:solidFill>
                <a:effectLst/>
                <a:latin typeface="+mj-lt"/>
              </a:rPr>
              <a:t>chủ</a:t>
            </a:r>
            <a:endParaRPr lang="en-US" sz="1400" dirty="0">
              <a:solidFill>
                <a:schemeClr val="bg1"/>
              </a:solidFill>
            </a:endParaRPr>
          </a:p>
        </p:txBody>
      </p:sp>
      <p:sp>
        <p:nvSpPr>
          <p:cNvPr id="50" name="TextBox 49">
            <a:extLst>
              <a:ext uri="{FF2B5EF4-FFF2-40B4-BE49-F238E27FC236}">
                <a16:creationId xmlns="" xmlns:a16="http://schemas.microsoft.com/office/drawing/2014/main" id="{21CD26CA-6820-4412-A910-EA47DAFAE035}"/>
              </a:ext>
            </a:extLst>
          </p:cNvPr>
          <p:cNvSpPr txBox="1"/>
          <p:nvPr/>
        </p:nvSpPr>
        <p:spPr>
          <a:xfrm>
            <a:off x="8135462" y="3952868"/>
            <a:ext cx="2186836" cy="30777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1400" dirty="0" err="1">
                <a:solidFill>
                  <a:schemeClr val="bg1"/>
                </a:solidFill>
                <a:latin typeface="+mj-lt"/>
              </a:rPr>
              <a:t>S</a:t>
            </a:r>
            <a:r>
              <a:rPr lang="en-US" sz="1400" i="0" dirty="0" err="1">
                <a:solidFill>
                  <a:schemeClr val="bg1"/>
                </a:solidFill>
                <a:effectLst/>
                <a:latin typeface="+mj-lt"/>
              </a:rPr>
              <a:t>ở</a:t>
            </a:r>
            <a:r>
              <a:rPr lang="en-US" sz="1400" i="0" dirty="0">
                <a:solidFill>
                  <a:schemeClr val="bg1"/>
                </a:solidFill>
                <a:effectLst/>
                <a:latin typeface="+mj-lt"/>
              </a:rPr>
              <a:t> </a:t>
            </a:r>
            <a:r>
              <a:rPr lang="en-US" sz="1400" i="0" dirty="0" err="1">
                <a:solidFill>
                  <a:schemeClr val="bg1"/>
                </a:solidFill>
                <a:effectLst/>
                <a:latin typeface="+mj-lt"/>
              </a:rPr>
              <a:t>hữu</a:t>
            </a:r>
            <a:r>
              <a:rPr lang="en-US" sz="1400" i="0" dirty="0">
                <a:solidFill>
                  <a:schemeClr val="bg1"/>
                </a:solidFill>
                <a:effectLst/>
                <a:latin typeface="+mj-lt"/>
              </a:rPr>
              <a:t> </a:t>
            </a:r>
            <a:r>
              <a:rPr lang="en-US" sz="1400" dirty="0" err="1">
                <a:solidFill>
                  <a:schemeClr val="bg1"/>
                </a:solidFill>
                <a:latin typeface="+mj-lt"/>
              </a:rPr>
              <a:t>tư</a:t>
            </a:r>
            <a:r>
              <a:rPr lang="en-US" sz="1400" dirty="0">
                <a:solidFill>
                  <a:schemeClr val="bg1"/>
                </a:solidFill>
                <a:latin typeface="+mj-lt"/>
              </a:rPr>
              <a:t> </a:t>
            </a:r>
            <a:r>
              <a:rPr lang="en-US" sz="1400" dirty="0" err="1">
                <a:solidFill>
                  <a:schemeClr val="bg1"/>
                </a:solidFill>
                <a:latin typeface="+mj-lt"/>
              </a:rPr>
              <a:t>bản</a:t>
            </a:r>
            <a:r>
              <a:rPr lang="en-US" sz="1400" dirty="0">
                <a:solidFill>
                  <a:schemeClr val="bg1"/>
                </a:solidFill>
                <a:latin typeface="+mj-lt"/>
              </a:rPr>
              <a:t> </a:t>
            </a:r>
            <a:r>
              <a:rPr lang="en-US" sz="1400" dirty="0" err="1">
                <a:solidFill>
                  <a:schemeClr val="bg1"/>
                </a:solidFill>
                <a:latin typeface="+mj-lt"/>
              </a:rPr>
              <a:t>tư</a:t>
            </a:r>
            <a:r>
              <a:rPr lang="en-US" sz="1400" dirty="0">
                <a:solidFill>
                  <a:schemeClr val="bg1"/>
                </a:solidFill>
                <a:latin typeface="+mj-lt"/>
              </a:rPr>
              <a:t> </a:t>
            </a:r>
            <a:r>
              <a:rPr lang="en-US" sz="1400" dirty="0" err="1">
                <a:solidFill>
                  <a:schemeClr val="bg1"/>
                </a:solidFill>
                <a:latin typeface="+mj-lt"/>
              </a:rPr>
              <a:t>nhân</a:t>
            </a:r>
            <a:endParaRPr lang="en-US" sz="1400" dirty="0">
              <a:solidFill>
                <a:schemeClr val="bg1"/>
              </a:solidFill>
            </a:endParaRPr>
          </a:p>
        </p:txBody>
      </p:sp>
      <p:sp>
        <p:nvSpPr>
          <p:cNvPr id="51" name="TextBox 50">
            <a:extLst>
              <a:ext uri="{FF2B5EF4-FFF2-40B4-BE49-F238E27FC236}">
                <a16:creationId xmlns="" xmlns:a16="http://schemas.microsoft.com/office/drawing/2014/main" id="{AAE097C7-C8A2-4569-B84F-F8624D53E1B1}"/>
              </a:ext>
            </a:extLst>
          </p:cNvPr>
          <p:cNvSpPr txBox="1"/>
          <p:nvPr/>
        </p:nvSpPr>
        <p:spPr>
          <a:xfrm>
            <a:off x="8178494" y="5265115"/>
            <a:ext cx="1957388" cy="30777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1400" dirty="0" err="1">
                <a:solidFill>
                  <a:schemeClr val="bg1"/>
                </a:solidFill>
                <a:latin typeface="+mj-lt"/>
              </a:rPr>
              <a:t>S</a:t>
            </a:r>
            <a:r>
              <a:rPr lang="en-US" sz="1400" i="0" dirty="0" err="1">
                <a:solidFill>
                  <a:schemeClr val="bg1"/>
                </a:solidFill>
                <a:effectLst/>
                <a:latin typeface="+mj-lt"/>
              </a:rPr>
              <a:t>ở</a:t>
            </a:r>
            <a:r>
              <a:rPr lang="en-US" sz="1400" i="0" dirty="0">
                <a:solidFill>
                  <a:schemeClr val="bg1"/>
                </a:solidFill>
                <a:effectLst/>
                <a:latin typeface="+mj-lt"/>
              </a:rPr>
              <a:t> </a:t>
            </a:r>
            <a:r>
              <a:rPr lang="en-US" sz="1400" i="0" dirty="0" err="1">
                <a:solidFill>
                  <a:schemeClr val="bg1"/>
                </a:solidFill>
                <a:effectLst/>
                <a:latin typeface="+mj-lt"/>
              </a:rPr>
              <a:t>hữu</a:t>
            </a:r>
            <a:r>
              <a:rPr lang="en-US" sz="1400" i="0" dirty="0">
                <a:solidFill>
                  <a:schemeClr val="bg1"/>
                </a:solidFill>
                <a:effectLst/>
                <a:latin typeface="+mj-lt"/>
              </a:rPr>
              <a:t> </a:t>
            </a:r>
            <a:r>
              <a:rPr lang="en-US" sz="1400" dirty="0" err="1">
                <a:solidFill>
                  <a:schemeClr val="bg1"/>
                </a:solidFill>
                <a:latin typeface="+mj-lt"/>
              </a:rPr>
              <a:t>nhà</a:t>
            </a:r>
            <a:r>
              <a:rPr lang="en-US" sz="1400" dirty="0">
                <a:solidFill>
                  <a:schemeClr val="bg1"/>
                </a:solidFill>
                <a:latin typeface="+mj-lt"/>
              </a:rPr>
              <a:t> </a:t>
            </a:r>
            <a:r>
              <a:rPr lang="en-US" sz="1400" dirty="0" err="1">
                <a:solidFill>
                  <a:schemeClr val="bg1"/>
                </a:solidFill>
                <a:latin typeface="+mj-lt"/>
              </a:rPr>
              <a:t>nước</a:t>
            </a:r>
            <a:endParaRPr lang="en-US" sz="1400" dirty="0">
              <a:solidFill>
                <a:schemeClr val="bg1"/>
              </a:solidFill>
            </a:endParaRPr>
          </a:p>
        </p:txBody>
      </p:sp>
      <p:sp>
        <p:nvSpPr>
          <p:cNvPr id="52" name="TextBox 51">
            <a:extLst>
              <a:ext uri="{FF2B5EF4-FFF2-40B4-BE49-F238E27FC236}">
                <a16:creationId xmlns="" xmlns:a16="http://schemas.microsoft.com/office/drawing/2014/main" id="{189363A6-6D58-40F0-8109-731FA65EE5D4}"/>
              </a:ext>
            </a:extLst>
          </p:cNvPr>
          <p:cNvSpPr txBox="1"/>
          <p:nvPr/>
        </p:nvSpPr>
        <p:spPr>
          <a:xfrm>
            <a:off x="8215008" y="5998060"/>
            <a:ext cx="1957388" cy="30777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1400" dirty="0" err="1">
                <a:solidFill>
                  <a:schemeClr val="bg1"/>
                </a:solidFill>
                <a:latin typeface="+mj-lt"/>
              </a:rPr>
              <a:t>S</a:t>
            </a:r>
            <a:r>
              <a:rPr lang="en-US" sz="1400" i="0" dirty="0" err="1">
                <a:solidFill>
                  <a:schemeClr val="bg1"/>
                </a:solidFill>
                <a:effectLst/>
                <a:latin typeface="+mj-lt"/>
              </a:rPr>
              <a:t>ở</a:t>
            </a:r>
            <a:r>
              <a:rPr lang="en-US" sz="1400" i="0" dirty="0">
                <a:solidFill>
                  <a:schemeClr val="bg1"/>
                </a:solidFill>
                <a:effectLst/>
                <a:latin typeface="+mj-lt"/>
              </a:rPr>
              <a:t> </a:t>
            </a:r>
            <a:r>
              <a:rPr lang="en-US" sz="1400" i="0" dirty="0" err="1">
                <a:solidFill>
                  <a:schemeClr val="bg1"/>
                </a:solidFill>
                <a:effectLst/>
                <a:latin typeface="+mj-lt"/>
              </a:rPr>
              <a:t>hữu</a:t>
            </a:r>
            <a:r>
              <a:rPr lang="en-US" sz="1400" dirty="0">
                <a:solidFill>
                  <a:schemeClr val="bg1"/>
                </a:solidFill>
                <a:latin typeface="+mj-lt"/>
              </a:rPr>
              <a:t> </a:t>
            </a:r>
            <a:r>
              <a:rPr lang="en-US" sz="1400" dirty="0" err="1">
                <a:solidFill>
                  <a:schemeClr val="bg1"/>
                </a:solidFill>
                <a:latin typeface="+mj-lt"/>
              </a:rPr>
              <a:t>tập</a:t>
            </a:r>
            <a:r>
              <a:rPr lang="en-US" sz="1400" dirty="0">
                <a:solidFill>
                  <a:schemeClr val="bg1"/>
                </a:solidFill>
                <a:latin typeface="+mj-lt"/>
              </a:rPr>
              <a:t> </a:t>
            </a:r>
            <a:r>
              <a:rPr lang="en-US" sz="1400" dirty="0" err="1">
                <a:solidFill>
                  <a:schemeClr val="bg1"/>
                </a:solidFill>
                <a:latin typeface="+mj-lt"/>
              </a:rPr>
              <a:t>thể</a:t>
            </a:r>
            <a:endParaRPr lang="en-US" sz="1400" dirty="0">
              <a:solidFill>
                <a:schemeClr val="bg1"/>
              </a:solidFill>
            </a:endParaRPr>
          </a:p>
        </p:txBody>
      </p:sp>
      <p:sp>
        <p:nvSpPr>
          <p:cNvPr id="64" name="AutoShape 10">
            <a:extLst>
              <a:ext uri="{FF2B5EF4-FFF2-40B4-BE49-F238E27FC236}">
                <a16:creationId xmlns="" xmlns:a16="http://schemas.microsoft.com/office/drawing/2014/main" id="{E071B0B8-73E7-48DB-8222-76B6696474F5}"/>
              </a:ext>
            </a:extLst>
          </p:cNvPr>
          <p:cNvSpPr>
            <a:spLocks/>
          </p:cNvSpPr>
          <p:nvPr/>
        </p:nvSpPr>
        <p:spPr bwMode="auto">
          <a:xfrm flipV="1">
            <a:off x="7154086" y="3988012"/>
            <a:ext cx="384837" cy="1667270"/>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grpSp>
        <p:nvGrpSpPr>
          <p:cNvPr id="65" name="Google Shape;1238;p49">
            <a:extLst>
              <a:ext uri="{FF2B5EF4-FFF2-40B4-BE49-F238E27FC236}">
                <a16:creationId xmlns="" xmlns:a16="http://schemas.microsoft.com/office/drawing/2014/main" id="{E653FF90-9F56-448C-BA96-6879B04276D9}"/>
              </a:ext>
            </a:extLst>
          </p:cNvPr>
          <p:cNvGrpSpPr/>
          <p:nvPr/>
        </p:nvGrpSpPr>
        <p:grpSpPr>
          <a:xfrm>
            <a:off x="11131" y="6304453"/>
            <a:ext cx="594407" cy="540980"/>
            <a:chOff x="8843122" y="4420259"/>
            <a:chExt cx="720202" cy="655469"/>
          </a:xfrm>
        </p:grpSpPr>
        <p:sp>
          <p:nvSpPr>
            <p:cNvPr id="66" name="Google Shape;1239;p49">
              <a:extLst>
                <a:ext uri="{FF2B5EF4-FFF2-40B4-BE49-F238E27FC236}">
                  <a16:creationId xmlns="" xmlns:a16="http://schemas.microsoft.com/office/drawing/2014/main" id="{F64B737A-994B-4544-9F2E-8972DFC56727}"/>
                </a:ext>
              </a:extLst>
            </p:cNvPr>
            <p:cNvSpPr/>
            <p:nvPr/>
          </p:nvSpPr>
          <p:spPr>
            <a:xfrm>
              <a:off x="8843122" y="4664371"/>
              <a:ext cx="351295" cy="411356"/>
            </a:xfrm>
            <a:custGeom>
              <a:avLst/>
              <a:gdLst/>
              <a:ahLst/>
              <a:cxnLst/>
              <a:rect l="l" t="t" r="r" b="b"/>
              <a:pathLst>
                <a:path w="530" h="618" extrusionOk="0">
                  <a:moveTo>
                    <a:pt x="374" y="277"/>
                  </a:moveTo>
                  <a:cubicBezTo>
                    <a:pt x="280" y="220"/>
                    <a:pt x="216" y="122"/>
                    <a:pt x="203" y="13"/>
                  </a:cubicBezTo>
                  <a:cubicBezTo>
                    <a:pt x="202" y="5"/>
                    <a:pt x="192" y="0"/>
                    <a:pt x="185" y="5"/>
                  </a:cubicBezTo>
                  <a:cubicBezTo>
                    <a:pt x="44" y="104"/>
                    <a:pt x="0" y="297"/>
                    <a:pt x="88" y="449"/>
                  </a:cubicBezTo>
                  <a:cubicBezTo>
                    <a:pt x="148" y="553"/>
                    <a:pt x="259" y="618"/>
                    <a:pt x="380" y="618"/>
                  </a:cubicBezTo>
                  <a:cubicBezTo>
                    <a:pt x="380" y="618"/>
                    <a:pt x="380" y="618"/>
                    <a:pt x="380" y="618"/>
                  </a:cubicBezTo>
                  <a:cubicBezTo>
                    <a:pt x="428" y="618"/>
                    <a:pt x="477" y="607"/>
                    <a:pt x="521" y="586"/>
                  </a:cubicBezTo>
                  <a:cubicBezTo>
                    <a:pt x="529" y="583"/>
                    <a:pt x="530" y="572"/>
                    <a:pt x="523" y="567"/>
                  </a:cubicBezTo>
                  <a:cubicBezTo>
                    <a:pt x="435" y="501"/>
                    <a:pt x="382" y="397"/>
                    <a:pt x="380" y="287"/>
                  </a:cubicBezTo>
                  <a:cubicBezTo>
                    <a:pt x="380" y="283"/>
                    <a:pt x="378" y="279"/>
                    <a:pt x="374" y="277"/>
                  </a:cubicBezTo>
                  <a:close/>
                </a:path>
              </a:pathLst>
            </a:custGeom>
            <a:solidFill>
              <a:srgbClr val="6AA84F"/>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b="0"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67" name="Google Shape;1240;p49">
              <a:extLst>
                <a:ext uri="{FF2B5EF4-FFF2-40B4-BE49-F238E27FC236}">
                  <a16:creationId xmlns="" xmlns:a16="http://schemas.microsoft.com/office/drawing/2014/main" id="{02DD9DA7-B5F5-4C11-8F14-CAB09B193559}"/>
                </a:ext>
              </a:extLst>
            </p:cNvPr>
            <p:cNvSpPr/>
            <p:nvPr/>
          </p:nvSpPr>
          <p:spPr>
            <a:xfrm>
              <a:off x="9232824" y="4664371"/>
              <a:ext cx="330500" cy="411356"/>
            </a:xfrm>
            <a:custGeom>
              <a:avLst/>
              <a:gdLst/>
              <a:ahLst/>
              <a:cxnLst/>
              <a:rect l="l" t="t" r="r" b="b"/>
              <a:pathLst>
                <a:path w="499" h="618" extrusionOk="0">
                  <a:moveTo>
                    <a:pt x="326" y="13"/>
                  </a:moveTo>
                  <a:cubicBezTo>
                    <a:pt x="313" y="122"/>
                    <a:pt x="250" y="220"/>
                    <a:pt x="155" y="277"/>
                  </a:cubicBezTo>
                  <a:cubicBezTo>
                    <a:pt x="152" y="279"/>
                    <a:pt x="149" y="283"/>
                    <a:pt x="149" y="287"/>
                  </a:cubicBezTo>
                  <a:cubicBezTo>
                    <a:pt x="147" y="397"/>
                    <a:pt x="94" y="501"/>
                    <a:pt x="7" y="567"/>
                  </a:cubicBezTo>
                  <a:cubicBezTo>
                    <a:pt x="0" y="572"/>
                    <a:pt x="1" y="583"/>
                    <a:pt x="9" y="586"/>
                  </a:cubicBezTo>
                  <a:cubicBezTo>
                    <a:pt x="53" y="607"/>
                    <a:pt x="101" y="618"/>
                    <a:pt x="150" y="618"/>
                  </a:cubicBezTo>
                  <a:cubicBezTo>
                    <a:pt x="270" y="618"/>
                    <a:pt x="382" y="553"/>
                    <a:pt x="442" y="449"/>
                  </a:cubicBezTo>
                  <a:cubicBezTo>
                    <a:pt x="487" y="371"/>
                    <a:pt x="499" y="281"/>
                    <a:pt x="476" y="194"/>
                  </a:cubicBezTo>
                  <a:cubicBezTo>
                    <a:pt x="455" y="117"/>
                    <a:pt x="409" y="51"/>
                    <a:pt x="344" y="5"/>
                  </a:cubicBezTo>
                  <a:cubicBezTo>
                    <a:pt x="337" y="0"/>
                    <a:pt x="327" y="5"/>
                    <a:pt x="326" y="13"/>
                  </a:cubicBezTo>
                  <a:close/>
                </a:path>
              </a:pathLst>
            </a:custGeom>
            <a:solidFill>
              <a:srgbClr val="45818E"/>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b="0"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68" name="Google Shape;1241;p49">
              <a:extLst>
                <a:ext uri="{FF2B5EF4-FFF2-40B4-BE49-F238E27FC236}">
                  <a16:creationId xmlns="" xmlns:a16="http://schemas.microsoft.com/office/drawing/2014/main" id="{5999E99A-B277-4198-8326-BD847B980390}"/>
                </a:ext>
              </a:extLst>
            </p:cNvPr>
            <p:cNvSpPr/>
            <p:nvPr/>
          </p:nvSpPr>
          <p:spPr>
            <a:xfrm>
              <a:off x="9108305" y="4859367"/>
              <a:ext cx="210630" cy="182470"/>
            </a:xfrm>
            <a:custGeom>
              <a:avLst/>
              <a:gdLst/>
              <a:ahLst/>
              <a:cxnLst/>
              <a:rect l="l" t="t" r="r" b="b"/>
              <a:pathLst>
                <a:path w="318" h="274" extrusionOk="0">
                  <a:moveTo>
                    <a:pt x="165" y="271"/>
                  </a:moveTo>
                  <a:cubicBezTo>
                    <a:pt x="253" y="214"/>
                    <a:pt x="309" y="118"/>
                    <a:pt x="317" y="14"/>
                  </a:cubicBezTo>
                  <a:cubicBezTo>
                    <a:pt x="318" y="6"/>
                    <a:pt x="309" y="0"/>
                    <a:pt x="301" y="3"/>
                  </a:cubicBezTo>
                  <a:cubicBezTo>
                    <a:pt x="256" y="23"/>
                    <a:pt x="208" y="33"/>
                    <a:pt x="159" y="33"/>
                  </a:cubicBezTo>
                  <a:cubicBezTo>
                    <a:pt x="110" y="33"/>
                    <a:pt x="61" y="23"/>
                    <a:pt x="16" y="3"/>
                  </a:cubicBezTo>
                  <a:cubicBezTo>
                    <a:pt x="8" y="0"/>
                    <a:pt x="0" y="6"/>
                    <a:pt x="0" y="14"/>
                  </a:cubicBezTo>
                  <a:cubicBezTo>
                    <a:pt x="9" y="118"/>
                    <a:pt x="65" y="214"/>
                    <a:pt x="152" y="271"/>
                  </a:cubicBezTo>
                  <a:cubicBezTo>
                    <a:pt x="156" y="274"/>
                    <a:pt x="161" y="274"/>
                    <a:pt x="165" y="271"/>
                  </a:cubicBezTo>
                  <a:close/>
                </a:path>
              </a:pathLst>
            </a:custGeom>
            <a:solidFill>
              <a:srgbClr val="A2C4C9"/>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b="0"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69" name="Google Shape;1242;p49">
              <a:extLst>
                <a:ext uri="{FF2B5EF4-FFF2-40B4-BE49-F238E27FC236}">
                  <a16:creationId xmlns="" xmlns:a16="http://schemas.microsoft.com/office/drawing/2014/main" id="{FF597AEC-BCB7-4B6E-84A0-DD09892B193C}"/>
                </a:ext>
              </a:extLst>
            </p:cNvPr>
            <p:cNvSpPr/>
            <p:nvPr/>
          </p:nvSpPr>
          <p:spPr>
            <a:xfrm>
              <a:off x="8990881" y="4420259"/>
              <a:ext cx="445234" cy="224220"/>
            </a:xfrm>
            <a:custGeom>
              <a:avLst/>
              <a:gdLst/>
              <a:ahLst/>
              <a:cxnLst/>
              <a:rect l="l" t="t" r="r" b="b"/>
              <a:pathLst>
                <a:path w="672" h="337" extrusionOk="0">
                  <a:moveTo>
                    <a:pt x="336" y="0"/>
                  </a:moveTo>
                  <a:cubicBezTo>
                    <a:pt x="160" y="0"/>
                    <a:pt x="15" y="135"/>
                    <a:pt x="0" y="307"/>
                  </a:cubicBezTo>
                  <a:cubicBezTo>
                    <a:pt x="0" y="315"/>
                    <a:pt x="8" y="322"/>
                    <a:pt x="16" y="318"/>
                  </a:cubicBezTo>
                  <a:cubicBezTo>
                    <a:pt x="60" y="299"/>
                    <a:pt x="108" y="290"/>
                    <a:pt x="156" y="290"/>
                  </a:cubicBezTo>
                  <a:cubicBezTo>
                    <a:pt x="217" y="290"/>
                    <a:pt x="277" y="305"/>
                    <a:pt x="330" y="335"/>
                  </a:cubicBezTo>
                  <a:cubicBezTo>
                    <a:pt x="334" y="337"/>
                    <a:pt x="338" y="337"/>
                    <a:pt x="341" y="335"/>
                  </a:cubicBezTo>
                  <a:cubicBezTo>
                    <a:pt x="395" y="305"/>
                    <a:pt x="455" y="290"/>
                    <a:pt x="516" y="290"/>
                  </a:cubicBezTo>
                  <a:cubicBezTo>
                    <a:pt x="564" y="290"/>
                    <a:pt x="611" y="299"/>
                    <a:pt x="655" y="318"/>
                  </a:cubicBezTo>
                  <a:cubicBezTo>
                    <a:pt x="663" y="321"/>
                    <a:pt x="672" y="315"/>
                    <a:pt x="671" y="307"/>
                  </a:cubicBezTo>
                  <a:cubicBezTo>
                    <a:pt x="656" y="135"/>
                    <a:pt x="511" y="0"/>
                    <a:pt x="336" y="0"/>
                  </a:cubicBezTo>
                  <a:close/>
                </a:path>
              </a:pathLst>
            </a:custGeom>
            <a:solidFill>
              <a:srgbClr val="3C78D8"/>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b="0"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70" name="Google Shape;1243;p49">
              <a:extLst>
                <a:ext uri="{FF2B5EF4-FFF2-40B4-BE49-F238E27FC236}">
                  <a16:creationId xmlns="" xmlns:a16="http://schemas.microsoft.com/office/drawing/2014/main" id="{01B803C5-D7E2-437F-8CF9-AC5CB2A863E4}"/>
                </a:ext>
              </a:extLst>
            </p:cNvPr>
            <p:cNvSpPr/>
            <p:nvPr/>
          </p:nvSpPr>
          <p:spPr>
            <a:xfrm>
              <a:off x="8988924" y="4625814"/>
              <a:ext cx="207939" cy="207766"/>
            </a:xfrm>
            <a:custGeom>
              <a:avLst/>
              <a:gdLst/>
              <a:ahLst/>
              <a:cxnLst/>
              <a:rect l="l" t="t" r="r" b="b"/>
              <a:pathLst>
                <a:path w="314" h="312" extrusionOk="0">
                  <a:moveTo>
                    <a:pt x="147" y="307"/>
                  </a:moveTo>
                  <a:cubicBezTo>
                    <a:pt x="154" y="312"/>
                    <a:pt x="163" y="308"/>
                    <a:pt x="164" y="299"/>
                  </a:cubicBezTo>
                  <a:cubicBezTo>
                    <a:pt x="170" y="251"/>
                    <a:pt x="185" y="203"/>
                    <a:pt x="210" y="161"/>
                  </a:cubicBezTo>
                  <a:cubicBezTo>
                    <a:pt x="234" y="118"/>
                    <a:pt x="268" y="81"/>
                    <a:pt x="307" y="52"/>
                  </a:cubicBezTo>
                  <a:cubicBezTo>
                    <a:pt x="314" y="47"/>
                    <a:pt x="313" y="37"/>
                    <a:pt x="305" y="33"/>
                  </a:cubicBezTo>
                  <a:cubicBezTo>
                    <a:pt x="260" y="11"/>
                    <a:pt x="210" y="0"/>
                    <a:pt x="159" y="0"/>
                  </a:cubicBezTo>
                  <a:cubicBezTo>
                    <a:pt x="104" y="0"/>
                    <a:pt x="49" y="14"/>
                    <a:pt x="0" y="40"/>
                  </a:cubicBezTo>
                  <a:cubicBezTo>
                    <a:pt x="4" y="147"/>
                    <a:pt x="59" y="247"/>
                    <a:pt x="147" y="307"/>
                  </a:cubicBezTo>
                  <a:close/>
                </a:path>
              </a:pathLst>
            </a:custGeom>
            <a:solidFill>
              <a:srgbClr val="B6D7A8"/>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b="0"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71" name="Google Shape;1244;p49">
              <a:extLst>
                <a:ext uri="{FF2B5EF4-FFF2-40B4-BE49-F238E27FC236}">
                  <a16:creationId xmlns="" xmlns:a16="http://schemas.microsoft.com/office/drawing/2014/main" id="{341ED7A9-240C-4BCC-816A-EA58D9E6E2ED}"/>
                </a:ext>
              </a:extLst>
            </p:cNvPr>
            <p:cNvSpPr/>
            <p:nvPr/>
          </p:nvSpPr>
          <p:spPr>
            <a:xfrm>
              <a:off x="9232824" y="4627288"/>
              <a:ext cx="203291" cy="203591"/>
            </a:xfrm>
            <a:custGeom>
              <a:avLst/>
              <a:gdLst/>
              <a:ahLst/>
              <a:cxnLst/>
              <a:rect l="l" t="t" r="r" b="b"/>
              <a:pathLst>
                <a:path w="307" h="306" extrusionOk="0">
                  <a:moveTo>
                    <a:pt x="9" y="31"/>
                  </a:moveTo>
                  <a:cubicBezTo>
                    <a:pt x="1" y="35"/>
                    <a:pt x="0" y="45"/>
                    <a:pt x="7" y="51"/>
                  </a:cubicBezTo>
                  <a:cubicBezTo>
                    <a:pt x="45" y="79"/>
                    <a:pt x="77" y="116"/>
                    <a:pt x="101" y="158"/>
                  </a:cubicBezTo>
                  <a:cubicBezTo>
                    <a:pt x="126" y="199"/>
                    <a:pt x="141" y="246"/>
                    <a:pt x="147" y="293"/>
                  </a:cubicBezTo>
                  <a:cubicBezTo>
                    <a:pt x="148" y="302"/>
                    <a:pt x="158" y="306"/>
                    <a:pt x="165" y="301"/>
                  </a:cubicBezTo>
                  <a:cubicBezTo>
                    <a:pt x="248" y="243"/>
                    <a:pt x="301" y="149"/>
                    <a:pt x="307" y="46"/>
                  </a:cubicBezTo>
                  <a:cubicBezTo>
                    <a:pt x="307" y="42"/>
                    <a:pt x="305" y="38"/>
                    <a:pt x="301" y="35"/>
                  </a:cubicBezTo>
                  <a:cubicBezTo>
                    <a:pt x="254" y="12"/>
                    <a:pt x="202" y="0"/>
                    <a:pt x="151" y="0"/>
                  </a:cubicBezTo>
                  <a:cubicBezTo>
                    <a:pt x="101" y="0"/>
                    <a:pt x="53" y="11"/>
                    <a:pt x="9" y="31"/>
                  </a:cubicBezTo>
                  <a:close/>
                </a:path>
              </a:pathLst>
            </a:custGeom>
            <a:solidFill>
              <a:srgbClr val="A4C2F4"/>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b="0" i="0" u="none" strike="noStrike" kern="0" cap="none" spc="0" normalizeH="0" baseline="0" noProof="0">
                <a:ln>
                  <a:noFill/>
                </a:ln>
                <a:solidFill>
                  <a:srgbClr val="212A2E"/>
                </a:solidFill>
                <a:effectLst/>
                <a:uLnTx/>
                <a:uFillTx/>
                <a:latin typeface="Calibri"/>
                <a:ea typeface="Calibri"/>
                <a:cs typeface="Calibri"/>
                <a:sym typeface="Calibri"/>
              </a:endParaRPr>
            </a:p>
          </p:txBody>
        </p:sp>
      </p:grpSp>
      <p:sp>
        <p:nvSpPr>
          <p:cNvPr id="22" name="Oval 21">
            <a:extLst>
              <a:ext uri="{FF2B5EF4-FFF2-40B4-BE49-F238E27FC236}">
                <a16:creationId xmlns="" xmlns:a16="http://schemas.microsoft.com/office/drawing/2014/main" id="{257E2CF3-0755-4E53-B5E5-17AF0C1214B9}"/>
              </a:ext>
            </a:extLst>
          </p:cNvPr>
          <p:cNvSpPr/>
          <p:nvPr/>
        </p:nvSpPr>
        <p:spPr>
          <a:xfrm>
            <a:off x="2064205" y="3686657"/>
            <a:ext cx="513589" cy="562627"/>
          </a:xfrm>
          <a:prstGeom prst="ellipse">
            <a:avLst/>
          </a:prstGeom>
          <a:solidFill>
            <a:srgbClr val="000000"/>
          </a:solidFill>
          <a:ln w="12700" cap="flat">
            <a:solidFill>
              <a:schemeClr val="bg1"/>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spAutoFit/>
          </a:bodyPr>
          <a:lstStyle/>
          <a:p>
            <a:pPr marL="0" marR="0" indent="0" algn="ctr" defTabSz="1828433" rtl="0" fontAlgn="auto" latinLnBrk="0" hangingPunct="0">
              <a:lnSpc>
                <a:spcPct val="100000"/>
              </a:lnSpc>
              <a:spcBef>
                <a:spcPts val="0"/>
              </a:spcBef>
              <a:spcAft>
                <a:spcPts val="0"/>
              </a:spcAft>
              <a:buClrTx/>
              <a:buSzTx/>
              <a:buFontTx/>
              <a:buNone/>
              <a:tabLst/>
            </a:pPr>
            <a:r>
              <a:rPr kumimoji="0" lang="en-US" sz="2000" b="1" i="0" u="none" strike="noStrike" cap="none" spc="0" normalizeH="0" baseline="0" dirty="0">
                <a:ln>
                  <a:noFill/>
                </a:ln>
                <a:solidFill>
                  <a:schemeClr val="bg1"/>
                </a:solidFill>
                <a:effectLst/>
                <a:uFillTx/>
                <a:latin typeface="Arial" panose="020B0604020202020204" pitchFamily="34" charset="0"/>
                <a:cs typeface="Arial" panose="020B0604020202020204" pitchFamily="34" charset="0"/>
                <a:sym typeface="Helvetica"/>
              </a:rPr>
              <a:t>1</a:t>
            </a:r>
          </a:p>
        </p:txBody>
      </p:sp>
      <p:sp>
        <p:nvSpPr>
          <p:cNvPr id="77" name="TextBox 76">
            <a:extLst>
              <a:ext uri="{FF2B5EF4-FFF2-40B4-BE49-F238E27FC236}">
                <a16:creationId xmlns="" xmlns:a16="http://schemas.microsoft.com/office/drawing/2014/main" id="{C71C49C4-FCF2-42B4-9278-E4B81BFD0456}"/>
              </a:ext>
            </a:extLst>
          </p:cNvPr>
          <p:cNvSpPr txBox="1"/>
          <p:nvPr/>
        </p:nvSpPr>
        <p:spPr>
          <a:xfrm>
            <a:off x="3590620" y="2587024"/>
            <a:ext cx="3168650" cy="43088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285750" indent="-285750">
              <a:buFont typeface="Wingdings" panose="05000000000000000000" pitchFamily="2" charset="2"/>
              <a:buChar char="q"/>
            </a:pPr>
            <a:r>
              <a:rPr lang="en-US" sz="2200" b="1" i="0" dirty="0" err="1">
                <a:solidFill>
                  <a:srgbClr val="FF0066"/>
                </a:solidFill>
                <a:effectLst/>
                <a:latin typeface="Arial" panose="020B0604020202020204" pitchFamily="34" charset="0"/>
                <a:cs typeface="Arial" panose="020B0604020202020204" pitchFamily="34" charset="0"/>
              </a:rPr>
              <a:t>Về</a:t>
            </a:r>
            <a:r>
              <a:rPr lang="en-US" sz="2200" b="1" i="0" dirty="0">
                <a:solidFill>
                  <a:srgbClr val="FF0066"/>
                </a:solidFill>
                <a:effectLst/>
                <a:latin typeface="Arial" panose="020B0604020202020204" pitchFamily="34" charset="0"/>
                <a:cs typeface="Arial" panose="020B0604020202020204" pitchFamily="34" charset="0"/>
              </a:rPr>
              <a:t> </a:t>
            </a:r>
            <a:r>
              <a:rPr lang="en-US" sz="2200" b="1" i="0" dirty="0" err="1">
                <a:solidFill>
                  <a:srgbClr val="FF0066"/>
                </a:solidFill>
                <a:effectLst/>
                <a:latin typeface="Arial" panose="020B0604020202020204" pitchFamily="34" charset="0"/>
                <a:cs typeface="Arial" panose="020B0604020202020204" pitchFamily="34" charset="0"/>
              </a:rPr>
              <a:t>quan</a:t>
            </a:r>
            <a:r>
              <a:rPr lang="en-US" sz="2200" b="1" i="0" dirty="0">
                <a:solidFill>
                  <a:srgbClr val="FF0066"/>
                </a:solidFill>
                <a:effectLst/>
                <a:latin typeface="Arial" panose="020B0604020202020204" pitchFamily="34" charset="0"/>
                <a:cs typeface="Arial" panose="020B0604020202020204" pitchFamily="34" charset="0"/>
              </a:rPr>
              <a:t> </a:t>
            </a:r>
            <a:r>
              <a:rPr lang="en-US" sz="2200" b="1" i="0" dirty="0" err="1">
                <a:solidFill>
                  <a:srgbClr val="FF0066"/>
                </a:solidFill>
                <a:effectLst/>
                <a:latin typeface="Arial" panose="020B0604020202020204" pitchFamily="34" charset="0"/>
                <a:cs typeface="Arial" panose="020B0604020202020204" pitchFamily="34" charset="0"/>
              </a:rPr>
              <a:t>hệ</a:t>
            </a:r>
            <a:r>
              <a:rPr lang="en-US" sz="2200" b="1" i="0" dirty="0">
                <a:solidFill>
                  <a:srgbClr val="FF0066"/>
                </a:solidFill>
                <a:effectLst/>
                <a:latin typeface="Arial" panose="020B0604020202020204" pitchFamily="34" charset="0"/>
                <a:cs typeface="Arial" panose="020B0604020202020204" pitchFamily="34" charset="0"/>
              </a:rPr>
              <a:t> </a:t>
            </a:r>
            <a:r>
              <a:rPr lang="en-US" sz="2200" b="1" i="0" dirty="0" err="1">
                <a:solidFill>
                  <a:srgbClr val="FF0066"/>
                </a:solidFill>
                <a:effectLst/>
                <a:latin typeface="Arial" panose="020B0604020202020204" pitchFamily="34" charset="0"/>
                <a:cs typeface="Arial" panose="020B0604020202020204" pitchFamily="34" charset="0"/>
              </a:rPr>
              <a:t>sở</a:t>
            </a:r>
            <a:r>
              <a:rPr lang="en-US" sz="2200" b="1" i="0" dirty="0">
                <a:solidFill>
                  <a:srgbClr val="FF0066"/>
                </a:solidFill>
                <a:effectLst/>
                <a:latin typeface="Arial" panose="020B0604020202020204" pitchFamily="34" charset="0"/>
                <a:cs typeface="Arial" panose="020B0604020202020204" pitchFamily="34" charset="0"/>
              </a:rPr>
              <a:t> </a:t>
            </a:r>
            <a:r>
              <a:rPr lang="en-US" sz="2200" b="1" i="0" dirty="0" err="1">
                <a:solidFill>
                  <a:srgbClr val="FF0066"/>
                </a:solidFill>
                <a:effectLst/>
                <a:latin typeface="Arial" panose="020B0604020202020204" pitchFamily="34" charset="0"/>
                <a:cs typeface="Arial" panose="020B0604020202020204" pitchFamily="34" charset="0"/>
              </a:rPr>
              <a:t>hữu</a:t>
            </a:r>
            <a:r>
              <a:rPr lang="en-US" sz="2200" b="1" i="0" dirty="0">
                <a:solidFill>
                  <a:srgbClr val="FF0066"/>
                </a:solidFill>
                <a:effectLst/>
                <a:latin typeface="Arial" panose="020B0604020202020204" pitchFamily="34" charset="0"/>
                <a:cs typeface="Arial" panose="020B0604020202020204" pitchFamily="34" charset="0"/>
              </a:rPr>
              <a:t> </a:t>
            </a:r>
            <a:endParaRPr lang="en-US" sz="2200" dirty="0">
              <a:solidFill>
                <a:srgbClr val="FF0066"/>
              </a:solidFill>
              <a:latin typeface="Arial" panose="020B0604020202020204" pitchFamily="34" charset="0"/>
              <a:cs typeface="Arial" panose="020B0604020202020204" pitchFamily="34" charset="0"/>
            </a:endParaRPr>
          </a:p>
        </p:txBody>
      </p:sp>
    </p:spTree>
  </p:cSld>
  <p:clrMapOvr>
    <a:masterClrMapping/>
  </p:clrMapOvr>
  <p:transition spd="slow" advClick="0" advTm="3000">
    <p:dissolv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 xmlns:a16="http://schemas.microsoft.com/office/drawing/2014/main" id="{1BEFA69B-3FF2-41B5-939E-8142C708043D}"/>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4" name="Line 7">
            <a:extLst>
              <a:ext uri="{FF2B5EF4-FFF2-40B4-BE49-F238E27FC236}">
                <a16:creationId xmlns="" xmlns:a16="http://schemas.microsoft.com/office/drawing/2014/main" id="{641DF643-0A35-4621-9BD1-C13C1304AA15}"/>
              </a:ext>
            </a:extLst>
          </p:cNvPr>
          <p:cNvSpPr>
            <a:spLocks noChangeShapeType="1"/>
          </p:cNvSpPr>
          <p:nvPr/>
        </p:nvSpPr>
        <p:spPr bwMode="auto">
          <a:xfrm flipV="1">
            <a:off x="3780411" y="1005020"/>
            <a:ext cx="5313873"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Arial"/>
            </a:endParaRPr>
          </a:p>
        </p:txBody>
      </p:sp>
      <p:sp>
        <p:nvSpPr>
          <p:cNvPr id="5" name="TextBox 4">
            <a:extLst>
              <a:ext uri="{FF2B5EF4-FFF2-40B4-BE49-F238E27FC236}">
                <a16:creationId xmlns="" xmlns:a16="http://schemas.microsoft.com/office/drawing/2014/main" id="{CC55BBA1-1AE9-4C7F-876B-17E804BB2957}"/>
              </a:ext>
            </a:extLst>
          </p:cNvPr>
          <p:cNvSpPr txBox="1"/>
          <p:nvPr/>
        </p:nvSpPr>
        <p:spPr>
          <a:xfrm>
            <a:off x="2571557" y="1227603"/>
            <a:ext cx="7341699"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5.1.3.2. </a:t>
            </a:r>
            <a:r>
              <a:rPr lang="en-US" sz="2400" b="1" i="0" dirty="0" err="1">
                <a:solidFill>
                  <a:srgbClr val="0070C0"/>
                </a:solidFill>
                <a:effectLst/>
                <a:latin typeface="+mj-lt"/>
              </a:rPr>
              <a:t>Về</a:t>
            </a:r>
            <a:r>
              <a:rPr lang="en-US" sz="2400" b="1" i="0" dirty="0">
                <a:solidFill>
                  <a:srgbClr val="0070C0"/>
                </a:solidFill>
                <a:effectLst/>
                <a:latin typeface="+mj-lt"/>
              </a:rPr>
              <a:t> </a:t>
            </a:r>
            <a:r>
              <a:rPr lang="en-US" sz="2400" b="1" i="0" dirty="0" err="1">
                <a:solidFill>
                  <a:srgbClr val="0070C0"/>
                </a:solidFill>
                <a:effectLst/>
                <a:latin typeface="+mj-lt"/>
              </a:rPr>
              <a:t>quan</a:t>
            </a:r>
            <a:r>
              <a:rPr lang="en-US" sz="2400" b="1" i="0" dirty="0">
                <a:solidFill>
                  <a:srgbClr val="0070C0"/>
                </a:solidFill>
                <a:effectLst/>
                <a:latin typeface="+mj-lt"/>
              </a:rPr>
              <a:t> </a:t>
            </a:r>
            <a:r>
              <a:rPr lang="en-US" sz="2400" b="1" i="0" dirty="0" err="1">
                <a:solidFill>
                  <a:srgbClr val="0070C0"/>
                </a:solidFill>
                <a:effectLst/>
                <a:latin typeface="+mj-lt"/>
              </a:rPr>
              <a:t>hệ</a:t>
            </a:r>
            <a:r>
              <a:rPr lang="en-US" sz="2400" b="1" i="0" dirty="0">
                <a:solidFill>
                  <a:srgbClr val="0070C0"/>
                </a:solidFill>
                <a:effectLst/>
                <a:latin typeface="+mj-lt"/>
              </a:rPr>
              <a:t> </a:t>
            </a:r>
            <a:r>
              <a:rPr lang="en-US" sz="2400" b="1" i="0" dirty="0" err="1">
                <a:solidFill>
                  <a:srgbClr val="0070C0"/>
                </a:solidFill>
                <a:effectLst/>
                <a:latin typeface="+mj-lt"/>
              </a:rPr>
              <a:t>sở</a:t>
            </a:r>
            <a:r>
              <a:rPr lang="en-US" sz="2400" b="1" i="0" dirty="0">
                <a:solidFill>
                  <a:srgbClr val="0070C0"/>
                </a:solidFill>
                <a:effectLst/>
                <a:latin typeface="+mj-lt"/>
              </a:rPr>
              <a:t> </a:t>
            </a:r>
            <a:r>
              <a:rPr lang="en-US" sz="2400" b="1" i="0" dirty="0" err="1">
                <a:solidFill>
                  <a:srgbClr val="0070C0"/>
                </a:solidFill>
                <a:effectLst/>
                <a:latin typeface="+mj-lt"/>
              </a:rPr>
              <a:t>hữu</a:t>
            </a:r>
            <a:r>
              <a:rPr lang="en-US" sz="2400" b="1" i="0" dirty="0">
                <a:solidFill>
                  <a:srgbClr val="0070C0"/>
                </a:solidFill>
                <a:effectLst/>
                <a:latin typeface="+mj-lt"/>
              </a:rPr>
              <a:t> </a:t>
            </a:r>
            <a:r>
              <a:rPr lang="en-US" sz="2400" b="1" i="0" dirty="0" err="1">
                <a:solidFill>
                  <a:srgbClr val="0070C0"/>
                </a:solidFill>
                <a:effectLst/>
                <a:latin typeface="+mj-lt"/>
              </a:rPr>
              <a:t>và</a:t>
            </a:r>
            <a:r>
              <a:rPr lang="en-US" sz="2400" b="1" i="0" dirty="0">
                <a:solidFill>
                  <a:srgbClr val="0070C0"/>
                </a:solidFill>
                <a:effectLst/>
                <a:latin typeface="+mj-lt"/>
              </a:rPr>
              <a:t> </a:t>
            </a:r>
            <a:r>
              <a:rPr lang="en-US" sz="2400" b="1" i="0" dirty="0" err="1">
                <a:solidFill>
                  <a:srgbClr val="0070C0"/>
                </a:solidFill>
                <a:effectLst/>
                <a:latin typeface="+mj-lt"/>
              </a:rPr>
              <a:t>thành</a:t>
            </a:r>
            <a:r>
              <a:rPr lang="en-US" sz="2400" b="1" i="0" dirty="0">
                <a:solidFill>
                  <a:srgbClr val="0070C0"/>
                </a:solidFill>
                <a:effectLst/>
                <a:latin typeface="+mj-lt"/>
              </a:rPr>
              <a:t> </a:t>
            </a:r>
            <a:r>
              <a:rPr lang="en-US" sz="2400" b="1" i="0" dirty="0" err="1">
                <a:solidFill>
                  <a:srgbClr val="0070C0"/>
                </a:solidFill>
                <a:effectLst/>
                <a:latin typeface="+mj-lt"/>
              </a:rPr>
              <a:t>phần</a:t>
            </a:r>
            <a:r>
              <a:rPr lang="en-US" sz="2400" b="1" i="0" dirty="0">
                <a:solidFill>
                  <a:srgbClr val="0070C0"/>
                </a:solidFill>
                <a:effectLst/>
                <a:latin typeface="+mj-lt"/>
              </a:rPr>
              <a:t> </a:t>
            </a:r>
            <a:r>
              <a:rPr lang="en-US" sz="2400" b="1" i="0" dirty="0" err="1">
                <a:solidFill>
                  <a:srgbClr val="0070C0"/>
                </a:solidFill>
                <a:effectLst/>
                <a:latin typeface="+mj-lt"/>
              </a:rPr>
              <a:t>kinh</a:t>
            </a:r>
            <a:r>
              <a:rPr lang="en-US" sz="2400" b="1" i="0" dirty="0">
                <a:solidFill>
                  <a:srgbClr val="0070C0"/>
                </a:solidFill>
                <a:effectLst/>
                <a:latin typeface="+mj-lt"/>
              </a:rPr>
              <a:t> </a:t>
            </a:r>
            <a:r>
              <a:rPr lang="en-US" sz="2400" b="1" i="0" dirty="0" err="1">
                <a:solidFill>
                  <a:srgbClr val="0070C0"/>
                </a:solidFill>
                <a:effectLst/>
                <a:latin typeface="+mj-lt"/>
              </a:rPr>
              <a:t>tế</a:t>
            </a:r>
            <a:endParaRPr lang="en-US" sz="2400" b="1" i="0" dirty="0">
              <a:solidFill>
                <a:srgbClr val="0070C0"/>
              </a:solidFill>
              <a:effectLst/>
              <a:latin typeface="+mj-lt"/>
            </a:endParaRPr>
          </a:p>
        </p:txBody>
      </p:sp>
      <p:pic>
        <p:nvPicPr>
          <p:cNvPr id="6" name="Picture 3" descr="it1">
            <a:extLst>
              <a:ext uri="{FF2B5EF4-FFF2-40B4-BE49-F238E27FC236}">
                <a16:creationId xmlns="" xmlns:a16="http://schemas.microsoft.com/office/drawing/2014/main" id="{16F2AEEE-72D8-4AC4-9FFA-B51E53EFF0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3238" y="1911850"/>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4">
            <a:extLst>
              <a:ext uri="{FF2B5EF4-FFF2-40B4-BE49-F238E27FC236}">
                <a16:creationId xmlns="" xmlns:a16="http://schemas.microsoft.com/office/drawing/2014/main" id="{71F118C1-19C6-4F7F-9D13-27BF14AC1706}"/>
              </a:ext>
            </a:extLst>
          </p:cNvPr>
          <p:cNvSpPr>
            <a:spLocks/>
          </p:cNvSpPr>
          <p:nvPr/>
        </p:nvSpPr>
        <p:spPr bwMode="gray">
          <a:xfrm>
            <a:off x="1158000" y="1921375"/>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cs typeface="Arial" panose="020B0604020202020204" pitchFamily="34" charset="0"/>
            </a:endParaRPr>
          </a:p>
        </p:txBody>
      </p:sp>
      <p:sp>
        <p:nvSpPr>
          <p:cNvPr id="8" name="Freeform 5">
            <a:extLst>
              <a:ext uri="{FF2B5EF4-FFF2-40B4-BE49-F238E27FC236}">
                <a16:creationId xmlns="" xmlns:a16="http://schemas.microsoft.com/office/drawing/2014/main" id="{6179384A-E7EE-4B70-8186-A57960861517}"/>
              </a:ext>
            </a:extLst>
          </p:cNvPr>
          <p:cNvSpPr>
            <a:spLocks/>
          </p:cNvSpPr>
          <p:nvPr/>
        </p:nvSpPr>
        <p:spPr bwMode="gray">
          <a:xfrm>
            <a:off x="1161175" y="4958263"/>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cs typeface="Arial" panose="020B0604020202020204" pitchFamily="34" charset="0"/>
            </a:endParaRPr>
          </a:p>
        </p:txBody>
      </p:sp>
      <p:sp>
        <p:nvSpPr>
          <p:cNvPr id="9" name="Freeform 6">
            <a:extLst>
              <a:ext uri="{FF2B5EF4-FFF2-40B4-BE49-F238E27FC236}">
                <a16:creationId xmlns="" xmlns:a16="http://schemas.microsoft.com/office/drawing/2014/main" id="{D8733438-1039-4D0D-87B8-D503518168F3}"/>
              </a:ext>
            </a:extLst>
          </p:cNvPr>
          <p:cNvSpPr>
            <a:spLocks/>
          </p:cNvSpPr>
          <p:nvPr/>
        </p:nvSpPr>
        <p:spPr bwMode="gray">
          <a:xfrm>
            <a:off x="1953338" y="2596063"/>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cs typeface="Arial" panose="020B0604020202020204" pitchFamily="34" charset="0"/>
            </a:endParaRPr>
          </a:p>
        </p:txBody>
      </p:sp>
      <p:sp>
        <p:nvSpPr>
          <p:cNvPr id="10" name="Text Box 7">
            <a:extLst>
              <a:ext uri="{FF2B5EF4-FFF2-40B4-BE49-F238E27FC236}">
                <a16:creationId xmlns="" xmlns:a16="http://schemas.microsoft.com/office/drawing/2014/main" id="{9CBD15B4-C998-42B3-9CB8-A30FC37F2396}"/>
              </a:ext>
            </a:extLst>
          </p:cNvPr>
          <p:cNvSpPr txBox="1">
            <a:spLocks noChangeArrowheads="1"/>
          </p:cNvSpPr>
          <p:nvPr/>
        </p:nvSpPr>
        <p:spPr bwMode="gray">
          <a:xfrm>
            <a:off x="1623138" y="2332538"/>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cs typeface="Arial" panose="020B0604020202020204" pitchFamily="34" charset="0"/>
              </a:rPr>
              <a:t>1</a:t>
            </a:r>
          </a:p>
        </p:txBody>
      </p:sp>
      <p:sp>
        <p:nvSpPr>
          <p:cNvPr id="11" name="Text Box 8">
            <a:extLst>
              <a:ext uri="{FF2B5EF4-FFF2-40B4-BE49-F238E27FC236}">
                <a16:creationId xmlns="" xmlns:a16="http://schemas.microsoft.com/office/drawing/2014/main" id="{D3869A83-894F-499A-8739-44CE03FBF1B6}"/>
              </a:ext>
            </a:extLst>
          </p:cNvPr>
          <p:cNvSpPr txBox="1">
            <a:spLocks noChangeArrowheads="1"/>
          </p:cNvSpPr>
          <p:nvPr/>
        </p:nvSpPr>
        <p:spPr bwMode="gray">
          <a:xfrm>
            <a:off x="1496138" y="5291638"/>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cs typeface="Arial" panose="020B0604020202020204" pitchFamily="34" charset="0"/>
              </a:rPr>
              <a:t>4</a:t>
            </a:r>
          </a:p>
        </p:txBody>
      </p:sp>
      <p:sp>
        <p:nvSpPr>
          <p:cNvPr id="15" name="Line 27">
            <a:extLst>
              <a:ext uri="{FF2B5EF4-FFF2-40B4-BE49-F238E27FC236}">
                <a16:creationId xmlns="" xmlns:a16="http://schemas.microsoft.com/office/drawing/2014/main" id="{E460AC31-D494-429B-832B-D86B71BC3D0F}"/>
              </a:ext>
            </a:extLst>
          </p:cNvPr>
          <p:cNvSpPr>
            <a:spLocks noChangeShapeType="1"/>
          </p:cNvSpPr>
          <p:nvPr/>
        </p:nvSpPr>
        <p:spPr bwMode="black">
          <a:xfrm flipV="1">
            <a:off x="2749469" y="2596033"/>
            <a:ext cx="2422469" cy="3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6" name="Line 28">
            <a:extLst>
              <a:ext uri="{FF2B5EF4-FFF2-40B4-BE49-F238E27FC236}">
                <a16:creationId xmlns="" xmlns:a16="http://schemas.microsoft.com/office/drawing/2014/main" id="{864E6B32-E977-42D7-9188-46ABC0BDFAA1}"/>
              </a:ext>
            </a:extLst>
          </p:cNvPr>
          <p:cNvSpPr>
            <a:spLocks noChangeShapeType="1"/>
          </p:cNvSpPr>
          <p:nvPr/>
        </p:nvSpPr>
        <p:spPr bwMode="black">
          <a:xfrm flipV="1">
            <a:off x="3426539" y="3900395"/>
            <a:ext cx="1745399" cy="6"/>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 name="Freeform 29">
            <a:extLst>
              <a:ext uri="{FF2B5EF4-FFF2-40B4-BE49-F238E27FC236}">
                <a16:creationId xmlns="" xmlns:a16="http://schemas.microsoft.com/office/drawing/2014/main" id="{DABD8F9B-4BB3-482D-949A-C0BDAEC25332}"/>
              </a:ext>
            </a:extLst>
          </p:cNvPr>
          <p:cNvSpPr>
            <a:spLocks/>
          </p:cNvSpPr>
          <p:nvPr/>
        </p:nvSpPr>
        <p:spPr bwMode="gray">
          <a:xfrm>
            <a:off x="1956513" y="4162925"/>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cs typeface="Arial" panose="020B0604020202020204" pitchFamily="34" charset="0"/>
            </a:endParaRPr>
          </a:p>
        </p:txBody>
      </p:sp>
      <p:sp>
        <p:nvSpPr>
          <p:cNvPr id="18" name="Text Box 30">
            <a:extLst>
              <a:ext uri="{FF2B5EF4-FFF2-40B4-BE49-F238E27FC236}">
                <a16:creationId xmlns="" xmlns:a16="http://schemas.microsoft.com/office/drawing/2014/main" id="{74AEC873-A69F-468D-8195-58D15FB69D5F}"/>
              </a:ext>
            </a:extLst>
          </p:cNvPr>
          <p:cNvSpPr txBox="1">
            <a:spLocks noChangeArrowheads="1"/>
          </p:cNvSpPr>
          <p:nvPr/>
        </p:nvSpPr>
        <p:spPr bwMode="gray">
          <a:xfrm>
            <a:off x="2445463" y="3148513"/>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dirty="0">
                <a:solidFill>
                  <a:srgbClr val="FEFEFE"/>
                </a:solidFill>
                <a:latin typeface="Arial Black" panose="020B0A04020102020204" pitchFamily="34" charset="0"/>
                <a:cs typeface="Arial" panose="020B0604020202020204" pitchFamily="34" charset="0"/>
              </a:rPr>
              <a:t>2</a:t>
            </a:r>
          </a:p>
        </p:txBody>
      </p:sp>
      <p:sp>
        <p:nvSpPr>
          <p:cNvPr id="19" name="Text Box 31">
            <a:extLst>
              <a:ext uri="{FF2B5EF4-FFF2-40B4-BE49-F238E27FC236}">
                <a16:creationId xmlns="" xmlns:a16="http://schemas.microsoft.com/office/drawing/2014/main" id="{C1C72C54-22B5-4065-81A9-808DE946AC97}"/>
              </a:ext>
            </a:extLst>
          </p:cNvPr>
          <p:cNvSpPr txBox="1">
            <a:spLocks noChangeArrowheads="1"/>
          </p:cNvSpPr>
          <p:nvPr/>
        </p:nvSpPr>
        <p:spPr bwMode="gray">
          <a:xfrm>
            <a:off x="2381963" y="4426450"/>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cs typeface="Arial" panose="020B0604020202020204" pitchFamily="34" charset="0"/>
              </a:rPr>
              <a:t>3</a:t>
            </a:r>
          </a:p>
        </p:txBody>
      </p:sp>
      <p:sp>
        <p:nvSpPr>
          <p:cNvPr id="20" name="Line 32">
            <a:extLst>
              <a:ext uri="{FF2B5EF4-FFF2-40B4-BE49-F238E27FC236}">
                <a16:creationId xmlns="" xmlns:a16="http://schemas.microsoft.com/office/drawing/2014/main" id="{637B7DB2-AE43-42B3-9279-9EEC0564FEE2}"/>
              </a:ext>
            </a:extLst>
          </p:cNvPr>
          <p:cNvSpPr>
            <a:spLocks noChangeShapeType="1"/>
          </p:cNvSpPr>
          <p:nvPr/>
        </p:nvSpPr>
        <p:spPr bwMode="black">
          <a:xfrm>
            <a:off x="3161677" y="5218462"/>
            <a:ext cx="2010262" cy="24154"/>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22" name="Group 34">
            <a:extLst>
              <a:ext uri="{FF2B5EF4-FFF2-40B4-BE49-F238E27FC236}">
                <a16:creationId xmlns="" xmlns:a16="http://schemas.microsoft.com/office/drawing/2014/main" id="{BF4398A2-F57D-4874-96AE-4EBDB3240FFD}"/>
              </a:ext>
            </a:extLst>
          </p:cNvPr>
          <p:cNvGrpSpPr>
            <a:grpSpLocks/>
          </p:cNvGrpSpPr>
          <p:nvPr/>
        </p:nvGrpSpPr>
        <p:grpSpPr bwMode="auto">
          <a:xfrm rot="19378231" flipV="1">
            <a:off x="1613613" y="5217025"/>
            <a:ext cx="2066925" cy="412750"/>
            <a:chOff x="1565" y="2568"/>
            <a:chExt cx="1118" cy="279"/>
          </a:xfrm>
        </p:grpSpPr>
        <p:sp>
          <p:nvSpPr>
            <p:cNvPr id="23" name="AutoShape 35">
              <a:extLst>
                <a:ext uri="{FF2B5EF4-FFF2-40B4-BE49-F238E27FC236}">
                  <a16:creationId xmlns="" xmlns:a16="http://schemas.microsoft.com/office/drawing/2014/main" id="{3DC63FFF-A70B-4241-816C-69CD3E06D515}"/>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cs typeface="Arial" panose="020B0604020202020204" pitchFamily="34" charset="0"/>
              </a:endParaRPr>
            </a:p>
          </p:txBody>
        </p:sp>
        <p:sp>
          <p:nvSpPr>
            <p:cNvPr id="24" name="AutoShape 36">
              <a:extLst>
                <a:ext uri="{FF2B5EF4-FFF2-40B4-BE49-F238E27FC236}">
                  <a16:creationId xmlns="" xmlns:a16="http://schemas.microsoft.com/office/drawing/2014/main" id="{36EC7825-AA7F-4533-B8BC-E09F65CC78B6}"/>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cs typeface="Arial" panose="020B0604020202020204" pitchFamily="34" charset="0"/>
              </a:endParaRPr>
            </a:p>
          </p:txBody>
        </p:sp>
        <p:sp>
          <p:nvSpPr>
            <p:cNvPr id="25" name="AutoShape 37">
              <a:extLst>
                <a:ext uri="{FF2B5EF4-FFF2-40B4-BE49-F238E27FC236}">
                  <a16:creationId xmlns="" xmlns:a16="http://schemas.microsoft.com/office/drawing/2014/main" id="{221CBE71-817F-4C5B-BB8B-F16B3112590A}"/>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cs typeface="Arial" panose="020B0604020202020204" pitchFamily="34" charset="0"/>
              </a:endParaRPr>
            </a:p>
          </p:txBody>
        </p:sp>
        <p:sp>
          <p:nvSpPr>
            <p:cNvPr id="26" name="AutoShape 38">
              <a:extLst>
                <a:ext uri="{FF2B5EF4-FFF2-40B4-BE49-F238E27FC236}">
                  <a16:creationId xmlns="" xmlns:a16="http://schemas.microsoft.com/office/drawing/2014/main" id="{7E8264D1-630E-4450-B23F-C1A83E2E936E}"/>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cs typeface="Arial" panose="020B0604020202020204" pitchFamily="34" charset="0"/>
              </a:endParaRPr>
            </a:p>
          </p:txBody>
        </p:sp>
      </p:grpSp>
      <p:sp>
        <p:nvSpPr>
          <p:cNvPr id="28" name="Line 32">
            <a:extLst>
              <a:ext uri="{FF2B5EF4-FFF2-40B4-BE49-F238E27FC236}">
                <a16:creationId xmlns="" xmlns:a16="http://schemas.microsoft.com/office/drawing/2014/main" id="{F8265BBB-1FAD-4A3F-97E5-BF58D7BC1132}"/>
              </a:ext>
            </a:extLst>
          </p:cNvPr>
          <p:cNvSpPr>
            <a:spLocks noChangeShapeType="1"/>
          </p:cNvSpPr>
          <p:nvPr/>
        </p:nvSpPr>
        <p:spPr bwMode="black">
          <a:xfrm>
            <a:off x="1163500" y="6416542"/>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0" name="TextBox 29">
            <a:extLst>
              <a:ext uri="{FF2B5EF4-FFF2-40B4-BE49-F238E27FC236}">
                <a16:creationId xmlns="" xmlns:a16="http://schemas.microsoft.com/office/drawing/2014/main" id="{5FA288E7-4EDE-4597-B08A-757B95C421CF}"/>
              </a:ext>
            </a:extLst>
          </p:cNvPr>
          <p:cNvSpPr txBox="1"/>
          <p:nvPr/>
        </p:nvSpPr>
        <p:spPr>
          <a:xfrm>
            <a:off x="5331065" y="4773597"/>
            <a:ext cx="2166399" cy="369332"/>
          </a:xfrm>
          <a:prstGeom prst="rect">
            <a:avLst/>
          </a:prstGeom>
          <a:noFill/>
          <a:ln>
            <a:solidFill>
              <a:srgbClr val="663300"/>
            </a:solidFill>
          </a:ln>
        </p:spPr>
        <p:txBody>
          <a:bodyPr wrap="square">
            <a:spAutoFit/>
          </a:bodyPr>
          <a:lstStyle/>
          <a:p>
            <a:r>
              <a:rPr lang="en-US" b="1" dirty="0">
                <a:solidFill>
                  <a:srgbClr val="00B050"/>
                </a:solidFill>
                <a:latin typeface="arial" panose="020B0604020202020204" pitchFamily="34" charset="0"/>
              </a:rPr>
              <a:t>K</a:t>
            </a:r>
            <a:r>
              <a:rPr lang="vi-VN" b="1" i="0" dirty="0">
                <a:solidFill>
                  <a:srgbClr val="00B050"/>
                </a:solidFill>
                <a:effectLst/>
                <a:latin typeface="arial" panose="020B0604020202020204" pitchFamily="34" charset="0"/>
              </a:rPr>
              <a:t>inh tế tư nhân </a:t>
            </a:r>
            <a:endParaRPr lang="en-US" b="1" i="0" dirty="0">
              <a:solidFill>
                <a:srgbClr val="00B050"/>
              </a:solidFill>
              <a:effectLst/>
              <a:latin typeface="arial" panose="020B0604020202020204" pitchFamily="34" charset="0"/>
            </a:endParaRPr>
          </a:p>
        </p:txBody>
      </p:sp>
      <p:sp>
        <p:nvSpPr>
          <p:cNvPr id="32" name="TextBox 31">
            <a:extLst>
              <a:ext uri="{FF2B5EF4-FFF2-40B4-BE49-F238E27FC236}">
                <a16:creationId xmlns="" xmlns:a16="http://schemas.microsoft.com/office/drawing/2014/main" id="{AE510EDC-4F5D-46CA-8E1E-65BF6E64D152}"/>
              </a:ext>
            </a:extLst>
          </p:cNvPr>
          <p:cNvSpPr txBox="1"/>
          <p:nvPr/>
        </p:nvSpPr>
        <p:spPr>
          <a:xfrm>
            <a:off x="5291522" y="2219179"/>
            <a:ext cx="2205943" cy="369332"/>
          </a:xfrm>
          <a:prstGeom prst="rect">
            <a:avLst/>
          </a:prstGeom>
          <a:noFill/>
          <a:ln>
            <a:solidFill>
              <a:srgbClr val="663300"/>
            </a:solidFill>
          </a:ln>
        </p:spPr>
        <p:txBody>
          <a:bodyPr wrap="square">
            <a:spAutoFit/>
          </a:bodyPr>
          <a:lstStyle/>
          <a:p>
            <a:pPr algn="ctr"/>
            <a:r>
              <a:rPr lang="en-US" b="1" dirty="0">
                <a:solidFill>
                  <a:schemeClr val="accent6">
                    <a:lumMod val="50000"/>
                  </a:schemeClr>
                </a:solidFill>
                <a:latin typeface="arial" panose="020B0604020202020204" pitchFamily="34" charset="0"/>
              </a:rPr>
              <a:t>K</a:t>
            </a:r>
            <a:r>
              <a:rPr lang="vi-VN" b="1" i="0" dirty="0">
                <a:solidFill>
                  <a:schemeClr val="accent6">
                    <a:lumMod val="50000"/>
                  </a:schemeClr>
                </a:solidFill>
                <a:effectLst/>
                <a:latin typeface="arial" panose="020B0604020202020204" pitchFamily="34" charset="0"/>
              </a:rPr>
              <a:t>inh tế nhà nước</a:t>
            </a:r>
            <a:endParaRPr lang="en-US" b="1" dirty="0">
              <a:solidFill>
                <a:schemeClr val="accent6">
                  <a:lumMod val="50000"/>
                </a:schemeClr>
              </a:solidFill>
            </a:endParaRPr>
          </a:p>
        </p:txBody>
      </p:sp>
      <p:sp>
        <p:nvSpPr>
          <p:cNvPr id="34" name="TextBox 33">
            <a:extLst>
              <a:ext uri="{FF2B5EF4-FFF2-40B4-BE49-F238E27FC236}">
                <a16:creationId xmlns="" xmlns:a16="http://schemas.microsoft.com/office/drawing/2014/main" id="{6107433C-5C11-4BE6-B402-37359C53C63E}"/>
              </a:ext>
            </a:extLst>
          </p:cNvPr>
          <p:cNvSpPr txBox="1"/>
          <p:nvPr/>
        </p:nvSpPr>
        <p:spPr>
          <a:xfrm>
            <a:off x="5331066" y="3206163"/>
            <a:ext cx="2166399" cy="646331"/>
          </a:xfrm>
          <a:prstGeom prst="rect">
            <a:avLst/>
          </a:prstGeom>
          <a:noFill/>
          <a:ln>
            <a:solidFill>
              <a:srgbClr val="663300"/>
            </a:solidFill>
          </a:ln>
        </p:spPr>
        <p:txBody>
          <a:bodyPr wrap="square">
            <a:spAutoFit/>
          </a:bodyPr>
          <a:lstStyle/>
          <a:p>
            <a:pPr algn="just"/>
            <a:r>
              <a:rPr lang="en-US" b="1" dirty="0">
                <a:solidFill>
                  <a:srgbClr val="FF3399"/>
                </a:solidFill>
                <a:latin typeface="arial" panose="020B0604020202020204" pitchFamily="34" charset="0"/>
              </a:rPr>
              <a:t>K</a:t>
            </a:r>
            <a:r>
              <a:rPr lang="vi-VN" b="1" i="0" dirty="0">
                <a:solidFill>
                  <a:srgbClr val="FF3399"/>
                </a:solidFill>
                <a:effectLst/>
                <a:latin typeface="arial" panose="020B0604020202020204" pitchFamily="34" charset="0"/>
              </a:rPr>
              <a:t>inh tế tập thể, hợp tác xã; </a:t>
            </a:r>
            <a:endParaRPr lang="en-US" b="1" dirty="0">
              <a:solidFill>
                <a:srgbClr val="FF3399"/>
              </a:solidFill>
            </a:endParaRPr>
          </a:p>
        </p:txBody>
      </p:sp>
      <p:sp>
        <p:nvSpPr>
          <p:cNvPr id="36" name="TextBox 35">
            <a:extLst>
              <a:ext uri="{FF2B5EF4-FFF2-40B4-BE49-F238E27FC236}">
                <a16:creationId xmlns="" xmlns:a16="http://schemas.microsoft.com/office/drawing/2014/main" id="{D8896B1E-49F6-4985-8BF8-6B16D47258C0}"/>
              </a:ext>
            </a:extLst>
          </p:cNvPr>
          <p:cNvSpPr txBox="1"/>
          <p:nvPr/>
        </p:nvSpPr>
        <p:spPr>
          <a:xfrm>
            <a:off x="5331066" y="5718675"/>
            <a:ext cx="2232683" cy="646331"/>
          </a:xfrm>
          <a:prstGeom prst="rect">
            <a:avLst/>
          </a:prstGeom>
          <a:noFill/>
          <a:ln>
            <a:solidFill>
              <a:srgbClr val="663300"/>
            </a:solidFill>
          </a:ln>
        </p:spPr>
        <p:txBody>
          <a:bodyPr wrap="square">
            <a:spAutoFit/>
          </a:bodyPr>
          <a:lstStyle/>
          <a:p>
            <a:pPr algn="ctr"/>
            <a:r>
              <a:rPr lang="en-US" dirty="0">
                <a:solidFill>
                  <a:srgbClr val="000000"/>
                </a:solidFill>
                <a:latin typeface="arial" panose="020B0604020202020204" pitchFamily="34" charset="0"/>
              </a:rPr>
              <a:t>K</a:t>
            </a:r>
            <a:r>
              <a:rPr lang="vi-VN" b="0" i="0" dirty="0">
                <a:solidFill>
                  <a:srgbClr val="000000"/>
                </a:solidFill>
                <a:effectLst/>
                <a:latin typeface="arial" panose="020B0604020202020204" pitchFamily="34" charset="0"/>
              </a:rPr>
              <a:t>inh tế có vốn đầu tư nước ngoài. </a:t>
            </a:r>
            <a:endParaRPr lang="en-US" dirty="0"/>
          </a:p>
        </p:txBody>
      </p:sp>
      <p:sp>
        <p:nvSpPr>
          <p:cNvPr id="37" name="TextBox 36">
            <a:extLst>
              <a:ext uri="{FF2B5EF4-FFF2-40B4-BE49-F238E27FC236}">
                <a16:creationId xmlns="" xmlns:a16="http://schemas.microsoft.com/office/drawing/2014/main" id="{27C9E7DB-F799-48D8-A85E-BCF87A3F1A12}"/>
              </a:ext>
            </a:extLst>
          </p:cNvPr>
          <p:cNvSpPr txBox="1"/>
          <p:nvPr/>
        </p:nvSpPr>
        <p:spPr>
          <a:xfrm>
            <a:off x="2832444" y="2155292"/>
            <a:ext cx="2118463"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dirty="0" err="1">
                <a:solidFill>
                  <a:srgbClr val="C00000"/>
                </a:solidFill>
                <a:latin typeface="+mj-lt"/>
              </a:rPr>
              <a:t>S</a:t>
            </a:r>
            <a:r>
              <a:rPr lang="en-US" sz="1800" i="0" dirty="0" err="1">
                <a:solidFill>
                  <a:srgbClr val="C00000"/>
                </a:solidFill>
                <a:effectLst/>
                <a:latin typeface="+mj-lt"/>
              </a:rPr>
              <a:t>ở</a:t>
            </a:r>
            <a:r>
              <a:rPr lang="en-US" sz="1800" i="0" dirty="0">
                <a:solidFill>
                  <a:srgbClr val="C00000"/>
                </a:solidFill>
                <a:effectLst/>
                <a:latin typeface="+mj-lt"/>
              </a:rPr>
              <a:t> </a:t>
            </a:r>
            <a:r>
              <a:rPr lang="en-US" sz="1800" i="0" dirty="0" err="1">
                <a:solidFill>
                  <a:srgbClr val="C00000"/>
                </a:solidFill>
                <a:effectLst/>
                <a:latin typeface="+mj-lt"/>
              </a:rPr>
              <a:t>hữu</a:t>
            </a:r>
            <a:r>
              <a:rPr lang="en-US" sz="1800" i="0" dirty="0">
                <a:solidFill>
                  <a:srgbClr val="C00000"/>
                </a:solidFill>
                <a:effectLst/>
                <a:latin typeface="+mj-lt"/>
              </a:rPr>
              <a:t> </a:t>
            </a:r>
            <a:r>
              <a:rPr lang="en-US" dirty="0" err="1">
                <a:solidFill>
                  <a:srgbClr val="C00000"/>
                </a:solidFill>
                <a:latin typeface="+mj-lt"/>
              </a:rPr>
              <a:t>nhà</a:t>
            </a:r>
            <a:r>
              <a:rPr lang="en-US" dirty="0">
                <a:solidFill>
                  <a:srgbClr val="C00000"/>
                </a:solidFill>
                <a:latin typeface="+mj-lt"/>
              </a:rPr>
              <a:t> </a:t>
            </a:r>
            <a:r>
              <a:rPr lang="en-US" dirty="0" err="1">
                <a:solidFill>
                  <a:srgbClr val="C00000"/>
                </a:solidFill>
                <a:latin typeface="+mj-lt"/>
              </a:rPr>
              <a:t>nước</a:t>
            </a:r>
            <a:endParaRPr lang="en-US" dirty="0">
              <a:solidFill>
                <a:srgbClr val="C00000"/>
              </a:solidFill>
            </a:endParaRPr>
          </a:p>
        </p:txBody>
      </p:sp>
      <p:sp>
        <p:nvSpPr>
          <p:cNvPr id="38" name="TextBox 37">
            <a:extLst>
              <a:ext uri="{FF2B5EF4-FFF2-40B4-BE49-F238E27FC236}">
                <a16:creationId xmlns="" xmlns:a16="http://schemas.microsoft.com/office/drawing/2014/main" id="{A2E5F63B-3DEE-44DD-8E17-E3F7302CC121}"/>
              </a:ext>
            </a:extLst>
          </p:cNvPr>
          <p:cNvSpPr txBox="1"/>
          <p:nvPr/>
        </p:nvSpPr>
        <p:spPr>
          <a:xfrm>
            <a:off x="3373678" y="3395955"/>
            <a:ext cx="1957388"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dirty="0" err="1">
                <a:solidFill>
                  <a:srgbClr val="33CC33"/>
                </a:solidFill>
                <a:latin typeface="+mj-lt"/>
              </a:rPr>
              <a:t>S</a:t>
            </a:r>
            <a:r>
              <a:rPr lang="en-US" sz="1800" i="0" dirty="0" err="1">
                <a:solidFill>
                  <a:srgbClr val="33CC33"/>
                </a:solidFill>
                <a:effectLst/>
                <a:latin typeface="+mj-lt"/>
              </a:rPr>
              <a:t>ở</a:t>
            </a:r>
            <a:r>
              <a:rPr lang="en-US" sz="1800" i="0" dirty="0">
                <a:solidFill>
                  <a:srgbClr val="33CC33"/>
                </a:solidFill>
                <a:effectLst/>
                <a:latin typeface="+mj-lt"/>
              </a:rPr>
              <a:t> </a:t>
            </a:r>
            <a:r>
              <a:rPr lang="en-US" sz="1800" i="0" dirty="0" err="1">
                <a:solidFill>
                  <a:srgbClr val="33CC33"/>
                </a:solidFill>
                <a:effectLst/>
                <a:latin typeface="+mj-lt"/>
              </a:rPr>
              <a:t>hữu</a:t>
            </a:r>
            <a:r>
              <a:rPr lang="en-US" dirty="0">
                <a:solidFill>
                  <a:srgbClr val="33CC33"/>
                </a:solidFill>
                <a:latin typeface="+mj-lt"/>
              </a:rPr>
              <a:t> </a:t>
            </a:r>
            <a:r>
              <a:rPr lang="en-US" dirty="0" err="1">
                <a:solidFill>
                  <a:srgbClr val="33CC33"/>
                </a:solidFill>
                <a:latin typeface="+mj-lt"/>
              </a:rPr>
              <a:t>tập</a:t>
            </a:r>
            <a:r>
              <a:rPr lang="en-US" dirty="0">
                <a:solidFill>
                  <a:srgbClr val="33CC33"/>
                </a:solidFill>
                <a:latin typeface="+mj-lt"/>
              </a:rPr>
              <a:t> </a:t>
            </a:r>
            <a:r>
              <a:rPr lang="en-US" dirty="0" err="1">
                <a:solidFill>
                  <a:srgbClr val="33CC33"/>
                </a:solidFill>
                <a:latin typeface="+mj-lt"/>
              </a:rPr>
              <a:t>thể</a:t>
            </a:r>
            <a:endParaRPr lang="en-US" dirty="0">
              <a:solidFill>
                <a:srgbClr val="33CC33"/>
              </a:solidFill>
            </a:endParaRPr>
          </a:p>
        </p:txBody>
      </p:sp>
      <p:sp>
        <p:nvSpPr>
          <p:cNvPr id="39" name="TextBox 38">
            <a:extLst>
              <a:ext uri="{FF2B5EF4-FFF2-40B4-BE49-F238E27FC236}">
                <a16:creationId xmlns="" xmlns:a16="http://schemas.microsoft.com/office/drawing/2014/main" id="{8EF5CB6A-F90B-4A0C-97BF-18557687DB55}"/>
              </a:ext>
            </a:extLst>
          </p:cNvPr>
          <p:cNvSpPr txBox="1"/>
          <p:nvPr/>
        </p:nvSpPr>
        <p:spPr>
          <a:xfrm>
            <a:off x="3336050" y="4610996"/>
            <a:ext cx="1957388"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en-US" dirty="0" err="1">
                <a:solidFill>
                  <a:srgbClr val="00B0F0"/>
                </a:solidFill>
                <a:latin typeface="+mj-lt"/>
              </a:rPr>
              <a:t>S</a:t>
            </a:r>
            <a:r>
              <a:rPr lang="en-US" sz="1800" i="0" dirty="0" err="1">
                <a:solidFill>
                  <a:srgbClr val="00B0F0"/>
                </a:solidFill>
                <a:effectLst/>
                <a:latin typeface="+mj-lt"/>
              </a:rPr>
              <a:t>ở</a:t>
            </a:r>
            <a:r>
              <a:rPr lang="en-US" sz="1800" i="0" dirty="0">
                <a:solidFill>
                  <a:srgbClr val="00B0F0"/>
                </a:solidFill>
                <a:effectLst/>
                <a:latin typeface="+mj-lt"/>
              </a:rPr>
              <a:t> </a:t>
            </a:r>
            <a:r>
              <a:rPr lang="en-US" sz="1800" i="0" dirty="0" err="1">
                <a:solidFill>
                  <a:srgbClr val="00B0F0"/>
                </a:solidFill>
                <a:effectLst/>
                <a:latin typeface="+mj-lt"/>
              </a:rPr>
              <a:t>hữu</a:t>
            </a:r>
            <a:r>
              <a:rPr lang="en-US" sz="1800" i="0" dirty="0">
                <a:solidFill>
                  <a:srgbClr val="00B0F0"/>
                </a:solidFill>
                <a:effectLst/>
                <a:latin typeface="+mj-lt"/>
              </a:rPr>
              <a:t>  </a:t>
            </a:r>
            <a:r>
              <a:rPr lang="en-US" sz="1800" i="0" dirty="0" err="1">
                <a:solidFill>
                  <a:srgbClr val="00B0F0"/>
                </a:solidFill>
                <a:effectLst/>
                <a:latin typeface="+mj-lt"/>
              </a:rPr>
              <a:t>tư</a:t>
            </a:r>
            <a:r>
              <a:rPr lang="en-US" sz="1800" i="0" dirty="0">
                <a:solidFill>
                  <a:srgbClr val="00B0F0"/>
                </a:solidFill>
                <a:effectLst/>
                <a:latin typeface="+mj-lt"/>
              </a:rPr>
              <a:t> </a:t>
            </a:r>
            <a:r>
              <a:rPr lang="en-US" sz="1800" i="0" dirty="0" err="1">
                <a:solidFill>
                  <a:srgbClr val="00B0F0"/>
                </a:solidFill>
                <a:effectLst/>
                <a:latin typeface="+mj-lt"/>
              </a:rPr>
              <a:t>nhân</a:t>
            </a:r>
            <a:endParaRPr lang="en-US" dirty="0">
              <a:solidFill>
                <a:srgbClr val="00B0F0"/>
              </a:solidFill>
            </a:endParaRPr>
          </a:p>
        </p:txBody>
      </p:sp>
      <p:sp>
        <p:nvSpPr>
          <p:cNvPr id="40" name="TextBox 39">
            <a:extLst>
              <a:ext uri="{FF2B5EF4-FFF2-40B4-BE49-F238E27FC236}">
                <a16:creationId xmlns="" xmlns:a16="http://schemas.microsoft.com/office/drawing/2014/main" id="{E22145CB-DDBB-41F4-9785-D398920E5291}"/>
              </a:ext>
            </a:extLst>
          </p:cNvPr>
          <p:cNvSpPr txBox="1"/>
          <p:nvPr/>
        </p:nvSpPr>
        <p:spPr>
          <a:xfrm>
            <a:off x="2801717" y="5705115"/>
            <a:ext cx="1957388" cy="369332"/>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en-US" dirty="0" err="1">
                <a:solidFill>
                  <a:srgbClr val="7030A0"/>
                </a:solidFill>
                <a:latin typeface="+mj-lt"/>
              </a:rPr>
              <a:t>S</a:t>
            </a:r>
            <a:r>
              <a:rPr lang="en-US" sz="1800" i="0" dirty="0" err="1">
                <a:solidFill>
                  <a:srgbClr val="7030A0"/>
                </a:solidFill>
                <a:effectLst/>
                <a:latin typeface="+mj-lt"/>
              </a:rPr>
              <a:t>ở</a:t>
            </a:r>
            <a:r>
              <a:rPr lang="en-US" sz="1800" i="0" dirty="0">
                <a:solidFill>
                  <a:srgbClr val="7030A0"/>
                </a:solidFill>
                <a:effectLst/>
                <a:latin typeface="+mj-lt"/>
              </a:rPr>
              <a:t> </a:t>
            </a:r>
            <a:r>
              <a:rPr lang="en-US" sz="1800" i="0" dirty="0" err="1">
                <a:solidFill>
                  <a:srgbClr val="7030A0"/>
                </a:solidFill>
                <a:effectLst/>
                <a:latin typeface="+mj-lt"/>
              </a:rPr>
              <a:t>hữu</a:t>
            </a:r>
            <a:r>
              <a:rPr lang="en-US" sz="1800" i="0" dirty="0">
                <a:solidFill>
                  <a:srgbClr val="7030A0"/>
                </a:solidFill>
                <a:effectLst/>
                <a:latin typeface="+mj-lt"/>
              </a:rPr>
              <a:t>  </a:t>
            </a:r>
            <a:r>
              <a:rPr lang="en-US" sz="1800" i="0" dirty="0" err="1">
                <a:solidFill>
                  <a:srgbClr val="7030A0"/>
                </a:solidFill>
                <a:effectLst/>
                <a:latin typeface="+mj-lt"/>
              </a:rPr>
              <a:t>hỗn</a:t>
            </a:r>
            <a:r>
              <a:rPr lang="en-US" sz="1800" i="0" dirty="0">
                <a:solidFill>
                  <a:srgbClr val="7030A0"/>
                </a:solidFill>
                <a:effectLst/>
                <a:latin typeface="+mj-lt"/>
              </a:rPr>
              <a:t> </a:t>
            </a:r>
            <a:r>
              <a:rPr lang="en-US" sz="1800" i="0" dirty="0" err="1">
                <a:solidFill>
                  <a:srgbClr val="7030A0"/>
                </a:solidFill>
                <a:effectLst/>
                <a:latin typeface="+mj-lt"/>
              </a:rPr>
              <a:t>hợp</a:t>
            </a:r>
            <a:endParaRPr lang="en-US" dirty="0">
              <a:solidFill>
                <a:srgbClr val="7030A0"/>
              </a:solidFill>
            </a:endParaRPr>
          </a:p>
        </p:txBody>
      </p:sp>
      <p:pic>
        <p:nvPicPr>
          <p:cNvPr id="1026" name="Picture 2" descr="Khái niệm &amp;#39;Doanh nghiệp nhà nước&amp;#39; sẽ thay đổi từ 01/01/2021">
            <a:extLst>
              <a:ext uri="{FF2B5EF4-FFF2-40B4-BE49-F238E27FC236}">
                <a16:creationId xmlns="" xmlns:a16="http://schemas.microsoft.com/office/drawing/2014/main" id="{695C2F18-6947-45D2-979D-4A815ACCDFA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85859" y="1805182"/>
            <a:ext cx="1759209" cy="1137034"/>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liên minh hợp tác xã việt nam - các bài viết về liên minh hợp tác xã việt  nam, tin tức liên minh hợp tác xã việt nam">
            <a:extLst>
              <a:ext uri="{FF2B5EF4-FFF2-40B4-BE49-F238E27FC236}">
                <a16:creationId xmlns="" xmlns:a16="http://schemas.microsoft.com/office/drawing/2014/main" id="{F92DD941-084E-4D45-9A3F-7B158611C32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895312" y="3007033"/>
            <a:ext cx="2035888" cy="1137034"/>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Kinh tế tư nhân Việt Nam: Động lực phát triển và những kỳ vọng mới">
            <a:extLst>
              <a:ext uri="{FF2B5EF4-FFF2-40B4-BE49-F238E27FC236}">
                <a16:creationId xmlns="" xmlns:a16="http://schemas.microsoft.com/office/drawing/2014/main" id="{98B84D62-C785-4655-8708-B9A289DF507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558359" y="4170862"/>
            <a:ext cx="2035888" cy="1234618"/>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Thành Lập Công Ty Vốn Đầu Tư Nước Ngoài tại Việt Nam 2019 – DC Counsel –  Văn Phòng Công Ty Luật Sư Tư Vấn Pháp Lý TP.HCM">
            <a:extLst>
              <a:ext uri="{FF2B5EF4-FFF2-40B4-BE49-F238E27FC236}">
                <a16:creationId xmlns="" xmlns:a16="http://schemas.microsoft.com/office/drawing/2014/main" id="{44180DCD-772E-4A0E-BEDA-0445B16B15D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982972" y="5528404"/>
            <a:ext cx="1221909" cy="1234618"/>
          </a:xfrm>
          <a:prstGeom prst="rect">
            <a:avLst/>
          </a:prstGeom>
          <a:noFill/>
          <a:extLst>
            <a:ext uri="{909E8E84-426E-40DD-AFC4-6F175D3DCCD1}">
              <a14:hiddenFill xmlns:a14="http://schemas.microsoft.com/office/drawing/2010/main">
                <a:solidFill>
                  <a:srgbClr val="FFFFFF"/>
                </a:solidFill>
              </a14:hiddenFill>
            </a:ext>
          </a:extLst>
        </p:spPr>
      </p:pic>
      <p:sp>
        <p:nvSpPr>
          <p:cNvPr id="46" name="TextBox 45">
            <a:extLst>
              <a:ext uri="{FF2B5EF4-FFF2-40B4-BE49-F238E27FC236}">
                <a16:creationId xmlns="" xmlns:a16="http://schemas.microsoft.com/office/drawing/2014/main" id="{F37955FC-DDC3-4C1D-A398-64411D9FFCF4}"/>
              </a:ext>
            </a:extLst>
          </p:cNvPr>
          <p:cNvSpPr txBox="1"/>
          <p:nvPr/>
        </p:nvSpPr>
        <p:spPr>
          <a:xfrm>
            <a:off x="1007187" y="3712689"/>
            <a:ext cx="972024" cy="923330"/>
          </a:xfrm>
          <a:prstGeom prst="rect">
            <a:avLst/>
          </a:prstGeom>
          <a:noFill/>
        </p:spPr>
        <p:txBody>
          <a:bodyPr wrap="square">
            <a:spAutoFit/>
          </a:bodyPr>
          <a:lstStyle/>
          <a:p>
            <a:r>
              <a:rPr lang="en-US" b="1" dirty="0" err="1">
                <a:solidFill>
                  <a:srgbClr val="0070C0"/>
                </a:solidFill>
                <a:latin typeface="+mj-lt"/>
              </a:rPr>
              <a:t>T</a:t>
            </a:r>
            <a:r>
              <a:rPr lang="en-US" sz="1800" b="1" i="0" dirty="0" err="1">
                <a:solidFill>
                  <a:srgbClr val="0070C0"/>
                </a:solidFill>
                <a:effectLst/>
                <a:latin typeface="+mj-lt"/>
              </a:rPr>
              <a:t>hành</a:t>
            </a:r>
            <a:r>
              <a:rPr lang="en-US" sz="1800" b="1" i="0" dirty="0">
                <a:solidFill>
                  <a:srgbClr val="0070C0"/>
                </a:solidFill>
                <a:effectLst/>
                <a:latin typeface="+mj-lt"/>
              </a:rPr>
              <a:t> </a:t>
            </a:r>
            <a:r>
              <a:rPr lang="en-US" sz="1800" b="1" i="0" dirty="0" err="1">
                <a:solidFill>
                  <a:srgbClr val="0070C0"/>
                </a:solidFill>
                <a:effectLst/>
                <a:latin typeface="+mj-lt"/>
              </a:rPr>
              <a:t>phần</a:t>
            </a:r>
            <a:r>
              <a:rPr lang="en-US" sz="1800" b="1" i="0" dirty="0">
                <a:solidFill>
                  <a:srgbClr val="0070C0"/>
                </a:solidFill>
                <a:effectLst/>
                <a:latin typeface="+mj-lt"/>
              </a:rPr>
              <a:t> </a:t>
            </a:r>
            <a:r>
              <a:rPr lang="en-US" sz="1800" b="1" i="0" dirty="0" err="1">
                <a:solidFill>
                  <a:srgbClr val="0070C0"/>
                </a:solidFill>
                <a:effectLst/>
                <a:latin typeface="+mj-lt"/>
              </a:rPr>
              <a:t>kinh</a:t>
            </a:r>
            <a:r>
              <a:rPr lang="en-US" sz="1800" b="1" i="0" dirty="0">
                <a:solidFill>
                  <a:srgbClr val="0070C0"/>
                </a:solidFill>
                <a:effectLst/>
                <a:latin typeface="+mj-lt"/>
              </a:rPr>
              <a:t> </a:t>
            </a:r>
            <a:r>
              <a:rPr lang="en-US" sz="1800" b="1" i="0" dirty="0" err="1">
                <a:solidFill>
                  <a:srgbClr val="0070C0"/>
                </a:solidFill>
                <a:effectLst/>
                <a:latin typeface="+mj-lt"/>
              </a:rPr>
              <a:t>tế</a:t>
            </a:r>
            <a:endParaRPr lang="en-US" dirty="0"/>
          </a:p>
        </p:txBody>
      </p:sp>
      <p:sp>
        <p:nvSpPr>
          <p:cNvPr id="47" name="Oval 46">
            <a:extLst>
              <a:ext uri="{FF2B5EF4-FFF2-40B4-BE49-F238E27FC236}">
                <a16:creationId xmlns="" xmlns:a16="http://schemas.microsoft.com/office/drawing/2014/main" id="{31E22902-0273-47A8-96B2-2955D19C742E}"/>
              </a:ext>
            </a:extLst>
          </p:cNvPr>
          <p:cNvSpPr/>
          <p:nvPr/>
        </p:nvSpPr>
        <p:spPr>
          <a:xfrm>
            <a:off x="335861" y="3765287"/>
            <a:ext cx="513589" cy="562627"/>
          </a:xfrm>
          <a:prstGeom prst="ellipse">
            <a:avLst/>
          </a:prstGeom>
          <a:solidFill>
            <a:srgbClr val="000000"/>
          </a:solidFill>
          <a:ln w="12700" cap="flat">
            <a:solidFill>
              <a:schemeClr val="bg1"/>
            </a:solidFill>
            <a:prstDash val="solid"/>
            <a:miter lim="8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spAutoFit/>
          </a:bodyPr>
          <a:lstStyle/>
          <a:p>
            <a:pPr marL="0" marR="0" indent="0" algn="ctr" defTabSz="1828433" rtl="0" fontAlgn="auto" latinLnBrk="0" hangingPunct="0">
              <a:lnSpc>
                <a:spcPct val="100000"/>
              </a:lnSpc>
              <a:spcBef>
                <a:spcPts val="0"/>
              </a:spcBef>
              <a:spcAft>
                <a:spcPts val="0"/>
              </a:spcAft>
              <a:buClrTx/>
              <a:buSzTx/>
              <a:buFontTx/>
              <a:buNone/>
              <a:tabLst/>
            </a:pPr>
            <a:r>
              <a:rPr lang="en-US" sz="2000" b="1" dirty="0">
                <a:solidFill>
                  <a:schemeClr val="bg1"/>
                </a:solidFill>
                <a:latin typeface="Arial" panose="020B0604020202020204" pitchFamily="34" charset="0"/>
                <a:cs typeface="Arial" panose="020B0604020202020204" pitchFamily="34" charset="0"/>
                <a:sym typeface="Helvetica"/>
              </a:rPr>
              <a:t>2</a:t>
            </a:r>
            <a:endParaRPr kumimoji="0" lang="en-US" sz="2000" b="1" i="0" u="none" strike="noStrike" cap="none" spc="0" normalizeH="0" baseline="0" dirty="0">
              <a:ln>
                <a:noFill/>
              </a:ln>
              <a:solidFill>
                <a:schemeClr val="bg1"/>
              </a:solidFill>
              <a:effectLst/>
              <a:uFillTx/>
              <a:latin typeface="Arial" panose="020B0604020202020204" pitchFamily="34" charset="0"/>
              <a:cs typeface="Arial" panose="020B0604020202020204" pitchFamily="34" charset="0"/>
              <a:sym typeface="Helvetica"/>
            </a:endParaRPr>
          </a:p>
        </p:txBody>
      </p:sp>
      <p:sp>
        <p:nvSpPr>
          <p:cNvPr id="49" name="TextBox 48">
            <a:extLst>
              <a:ext uri="{FF2B5EF4-FFF2-40B4-BE49-F238E27FC236}">
                <a16:creationId xmlns="" xmlns:a16="http://schemas.microsoft.com/office/drawing/2014/main" id="{54F087A3-8CB1-4CA2-83FB-DF44DC5F03F6}"/>
              </a:ext>
            </a:extLst>
          </p:cNvPr>
          <p:cNvSpPr txBox="1"/>
          <p:nvPr/>
        </p:nvSpPr>
        <p:spPr>
          <a:xfrm>
            <a:off x="9913256" y="2130199"/>
            <a:ext cx="1759209" cy="584775"/>
          </a:xfrm>
          <a:prstGeom prst="rect">
            <a:avLst/>
          </a:prstGeom>
          <a:noFill/>
        </p:spPr>
        <p:txBody>
          <a:bodyPr wrap="square">
            <a:spAutoFit/>
          </a:bodyPr>
          <a:lstStyle/>
          <a:p>
            <a:pPr algn="ctr"/>
            <a:r>
              <a:rPr lang="en-US" sz="1600" i="0" dirty="0" err="1">
                <a:solidFill>
                  <a:schemeClr val="accent6">
                    <a:lumMod val="50000"/>
                  </a:schemeClr>
                </a:solidFill>
                <a:effectLst/>
                <a:latin typeface="arial" panose="020B0604020202020204" pitchFamily="34" charset="0"/>
              </a:rPr>
              <a:t>Doanh</a:t>
            </a:r>
            <a:r>
              <a:rPr lang="en-US" sz="1600" i="0" dirty="0">
                <a:solidFill>
                  <a:schemeClr val="accent6">
                    <a:lumMod val="50000"/>
                  </a:schemeClr>
                </a:solidFill>
                <a:effectLst/>
                <a:latin typeface="arial" panose="020B0604020202020204" pitchFamily="34" charset="0"/>
              </a:rPr>
              <a:t> </a:t>
            </a:r>
            <a:r>
              <a:rPr lang="en-US" sz="1600" i="0" dirty="0" err="1">
                <a:solidFill>
                  <a:schemeClr val="accent6">
                    <a:lumMod val="50000"/>
                  </a:schemeClr>
                </a:solidFill>
                <a:effectLst/>
                <a:latin typeface="arial" panose="020B0604020202020204" pitchFamily="34" charset="0"/>
              </a:rPr>
              <a:t>nghiệp</a:t>
            </a:r>
            <a:r>
              <a:rPr lang="en-US" sz="1600" i="0" dirty="0">
                <a:solidFill>
                  <a:schemeClr val="accent6">
                    <a:lumMod val="50000"/>
                  </a:schemeClr>
                </a:solidFill>
                <a:effectLst/>
                <a:latin typeface="arial" panose="020B0604020202020204" pitchFamily="34" charset="0"/>
              </a:rPr>
              <a:t> </a:t>
            </a:r>
            <a:r>
              <a:rPr lang="vi-VN" sz="1600" i="0" dirty="0">
                <a:solidFill>
                  <a:schemeClr val="accent6">
                    <a:lumMod val="50000"/>
                  </a:schemeClr>
                </a:solidFill>
                <a:effectLst/>
                <a:latin typeface="arial" panose="020B0604020202020204" pitchFamily="34" charset="0"/>
              </a:rPr>
              <a:t>nhà nước</a:t>
            </a:r>
            <a:endParaRPr lang="en-US" sz="1600" dirty="0"/>
          </a:p>
        </p:txBody>
      </p:sp>
      <p:sp>
        <p:nvSpPr>
          <p:cNvPr id="50" name="TextBox 49">
            <a:extLst>
              <a:ext uri="{FF2B5EF4-FFF2-40B4-BE49-F238E27FC236}">
                <a16:creationId xmlns="" xmlns:a16="http://schemas.microsoft.com/office/drawing/2014/main" id="{6D7BE152-C5B3-419F-924E-0AC441AC9922}"/>
              </a:ext>
            </a:extLst>
          </p:cNvPr>
          <p:cNvSpPr txBox="1"/>
          <p:nvPr/>
        </p:nvSpPr>
        <p:spPr>
          <a:xfrm>
            <a:off x="10946926" y="3300952"/>
            <a:ext cx="1171467" cy="584775"/>
          </a:xfrm>
          <a:prstGeom prst="rect">
            <a:avLst/>
          </a:prstGeom>
          <a:noFill/>
        </p:spPr>
        <p:txBody>
          <a:bodyPr wrap="square">
            <a:spAutoFit/>
          </a:bodyPr>
          <a:lstStyle/>
          <a:p>
            <a:pPr algn="ctr"/>
            <a:r>
              <a:rPr lang="en-US" sz="1600" dirty="0" err="1">
                <a:solidFill>
                  <a:srgbClr val="FF0066"/>
                </a:solidFill>
                <a:latin typeface="arial" panose="020B0604020202020204" pitchFamily="34" charset="0"/>
              </a:rPr>
              <a:t>Hợp</a:t>
            </a:r>
            <a:r>
              <a:rPr lang="en-US" sz="1600" dirty="0">
                <a:solidFill>
                  <a:srgbClr val="FF0066"/>
                </a:solidFill>
                <a:latin typeface="arial" panose="020B0604020202020204" pitchFamily="34" charset="0"/>
              </a:rPr>
              <a:t> </a:t>
            </a:r>
            <a:r>
              <a:rPr lang="en-US" sz="1600" dirty="0" err="1">
                <a:solidFill>
                  <a:srgbClr val="FF0066"/>
                </a:solidFill>
                <a:latin typeface="arial" panose="020B0604020202020204" pitchFamily="34" charset="0"/>
              </a:rPr>
              <a:t>tác</a:t>
            </a:r>
            <a:r>
              <a:rPr lang="en-US" sz="1600" dirty="0">
                <a:solidFill>
                  <a:srgbClr val="FF0066"/>
                </a:solidFill>
                <a:latin typeface="arial" panose="020B0604020202020204" pitchFamily="34" charset="0"/>
              </a:rPr>
              <a:t> </a:t>
            </a:r>
            <a:r>
              <a:rPr lang="en-US" sz="1600" dirty="0" err="1">
                <a:solidFill>
                  <a:srgbClr val="FF0066"/>
                </a:solidFill>
                <a:latin typeface="arial" panose="020B0604020202020204" pitchFamily="34" charset="0"/>
              </a:rPr>
              <a:t>xã</a:t>
            </a:r>
            <a:endParaRPr lang="en-US" sz="1600" dirty="0">
              <a:solidFill>
                <a:srgbClr val="FF0066"/>
              </a:solidFill>
            </a:endParaRPr>
          </a:p>
        </p:txBody>
      </p:sp>
      <p:sp>
        <p:nvSpPr>
          <p:cNvPr id="51" name="TextBox 50">
            <a:extLst>
              <a:ext uri="{FF2B5EF4-FFF2-40B4-BE49-F238E27FC236}">
                <a16:creationId xmlns="" xmlns:a16="http://schemas.microsoft.com/office/drawing/2014/main" id="{F781EEBB-4D8E-467E-AB1E-0A44B301E23D}"/>
              </a:ext>
            </a:extLst>
          </p:cNvPr>
          <p:cNvSpPr txBox="1"/>
          <p:nvPr/>
        </p:nvSpPr>
        <p:spPr>
          <a:xfrm>
            <a:off x="9754032" y="4530321"/>
            <a:ext cx="1171467" cy="646331"/>
          </a:xfrm>
          <a:prstGeom prst="rect">
            <a:avLst/>
          </a:prstGeom>
          <a:noFill/>
        </p:spPr>
        <p:txBody>
          <a:bodyPr wrap="square">
            <a:spAutoFit/>
          </a:bodyPr>
          <a:lstStyle/>
          <a:p>
            <a:pPr algn="ctr"/>
            <a:r>
              <a:rPr lang="en-US" dirty="0" err="1">
                <a:solidFill>
                  <a:srgbClr val="00B050"/>
                </a:solidFill>
                <a:latin typeface="arial" panose="020B0604020202020204" pitchFamily="34" charset="0"/>
              </a:rPr>
              <a:t>Công</a:t>
            </a:r>
            <a:r>
              <a:rPr lang="en-US" dirty="0">
                <a:solidFill>
                  <a:srgbClr val="00B050"/>
                </a:solidFill>
                <a:latin typeface="arial" panose="020B0604020202020204" pitchFamily="34" charset="0"/>
              </a:rPr>
              <a:t> ty </a:t>
            </a:r>
            <a:r>
              <a:rPr lang="en-US" dirty="0" err="1">
                <a:solidFill>
                  <a:srgbClr val="00B050"/>
                </a:solidFill>
                <a:latin typeface="arial" panose="020B0604020202020204" pitchFamily="34" charset="0"/>
              </a:rPr>
              <a:t>tư</a:t>
            </a:r>
            <a:r>
              <a:rPr lang="en-US" dirty="0">
                <a:solidFill>
                  <a:srgbClr val="00B050"/>
                </a:solidFill>
                <a:latin typeface="arial" panose="020B0604020202020204" pitchFamily="34" charset="0"/>
              </a:rPr>
              <a:t> </a:t>
            </a:r>
            <a:r>
              <a:rPr lang="en-US" dirty="0" err="1">
                <a:solidFill>
                  <a:srgbClr val="00B050"/>
                </a:solidFill>
                <a:latin typeface="arial" panose="020B0604020202020204" pitchFamily="34" charset="0"/>
              </a:rPr>
              <a:t>nhân</a:t>
            </a:r>
            <a:endParaRPr lang="en-US" dirty="0">
              <a:solidFill>
                <a:srgbClr val="00B050"/>
              </a:solidFill>
            </a:endParaRPr>
          </a:p>
        </p:txBody>
      </p:sp>
      <p:pic>
        <p:nvPicPr>
          <p:cNvPr id="1034" name="Picture 10" descr="Top 5 công ty nước ngoài lớn nhất tại Việt Nam - Toplist.vn">
            <a:extLst>
              <a:ext uri="{FF2B5EF4-FFF2-40B4-BE49-F238E27FC236}">
                <a16:creationId xmlns="" xmlns:a16="http://schemas.microsoft.com/office/drawing/2014/main" id="{D1697B1D-0874-4FA1-A643-760DC82B5C8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248728" y="5528404"/>
            <a:ext cx="1447134" cy="1158989"/>
          </a:xfrm>
          <a:prstGeom prst="rect">
            <a:avLst/>
          </a:prstGeom>
          <a:noFill/>
          <a:extLst>
            <a:ext uri="{909E8E84-426E-40DD-AFC4-6F175D3DCCD1}">
              <a14:hiddenFill xmlns:a14="http://schemas.microsoft.com/office/drawing/2010/main">
                <a:solidFill>
                  <a:srgbClr val="FFFFFF"/>
                </a:solidFill>
              </a14:hiddenFill>
            </a:ext>
          </a:extLst>
        </p:spPr>
      </p:pic>
      <p:sp>
        <p:nvSpPr>
          <p:cNvPr id="53" name="TextBox 52">
            <a:extLst>
              <a:ext uri="{FF2B5EF4-FFF2-40B4-BE49-F238E27FC236}">
                <a16:creationId xmlns="" xmlns:a16="http://schemas.microsoft.com/office/drawing/2014/main" id="{5F786684-C700-4B04-835A-401635204BA6}"/>
              </a:ext>
            </a:extLst>
          </p:cNvPr>
          <p:cNvSpPr txBox="1"/>
          <p:nvPr/>
        </p:nvSpPr>
        <p:spPr>
          <a:xfrm>
            <a:off x="10787616" y="5525080"/>
            <a:ext cx="1330777" cy="830997"/>
          </a:xfrm>
          <a:prstGeom prst="rect">
            <a:avLst/>
          </a:prstGeom>
          <a:noFill/>
        </p:spPr>
        <p:txBody>
          <a:bodyPr wrap="square">
            <a:spAutoFit/>
          </a:bodyPr>
          <a:lstStyle/>
          <a:p>
            <a:pPr algn="ctr"/>
            <a:r>
              <a:rPr lang="en-US" sz="1600" dirty="0" err="1">
                <a:solidFill>
                  <a:srgbClr val="000000"/>
                </a:solidFill>
                <a:latin typeface="arial" panose="020B0604020202020204" pitchFamily="34" charset="0"/>
              </a:rPr>
              <a:t>Công</a:t>
            </a:r>
            <a:r>
              <a:rPr lang="en-US" sz="1600" dirty="0">
                <a:solidFill>
                  <a:srgbClr val="000000"/>
                </a:solidFill>
                <a:latin typeface="arial" panose="020B0604020202020204" pitchFamily="34" charset="0"/>
              </a:rPr>
              <a:t> ty </a:t>
            </a:r>
            <a:r>
              <a:rPr lang="en-US" sz="1600" dirty="0" err="1">
                <a:solidFill>
                  <a:srgbClr val="000000"/>
                </a:solidFill>
                <a:latin typeface="arial" panose="020B0604020202020204" pitchFamily="34" charset="0"/>
              </a:rPr>
              <a:t>có</a:t>
            </a:r>
            <a:r>
              <a:rPr lang="en-US" sz="1600" dirty="0">
                <a:solidFill>
                  <a:srgbClr val="000000"/>
                </a:solidFill>
                <a:latin typeface="arial" panose="020B0604020202020204" pitchFamily="34" charset="0"/>
              </a:rPr>
              <a:t> </a:t>
            </a:r>
            <a:r>
              <a:rPr lang="en-US" sz="1600" dirty="0" err="1">
                <a:solidFill>
                  <a:srgbClr val="000000"/>
                </a:solidFill>
                <a:latin typeface="arial" panose="020B0604020202020204" pitchFamily="34" charset="0"/>
              </a:rPr>
              <a:t>vốn</a:t>
            </a:r>
            <a:r>
              <a:rPr lang="en-US" sz="1600" dirty="0">
                <a:solidFill>
                  <a:srgbClr val="000000"/>
                </a:solidFill>
                <a:latin typeface="arial" panose="020B0604020202020204" pitchFamily="34" charset="0"/>
              </a:rPr>
              <a:t> </a:t>
            </a:r>
            <a:r>
              <a:rPr lang="en-US" sz="1600" dirty="0" err="1">
                <a:solidFill>
                  <a:srgbClr val="000000"/>
                </a:solidFill>
                <a:latin typeface="arial" panose="020B0604020202020204" pitchFamily="34" charset="0"/>
              </a:rPr>
              <a:t>đầu</a:t>
            </a:r>
            <a:r>
              <a:rPr lang="en-US" sz="1600" dirty="0">
                <a:solidFill>
                  <a:srgbClr val="000000"/>
                </a:solidFill>
                <a:latin typeface="arial" panose="020B0604020202020204" pitchFamily="34" charset="0"/>
              </a:rPr>
              <a:t> </a:t>
            </a:r>
            <a:r>
              <a:rPr lang="en-US" sz="1600" dirty="0" err="1">
                <a:solidFill>
                  <a:srgbClr val="000000"/>
                </a:solidFill>
                <a:latin typeface="arial" panose="020B0604020202020204" pitchFamily="34" charset="0"/>
              </a:rPr>
              <a:t>tư</a:t>
            </a:r>
            <a:r>
              <a:rPr lang="en-US" sz="1600" dirty="0">
                <a:solidFill>
                  <a:srgbClr val="000000"/>
                </a:solidFill>
                <a:latin typeface="arial" panose="020B0604020202020204" pitchFamily="34" charset="0"/>
              </a:rPr>
              <a:t> </a:t>
            </a:r>
            <a:r>
              <a:rPr lang="en-US" sz="1600" dirty="0" err="1">
                <a:solidFill>
                  <a:srgbClr val="000000"/>
                </a:solidFill>
                <a:latin typeface="arial" panose="020B0604020202020204" pitchFamily="34" charset="0"/>
              </a:rPr>
              <a:t>nước</a:t>
            </a:r>
            <a:r>
              <a:rPr lang="en-US" sz="1600" dirty="0">
                <a:solidFill>
                  <a:srgbClr val="000000"/>
                </a:solidFill>
                <a:latin typeface="arial" panose="020B0604020202020204" pitchFamily="34" charset="0"/>
              </a:rPr>
              <a:t> </a:t>
            </a:r>
            <a:r>
              <a:rPr lang="en-US" sz="1600" dirty="0" err="1">
                <a:solidFill>
                  <a:srgbClr val="000000"/>
                </a:solidFill>
                <a:latin typeface="arial" panose="020B0604020202020204" pitchFamily="34" charset="0"/>
              </a:rPr>
              <a:t>ngoài</a:t>
            </a:r>
            <a:endParaRPr lang="en-US" sz="1600" dirty="0">
              <a:solidFill>
                <a:srgbClr val="000000"/>
              </a:solidFill>
            </a:endParaRPr>
          </a:p>
        </p:txBody>
      </p:sp>
      <p:sp>
        <p:nvSpPr>
          <p:cNvPr id="54" name="TextBox 53">
            <a:extLst>
              <a:ext uri="{FF2B5EF4-FFF2-40B4-BE49-F238E27FC236}">
                <a16:creationId xmlns="" xmlns:a16="http://schemas.microsoft.com/office/drawing/2014/main" id="{31267F93-CCA7-407A-927A-C619519320DB}"/>
              </a:ext>
            </a:extLst>
          </p:cNvPr>
          <p:cNvSpPr txBox="1"/>
          <p:nvPr/>
        </p:nvSpPr>
        <p:spPr>
          <a:xfrm>
            <a:off x="1991790" y="1733889"/>
            <a:ext cx="6599464" cy="400110"/>
          </a:xfrm>
          <a:prstGeom prst="rect">
            <a:avLst/>
          </a:prstGeom>
          <a:noFill/>
          <a:ln>
            <a:solidFill>
              <a:schemeClr val="bg1"/>
            </a:solidFill>
          </a:ln>
        </p:spPr>
        <p:txBody>
          <a:bodyPr wrap="square">
            <a:spAutoFit/>
          </a:bodyPr>
          <a:lstStyle/>
          <a:p>
            <a:pPr marL="342900" indent="-342900" algn="ctr">
              <a:buFont typeface="Wingdings" panose="05000000000000000000" pitchFamily="2" charset="2"/>
              <a:buChar char="q"/>
            </a:pPr>
            <a:r>
              <a:rPr lang="en-US" sz="2000" b="1" i="0" dirty="0" err="1">
                <a:solidFill>
                  <a:srgbClr val="FF0066"/>
                </a:solidFill>
                <a:effectLst/>
                <a:latin typeface="+mj-lt"/>
              </a:rPr>
              <a:t>Về</a:t>
            </a:r>
            <a:r>
              <a:rPr lang="en-US" sz="2000" b="1" i="0" dirty="0">
                <a:solidFill>
                  <a:srgbClr val="FF0066"/>
                </a:solidFill>
                <a:effectLst/>
                <a:latin typeface="+mj-lt"/>
              </a:rPr>
              <a:t> </a:t>
            </a:r>
            <a:r>
              <a:rPr lang="en-US" sz="2000" b="1" i="0" dirty="0" err="1">
                <a:solidFill>
                  <a:srgbClr val="FF0066"/>
                </a:solidFill>
                <a:effectLst/>
                <a:latin typeface="+mj-lt"/>
              </a:rPr>
              <a:t>thành</a:t>
            </a:r>
            <a:r>
              <a:rPr lang="en-US" sz="2000" b="1" i="0" dirty="0">
                <a:solidFill>
                  <a:srgbClr val="FF0066"/>
                </a:solidFill>
                <a:effectLst/>
                <a:latin typeface="+mj-lt"/>
              </a:rPr>
              <a:t> </a:t>
            </a:r>
            <a:r>
              <a:rPr lang="en-US" sz="2000" b="1" i="0" dirty="0" err="1">
                <a:solidFill>
                  <a:srgbClr val="FF0066"/>
                </a:solidFill>
                <a:effectLst/>
                <a:latin typeface="+mj-lt"/>
              </a:rPr>
              <a:t>phần</a:t>
            </a:r>
            <a:r>
              <a:rPr lang="en-US" sz="2000" b="1" i="0" dirty="0">
                <a:solidFill>
                  <a:srgbClr val="FF0066"/>
                </a:solidFill>
                <a:effectLst/>
                <a:latin typeface="+mj-lt"/>
              </a:rPr>
              <a:t> </a:t>
            </a:r>
            <a:r>
              <a:rPr lang="en-US" sz="2000" b="1" i="0" dirty="0" err="1">
                <a:solidFill>
                  <a:srgbClr val="FF0066"/>
                </a:solidFill>
                <a:effectLst/>
                <a:latin typeface="+mj-lt"/>
              </a:rPr>
              <a:t>kinh</a:t>
            </a:r>
            <a:r>
              <a:rPr lang="en-US" sz="2000" b="1" i="0" dirty="0">
                <a:solidFill>
                  <a:srgbClr val="FF0066"/>
                </a:solidFill>
                <a:effectLst/>
                <a:latin typeface="+mj-lt"/>
              </a:rPr>
              <a:t> </a:t>
            </a:r>
            <a:r>
              <a:rPr lang="en-US" sz="2000" b="1" i="0" dirty="0" err="1">
                <a:solidFill>
                  <a:srgbClr val="FF0066"/>
                </a:solidFill>
                <a:effectLst/>
                <a:latin typeface="+mj-lt"/>
              </a:rPr>
              <a:t>tế</a:t>
            </a:r>
            <a:endParaRPr lang="en-US" sz="2000" b="1" i="0" dirty="0">
              <a:solidFill>
                <a:srgbClr val="FF0066"/>
              </a:solidFill>
              <a:effectLst/>
              <a:latin typeface="+mj-lt"/>
            </a:endParaRPr>
          </a:p>
        </p:txBody>
      </p:sp>
    </p:spTree>
    <p:extLst>
      <p:ext uri="{BB962C8B-B14F-4D97-AF65-F5344CB8AC3E}">
        <p14:creationId xmlns:p14="http://schemas.microsoft.com/office/powerpoint/2010/main" val="31144315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oogle Shape;1125;p49">
            <a:extLst>
              <a:ext uri="{FF2B5EF4-FFF2-40B4-BE49-F238E27FC236}">
                <a16:creationId xmlns="" xmlns:a16="http://schemas.microsoft.com/office/drawing/2014/main" id="{4680584E-CAAB-4731-8B4E-59AF3864406E}"/>
              </a:ext>
            </a:extLst>
          </p:cNvPr>
          <p:cNvGrpSpPr/>
          <p:nvPr/>
        </p:nvGrpSpPr>
        <p:grpSpPr>
          <a:xfrm>
            <a:off x="2602332" y="4046461"/>
            <a:ext cx="5214228" cy="1766800"/>
            <a:chOff x="718225" y="2934800"/>
            <a:chExt cx="4251600" cy="1325100"/>
          </a:xfrm>
        </p:grpSpPr>
        <p:sp>
          <p:nvSpPr>
            <p:cNvPr id="38" name="Google Shape;1126;p49">
              <a:extLst>
                <a:ext uri="{FF2B5EF4-FFF2-40B4-BE49-F238E27FC236}">
                  <a16:creationId xmlns="" xmlns:a16="http://schemas.microsoft.com/office/drawing/2014/main" id="{56223F76-CFEF-4293-A280-71BD381C1B01}"/>
                </a:ext>
              </a:extLst>
            </p:cNvPr>
            <p:cNvSpPr/>
            <p:nvPr/>
          </p:nvSpPr>
          <p:spPr>
            <a:xfrm>
              <a:off x="718225" y="2934800"/>
              <a:ext cx="3452100" cy="1325100"/>
            </a:xfrm>
            <a:prstGeom prst="roundRect">
              <a:avLst>
                <a:gd name="adj" fmla="val 21344"/>
              </a:avLst>
            </a:prstGeom>
            <a:noFill/>
            <a:ln w="9525" cap="flat" cmpd="sng">
              <a:solidFill>
                <a:schemeClr val="lt1"/>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FFFFFF"/>
                </a:solidFill>
                <a:cs typeface="Arial"/>
                <a:sym typeface="Arial"/>
              </a:endParaRPr>
            </a:p>
          </p:txBody>
        </p:sp>
        <p:cxnSp>
          <p:nvCxnSpPr>
            <p:cNvPr id="39" name="Google Shape;1127;p49">
              <a:extLst>
                <a:ext uri="{FF2B5EF4-FFF2-40B4-BE49-F238E27FC236}">
                  <a16:creationId xmlns="" xmlns:a16="http://schemas.microsoft.com/office/drawing/2014/main" id="{28CD6C04-9C8F-4888-B647-6E233EAA3861}"/>
                </a:ext>
              </a:extLst>
            </p:cNvPr>
            <p:cNvCxnSpPr>
              <a:stCxn id="38" idx="3"/>
            </p:cNvCxnSpPr>
            <p:nvPr/>
          </p:nvCxnSpPr>
          <p:spPr>
            <a:xfrm>
              <a:off x="4170325" y="3597350"/>
              <a:ext cx="799500" cy="0"/>
            </a:xfrm>
            <a:prstGeom prst="straightConnector1">
              <a:avLst/>
            </a:prstGeom>
            <a:noFill/>
            <a:ln w="9525" cap="flat" cmpd="sng">
              <a:solidFill>
                <a:schemeClr val="lt1"/>
              </a:solidFill>
              <a:prstDash val="dash"/>
              <a:round/>
              <a:headEnd type="none" w="med" len="med"/>
              <a:tailEnd type="none" w="med" len="med"/>
            </a:ln>
          </p:spPr>
        </p:cxnSp>
      </p:grpSp>
      <p:pic>
        <p:nvPicPr>
          <p:cNvPr id="48" name="Picture 4" descr="butterflies_flowers_md_wht">
            <a:extLst>
              <a:ext uri="{FF2B5EF4-FFF2-40B4-BE49-F238E27FC236}">
                <a16:creationId xmlns="" xmlns:a16="http://schemas.microsoft.com/office/drawing/2014/main" id="{148FA4D5-08F2-4CAA-9F4F-82F5D1948E2C}"/>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0" y="6181859"/>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4" descr="butterflies_flowers_md_wht">
            <a:extLst>
              <a:ext uri="{FF2B5EF4-FFF2-40B4-BE49-F238E27FC236}">
                <a16:creationId xmlns="" xmlns:a16="http://schemas.microsoft.com/office/drawing/2014/main" id="{4E75946B-B4B5-4CCA-AC09-CCF04C054377}"/>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1472930" y="6181858"/>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 descr="butterflies_flowers_md_wht">
            <a:extLst>
              <a:ext uri="{FF2B5EF4-FFF2-40B4-BE49-F238E27FC236}">
                <a16:creationId xmlns="" xmlns:a16="http://schemas.microsoft.com/office/drawing/2014/main" id="{D62DDA94-5DF8-4C73-A4CD-229E8DBFD57F}"/>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676266" y="6181857"/>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4" descr="butterflies_flowers_md_wht">
            <a:extLst>
              <a:ext uri="{FF2B5EF4-FFF2-40B4-BE49-F238E27FC236}">
                <a16:creationId xmlns="" xmlns:a16="http://schemas.microsoft.com/office/drawing/2014/main" id="{FA1E7558-484F-4A06-A498-2BEA9150EE08}"/>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77934" y="6202082"/>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4" descr="butterflies_flowers_md_wht">
            <a:extLst>
              <a:ext uri="{FF2B5EF4-FFF2-40B4-BE49-F238E27FC236}">
                <a16:creationId xmlns="" xmlns:a16="http://schemas.microsoft.com/office/drawing/2014/main" id="{EB6E8FAD-5A4A-42F1-8693-79345D8DECE6}"/>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8867843" y="6199766"/>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Line 7">
            <a:extLst>
              <a:ext uri="{FF2B5EF4-FFF2-40B4-BE49-F238E27FC236}">
                <a16:creationId xmlns="" xmlns:a16="http://schemas.microsoft.com/office/drawing/2014/main" id="{C0D54375-0281-4D14-88FA-716CB49DF276}"/>
              </a:ext>
            </a:extLst>
          </p:cNvPr>
          <p:cNvSpPr>
            <a:spLocks noChangeShapeType="1"/>
          </p:cNvSpPr>
          <p:nvPr/>
        </p:nvSpPr>
        <p:spPr bwMode="auto">
          <a:xfrm>
            <a:off x="3439059" y="1070338"/>
            <a:ext cx="5788319"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5" name="TextBox 24">
            <a:extLst>
              <a:ext uri="{FF2B5EF4-FFF2-40B4-BE49-F238E27FC236}">
                <a16:creationId xmlns="" xmlns:a16="http://schemas.microsoft.com/office/drawing/2014/main" id="{C6261F23-A66E-435D-B3DF-F8A27BACE1A1}"/>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26" name="TextBox 25">
            <a:extLst>
              <a:ext uri="{FF2B5EF4-FFF2-40B4-BE49-F238E27FC236}">
                <a16:creationId xmlns="" xmlns:a16="http://schemas.microsoft.com/office/drawing/2014/main" id="{8F7C0329-8A8A-4999-83E1-6DB9609D8531}"/>
              </a:ext>
            </a:extLst>
          </p:cNvPr>
          <p:cNvSpPr txBox="1"/>
          <p:nvPr/>
        </p:nvSpPr>
        <p:spPr>
          <a:xfrm>
            <a:off x="2593989" y="1401155"/>
            <a:ext cx="7341699"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5.1.3.2. </a:t>
            </a:r>
            <a:r>
              <a:rPr lang="en-US" sz="2400" b="1" i="0" dirty="0" err="1">
                <a:solidFill>
                  <a:srgbClr val="0070C0"/>
                </a:solidFill>
                <a:effectLst/>
                <a:latin typeface="+mj-lt"/>
              </a:rPr>
              <a:t>Về</a:t>
            </a:r>
            <a:r>
              <a:rPr lang="en-US" sz="2400" b="1" i="0" dirty="0">
                <a:solidFill>
                  <a:srgbClr val="0070C0"/>
                </a:solidFill>
                <a:effectLst/>
                <a:latin typeface="+mj-lt"/>
              </a:rPr>
              <a:t> </a:t>
            </a:r>
            <a:r>
              <a:rPr lang="en-US" sz="2400" b="1" i="0" dirty="0" err="1">
                <a:solidFill>
                  <a:srgbClr val="0070C0"/>
                </a:solidFill>
                <a:effectLst/>
                <a:latin typeface="+mj-lt"/>
              </a:rPr>
              <a:t>quan</a:t>
            </a:r>
            <a:r>
              <a:rPr lang="en-US" sz="2400" b="1" i="0" dirty="0">
                <a:solidFill>
                  <a:srgbClr val="0070C0"/>
                </a:solidFill>
                <a:effectLst/>
                <a:latin typeface="+mj-lt"/>
              </a:rPr>
              <a:t> </a:t>
            </a:r>
            <a:r>
              <a:rPr lang="en-US" sz="2400" b="1" i="0" dirty="0" err="1">
                <a:solidFill>
                  <a:srgbClr val="0070C0"/>
                </a:solidFill>
                <a:effectLst/>
                <a:latin typeface="+mj-lt"/>
              </a:rPr>
              <a:t>hệ</a:t>
            </a:r>
            <a:r>
              <a:rPr lang="en-US" sz="2400" b="1" i="0" dirty="0">
                <a:solidFill>
                  <a:srgbClr val="0070C0"/>
                </a:solidFill>
                <a:effectLst/>
                <a:latin typeface="+mj-lt"/>
              </a:rPr>
              <a:t> </a:t>
            </a:r>
            <a:r>
              <a:rPr lang="en-US" sz="2400" b="1" i="0" dirty="0" err="1">
                <a:solidFill>
                  <a:srgbClr val="0070C0"/>
                </a:solidFill>
                <a:effectLst/>
                <a:latin typeface="+mj-lt"/>
              </a:rPr>
              <a:t>sở</a:t>
            </a:r>
            <a:r>
              <a:rPr lang="en-US" sz="2400" b="1" i="0" dirty="0">
                <a:solidFill>
                  <a:srgbClr val="0070C0"/>
                </a:solidFill>
                <a:effectLst/>
                <a:latin typeface="+mj-lt"/>
              </a:rPr>
              <a:t> </a:t>
            </a:r>
            <a:r>
              <a:rPr lang="en-US" sz="2400" b="1" i="0" dirty="0" err="1">
                <a:solidFill>
                  <a:srgbClr val="0070C0"/>
                </a:solidFill>
                <a:effectLst/>
                <a:latin typeface="+mj-lt"/>
              </a:rPr>
              <a:t>hữu</a:t>
            </a:r>
            <a:r>
              <a:rPr lang="en-US" sz="2400" b="1" i="0" dirty="0">
                <a:solidFill>
                  <a:srgbClr val="0070C0"/>
                </a:solidFill>
                <a:effectLst/>
                <a:latin typeface="+mj-lt"/>
              </a:rPr>
              <a:t> </a:t>
            </a:r>
            <a:r>
              <a:rPr lang="en-US" sz="2400" b="1" i="0" dirty="0" err="1">
                <a:solidFill>
                  <a:srgbClr val="0070C0"/>
                </a:solidFill>
                <a:effectLst/>
                <a:latin typeface="+mj-lt"/>
              </a:rPr>
              <a:t>và</a:t>
            </a:r>
            <a:r>
              <a:rPr lang="en-US" sz="2400" b="1" i="0" dirty="0">
                <a:solidFill>
                  <a:srgbClr val="0070C0"/>
                </a:solidFill>
                <a:effectLst/>
                <a:latin typeface="+mj-lt"/>
              </a:rPr>
              <a:t> </a:t>
            </a:r>
            <a:r>
              <a:rPr lang="en-US" sz="2400" b="1" i="0" dirty="0" err="1">
                <a:solidFill>
                  <a:srgbClr val="0070C0"/>
                </a:solidFill>
                <a:effectLst/>
                <a:latin typeface="+mj-lt"/>
              </a:rPr>
              <a:t>thành</a:t>
            </a:r>
            <a:r>
              <a:rPr lang="en-US" sz="2400" b="1" i="0" dirty="0">
                <a:solidFill>
                  <a:srgbClr val="0070C0"/>
                </a:solidFill>
                <a:effectLst/>
                <a:latin typeface="+mj-lt"/>
              </a:rPr>
              <a:t> </a:t>
            </a:r>
            <a:r>
              <a:rPr lang="en-US" sz="2400" b="1" i="0" dirty="0" err="1">
                <a:solidFill>
                  <a:srgbClr val="0070C0"/>
                </a:solidFill>
                <a:effectLst/>
                <a:latin typeface="+mj-lt"/>
              </a:rPr>
              <a:t>phần</a:t>
            </a:r>
            <a:r>
              <a:rPr lang="en-US" sz="2400" b="1" i="0" dirty="0">
                <a:solidFill>
                  <a:srgbClr val="0070C0"/>
                </a:solidFill>
                <a:effectLst/>
                <a:latin typeface="+mj-lt"/>
              </a:rPr>
              <a:t> </a:t>
            </a:r>
            <a:r>
              <a:rPr lang="en-US" sz="2400" b="1" i="0" dirty="0" err="1">
                <a:solidFill>
                  <a:srgbClr val="0070C0"/>
                </a:solidFill>
                <a:effectLst/>
                <a:latin typeface="+mj-lt"/>
              </a:rPr>
              <a:t>kinh</a:t>
            </a:r>
            <a:r>
              <a:rPr lang="en-US" sz="2400" b="1" i="0" dirty="0">
                <a:solidFill>
                  <a:srgbClr val="0070C0"/>
                </a:solidFill>
                <a:effectLst/>
                <a:latin typeface="+mj-lt"/>
              </a:rPr>
              <a:t> </a:t>
            </a:r>
            <a:r>
              <a:rPr lang="en-US" sz="2400" b="1" i="0" dirty="0" err="1">
                <a:solidFill>
                  <a:srgbClr val="0070C0"/>
                </a:solidFill>
                <a:effectLst/>
                <a:latin typeface="+mj-lt"/>
              </a:rPr>
              <a:t>tế</a:t>
            </a:r>
            <a:endParaRPr lang="en-US" sz="2400" b="1" i="0" dirty="0">
              <a:solidFill>
                <a:srgbClr val="0070C0"/>
              </a:solidFill>
              <a:effectLst/>
              <a:latin typeface="+mj-lt"/>
            </a:endParaRPr>
          </a:p>
        </p:txBody>
      </p:sp>
      <p:sp>
        <p:nvSpPr>
          <p:cNvPr id="27" name="TextBox 26">
            <a:extLst>
              <a:ext uri="{FF2B5EF4-FFF2-40B4-BE49-F238E27FC236}">
                <a16:creationId xmlns="" xmlns:a16="http://schemas.microsoft.com/office/drawing/2014/main" id="{63293E08-5BC4-49EF-9A6A-9E84B0B373E0}"/>
              </a:ext>
            </a:extLst>
          </p:cNvPr>
          <p:cNvSpPr txBox="1"/>
          <p:nvPr/>
        </p:nvSpPr>
        <p:spPr>
          <a:xfrm>
            <a:off x="2713780" y="1877377"/>
            <a:ext cx="3551059" cy="400110"/>
          </a:xfrm>
          <a:prstGeom prst="rect">
            <a:avLst/>
          </a:prstGeom>
          <a:noFill/>
          <a:ln>
            <a:solidFill>
              <a:schemeClr val="bg1"/>
            </a:solidFill>
          </a:ln>
        </p:spPr>
        <p:txBody>
          <a:bodyPr wrap="square">
            <a:spAutoFit/>
          </a:bodyPr>
          <a:lstStyle/>
          <a:p>
            <a:pPr marL="342900" indent="-342900" algn="ctr">
              <a:buFont typeface="Wingdings" panose="05000000000000000000" pitchFamily="2" charset="2"/>
              <a:buChar char="q"/>
            </a:pPr>
            <a:r>
              <a:rPr lang="en-US" sz="2000" b="1" i="0" dirty="0" err="1">
                <a:solidFill>
                  <a:srgbClr val="FF0066"/>
                </a:solidFill>
                <a:effectLst/>
                <a:latin typeface="+mj-lt"/>
              </a:rPr>
              <a:t>Về</a:t>
            </a:r>
            <a:r>
              <a:rPr lang="en-US" sz="2000" b="1" i="0" dirty="0">
                <a:solidFill>
                  <a:srgbClr val="FF0066"/>
                </a:solidFill>
                <a:effectLst/>
                <a:latin typeface="+mj-lt"/>
              </a:rPr>
              <a:t> </a:t>
            </a:r>
            <a:r>
              <a:rPr lang="en-US" sz="2000" b="1" i="0" dirty="0" err="1">
                <a:solidFill>
                  <a:srgbClr val="FF0066"/>
                </a:solidFill>
                <a:effectLst/>
                <a:latin typeface="+mj-lt"/>
              </a:rPr>
              <a:t>thành</a:t>
            </a:r>
            <a:r>
              <a:rPr lang="en-US" sz="2000" b="1" i="0" dirty="0">
                <a:solidFill>
                  <a:srgbClr val="FF0066"/>
                </a:solidFill>
                <a:effectLst/>
                <a:latin typeface="+mj-lt"/>
              </a:rPr>
              <a:t> </a:t>
            </a:r>
            <a:r>
              <a:rPr lang="en-US" sz="2000" b="1" i="0" dirty="0" err="1">
                <a:solidFill>
                  <a:srgbClr val="FF0066"/>
                </a:solidFill>
                <a:effectLst/>
                <a:latin typeface="+mj-lt"/>
              </a:rPr>
              <a:t>phần</a:t>
            </a:r>
            <a:r>
              <a:rPr lang="en-US" sz="2000" b="1" i="0" dirty="0">
                <a:solidFill>
                  <a:srgbClr val="FF0066"/>
                </a:solidFill>
                <a:effectLst/>
                <a:latin typeface="+mj-lt"/>
              </a:rPr>
              <a:t> </a:t>
            </a:r>
            <a:r>
              <a:rPr lang="en-US" sz="2000" b="1" i="0" dirty="0" err="1">
                <a:solidFill>
                  <a:srgbClr val="FF0066"/>
                </a:solidFill>
                <a:effectLst/>
                <a:latin typeface="+mj-lt"/>
              </a:rPr>
              <a:t>kinh</a:t>
            </a:r>
            <a:r>
              <a:rPr lang="en-US" sz="2000" b="1" i="0" dirty="0">
                <a:solidFill>
                  <a:srgbClr val="FF0066"/>
                </a:solidFill>
                <a:effectLst/>
                <a:latin typeface="+mj-lt"/>
              </a:rPr>
              <a:t> </a:t>
            </a:r>
            <a:r>
              <a:rPr lang="en-US" sz="2000" b="1" i="0" dirty="0" err="1">
                <a:solidFill>
                  <a:srgbClr val="FF0066"/>
                </a:solidFill>
                <a:effectLst/>
                <a:latin typeface="+mj-lt"/>
              </a:rPr>
              <a:t>tế</a:t>
            </a:r>
            <a:endParaRPr lang="en-US" sz="2000" b="1" i="0" dirty="0">
              <a:solidFill>
                <a:srgbClr val="FF0066"/>
              </a:solidFill>
              <a:effectLst/>
              <a:latin typeface="+mj-lt"/>
            </a:endParaRPr>
          </a:p>
        </p:txBody>
      </p:sp>
      <p:sp>
        <p:nvSpPr>
          <p:cNvPr id="28" name="TextBox 27">
            <a:extLst>
              <a:ext uri="{FF2B5EF4-FFF2-40B4-BE49-F238E27FC236}">
                <a16:creationId xmlns="" xmlns:a16="http://schemas.microsoft.com/office/drawing/2014/main" id="{6929F193-7EB7-4AAA-8560-659A075803C2}"/>
              </a:ext>
            </a:extLst>
          </p:cNvPr>
          <p:cNvSpPr txBox="1"/>
          <p:nvPr/>
        </p:nvSpPr>
        <p:spPr>
          <a:xfrm>
            <a:off x="2894159" y="2319077"/>
            <a:ext cx="5083758" cy="400110"/>
          </a:xfrm>
          <a:prstGeom prst="rect">
            <a:avLst/>
          </a:prstGeom>
          <a:noFill/>
          <a:ln>
            <a:solidFill>
              <a:schemeClr val="bg1"/>
            </a:solidFill>
          </a:ln>
        </p:spPr>
        <p:txBody>
          <a:bodyPr wrap="square">
            <a:spAutoFit/>
          </a:bodyPr>
          <a:lstStyle/>
          <a:p>
            <a:pPr marL="342900" indent="-342900" algn="ctr">
              <a:buFont typeface="Wingdings" panose="05000000000000000000" pitchFamily="2" charset="2"/>
              <a:buChar char="ü"/>
            </a:pPr>
            <a:r>
              <a:rPr lang="en-US" sz="2000" b="1" i="0" dirty="0" err="1">
                <a:solidFill>
                  <a:srgbClr val="002060"/>
                </a:solidFill>
                <a:effectLst/>
                <a:latin typeface="+mj-lt"/>
              </a:rPr>
              <a:t>Vị</a:t>
            </a:r>
            <a:r>
              <a:rPr lang="en-US" sz="2000" b="1" i="0" dirty="0">
                <a:solidFill>
                  <a:srgbClr val="002060"/>
                </a:solidFill>
                <a:effectLst/>
                <a:latin typeface="+mj-lt"/>
              </a:rPr>
              <a:t> </a:t>
            </a:r>
            <a:r>
              <a:rPr lang="en-US" sz="2000" b="1" i="0" dirty="0" err="1">
                <a:solidFill>
                  <a:srgbClr val="002060"/>
                </a:solidFill>
                <a:effectLst/>
                <a:latin typeface="+mj-lt"/>
              </a:rPr>
              <a:t>trí</a:t>
            </a:r>
            <a:r>
              <a:rPr lang="en-US" sz="2000" b="1" i="0" dirty="0">
                <a:solidFill>
                  <a:srgbClr val="002060"/>
                </a:solidFill>
                <a:effectLst/>
                <a:latin typeface="+mj-lt"/>
              </a:rPr>
              <a:t> </a:t>
            </a:r>
            <a:r>
              <a:rPr lang="en-US" sz="2000" b="1" i="0" dirty="0" err="1">
                <a:solidFill>
                  <a:srgbClr val="002060"/>
                </a:solidFill>
                <a:effectLst/>
                <a:latin typeface="+mj-lt"/>
              </a:rPr>
              <a:t>của</a:t>
            </a:r>
            <a:r>
              <a:rPr lang="en-US" sz="2000" b="1" i="0" dirty="0">
                <a:solidFill>
                  <a:srgbClr val="002060"/>
                </a:solidFill>
                <a:effectLst/>
                <a:latin typeface="+mj-lt"/>
              </a:rPr>
              <a:t> </a:t>
            </a:r>
            <a:r>
              <a:rPr lang="en-US" sz="2000" b="1" i="0" dirty="0" err="1">
                <a:solidFill>
                  <a:srgbClr val="002060"/>
                </a:solidFill>
                <a:effectLst/>
                <a:latin typeface="+mj-lt"/>
              </a:rPr>
              <a:t>các</a:t>
            </a:r>
            <a:r>
              <a:rPr lang="en-US" sz="2000" b="1" i="0" dirty="0">
                <a:solidFill>
                  <a:srgbClr val="002060"/>
                </a:solidFill>
                <a:effectLst/>
                <a:latin typeface="+mj-lt"/>
              </a:rPr>
              <a:t> </a:t>
            </a:r>
            <a:r>
              <a:rPr lang="en-US" sz="2000" b="1" i="0" dirty="0" err="1">
                <a:solidFill>
                  <a:srgbClr val="002060"/>
                </a:solidFill>
                <a:effectLst/>
                <a:latin typeface="+mj-lt"/>
              </a:rPr>
              <a:t>thành</a:t>
            </a:r>
            <a:r>
              <a:rPr lang="en-US" sz="2000" b="1" i="0" dirty="0">
                <a:solidFill>
                  <a:srgbClr val="002060"/>
                </a:solidFill>
                <a:effectLst/>
                <a:latin typeface="+mj-lt"/>
              </a:rPr>
              <a:t> </a:t>
            </a:r>
            <a:r>
              <a:rPr lang="en-US" sz="2000" b="1" i="0" dirty="0" err="1">
                <a:solidFill>
                  <a:srgbClr val="002060"/>
                </a:solidFill>
                <a:effectLst/>
                <a:latin typeface="+mj-lt"/>
              </a:rPr>
              <a:t>phần</a:t>
            </a:r>
            <a:r>
              <a:rPr lang="en-US" sz="2000" b="1" i="0" dirty="0">
                <a:solidFill>
                  <a:srgbClr val="002060"/>
                </a:solidFill>
                <a:effectLst/>
                <a:latin typeface="+mj-lt"/>
              </a:rPr>
              <a:t> </a:t>
            </a:r>
            <a:r>
              <a:rPr lang="en-US" sz="2000" b="1" i="0" dirty="0" err="1">
                <a:solidFill>
                  <a:srgbClr val="002060"/>
                </a:solidFill>
                <a:effectLst/>
                <a:latin typeface="+mj-lt"/>
              </a:rPr>
              <a:t>kinh</a:t>
            </a:r>
            <a:r>
              <a:rPr lang="en-US" sz="2000" b="1" i="0" dirty="0">
                <a:solidFill>
                  <a:srgbClr val="002060"/>
                </a:solidFill>
                <a:effectLst/>
                <a:latin typeface="+mj-lt"/>
              </a:rPr>
              <a:t> </a:t>
            </a:r>
            <a:r>
              <a:rPr lang="en-US" sz="2000" b="1" i="0" dirty="0" err="1">
                <a:solidFill>
                  <a:srgbClr val="002060"/>
                </a:solidFill>
                <a:effectLst/>
                <a:latin typeface="+mj-lt"/>
              </a:rPr>
              <a:t>tế</a:t>
            </a:r>
            <a:endParaRPr lang="en-US" sz="2000" b="1" i="0" dirty="0">
              <a:solidFill>
                <a:srgbClr val="002060"/>
              </a:solidFill>
              <a:effectLst/>
              <a:latin typeface="+mj-lt"/>
            </a:endParaRPr>
          </a:p>
        </p:txBody>
      </p:sp>
      <p:grpSp>
        <p:nvGrpSpPr>
          <p:cNvPr id="68" name="Group 67">
            <a:extLst>
              <a:ext uri="{FF2B5EF4-FFF2-40B4-BE49-F238E27FC236}">
                <a16:creationId xmlns="" xmlns:a16="http://schemas.microsoft.com/office/drawing/2014/main" id="{3F2DD295-D61D-437D-B020-887A1B172573}"/>
              </a:ext>
            </a:extLst>
          </p:cNvPr>
          <p:cNvGrpSpPr/>
          <p:nvPr/>
        </p:nvGrpSpPr>
        <p:grpSpPr>
          <a:xfrm>
            <a:off x="4593418" y="4597106"/>
            <a:ext cx="2312743" cy="1720526"/>
            <a:chOff x="6724539" y="1872152"/>
            <a:chExt cx="2057954" cy="967954"/>
          </a:xfrm>
        </p:grpSpPr>
        <p:sp>
          <p:nvSpPr>
            <p:cNvPr id="69" name="Freeform 5">
              <a:extLst>
                <a:ext uri="{FF2B5EF4-FFF2-40B4-BE49-F238E27FC236}">
                  <a16:creationId xmlns="" xmlns:a16="http://schemas.microsoft.com/office/drawing/2014/main" id="{0EE1067C-7EEB-4060-A822-5FE5F52CBDAF}"/>
                </a:ext>
              </a:extLst>
            </p:cNvPr>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rgbClr val="009DD9">
                <a:lumMod val="75000"/>
              </a:srgbClr>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0" name="Oval 69">
              <a:extLst>
                <a:ext uri="{FF2B5EF4-FFF2-40B4-BE49-F238E27FC236}">
                  <a16:creationId xmlns="" xmlns:a16="http://schemas.microsoft.com/office/drawing/2014/main" id="{A23050E6-F48C-4D94-BAA4-9A3658ACD084}"/>
                </a:ext>
              </a:extLst>
            </p:cNvPr>
            <p:cNvSpPr>
              <a:spLocks noChangeArrowheads="1"/>
            </p:cNvSpPr>
            <p:nvPr/>
          </p:nvSpPr>
          <p:spPr bwMode="auto">
            <a:xfrm>
              <a:off x="6724539" y="1872152"/>
              <a:ext cx="2057954" cy="578367"/>
            </a:xfrm>
            <a:prstGeom prst="ellipse">
              <a:avLst/>
            </a:prstGeom>
            <a:solidFill>
              <a:srgbClr val="009DD9"/>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1" name="Oval 17">
              <a:extLst>
                <a:ext uri="{FF2B5EF4-FFF2-40B4-BE49-F238E27FC236}">
                  <a16:creationId xmlns="" xmlns:a16="http://schemas.microsoft.com/office/drawing/2014/main" id="{89F2643A-DEE0-4731-A36C-A45A42359C12}"/>
                </a:ext>
              </a:extLst>
            </p:cNvPr>
            <p:cNvSpPr>
              <a:spLocks noChangeArrowheads="1"/>
            </p:cNvSpPr>
            <p:nvPr/>
          </p:nvSpPr>
          <p:spPr bwMode="auto">
            <a:xfrm>
              <a:off x="7207013" y="2117595"/>
              <a:ext cx="1093006" cy="220044"/>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72" name="Group 71">
            <a:extLst>
              <a:ext uri="{FF2B5EF4-FFF2-40B4-BE49-F238E27FC236}">
                <a16:creationId xmlns="" xmlns:a16="http://schemas.microsoft.com/office/drawing/2014/main" id="{BCAE37BF-57E6-4433-80A1-4EE5138A79A5}"/>
              </a:ext>
            </a:extLst>
          </p:cNvPr>
          <p:cNvGrpSpPr/>
          <p:nvPr/>
        </p:nvGrpSpPr>
        <p:grpSpPr>
          <a:xfrm>
            <a:off x="3718249" y="3863967"/>
            <a:ext cx="2312743" cy="1667679"/>
            <a:chOff x="6724539" y="1872152"/>
            <a:chExt cx="2057954" cy="967954"/>
          </a:xfrm>
        </p:grpSpPr>
        <p:sp>
          <p:nvSpPr>
            <p:cNvPr id="73" name="Freeform 5">
              <a:extLst>
                <a:ext uri="{FF2B5EF4-FFF2-40B4-BE49-F238E27FC236}">
                  <a16:creationId xmlns="" xmlns:a16="http://schemas.microsoft.com/office/drawing/2014/main" id="{82714942-8781-4756-B482-06D145455BB6}"/>
                </a:ext>
              </a:extLst>
            </p:cNvPr>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rgbClr val="C00000"/>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4" name="Oval 9">
              <a:extLst>
                <a:ext uri="{FF2B5EF4-FFF2-40B4-BE49-F238E27FC236}">
                  <a16:creationId xmlns="" xmlns:a16="http://schemas.microsoft.com/office/drawing/2014/main" id="{CCDB801E-7A21-450A-93D8-A0AA653B496A}"/>
                </a:ext>
              </a:extLst>
            </p:cNvPr>
            <p:cNvSpPr>
              <a:spLocks noChangeArrowheads="1"/>
            </p:cNvSpPr>
            <p:nvPr/>
          </p:nvSpPr>
          <p:spPr bwMode="auto">
            <a:xfrm>
              <a:off x="6724539" y="1872152"/>
              <a:ext cx="2057954" cy="578367"/>
            </a:xfrm>
            <a:prstGeom prst="ellipse">
              <a:avLst/>
            </a:prstGeom>
            <a:solidFill>
              <a:srgbClr val="C00000"/>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5" name="Oval 17">
              <a:extLst>
                <a:ext uri="{FF2B5EF4-FFF2-40B4-BE49-F238E27FC236}">
                  <a16:creationId xmlns="" xmlns:a16="http://schemas.microsoft.com/office/drawing/2014/main" id="{A78BE271-1E65-4270-BC5B-4C834C37FFD5}"/>
                </a:ext>
              </a:extLst>
            </p:cNvPr>
            <p:cNvSpPr>
              <a:spLocks noChangeArrowheads="1"/>
            </p:cNvSpPr>
            <p:nvPr/>
          </p:nvSpPr>
          <p:spPr bwMode="auto">
            <a:xfrm>
              <a:off x="7207013" y="2117595"/>
              <a:ext cx="1093006" cy="220044"/>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76" name="Group 75">
            <a:extLst>
              <a:ext uri="{FF2B5EF4-FFF2-40B4-BE49-F238E27FC236}">
                <a16:creationId xmlns="" xmlns:a16="http://schemas.microsoft.com/office/drawing/2014/main" id="{144FA4D0-DBFA-4845-8DFE-623AF37CBE12}"/>
              </a:ext>
            </a:extLst>
          </p:cNvPr>
          <p:cNvGrpSpPr/>
          <p:nvPr/>
        </p:nvGrpSpPr>
        <p:grpSpPr>
          <a:xfrm>
            <a:off x="3176042" y="2932218"/>
            <a:ext cx="2312743" cy="1543032"/>
            <a:chOff x="4955522" y="1819842"/>
            <a:chExt cx="2514366" cy="1182626"/>
          </a:xfrm>
        </p:grpSpPr>
        <p:grpSp>
          <p:nvGrpSpPr>
            <p:cNvPr id="77" name="Group 76">
              <a:extLst>
                <a:ext uri="{FF2B5EF4-FFF2-40B4-BE49-F238E27FC236}">
                  <a16:creationId xmlns="" xmlns:a16="http://schemas.microsoft.com/office/drawing/2014/main" id="{59B33B90-C403-4839-AF46-9C6BC091977C}"/>
                </a:ext>
              </a:extLst>
            </p:cNvPr>
            <p:cNvGrpSpPr/>
            <p:nvPr/>
          </p:nvGrpSpPr>
          <p:grpSpPr>
            <a:xfrm>
              <a:off x="4955522" y="1819842"/>
              <a:ext cx="2514366" cy="1182626"/>
              <a:chOff x="7064781" y="1349909"/>
              <a:chExt cx="2057954" cy="967954"/>
            </a:xfrm>
          </p:grpSpPr>
          <p:sp>
            <p:nvSpPr>
              <p:cNvPr id="79" name="Freeform 5">
                <a:extLst>
                  <a:ext uri="{FF2B5EF4-FFF2-40B4-BE49-F238E27FC236}">
                    <a16:creationId xmlns="" xmlns:a16="http://schemas.microsoft.com/office/drawing/2014/main" id="{1BE8923E-1A67-473D-A45C-96D247F46617}"/>
                  </a:ext>
                </a:extLst>
              </p:cNvPr>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0" name="Oval 9">
                <a:extLst>
                  <a:ext uri="{FF2B5EF4-FFF2-40B4-BE49-F238E27FC236}">
                    <a16:creationId xmlns="" xmlns:a16="http://schemas.microsoft.com/office/drawing/2014/main" id="{0A523EDA-6F8B-4A3B-8990-6F7FF6FA0EF8}"/>
                  </a:ext>
                </a:extLst>
              </p:cNvPr>
              <p:cNvSpPr>
                <a:spLocks noChangeArrowheads="1"/>
              </p:cNvSpPr>
              <p:nvPr/>
            </p:nvSpPr>
            <p:spPr bwMode="auto">
              <a:xfrm>
                <a:off x="7064781" y="1349909"/>
                <a:ext cx="2057954" cy="578367"/>
              </a:xfrm>
              <a:prstGeom prst="ellipse">
                <a:avLst/>
              </a:pr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78" name="Oval 77">
              <a:extLst>
                <a:ext uri="{FF2B5EF4-FFF2-40B4-BE49-F238E27FC236}">
                  <a16:creationId xmlns="" xmlns:a16="http://schemas.microsoft.com/office/drawing/2014/main" id="{7DF6E042-5CD5-4B20-A0F5-4691451D8210}"/>
                </a:ext>
              </a:extLst>
            </p:cNvPr>
            <p:cNvSpPr>
              <a:spLocks noChangeArrowheads="1"/>
            </p:cNvSpPr>
            <p:nvPr/>
          </p:nvSpPr>
          <p:spPr bwMode="auto">
            <a:xfrm>
              <a:off x="5431967" y="2012041"/>
              <a:ext cx="1561475" cy="31435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4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81" name="Content Placeholder 2">
            <a:extLst>
              <a:ext uri="{FF2B5EF4-FFF2-40B4-BE49-F238E27FC236}">
                <a16:creationId xmlns="" xmlns:a16="http://schemas.microsoft.com/office/drawing/2014/main" id="{F303179D-A7D8-4974-96AC-67DDD748A74D}"/>
              </a:ext>
            </a:extLst>
          </p:cNvPr>
          <p:cNvSpPr txBox="1">
            <a:spLocks/>
          </p:cNvSpPr>
          <p:nvPr/>
        </p:nvSpPr>
        <p:spPr>
          <a:xfrm>
            <a:off x="5788319" y="3155904"/>
            <a:ext cx="5213510" cy="38618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 typeface="Wingdings" panose="05000000000000000000" pitchFamily="2" charset="2"/>
              <a:buChar char="§"/>
              <a:defRPr/>
            </a:pPr>
            <a:r>
              <a:rPr lang="en-US" sz="2000" b="1" dirty="0">
                <a:solidFill>
                  <a:srgbClr val="00B050"/>
                </a:solidFill>
              </a:rPr>
              <a:t>K</a:t>
            </a:r>
            <a:r>
              <a:rPr lang="vi-VN" sz="2000" b="1" i="0" dirty="0">
                <a:solidFill>
                  <a:srgbClr val="00B050"/>
                </a:solidFill>
                <a:effectLst/>
              </a:rPr>
              <a:t>inh tế nhà nước</a:t>
            </a:r>
            <a:r>
              <a:rPr lang="en-US" sz="2000" b="1" i="0" dirty="0">
                <a:solidFill>
                  <a:srgbClr val="00B050"/>
                </a:solidFill>
                <a:effectLst/>
              </a:rPr>
              <a:t> </a:t>
            </a:r>
            <a:r>
              <a:rPr lang="en-US" sz="2000" b="1" i="0" dirty="0" err="1">
                <a:solidFill>
                  <a:srgbClr val="00B050"/>
                </a:solidFill>
                <a:effectLst/>
              </a:rPr>
              <a:t>giữ</a:t>
            </a:r>
            <a:r>
              <a:rPr lang="en-US" sz="2000" b="1" i="0" dirty="0">
                <a:solidFill>
                  <a:srgbClr val="00B050"/>
                </a:solidFill>
                <a:effectLst/>
              </a:rPr>
              <a:t> </a:t>
            </a:r>
            <a:r>
              <a:rPr lang="en-US" sz="2000" b="1" i="0" dirty="0" err="1">
                <a:solidFill>
                  <a:srgbClr val="00B050"/>
                </a:solidFill>
                <a:effectLst/>
              </a:rPr>
              <a:t>vai</a:t>
            </a:r>
            <a:r>
              <a:rPr lang="en-US" sz="2000" b="1" i="0" dirty="0">
                <a:solidFill>
                  <a:srgbClr val="00B050"/>
                </a:solidFill>
                <a:effectLst/>
              </a:rPr>
              <a:t> </a:t>
            </a:r>
            <a:r>
              <a:rPr lang="en-US" sz="2000" b="1" i="0" dirty="0" err="1">
                <a:solidFill>
                  <a:srgbClr val="00B050"/>
                </a:solidFill>
                <a:effectLst/>
              </a:rPr>
              <a:t>trò</a:t>
            </a:r>
            <a:r>
              <a:rPr lang="en-US" sz="2000" b="1" i="0" dirty="0">
                <a:solidFill>
                  <a:srgbClr val="00B050"/>
                </a:solidFill>
                <a:effectLst/>
              </a:rPr>
              <a:t> </a:t>
            </a:r>
            <a:r>
              <a:rPr lang="en-US" sz="2000" b="1" i="0" dirty="0" err="1">
                <a:solidFill>
                  <a:srgbClr val="00B050"/>
                </a:solidFill>
                <a:effectLst/>
              </a:rPr>
              <a:t>chủ</a:t>
            </a:r>
            <a:r>
              <a:rPr lang="en-US" sz="2000" b="1" i="0" dirty="0">
                <a:solidFill>
                  <a:srgbClr val="00B050"/>
                </a:solidFill>
                <a:effectLst/>
              </a:rPr>
              <a:t> </a:t>
            </a:r>
            <a:r>
              <a:rPr lang="en-US" sz="2000" b="1" i="0" dirty="0" err="1">
                <a:solidFill>
                  <a:srgbClr val="00B050"/>
                </a:solidFill>
                <a:effectLst/>
              </a:rPr>
              <a:t>đạo</a:t>
            </a:r>
            <a:endParaRPr lang="en-US" sz="2400" i="1" dirty="0">
              <a:solidFill>
                <a:srgbClr val="00B050"/>
              </a:solidFill>
              <a:latin typeface="Lato" panose="020F0502020204030203" pitchFamily="34" charset="0"/>
              <a:ea typeface="Lato" panose="020F0502020204030203" pitchFamily="34" charset="0"/>
              <a:cs typeface="Lato" panose="020F0502020204030203" pitchFamily="34" charset="0"/>
            </a:endParaRPr>
          </a:p>
        </p:txBody>
      </p:sp>
      <p:sp>
        <p:nvSpPr>
          <p:cNvPr id="82" name="Rectangle 81">
            <a:extLst>
              <a:ext uri="{FF2B5EF4-FFF2-40B4-BE49-F238E27FC236}">
                <a16:creationId xmlns="" xmlns:a16="http://schemas.microsoft.com/office/drawing/2014/main" id="{298A9897-2D1A-447B-9140-982E4450E8E1}"/>
              </a:ext>
            </a:extLst>
          </p:cNvPr>
          <p:cNvSpPr/>
          <p:nvPr/>
        </p:nvSpPr>
        <p:spPr>
          <a:xfrm>
            <a:off x="6347208" y="3920188"/>
            <a:ext cx="5539992" cy="707886"/>
          </a:xfrm>
          <a:prstGeom prst="rect">
            <a:avLst/>
          </a:prstGeom>
        </p:spPr>
        <p:txBody>
          <a:bodyPr wrap="square">
            <a:spAutoFit/>
          </a:bodyPr>
          <a:lstStyle/>
          <a:p>
            <a:pPr marL="342900" indent="-342900" algn="ctr">
              <a:buFont typeface="Wingdings" panose="05000000000000000000" pitchFamily="2" charset="2"/>
              <a:buChar char="§"/>
            </a:pPr>
            <a:r>
              <a:rPr lang="en-US" sz="2000" dirty="0">
                <a:solidFill>
                  <a:srgbClr val="C00000"/>
                </a:solidFill>
              </a:rPr>
              <a:t>K</a:t>
            </a:r>
            <a:r>
              <a:rPr lang="vi-VN" sz="2000" b="0" i="0" dirty="0">
                <a:solidFill>
                  <a:srgbClr val="C00000"/>
                </a:solidFill>
                <a:effectLst/>
              </a:rPr>
              <a:t>inh tế tư nhân là một động lực quan trọng của nền kinh tế</a:t>
            </a:r>
            <a:endParaRPr lang="en-US" sz="2000" dirty="0">
              <a:solidFill>
                <a:srgbClr val="C00000"/>
              </a:solidFill>
            </a:endParaRPr>
          </a:p>
        </p:txBody>
      </p:sp>
      <p:sp>
        <p:nvSpPr>
          <p:cNvPr id="83" name="Rectangle 82">
            <a:extLst>
              <a:ext uri="{FF2B5EF4-FFF2-40B4-BE49-F238E27FC236}">
                <a16:creationId xmlns="" xmlns:a16="http://schemas.microsoft.com/office/drawing/2014/main" id="{473A0599-5B5F-4E26-A8C0-CFC750E4E2E3}"/>
              </a:ext>
            </a:extLst>
          </p:cNvPr>
          <p:cNvSpPr/>
          <p:nvPr/>
        </p:nvSpPr>
        <p:spPr>
          <a:xfrm>
            <a:off x="7146909" y="4972942"/>
            <a:ext cx="4417364" cy="1015663"/>
          </a:xfrm>
          <a:prstGeom prst="rect">
            <a:avLst/>
          </a:prstGeom>
        </p:spPr>
        <p:txBody>
          <a:bodyPr wrap="square">
            <a:spAutoFit/>
          </a:bodyPr>
          <a:lstStyle/>
          <a:p>
            <a:pPr marL="342900" indent="-342900" algn="ctr">
              <a:buFont typeface="Wingdings" panose="05000000000000000000" pitchFamily="2" charset="2"/>
              <a:buChar char="§"/>
            </a:pPr>
            <a:r>
              <a:rPr lang="en-US" sz="2000" dirty="0" err="1">
                <a:solidFill>
                  <a:srgbClr val="0070C0"/>
                </a:solidFill>
                <a:latin typeface="Arial" panose="020B0604020202020204" pitchFamily="34" charset="0"/>
                <a:cs typeface="Arial" panose="020B0604020202020204" pitchFamily="34" charset="0"/>
              </a:rPr>
              <a:t>C</a:t>
            </a:r>
            <a:r>
              <a:rPr lang="en-US" sz="2000" b="0" i="0" dirty="0" err="1">
                <a:solidFill>
                  <a:srgbClr val="0070C0"/>
                </a:solidFill>
                <a:effectLst/>
                <a:latin typeface="Arial" panose="020B0604020202020204" pitchFamily="34" charset="0"/>
                <a:cs typeface="Arial" panose="020B0604020202020204" pitchFamily="34" charset="0"/>
              </a:rPr>
              <a:t>ác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chủ</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thể</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thuộc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các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thành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phần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kinh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tế</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bình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đẳng</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hợp</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tác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và</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cạnh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tranh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theo</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pháp</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luật</a:t>
            </a:r>
            <a:r>
              <a:rPr lang="en-US" sz="2000" b="0" i="0" dirty="0">
                <a:solidFill>
                  <a:srgbClr val="0070C0"/>
                </a:solidFill>
                <a:effectLst/>
                <a:latin typeface="Arial" panose="020B0604020202020204" pitchFamily="34" charset="0"/>
                <a:cs typeface="Arial" panose="020B0604020202020204" pitchFamily="34" charset="0"/>
              </a:rPr>
              <a:t>”.</a:t>
            </a:r>
            <a:endParaRPr lang="en-US" sz="2000" dirty="0">
              <a:solidFill>
                <a:srgbClr val="0070C0"/>
              </a:solidFill>
              <a:latin typeface="Arial" panose="020B0604020202020204" pitchFamily="34" charset="0"/>
              <a:cs typeface="Arial" panose="020B0604020202020204" pitchFamily="34" charset="0"/>
            </a:endParaRPr>
          </a:p>
        </p:txBody>
      </p:sp>
      <p:pic>
        <p:nvPicPr>
          <p:cNvPr id="9218" name="Picture 2" descr="Đại hội Đảng toàn quốc lần thứ XII thành công tốt đẹp: Toàn Đảng, toàn dân,  toàn quân ra sức thi đua thực hiện thắng lợi Nghị quyết Đại hội XII của">
            <a:extLst>
              <a:ext uri="{FF2B5EF4-FFF2-40B4-BE49-F238E27FC236}">
                <a16:creationId xmlns="" xmlns:a16="http://schemas.microsoft.com/office/drawing/2014/main" id="{707DF612-9B65-41B6-A2F5-84CBABA2440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9920" y="2946399"/>
            <a:ext cx="2986002" cy="304220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8609445"/>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4099" name="Group 4">
            <a:extLst>
              <a:ext uri="{FF2B5EF4-FFF2-40B4-BE49-F238E27FC236}">
                <a16:creationId xmlns="" xmlns:a16="http://schemas.microsoft.com/office/drawing/2014/main" id="{16DDB340-E1ED-4082-BA2C-F8E9EBE51E4B}"/>
              </a:ext>
            </a:extLst>
          </p:cNvPr>
          <p:cNvGrpSpPr>
            <a:grpSpLocks/>
          </p:cNvGrpSpPr>
          <p:nvPr/>
        </p:nvGrpSpPr>
        <p:grpSpPr bwMode="auto">
          <a:xfrm>
            <a:off x="306805" y="3005425"/>
            <a:ext cx="2162750" cy="2243847"/>
            <a:chOff x="2457" y="2000"/>
            <a:chExt cx="901" cy="888"/>
          </a:xfrm>
        </p:grpSpPr>
        <p:pic>
          <p:nvPicPr>
            <p:cNvPr id="644169" name="Picture 5" descr="circuler_1">
              <a:extLst>
                <a:ext uri="{FF2B5EF4-FFF2-40B4-BE49-F238E27FC236}">
                  <a16:creationId xmlns="" xmlns:a16="http://schemas.microsoft.com/office/drawing/2014/main" id="{847E8923-A7F0-4DE9-9596-6FC982DB353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6" name="Oval 6">
              <a:extLst>
                <a:ext uri="{FF2B5EF4-FFF2-40B4-BE49-F238E27FC236}">
                  <a16:creationId xmlns="" xmlns:a16="http://schemas.microsoft.com/office/drawing/2014/main" id="{AFA7C1A1-9531-4345-B3EE-205A344CBB9D}"/>
                </a:ext>
              </a:extLst>
            </p:cNvPr>
            <p:cNvSpPr>
              <a:spLocks noChangeArrowheads="1"/>
            </p:cNvSpPr>
            <p:nvPr/>
          </p:nvSpPr>
          <p:spPr bwMode="ltGray">
            <a:xfrm>
              <a:off x="2457" y="2000"/>
              <a:ext cx="895" cy="888"/>
            </a:xfrm>
            <a:prstGeom prst="ellipse">
              <a:avLst/>
            </a:prstGeom>
            <a:solidFill>
              <a:srgbClr val="0033CC"/>
            </a:soli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73" name="Freeform 7">
              <a:extLst>
                <a:ext uri="{FF2B5EF4-FFF2-40B4-BE49-F238E27FC236}">
                  <a16:creationId xmlns="" xmlns:a16="http://schemas.microsoft.com/office/drawing/2014/main" id="{F8AA51E9-CF24-42BA-9A2B-C837B8CF2514}"/>
                </a:ext>
              </a:extLst>
            </p:cNvPr>
            <p:cNvSpPr>
              <a:spLocks/>
            </p:cNvSpPr>
            <p:nvPr/>
          </p:nvSpPr>
          <p:spPr bwMode="ltGray">
            <a:xfrm>
              <a:off x="2550" y="2018"/>
              <a:ext cx="703" cy="308"/>
            </a:xfrm>
            <a:custGeom>
              <a:avLst/>
              <a:gdLst>
                <a:gd name="T0" fmla="*/ 196 w 1321"/>
                <a:gd name="T1" fmla="*/ 32 h 712"/>
                <a:gd name="T2" fmla="*/ 199 w 1321"/>
                <a:gd name="T3" fmla="*/ 36 h 712"/>
                <a:gd name="T4" fmla="*/ 199 w 1321"/>
                <a:gd name="T5" fmla="*/ 39 h 712"/>
                <a:gd name="T6" fmla="*/ 199 w 1321"/>
                <a:gd name="T7" fmla="*/ 42 h 712"/>
                <a:gd name="T8" fmla="*/ 196 w 1321"/>
                <a:gd name="T9" fmla="*/ 45 h 712"/>
                <a:gd name="T10" fmla="*/ 192 w 1321"/>
                <a:gd name="T11" fmla="*/ 47 h 712"/>
                <a:gd name="T12" fmla="*/ 187 w 1321"/>
                <a:gd name="T13" fmla="*/ 49 h 712"/>
                <a:gd name="T14" fmla="*/ 180 w 1321"/>
                <a:gd name="T15" fmla="*/ 51 h 712"/>
                <a:gd name="T16" fmla="*/ 173 w 1321"/>
                <a:gd name="T17" fmla="*/ 53 h 712"/>
                <a:gd name="T18" fmla="*/ 164 w 1321"/>
                <a:gd name="T19" fmla="*/ 54 h 712"/>
                <a:gd name="T20" fmla="*/ 155 w 1321"/>
                <a:gd name="T21" fmla="*/ 55 h 712"/>
                <a:gd name="T22" fmla="*/ 146 w 1321"/>
                <a:gd name="T23" fmla="*/ 56 h 712"/>
                <a:gd name="T24" fmla="*/ 135 w 1321"/>
                <a:gd name="T25" fmla="*/ 57 h 712"/>
                <a:gd name="T26" fmla="*/ 125 w 1321"/>
                <a:gd name="T27" fmla="*/ 58 h 712"/>
                <a:gd name="T28" fmla="*/ 120 w 1321"/>
                <a:gd name="T29" fmla="*/ 58 h 712"/>
                <a:gd name="T30" fmla="*/ 72 w 1321"/>
                <a:gd name="T31" fmla="*/ 58 h 712"/>
                <a:gd name="T32" fmla="*/ 71 w 1321"/>
                <a:gd name="T33" fmla="*/ 58 h 712"/>
                <a:gd name="T34" fmla="*/ 62 w 1321"/>
                <a:gd name="T35" fmla="*/ 57 h 712"/>
                <a:gd name="T36" fmla="*/ 52 w 1321"/>
                <a:gd name="T37" fmla="*/ 57 h 712"/>
                <a:gd name="T38" fmla="*/ 44 w 1321"/>
                <a:gd name="T39" fmla="*/ 56 h 712"/>
                <a:gd name="T40" fmla="*/ 36 w 1321"/>
                <a:gd name="T41" fmla="*/ 56 h 712"/>
                <a:gd name="T42" fmla="*/ 28 w 1321"/>
                <a:gd name="T43" fmla="*/ 55 h 712"/>
                <a:gd name="T44" fmla="*/ 21 w 1321"/>
                <a:gd name="T45" fmla="*/ 54 h 712"/>
                <a:gd name="T46" fmla="*/ 15 w 1321"/>
                <a:gd name="T47" fmla="*/ 52 h 712"/>
                <a:gd name="T48" fmla="*/ 10 w 1321"/>
                <a:gd name="T49" fmla="*/ 51 h 712"/>
                <a:gd name="T50" fmla="*/ 6 w 1321"/>
                <a:gd name="T51" fmla="*/ 49 h 712"/>
                <a:gd name="T52" fmla="*/ 3 w 1321"/>
                <a:gd name="T53" fmla="*/ 47 h 712"/>
                <a:gd name="T54" fmla="*/ 1 w 1321"/>
                <a:gd name="T55" fmla="*/ 45 h 712"/>
                <a:gd name="T56" fmla="*/ 0 w 1321"/>
                <a:gd name="T57" fmla="*/ 42 h 712"/>
                <a:gd name="T58" fmla="*/ 0 w 1321"/>
                <a:gd name="T59" fmla="*/ 42 h 712"/>
                <a:gd name="T60" fmla="*/ 1 w 1321"/>
                <a:gd name="T61" fmla="*/ 39 h 712"/>
                <a:gd name="T62" fmla="*/ 3 w 1321"/>
                <a:gd name="T63" fmla="*/ 36 h 712"/>
                <a:gd name="T64" fmla="*/ 7 w 1321"/>
                <a:gd name="T65" fmla="*/ 30 h 712"/>
                <a:gd name="T66" fmla="*/ 14 w 1321"/>
                <a:gd name="T67" fmla="*/ 24 h 712"/>
                <a:gd name="T68" fmla="*/ 22 w 1321"/>
                <a:gd name="T69" fmla="*/ 19 h 712"/>
                <a:gd name="T70" fmla="*/ 31 w 1321"/>
                <a:gd name="T71" fmla="*/ 14 h 712"/>
                <a:gd name="T72" fmla="*/ 41 w 1321"/>
                <a:gd name="T73" fmla="*/ 10 h 712"/>
                <a:gd name="T74" fmla="*/ 51 w 1321"/>
                <a:gd name="T75" fmla="*/ 6 h 712"/>
                <a:gd name="T76" fmla="*/ 63 w 1321"/>
                <a:gd name="T77" fmla="*/ 4 h 712"/>
                <a:gd name="T78" fmla="*/ 75 w 1321"/>
                <a:gd name="T79" fmla="*/ 2 h 712"/>
                <a:gd name="T80" fmla="*/ 87 w 1321"/>
                <a:gd name="T81" fmla="*/ 0 h 712"/>
                <a:gd name="T82" fmla="*/ 101 w 1321"/>
                <a:gd name="T83" fmla="*/ 0 h 712"/>
                <a:gd name="T84" fmla="*/ 101 w 1321"/>
                <a:gd name="T85" fmla="*/ 0 h 712"/>
                <a:gd name="T86" fmla="*/ 114 w 1321"/>
                <a:gd name="T87" fmla="*/ 0 h 712"/>
                <a:gd name="T88" fmla="*/ 128 w 1321"/>
                <a:gd name="T89" fmla="*/ 2 h 712"/>
                <a:gd name="T90" fmla="*/ 140 w 1321"/>
                <a:gd name="T91" fmla="*/ 4 h 712"/>
                <a:gd name="T92" fmla="*/ 152 w 1321"/>
                <a:gd name="T93" fmla="*/ 7 h 712"/>
                <a:gd name="T94" fmla="*/ 163 w 1321"/>
                <a:gd name="T95" fmla="*/ 11 h 712"/>
                <a:gd name="T96" fmla="*/ 173 w 1321"/>
                <a:gd name="T97" fmla="*/ 16 h 712"/>
                <a:gd name="T98" fmla="*/ 182 w 1321"/>
                <a:gd name="T99" fmla="*/ 21 h 712"/>
                <a:gd name="T100" fmla="*/ 189 w 1321"/>
                <a:gd name="T101" fmla="*/ 26 h 712"/>
                <a:gd name="T102" fmla="*/ 196 w 1321"/>
                <a:gd name="T103" fmla="*/ 32 h 712"/>
                <a:gd name="T104" fmla="*/ 196 w 1321"/>
                <a:gd name="T105" fmla="*/ 32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nvGrpSpPr>
            <p:cNvPr id="644174" name="Group 8">
              <a:extLst>
                <a:ext uri="{FF2B5EF4-FFF2-40B4-BE49-F238E27FC236}">
                  <a16:creationId xmlns="" xmlns:a16="http://schemas.microsoft.com/office/drawing/2014/main" id="{CB35D4F0-90CF-4528-8C8B-97D52586F85E}"/>
                </a:ext>
              </a:extLst>
            </p:cNvPr>
            <p:cNvGrpSpPr>
              <a:grpSpLocks/>
            </p:cNvGrpSpPr>
            <p:nvPr/>
          </p:nvGrpSpPr>
          <p:grpSpPr bwMode="auto">
            <a:xfrm rot="-1297425" flipH="1" flipV="1">
              <a:off x="2525" y="2693"/>
              <a:ext cx="781" cy="188"/>
              <a:chOff x="2532" y="1051"/>
              <a:chExt cx="893" cy="246"/>
            </a:xfrm>
          </p:grpSpPr>
          <p:grpSp>
            <p:nvGrpSpPr>
              <p:cNvPr id="644175" name="Group 9">
                <a:extLst>
                  <a:ext uri="{FF2B5EF4-FFF2-40B4-BE49-F238E27FC236}">
                    <a16:creationId xmlns="" xmlns:a16="http://schemas.microsoft.com/office/drawing/2014/main" id="{6A337B0E-0A56-4BDD-BBDA-303A42373B1E}"/>
                  </a:ext>
                </a:extLst>
              </p:cNvPr>
              <p:cNvGrpSpPr>
                <a:grpSpLocks/>
              </p:cNvGrpSpPr>
              <p:nvPr/>
            </p:nvGrpSpPr>
            <p:grpSpPr bwMode="auto">
              <a:xfrm>
                <a:off x="2532" y="1051"/>
                <a:ext cx="743" cy="185"/>
                <a:chOff x="1565" y="2568"/>
                <a:chExt cx="1118" cy="279"/>
              </a:xfrm>
            </p:grpSpPr>
            <p:sp>
              <p:nvSpPr>
                <p:cNvPr id="644181" name="AutoShape 10">
                  <a:extLst>
                    <a:ext uri="{FF2B5EF4-FFF2-40B4-BE49-F238E27FC236}">
                      <a16:creationId xmlns="" xmlns:a16="http://schemas.microsoft.com/office/drawing/2014/main" id="{B1E9C51F-E781-4731-8E94-9624BFB1088C}"/>
                    </a:ext>
                  </a:extLst>
                </p:cNvPr>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82" name="AutoShape 11">
                  <a:extLst>
                    <a:ext uri="{FF2B5EF4-FFF2-40B4-BE49-F238E27FC236}">
                      <a16:creationId xmlns="" xmlns:a16="http://schemas.microsoft.com/office/drawing/2014/main" id="{0397F0BA-856D-49B9-893A-70F4945040EA}"/>
                    </a:ext>
                  </a:extLst>
                </p:cNvPr>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83" name="AutoShape 12">
                  <a:extLst>
                    <a:ext uri="{FF2B5EF4-FFF2-40B4-BE49-F238E27FC236}">
                      <a16:creationId xmlns="" xmlns:a16="http://schemas.microsoft.com/office/drawing/2014/main" id="{2C801A06-BF23-48BD-8BB4-869DF49B35FE}"/>
                    </a:ext>
                  </a:extLst>
                </p:cNvPr>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84" name="AutoShape 13">
                  <a:extLst>
                    <a:ext uri="{FF2B5EF4-FFF2-40B4-BE49-F238E27FC236}">
                      <a16:creationId xmlns="" xmlns:a16="http://schemas.microsoft.com/office/drawing/2014/main" id="{5662446F-464D-43F7-B047-61130162C78C}"/>
                    </a:ext>
                  </a:extLst>
                </p:cNvPr>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644176" name="Group 14">
                <a:extLst>
                  <a:ext uri="{FF2B5EF4-FFF2-40B4-BE49-F238E27FC236}">
                    <a16:creationId xmlns="" xmlns:a16="http://schemas.microsoft.com/office/drawing/2014/main" id="{10E1E451-CAF0-4433-9DB4-7D727F3E01FE}"/>
                  </a:ext>
                </a:extLst>
              </p:cNvPr>
              <p:cNvGrpSpPr>
                <a:grpSpLocks/>
              </p:cNvGrpSpPr>
              <p:nvPr/>
            </p:nvGrpSpPr>
            <p:grpSpPr bwMode="auto">
              <a:xfrm rot="1353540">
                <a:off x="2682" y="1111"/>
                <a:ext cx="743" cy="186"/>
                <a:chOff x="1565" y="2568"/>
                <a:chExt cx="1118" cy="279"/>
              </a:xfrm>
            </p:grpSpPr>
            <p:sp>
              <p:nvSpPr>
                <p:cNvPr id="644177" name="AutoShape 15">
                  <a:extLst>
                    <a:ext uri="{FF2B5EF4-FFF2-40B4-BE49-F238E27FC236}">
                      <a16:creationId xmlns="" xmlns:a16="http://schemas.microsoft.com/office/drawing/2014/main" id="{BBB562BA-44AA-47A0-A5D7-878E74080ED8}"/>
                    </a:ext>
                  </a:extLst>
                </p:cNvPr>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78" name="AutoShape 16">
                  <a:extLst>
                    <a:ext uri="{FF2B5EF4-FFF2-40B4-BE49-F238E27FC236}">
                      <a16:creationId xmlns="" xmlns:a16="http://schemas.microsoft.com/office/drawing/2014/main" id="{D2D11FFF-C261-4DEB-803D-7BC768B8233B}"/>
                    </a:ext>
                  </a:extLst>
                </p:cNvPr>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79" name="AutoShape 17">
                  <a:extLst>
                    <a:ext uri="{FF2B5EF4-FFF2-40B4-BE49-F238E27FC236}">
                      <a16:creationId xmlns="" xmlns:a16="http://schemas.microsoft.com/office/drawing/2014/main" id="{7E9A5917-5DB9-4D1C-8714-49C40530FF2E}"/>
                    </a:ext>
                  </a:extLst>
                </p:cNvPr>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80" name="AutoShape 18">
                  <a:extLst>
                    <a:ext uri="{FF2B5EF4-FFF2-40B4-BE49-F238E27FC236}">
                      <a16:creationId xmlns="" xmlns:a16="http://schemas.microsoft.com/office/drawing/2014/main" id="{B7EB5B42-DFEC-453A-9538-1EE80C981CC5}"/>
                    </a:ext>
                  </a:extLst>
                </p:cNvPr>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grpSp>
      <p:grpSp>
        <p:nvGrpSpPr>
          <p:cNvPr id="644100" name="Group 19">
            <a:extLst>
              <a:ext uri="{FF2B5EF4-FFF2-40B4-BE49-F238E27FC236}">
                <a16:creationId xmlns="" xmlns:a16="http://schemas.microsoft.com/office/drawing/2014/main" id="{2C592143-FEE0-455A-B3DD-215D631DF82C}"/>
              </a:ext>
            </a:extLst>
          </p:cNvPr>
          <p:cNvGrpSpPr>
            <a:grpSpLocks/>
          </p:cNvGrpSpPr>
          <p:nvPr/>
        </p:nvGrpSpPr>
        <p:grpSpPr bwMode="auto">
          <a:xfrm rot="16200000">
            <a:off x="1500172" y="3652348"/>
            <a:ext cx="3396504" cy="1484852"/>
            <a:chOff x="564" y="1992"/>
            <a:chExt cx="2658" cy="984"/>
          </a:xfrm>
          <a:solidFill>
            <a:srgbClr val="000000"/>
          </a:solidFill>
        </p:grpSpPr>
        <p:sp>
          <p:nvSpPr>
            <p:cNvPr id="76820" name="Freeform 20">
              <a:extLst>
                <a:ext uri="{FF2B5EF4-FFF2-40B4-BE49-F238E27FC236}">
                  <a16:creationId xmlns="" xmlns:a16="http://schemas.microsoft.com/office/drawing/2014/main" id="{2A80E25D-70B9-4519-B471-6D4950834824}"/>
                </a:ext>
              </a:extLst>
            </p:cNvPr>
            <p:cNvSpPr>
              <a:spLocks/>
            </p:cNvSpPr>
            <p:nvPr/>
          </p:nvSpPr>
          <p:spPr bwMode="invGray">
            <a:xfrm>
              <a:off x="564" y="2001"/>
              <a:ext cx="1197" cy="867"/>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grp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76821" name="Freeform 21">
              <a:extLst>
                <a:ext uri="{FF2B5EF4-FFF2-40B4-BE49-F238E27FC236}">
                  <a16:creationId xmlns="" xmlns:a16="http://schemas.microsoft.com/office/drawing/2014/main" id="{60E06DF8-030F-44B3-A270-47B4C9FB975D}"/>
                </a:ext>
              </a:extLst>
            </p:cNvPr>
            <p:cNvSpPr>
              <a:spLocks/>
            </p:cNvSpPr>
            <p:nvPr/>
          </p:nvSpPr>
          <p:spPr bwMode="invGray">
            <a:xfrm>
              <a:off x="1770" y="1992"/>
              <a:ext cx="232" cy="984"/>
            </a:xfrm>
            <a:custGeom>
              <a:avLst/>
              <a:gdLst/>
              <a:ahLst/>
              <a:cxnLst>
                <a:cxn ang="0">
                  <a:pos x="37" y="1"/>
                </a:cxn>
                <a:cxn ang="0">
                  <a:pos x="45" y="472"/>
                </a:cxn>
                <a:cxn ang="0">
                  <a:pos x="0" y="474"/>
                </a:cxn>
                <a:cxn ang="0">
                  <a:pos x="72" y="604"/>
                </a:cxn>
                <a:cxn ang="0">
                  <a:pos x="142" y="474"/>
                </a:cxn>
                <a:cxn ang="0">
                  <a:pos x="100" y="474"/>
                </a:cxn>
                <a:cxn ang="0">
                  <a:pos x="99" y="0"/>
                </a:cxn>
                <a:cxn ang="0">
                  <a:pos x="37" y="1"/>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grp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76822" name="Freeform 22">
              <a:extLst>
                <a:ext uri="{FF2B5EF4-FFF2-40B4-BE49-F238E27FC236}">
                  <a16:creationId xmlns="" xmlns:a16="http://schemas.microsoft.com/office/drawing/2014/main" id="{CF39D083-BA34-4675-89E7-0BBF9B373B7F}"/>
                </a:ext>
              </a:extLst>
            </p:cNvPr>
            <p:cNvSpPr>
              <a:spLocks/>
            </p:cNvSpPr>
            <p:nvPr/>
          </p:nvSpPr>
          <p:spPr bwMode="invGray">
            <a:xfrm flipH="1">
              <a:off x="2025" y="2003"/>
              <a:ext cx="1197" cy="867"/>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grp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644101" name="Group 23">
            <a:extLst>
              <a:ext uri="{FF2B5EF4-FFF2-40B4-BE49-F238E27FC236}">
                <a16:creationId xmlns="" xmlns:a16="http://schemas.microsoft.com/office/drawing/2014/main" id="{9DF6E46E-F0D2-4AA5-86C2-31B86626EB24}"/>
              </a:ext>
            </a:extLst>
          </p:cNvPr>
          <p:cNvGrpSpPr>
            <a:grpSpLocks/>
          </p:cNvGrpSpPr>
          <p:nvPr/>
        </p:nvGrpSpPr>
        <p:grpSpPr bwMode="auto">
          <a:xfrm>
            <a:off x="3894392" y="4331444"/>
            <a:ext cx="582782" cy="398462"/>
            <a:chOff x="2180" y="1267"/>
            <a:chExt cx="1350" cy="1030"/>
          </a:xfrm>
          <a:solidFill>
            <a:srgbClr val="FF3399"/>
          </a:solidFill>
        </p:grpSpPr>
        <p:sp>
          <p:nvSpPr>
            <p:cNvPr id="76824" name="Oval 24">
              <a:extLst>
                <a:ext uri="{FF2B5EF4-FFF2-40B4-BE49-F238E27FC236}">
                  <a16:creationId xmlns="" xmlns:a16="http://schemas.microsoft.com/office/drawing/2014/main" id="{3EB2ABC1-45DD-4356-87D9-91D6A648B8F2}"/>
                </a:ext>
              </a:extLst>
            </p:cNvPr>
            <p:cNvSpPr>
              <a:spLocks noChangeArrowheads="1"/>
            </p:cNvSpPr>
            <p:nvPr/>
          </p:nvSpPr>
          <p:spPr bwMode="gray">
            <a:xfrm>
              <a:off x="2299" y="1267"/>
              <a:ext cx="1022" cy="1030"/>
            </a:xfrm>
            <a:prstGeom prst="ellipse">
              <a:avLst/>
            </a:prstGeom>
            <a:grpFill/>
            <a:ln w="28575">
              <a:solidFill>
                <a:srgbClr val="EAEAEA"/>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nvGrpSpPr>
            <p:cNvPr id="644120" name="Group 25">
              <a:extLst>
                <a:ext uri="{FF2B5EF4-FFF2-40B4-BE49-F238E27FC236}">
                  <a16:creationId xmlns="" xmlns:a16="http://schemas.microsoft.com/office/drawing/2014/main" id="{B5318B92-3759-4572-80FF-FC7162B1954F}"/>
                </a:ext>
              </a:extLst>
            </p:cNvPr>
            <p:cNvGrpSpPr>
              <a:grpSpLocks/>
            </p:cNvGrpSpPr>
            <p:nvPr/>
          </p:nvGrpSpPr>
          <p:grpSpPr bwMode="auto">
            <a:xfrm rot="10082854">
              <a:off x="2180" y="2013"/>
              <a:ext cx="926" cy="237"/>
              <a:chOff x="2598" y="1026"/>
              <a:chExt cx="957" cy="242"/>
            </a:xfrm>
            <a:grpFill/>
          </p:grpSpPr>
          <p:grpSp>
            <p:nvGrpSpPr>
              <p:cNvPr id="644144" name="Group 26">
                <a:extLst>
                  <a:ext uri="{FF2B5EF4-FFF2-40B4-BE49-F238E27FC236}">
                    <a16:creationId xmlns="" xmlns:a16="http://schemas.microsoft.com/office/drawing/2014/main" id="{11D4692B-279A-4082-BABE-9DC58FE7CB3D}"/>
                  </a:ext>
                </a:extLst>
              </p:cNvPr>
              <p:cNvGrpSpPr>
                <a:grpSpLocks/>
              </p:cNvGrpSpPr>
              <p:nvPr/>
            </p:nvGrpSpPr>
            <p:grpSpPr bwMode="auto">
              <a:xfrm rot="-9970459" flipH="1" flipV="1">
                <a:off x="2598" y="1026"/>
                <a:ext cx="957" cy="242"/>
                <a:chOff x="2532" y="1051"/>
                <a:chExt cx="893" cy="246"/>
              </a:xfrm>
              <a:grpFill/>
            </p:grpSpPr>
            <p:grpSp>
              <p:nvGrpSpPr>
                <p:cNvPr id="644156" name="Group 27">
                  <a:extLst>
                    <a:ext uri="{FF2B5EF4-FFF2-40B4-BE49-F238E27FC236}">
                      <a16:creationId xmlns="" xmlns:a16="http://schemas.microsoft.com/office/drawing/2014/main" id="{F35B34ED-7C67-4E23-9054-933CD6590C4E}"/>
                    </a:ext>
                  </a:extLst>
                </p:cNvPr>
                <p:cNvGrpSpPr>
                  <a:grpSpLocks/>
                </p:cNvGrpSpPr>
                <p:nvPr/>
              </p:nvGrpSpPr>
              <p:grpSpPr bwMode="auto">
                <a:xfrm>
                  <a:off x="2532" y="1051"/>
                  <a:ext cx="743" cy="185"/>
                  <a:chOff x="1565" y="2568"/>
                  <a:chExt cx="1118" cy="279"/>
                </a:xfrm>
                <a:grpFill/>
              </p:grpSpPr>
              <p:sp>
                <p:nvSpPr>
                  <p:cNvPr id="644162" name="AutoShape 28">
                    <a:extLst>
                      <a:ext uri="{FF2B5EF4-FFF2-40B4-BE49-F238E27FC236}">
                        <a16:creationId xmlns="" xmlns:a16="http://schemas.microsoft.com/office/drawing/2014/main" id="{62BCAE9C-DF3F-46A7-BCE6-01C0A9B1325D}"/>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63" name="AutoShape 29">
                    <a:extLst>
                      <a:ext uri="{FF2B5EF4-FFF2-40B4-BE49-F238E27FC236}">
                        <a16:creationId xmlns="" xmlns:a16="http://schemas.microsoft.com/office/drawing/2014/main" id="{3DE99300-A93D-48A6-A08D-396D9B7AB03A}"/>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64" name="AutoShape 30">
                    <a:extLst>
                      <a:ext uri="{FF2B5EF4-FFF2-40B4-BE49-F238E27FC236}">
                        <a16:creationId xmlns="" xmlns:a16="http://schemas.microsoft.com/office/drawing/2014/main" id="{FD5651AF-C23B-4D10-A950-51B3913414BE}"/>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65" name="AutoShape 31">
                    <a:extLst>
                      <a:ext uri="{FF2B5EF4-FFF2-40B4-BE49-F238E27FC236}">
                        <a16:creationId xmlns="" xmlns:a16="http://schemas.microsoft.com/office/drawing/2014/main" id="{AA438E24-6A62-4263-A76F-B1012A43D42A}"/>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644157" name="Group 32">
                  <a:extLst>
                    <a:ext uri="{FF2B5EF4-FFF2-40B4-BE49-F238E27FC236}">
                      <a16:creationId xmlns="" xmlns:a16="http://schemas.microsoft.com/office/drawing/2014/main" id="{1E31EEE5-8159-41DA-A6FD-17FF1CB9BE97}"/>
                    </a:ext>
                  </a:extLst>
                </p:cNvPr>
                <p:cNvGrpSpPr>
                  <a:grpSpLocks/>
                </p:cNvGrpSpPr>
                <p:nvPr/>
              </p:nvGrpSpPr>
              <p:grpSpPr bwMode="auto">
                <a:xfrm rot="1353540">
                  <a:off x="2682" y="1111"/>
                  <a:ext cx="743" cy="186"/>
                  <a:chOff x="1565" y="2568"/>
                  <a:chExt cx="1118" cy="279"/>
                </a:xfrm>
                <a:grpFill/>
              </p:grpSpPr>
              <p:sp>
                <p:nvSpPr>
                  <p:cNvPr id="644158" name="AutoShape 33">
                    <a:extLst>
                      <a:ext uri="{FF2B5EF4-FFF2-40B4-BE49-F238E27FC236}">
                        <a16:creationId xmlns="" xmlns:a16="http://schemas.microsoft.com/office/drawing/2014/main" id="{0468CE87-449E-4C67-A951-CC5B49AACC51}"/>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59" name="AutoShape 34">
                    <a:extLst>
                      <a:ext uri="{FF2B5EF4-FFF2-40B4-BE49-F238E27FC236}">
                        <a16:creationId xmlns="" xmlns:a16="http://schemas.microsoft.com/office/drawing/2014/main" id="{3F37AE49-2F31-4B62-8EC8-1DEF2CC9198E}"/>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60" name="AutoShape 35">
                    <a:extLst>
                      <a:ext uri="{FF2B5EF4-FFF2-40B4-BE49-F238E27FC236}">
                        <a16:creationId xmlns="" xmlns:a16="http://schemas.microsoft.com/office/drawing/2014/main" id="{707C150C-9439-4B47-A7C4-6699F92DE2F4}"/>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61" name="AutoShape 36">
                    <a:extLst>
                      <a:ext uri="{FF2B5EF4-FFF2-40B4-BE49-F238E27FC236}">
                        <a16:creationId xmlns="" xmlns:a16="http://schemas.microsoft.com/office/drawing/2014/main" id="{3948757E-801B-4A79-8880-280790086E9C}"/>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grpSp>
            <p:nvGrpSpPr>
              <p:cNvPr id="644145" name="Group 37">
                <a:extLst>
                  <a:ext uri="{FF2B5EF4-FFF2-40B4-BE49-F238E27FC236}">
                    <a16:creationId xmlns="" xmlns:a16="http://schemas.microsoft.com/office/drawing/2014/main" id="{C417E378-51B6-45D3-932F-26C435E3C453}"/>
                  </a:ext>
                </a:extLst>
              </p:cNvPr>
              <p:cNvGrpSpPr>
                <a:grpSpLocks/>
              </p:cNvGrpSpPr>
              <p:nvPr/>
            </p:nvGrpSpPr>
            <p:grpSpPr bwMode="auto">
              <a:xfrm rot="-9970459" flipH="1" flipV="1">
                <a:off x="2688" y="1056"/>
                <a:ext cx="784" cy="198"/>
                <a:chOff x="2532" y="1051"/>
                <a:chExt cx="893" cy="246"/>
              </a:xfrm>
              <a:grpFill/>
            </p:grpSpPr>
            <p:grpSp>
              <p:nvGrpSpPr>
                <p:cNvPr id="644146" name="Group 38">
                  <a:extLst>
                    <a:ext uri="{FF2B5EF4-FFF2-40B4-BE49-F238E27FC236}">
                      <a16:creationId xmlns="" xmlns:a16="http://schemas.microsoft.com/office/drawing/2014/main" id="{51DD9399-8B86-44E1-B236-B9750F8BEA7F}"/>
                    </a:ext>
                  </a:extLst>
                </p:cNvPr>
                <p:cNvGrpSpPr>
                  <a:grpSpLocks/>
                </p:cNvGrpSpPr>
                <p:nvPr/>
              </p:nvGrpSpPr>
              <p:grpSpPr bwMode="auto">
                <a:xfrm>
                  <a:off x="2532" y="1051"/>
                  <a:ext cx="743" cy="185"/>
                  <a:chOff x="1565" y="2568"/>
                  <a:chExt cx="1118" cy="279"/>
                </a:xfrm>
                <a:grpFill/>
              </p:grpSpPr>
              <p:sp>
                <p:nvSpPr>
                  <p:cNvPr id="644152" name="AutoShape 39">
                    <a:extLst>
                      <a:ext uri="{FF2B5EF4-FFF2-40B4-BE49-F238E27FC236}">
                        <a16:creationId xmlns="" xmlns:a16="http://schemas.microsoft.com/office/drawing/2014/main" id="{B7953727-97B0-480F-8D29-35B8F25BEB27}"/>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53" name="AutoShape 40">
                    <a:extLst>
                      <a:ext uri="{FF2B5EF4-FFF2-40B4-BE49-F238E27FC236}">
                        <a16:creationId xmlns="" xmlns:a16="http://schemas.microsoft.com/office/drawing/2014/main" id="{5F0D5B38-0EF4-4C6B-B0B2-D79B5F767AAA}"/>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54" name="AutoShape 41">
                    <a:extLst>
                      <a:ext uri="{FF2B5EF4-FFF2-40B4-BE49-F238E27FC236}">
                        <a16:creationId xmlns="" xmlns:a16="http://schemas.microsoft.com/office/drawing/2014/main" id="{E34CAAF7-0B14-4380-943B-109D2D0C9A1E}"/>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55" name="AutoShape 42">
                    <a:extLst>
                      <a:ext uri="{FF2B5EF4-FFF2-40B4-BE49-F238E27FC236}">
                        <a16:creationId xmlns="" xmlns:a16="http://schemas.microsoft.com/office/drawing/2014/main" id="{EBA2F72F-C6DD-458A-88D0-2CA42FE4F8C4}"/>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644147" name="Group 43">
                  <a:extLst>
                    <a:ext uri="{FF2B5EF4-FFF2-40B4-BE49-F238E27FC236}">
                      <a16:creationId xmlns="" xmlns:a16="http://schemas.microsoft.com/office/drawing/2014/main" id="{982F2EB1-C51B-4222-BA40-D4AC5A3F7C38}"/>
                    </a:ext>
                  </a:extLst>
                </p:cNvPr>
                <p:cNvGrpSpPr>
                  <a:grpSpLocks/>
                </p:cNvGrpSpPr>
                <p:nvPr/>
              </p:nvGrpSpPr>
              <p:grpSpPr bwMode="auto">
                <a:xfrm rot="1353540">
                  <a:off x="2682" y="1111"/>
                  <a:ext cx="743" cy="186"/>
                  <a:chOff x="1565" y="2568"/>
                  <a:chExt cx="1118" cy="279"/>
                </a:xfrm>
                <a:grpFill/>
              </p:grpSpPr>
              <p:sp>
                <p:nvSpPr>
                  <p:cNvPr id="644148" name="AutoShape 44">
                    <a:extLst>
                      <a:ext uri="{FF2B5EF4-FFF2-40B4-BE49-F238E27FC236}">
                        <a16:creationId xmlns="" xmlns:a16="http://schemas.microsoft.com/office/drawing/2014/main" id="{BCFCE32E-B450-4929-B4F0-864BD693F72F}"/>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49" name="AutoShape 45">
                    <a:extLst>
                      <a:ext uri="{FF2B5EF4-FFF2-40B4-BE49-F238E27FC236}">
                        <a16:creationId xmlns="" xmlns:a16="http://schemas.microsoft.com/office/drawing/2014/main" id="{8E17D753-6990-4FEA-A4E5-04A22622C6AE}"/>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50" name="AutoShape 46">
                    <a:extLst>
                      <a:ext uri="{FF2B5EF4-FFF2-40B4-BE49-F238E27FC236}">
                        <a16:creationId xmlns="" xmlns:a16="http://schemas.microsoft.com/office/drawing/2014/main" id="{D3C34718-E5BE-425A-8721-58BDA68D4BDB}"/>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51" name="AutoShape 47">
                    <a:extLst>
                      <a:ext uri="{FF2B5EF4-FFF2-40B4-BE49-F238E27FC236}">
                        <a16:creationId xmlns="" xmlns:a16="http://schemas.microsoft.com/office/drawing/2014/main" id="{0CFE4B6E-F6F9-48B2-92AF-0D17A9D588DF}"/>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grpSp>
        <p:grpSp>
          <p:nvGrpSpPr>
            <p:cNvPr id="644121" name="Group 48">
              <a:extLst>
                <a:ext uri="{FF2B5EF4-FFF2-40B4-BE49-F238E27FC236}">
                  <a16:creationId xmlns="" xmlns:a16="http://schemas.microsoft.com/office/drawing/2014/main" id="{41B7EDBD-BD3A-44C1-B074-C4B6D44445E9}"/>
                </a:ext>
              </a:extLst>
            </p:cNvPr>
            <p:cNvGrpSpPr>
              <a:grpSpLocks/>
            </p:cNvGrpSpPr>
            <p:nvPr/>
          </p:nvGrpSpPr>
          <p:grpSpPr bwMode="auto">
            <a:xfrm>
              <a:off x="2604" y="1361"/>
              <a:ext cx="926" cy="237"/>
              <a:chOff x="2598" y="1026"/>
              <a:chExt cx="957" cy="242"/>
            </a:xfrm>
            <a:grpFill/>
          </p:grpSpPr>
          <p:grpSp>
            <p:nvGrpSpPr>
              <p:cNvPr id="644122" name="Group 49">
                <a:extLst>
                  <a:ext uri="{FF2B5EF4-FFF2-40B4-BE49-F238E27FC236}">
                    <a16:creationId xmlns="" xmlns:a16="http://schemas.microsoft.com/office/drawing/2014/main" id="{F5956F6F-5E20-446F-A7AB-BE2B02742021}"/>
                  </a:ext>
                </a:extLst>
              </p:cNvPr>
              <p:cNvGrpSpPr>
                <a:grpSpLocks/>
              </p:cNvGrpSpPr>
              <p:nvPr/>
            </p:nvGrpSpPr>
            <p:grpSpPr bwMode="auto">
              <a:xfrm rot="-9970459" flipH="1" flipV="1">
                <a:off x="2598" y="1026"/>
                <a:ext cx="957" cy="242"/>
                <a:chOff x="2532" y="1051"/>
                <a:chExt cx="893" cy="246"/>
              </a:xfrm>
              <a:grpFill/>
            </p:grpSpPr>
            <p:grpSp>
              <p:nvGrpSpPr>
                <p:cNvPr id="644134" name="Group 50">
                  <a:extLst>
                    <a:ext uri="{FF2B5EF4-FFF2-40B4-BE49-F238E27FC236}">
                      <a16:creationId xmlns="" xmlns:a16="http://schemas.microsoft.com/office/drawing/2014/main" id="{B97D326C-F67C-4D0E-B4BF-E9F4C5CC3F24}"/>
                    </a:ext>
                  </a:extLst>
                </p:cNvPr>
                <p:cNvGrpSpPr>
                  <a:grpSpLocks/>
                </p:cNvGrpSpPr>
                <p:nvPr/>
              </p:nvGrpSpPr>
              <p:grpSpPr bwMode="auto">
                <a:xfrm>
                  <a:off x="2532" y="1051"/>
                  <a:ext cx="743" cy="185"/>
                  <a:chOff x="1565" y="2568"/>
                  <a:chExt cx="1118" cy="279"/>
                </a:xfrm>
                <a:grpFill/>
              </p:grpSpPr>
              <p:sp>
                <p:nvSpPr>
                  <p:cNvPr id="644140" name="AutoShape 51">
                    <a:extLst>
                      <a:ext uri="{FF2B5EF4-FFF2-40B4-BE49-F238E27FC236}">
                        <a16:creationId xmlns="" xmlns:a16="http://schemas.microsoft.com/office/drawing/2014/main" id="{B0F55A23-5A64-443C-AAC3-FD8E7600549D}"/>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41" name="AutoShape 52">
                    <a:extLst>
                      <a:ext uri="{FF2B5EF4-FFF2-40B4-BE49-F238E27FC236}">
                        <a16:creationId xmlns="" xmlns:a16="http://schemas.microsoft.com/office/drawing/2014/main" id="{F79FC48C-031D-47DC-A9D1-D6425A9872FF}"/>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42" name="AutoShape 53">
                    <a:extLst>
                      <a:ext uri="{FF2B5EF4-FFF2-40B4-BE49-F238E27FC236}">
                        <a16:creationId xmlns="" xmlns:a16="http://schemas.microsoft.com/office/drawing/2014/main" id="{0A795C7B-D34F-4E5C-88EB-058380CD183E}"/>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43" name="AutoShape 54">
                    <a:extLst>
                      <a:ext uri="{FF2B5EF4-FFF2-40B4-BE49-F238E27FC236}">
                        <a16:creationId xmlns="" xmlns:a16="http://schemas.microsoft.com/office/drawing/2014/main" id="{B6BEE050-8612-493B-B59C-EA3F05E47EBD}"/>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644135" name="Group 55">
                  <a:extLst>
                    <a:ext uri="{FF2B5EF4-FFF2-40B4-BE49-F238E27FC236}">
                      <a16:creationId xmlns="" xmlns:a16="http://schemas.microsoft.com/office/drawing/2014/main" id="{03BBFB45-4073-4C41-91B4-E78E7BC16614}"/>
                    </a:ext>
                  </a:extLst>
                </p:cNvPr>
                <p:cNvGrpSpPr>
                  <a:grpSpLocks/>
                </p:cNvGrpSpPr>
                <p:nvPr/>
              </p:nvGrpSpPr>
              <p:grpSpPr bwMode="auto">
                <a:xfrm rot="1353540">
                  <a:off x="2682" y="1111"/>
                  <a:ext cx="743" cy="186"/>
                  <a:chOff x="1565" y="2568"/>
                  <a:chExt cx="1118" cy="279"/>
                </a:xfrm>
                <a:grpFill/>
              </p:grpSpPr>
              <p:sp>
                <p:nvSpPr>
                  <p:cNvPr id="644136" name="AutoShape 56">
                    <a:extLst>
                      <a:ext uri="{FF2B5EF4-FFF2-40B4-BE49-F238E27FC236}">
                        <a16:creationId xmlns="" xmlns:a16="http://schemas.microsoft.com/office/drawing/2014/main" id="{B64859EB-883F-41B2-B6DB-5CDB1281FFCA}"/>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37" name="AutoShape 57">
                    <a:extLst>
                      <a:ext uri="{FF2B5EF4-FFF2-40B4-BE49-F238E27FC236}">
                        <a16:creationId xmlns="" xmlns:a16="http://schemas.microsoft.com/office/drawing/2014/main" id="{D26C4C68-5CAF-4882-B810-E172AF0180C6}"/>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38" name="AutoShape 58">
                    <a:extLst>
                      <a:ext uri="{FF2B5EF4-FFF2-40B4-BE49-F238E27FC236}">
                        <a16:creationId xmlns="" xmlns:a16="http://schemas.microsoft.com/office/drawing/2014/main" id="{2EF9074A-CCE5-44BD-8D0A-57DAD3873214}"/>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39" name="AutoShape 59">
                    <a:extLst>
                      <a:ext uri="{FF2B5EF4-FFF2-40B4-BE49-F238E27FC236}">
                        <a16:creationId xmlns="" xmlns:a16="http://schemas.microsoft.com/office/drawing/2014/main" id="{40E4126E-31E7-48AD-95FB-6FB934392047}"/>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grpSp>
            <p:nvGrpSpPr>
              <p:cNvPr id="644123" name="Group 60">
                <a:extLst>
                  <a:ext uri="{FF2B5EF4-FFF2-40B4-BE49-F238E27FC236}">
                    <a16:creationId xmlns="" xmlns:a16="http://schemas.microsoft.com/office/drawing/2014/main" id="{54A78C27-899B-4E70-B5FA-4531BA4ED53E}"/>
                  </a:ext>
                </a:extLst>
              </p:cNvPr>
              <p:cNvGrpSpPr>
                <a:grpSpLocks/>
              </p:cNvGrpSpPr>
              <p:nvPr/>
            </p:nvGrpSpPr>
            <p:grpSpPr bwMode="auto">
              <a:xfrm rot="-9970459" flipH="1" flipV="1">
                <a:off x="2688" y="1056"/>
                <a:ext cx="784" cy="198"/>
                <a:chOff x="2532" y="1051"/>
                <a:chExt cx="893" cy="246"/>
              </a:xfrm>
              <a:grpFill/>
            </p:grpSpPr>
            <p:grpSp>
              <p:nvGrpSpPr>
                <p:cNvPr id="644124" name="Group 61">
                  <a:extLst>
                    <a:ext uri="{FF2B5EF4-FFF2-40B4-BE49-F238E27FC236}">
                      <a16:creationId xmlns="" xmlns:a16="http://schemas.microsoft.com/office/drawing/2014/main" id="{4977355B-1018-4804-8F5C-418296EFDDA0}"/>
                    </a:ext>
                  </a:extLst>
                </p:cNvPr>
                <p:cNvGrpSpPr>
                  <a:grpSpLocks/>
                </p:cNvGrpSpPr>
                <p:nvPr/>
              </p:nvGrpSpPr>
              <p:grpSpPr bwMode="auto">
                <a:xfrm>
                  <a:off x="2532" y="1051"/>
                  <a:ext cx="743" cy="185"/>
                  <a:chOff x="1565" y="2568"/>
                  <a:chExt cx="1118" cy="279"/>
                </a:xfrm>
                <a:grpFill/>
              </p:grpSpPr>
              <p:sp>
                <p:nvSpPr>
                  <p:cNvPr id="644130" name="AutoShape 62">
                    <a:extLst>
                      <a:ext uri="{FF2B5EF4-FFF2-40B4-BE49-F238E27FC236}">
                        <a16:creationId xmlns="" xmlns:a16="http://schemas.microsoft.com/office/drawing/2014/main" id="{2DFBC7CC-0653-45E0-AA85-B0FDA424F859}"/>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31" name="AutoShape 63">
                    <a:extLst>
                      <a:ext uri="{FF2B5EF4-FFF2-40B4-BE49-F238E27FC236}">
                        <a16:creationId xmlns="" xmlns:a16="http://schemas.microsoft.com/office/drawing/2014/main" id="{60FC504B-D47F-4695-B00E-159EFF403800}"/>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32" name="AutoShape 64">
                    <a:extLst>
                      <a:ext uri="{FF2B5EF4-FFF2-40B4-BE49-F238E27FC236}">
                        <a16:creationId xmlns="" xmlns:a16="http://schemas.microsoft.com/office/drawing/2014/main" id="{1F363838-1A21-4D10-8A16-7317473225B1}"/>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33" name="AutoShape 65">
                    <a:extLst>
                      <a:ext uri="{FF2B5EF4-FFF2-40B4-BE49-F238E27FC236}">
                        <a16:creationId xmlns="" xmlns:a16="http://schemas.microsoft.com/office/drawing/2014/main" id="{1D3243F2-0938-4681-A9C8-251A69684417}"/>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644125" name="Group 66">
                  <a:extLst>
                    <a:ext uri="{FF2B5EF4-FFF2-40B4-BE49-F238E27FC236}">
                      <a16:creationId xmlns="" xmlns:a16="http://schemas.microsoft.com/office/drawing/2014/main" id="{0E703C3C-2738-42B4-A52C-FC29E45B5E79}"/>
                    </a:ext>
                  </a:extLst>
                </p:cNvPr>
                <p:cNvGrpSpPr>
                  <a:grpSpLocks/>
                </p:cNvGrpSpPr>
                <p:nvPr/>
              </p:nvGrpSpPr>
              <p:grpSpPr bwMode="auto">
                <a:xfrm rot="1353540">
                  <a:off x="2682" y="1111"/>
                  <a:ext cx="743" cy="186"/>
                  <a:chOff x="1565" y="2568"/>
                  <a:chExt cx="1118" cy="279"/>
                </a:xfrm>
                <a:grpFill/>
              </p:grpSpPr>
              <p:sp>
                <p:nvSpPr>
                  <p:cNvPr id="644126" name="AutoShape 67">
                    <a:extLst>
                      <a:ext uri="{FF2B5EF4-FFF2-40B4-BE49-F238E27FC236}">
                        <a16:creationId xmlns="" xmlns:a16="http://schemas.microsoft.com/office/drawing/2014/main" id="{9510FFB9-8825-44F2-81C0-82E3262ED391}"/>
                      </a:ext>
                    </a:extLst>
                  </p:cNvPr>
                  <p:cNvSpPr>
                    <a:spLocks noChangeArrowheads="1"/>
                  </p:cNvSpPr>
                  <p:nvPr/>
                </p:nvSpPr>
                <p:spPr bwMode="gray">
                  <a:xfrm rot="5263130">
                    <a:off x="1859"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27" name="AutoShape 68">
                    <a:extLst>
                      <a:ext uri="{FF2B5EF4-FFF2-40B4-BE49-F238E27FC236}">
                        <a16:creationId xmlns="" xmlns:a16="http://schemas.microsoft.com/office/drawing/2014/main" id="{89922029-0A95-4EAD-9472-917D4993123D}"/>
                      </a:ext>
                    </a:extLst>
                  </p:cNvPr>
                  <p:cNvSpPr>
                    <a:spLocks noChangeArrowheads="1"/>
                  </p:cNvSpPr>
                  <p:nvPr/>
                </p:nvSpPr>
                <p:spPr bwMode="gray">
                  <a:xfrm rot="6078281">
                    <a:off x="1995" y="2274"/>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28" name="AutoShape 69">
                    <a:extLst>
                      <a:ext uri="{FF2B5EF4-FFF2-40B4-BE49-F238E27FC236}">
                        <a16:creationId xmlns="" xmlns:a16="http://schemas.microsoft.com/office/drawing/2014/main" id="{4F628604-127F-4073-AACD-D4F4AD495A5F}"/>
                      </a:ext>
                    </a:extLst>
                  </p:cNvPr>
                  <p:cNvSpPr>
                    <a:spLocks noChangeArrowheads="1"/>
                  </p:cNvSpPr>
                  <p:nvPr/>
                </p:nvSpPr>
                <p:spPr bwMode="gray">
                  <a:xfrm rot="6373927">
                    <a:off x="2071" y="229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44129" name="AutoShape 70">
                    <a:extLst>
                      <a:ext uri="{FF2B5EF4-FFF2-40B4-BE49-F238E27FC236}">
                        <a16:creationId xmlns="" xmlns:a16="http://schemas.microsoft.com/office/drawing/2014/main" id="{1E325C3A-DD19-4C41-A4F7-26E750937C08}"/>
                      </a:ext>
                    </a:extLst>
                  </p:cNvPr>
                  <p:cNvSpPr>
                    <a:spLocks noChangeArrowheads="1"/>
                  </p:cNvSpPr>
                  <p:nvPr/>
                </p:nvSpPr>
                <p:spPr bwMode="gray">
                  <a:xfrm rot="6906312">
                    <a:off x="2161" y="2326"/>
                    <a:ext cx="227" cy="816"/>
                  </a:xfrm>
                  <a:prstGeom prst="moon">
                    <a:avLst>
                      <a:gd name="adj" fmla="val 49773"/>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grpSp>
      </p:grpSp>
      <p:cxnSp>
        <p:nvCxnSpPr>
          <p:cNvPr id="644102" name="AutoShape 71">
            <a:extLst>
              <a:ext uri="{FF2B5EF4-FFF2-40B4-BE49-F238E27FC236}">
                <a16:creationId xmlns="" xmlns:a16="http://schemas.microsoft.com/office/drawing/2014/main" id="{F562A2B6-711B-4A78-9E8B-363D6773F12C}"/>
              </a:ext>
            </a:extLst>
          </p:cNvPr>
          <p:cNvCxnSpPr>
            <a:cxnSpLocks noChangeShapeType="1"/>
          </p:cNvCxnSpPr>
          <p:nvPr/>
        </p:nvCxnSpPr>
        <p:spPr bwMode="auto">
          <a:xfrm rot="16200000">
            <a:off x="4025948" y="3611199"/>
            <a:ext cx="1401762" cy="6699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cxnSp>
        <p:nvCxnSpPr>
          <p:cNvPr id="644103" name="AutoShape 72">
            <a:extLst>
              <a:ext uri="{FF2B5EF4-FFF2-40B4-BE49-F238E27FC236}">
                <a16:creationId xmlns="" xmlns:a16="http://schemas.microsoft.com/office/drawing/2014/main" id="{98D0D703-C3C6-4ED7-8A1B-4A2332A350BB}"/>
              </a:ext>
            </a:extLst>
          </p:cNvPr>
          <p:cNvCxnSpPr>
            <a:cxnSpLocks noChangeShapeType="1"/>
          </p:cNvCxnSpPr>
          <p:nvPr/>
        </p:nvCxnSpPr>
        <p:spPr bwMode="auto">
          <a:xfrm rot="16200000" flipH="1">
            <a:off x="4030312" y="4990016"/>
            <a:ext cx="1395412" cy="669925"/>
          </a:xfrm>
          <a:prstGeom prst="bentConnector2">
            <a:avLst/>
          </a:prstGeom>
          <a:noFill/>
          <a:ln w="19050">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644104" name="Line 73">
            <a:extLst>
              <a:ext uri="{FF2B5EF4-FFF2-40B4-BE49-F238E27FC236}">
                <a16:creationId xmlns="" xmlns:a16="http://schemas.microsoft.com/office/drawing/2014/main" id="{D5DE9A0A-3D00-4B37-B8D1-3ABBCEAA89EF}"/>
              </a:ext>
            </a:extLst>
          </p:cNvPr>
          <p:cNvSpPr>
            <a:spLocks noChangeShapeType="1"/>
          </p:cNvSpPr>
          <p:nvPr/>
        </p:nvSpPr>
        <p:spPr bwMode="auto">
          <a:xfrm>
            <a:off x="4442953" y="4543805"/>
            <a:ext cx="58278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nvGrpSpPr>
          <p:cNvPr id="644105" name="Group 74">
            <a:extLst>
              <a:ext uri="{FF2B5EF4-FFF2-40B4-BE49-F238E27FC236}">
                <a16:creationId xmlns="" xmlns:a16="http://schemas.microsoft.com/office/drawing/2014/main" id="{92F2D86B-4CB4-4356-A0CD-95D0786CE90F}"/>
              </a:ext>
            </a:extLst>
          </p:cNvPr>
          <p:cNvGrpSpPr>
            <a:grpSpLocks/>
          </p:cNvGrpSpPr>
          <p:nvPr/>
        </p:nvGrpSpPr>
        <p:grpSpPr bwMode="auto">
          <a:xfrm>
            <a:off x="5069420" y="2662977"/>
            <a:ext cx="5395380" cy="1127125"/>
            <a:chOff x="2289" y="1260"/>
            <a:chExt cx="1335" cy="672"/>
          </a:xfrm>
        </p:grpSpPr>
        <p:sp>
          <p:nvSpPr>
            <p:cNvPr id="76875" name="AutoShape 75">
              <a:extLst>
                <a:ext uri="{FF2B5EF4-FFF2-40B4-BE49-F238E27FC236}">
                  <a16:creationId xmlns="" xmlns:a16="http://schemas.microsoft.com/office/drawing/2014/main" id="{43071A04-D0A3-4DE0-9E0F-FC185338E878}"/>
                </a:ext>
              </a:extLst>
            </p:cNvPr>
            <p:cNvSpPr>
              <a:spLocks noChangeArrowheads="1"/>
            </p:cNvSpPr>
            <p:nvPr/>
          </p:nvSpPr>
          <p:spPr bwMode="ltGray">
            <a:xfrm>
              <a:off x="2289" y="1260"/>
              <a:ext cx="1335" cy="67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pic>
          <p:nvPicPr>
            <p:cNvPr id="644118" name="Picture 76" descr="Picture4">
              <a:extLst>
                <a:ext uri="{FF2B5EF4-FFF2-40B4-BE49-F238E27FC236}">
                  <a16:creationId xmlns="" xmlns:a16="http://schemas.microsoft.com/office/drawing/2014/main" id="{E1CE7690-9656-4CA2-B6DA-8424BA2D66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313" y="1280"/>
              <a:ext cx="386"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4106" name="Group 77">
            <a:extLst>
              <a:ext uri="{FF2B5EF4-FFF2-40B4-BE49-F238E27FC236}">
                <a16:creationId xmlns="" xmlns:a16="http://schemas.microsoft.com/office/drawing/2014/main" id="{48FEC7C6-9C77-4B1E-91FA-6564C96AEA07}"/>
              </a:ext>
            </a:extLst>
          </p:cNvPr>
          <p:cNvGrpSpPr>
            <a:grpSpLocks/>
          </p:cNvGrpSpPr>
          <p:nvPr/>
        </p:nvGrpSpPr>
        <p:grpSpPr bwMode="auto">
          <a:xfrm>
            <a:off x="5074122" y="3938963"/>
            <a:ext cx="5390678" cy="1127125"/>
            <a:chOff x="2291" y="2228"/>
            <a:chExt cx="1335" cy="672"/>
          </a:xfrm>
        </p:grpSpPr>
        <p:sp>
          <p:nvSpPr>
            <p:cNvPr id="76878" name="AutoShape 78">
              <a:extLst>
                <a:ext uri="{FF2B5EF4-FFF2-40B4-BE49-F238E27FC236}">
                  <a16:creationId xmlns="" xmlns:a16="http://schemas.microsoft.com/office/drawing/2014/main" id="{9D513DA6-9033-47D9-A594-F203D7FE2CA1}"/>
                </a:ext>
              </a:extLst>
            </p:cNvPr>
            <p:cNvSpPr>
              <a:spLocks noChangeArrowheads="1"/>
            </p:cNvSpPr>
            <p:nvPr/>
          </p:nvSpPr>
          <p:spPr bwMode="ltGray">
            <a:xfrm>
              <a:off x="2291" y="2228"/>
              <a:ext cx="1335" cy="672"/>
            </a:xfrm>
            <a:prstGeom prst="roundRect">
              <a:avLst>
                <a:gd name="adj" fmla="val 11921"/>
              </a:avLst>
            </a:prstGeom>
            <a:gradFill rotWithShape="1">
              <a:gsLst>
                <a:gs pos="0">
                  <a:schemeClr val="accent1"/>
                </a:gs>
                <a:gs pos="100000">
                  <a:schemeClr val="accent1">
                    <a:gamma/>
                    <a:shade val="69804"/>
                    <a:invGamma/>
                  </a:scheme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pic>
          <p:nvPicPr>
            <p:cNvPr id="644116" name="Picture 79" descr="Picture4">
              <a:extLst>
                <a:ext uri="{FF2B5EF4-FFF2-40B4-BE49-F238E27FC236}">
                  <a16:creationId xmlns="" xmlns:a16="http://schemas.microsoft.com/office/drawing/2014/main" id="{64E06BC0-1DA6-478C-953E-1E15416573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313" y="2250"/>
              <a:ext cx="386"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4107" name="Group 80">
            <a:extLst>
              <a:ext uri="{FF2B5EF4-FFF2-40B4-BE49-F238E27FC236}">
                <a16:creationId xmlns="" xmlns:a16="http://schemas.microsoft.com/office/drawing/2014/main" id="{418ECA17-4E71-48AA-9439-236A592FB468}"/>
              </a:ext>
            </a:extLst>
          </p:cNvPr>
          <p:cNvGrpSpPr>
            <a:grpSpLocks/>
          </p:cNvGrpSpPr>
          <p:nvPr/>
        </p:nvGrpSpPr>
        <p:grpSpPr bwMode="auto">
          <a:xfrm>
            <a:off x="5109689" y="5391179"/>
            <a:ext cx="5390678" cy="1127125"/>
            <a:chOff x="2293" y="3198"/>
            <a:chExt cx="1335" cy="672"/>
          </a:xfrm>
        </p:grpSpPr>
        <p:sp>
          <p:nvSpPr>
            <p:cNvPr id="76881" name="AutoShape 81">
              <a:extLst>
                <a:ext uri="{FF2B5EF4-FFF2-40B4-BE49-F238E27FC236}">
                  <a16:creationId xmlns="" xmlns:a16="http://schemas.microsoft.com/office/drawing/2014/main" id="{F41EBD51-1285-4357-ADE6-F221391F640A}"/>
                </a:ext>
              </a:extLst>
            </p:cNvPr>
            <p:cNvSpPr>
              <a:spLocks noChangeArrowheads="1"/>
            </p:cNvSpPr>
            <p:nvPr/>
          </p:nvSpPr>
          <p:spPr bwMode="ltGray">
            <a:xfrm>
              <a:off x="2293" y="3198"/>
              <a:ext cx="1335" cy="672"/>
            </a:xfrm>
            <a:prstGeom prst="roundRect">
              <a:avLst>
                <a:gd name="adj" fmla="val 11921"/>
              </a:avLst>
            </a:prstGeom>
            <a:gradFill rotWithShape="1">
              <a:gsLst>
                <a:gs pos="0">
                  <a:schemeClr val="hlink"/>
                </a:gs>
                <a:gs pos="100000">
                  <a:schemeClr val="hlink">
                    <a:gamma/>
                    <a:shade val="69804"/>
                    <a:invGamma/>
                  </a:scheme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pic>
          <p:nvPicPr>
            <p:cNvPr id="644114" name="Picture 82" descr="Picture4">
              <a:extLst>
                <a:ext uri="{FF2B5EF4-FFF2-40B4-BE49-F238E27FC236}">
                  <a16:creationId xmlns="" xmlns:a16="http://schemas.microsoft.com/office/drawing/2014/main" id="{D5D66791-7402-4274-85BA-322A5E6A7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313" y="3216"/>
              <a:ext cx="386"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8" name="Line 7">
            <a:extLst>
              <a:ext uri="{FF2B5EF4-FFF2-40B4-BE49-F238E27FC236}">
                <a16:creationId xmlns="" xmlns:a16="http://schemas.microsoft.com/office/drawing/2014/main" id="{25142AD8-6349-4CB5-BF11-DB58FC7AD6FA}"/>
              </a:ext>
            </a:extLst>
          </p:cNvPr>
          <p:cNvSpPr>
            <a:spLocks noChangeShapeType="1"/>
          </p:cNvSpPr>
          <p:nvPr/>
        </p:nvSpPr>
        <p:spPr bwMode="auto">
          <a:xfrm>
            <a:off x="3512457" y="1019871"/>
            <a:ext cx="5788319"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90" name="TextBox 89">
            <a:extLst>
              <a:ext uri="{FF2B5EF4-FFF2-40B4-BE49-F238E27FC236}">
                <a16:creationId xmlns="" xmlns:a16="http://schemas.microsoft.com/office/drawing/2014/main" id="{5BD30A19-8435-45F4-BB7A-8CD7FB794AA9}"/>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91" name="TextBox 90">
            <a:extLst>
              <a:ext uri="{FF2B5EF4-FFF2-40B4-BE49-F238E27FC236}">
                <a16:creationId xmlns="" xmlns:a16="http://schemas.microsoft.com/office/drawing/2014/main" id="{ECAC06D1-30D2-424D-8F8F-29BFB1F5ADCA}"/>
              </a:ext>
            </a:extLst>
          </p:cNvPr>
          <p:cNvSpPr txBox="1"/>
          <p:nvPr/>
        </p:nvSpPr>
        <p:spPr>
          <a:xfrm>
            <a:off x="2571557" y="1227603"/>
            <a:ext cx="7341699"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5.1.3.2. </a:t>
            </a:r>
            <a:r>
              <a:rPr lang="en-US" sz="2400" b="1" i="0" dirty="0" err="1">
                <a:solidFill>
                  <a:srgbClr val="0070C0"/>
                </a:solidFill>
                <a:effectLst/>
                <a:latin typeface="+mj-lt"/>
              </a:rPr>
              <a:t>Về</a:t>
            </a:r>
            <a:r>
              <a:rPr lang="en-US" sz="2400" b="1" i="0" dirty="0">
                <a:solidFill>
                  <a:srgbClr val="0070C0"/>
                </a:solidFill>
                <a:effectLst/>
                <a:latin typeface="+mj-lt"/>
              </a:rPr>
              <a:t> </a:t>
            </a:r>
            <a:r>
              <a:rPr lang="en-US" sz="2400" b="1" i="0" dirty="0" err="1">
                <a:solidFill>
                  <a:srgbClr val="0070C0"/>
                </a:solidFill>
                <a:effectLst/>
                <a:latin typeface="+mj-lt"/>
              </a:rPr>
              <a:t>quan</a:t>
            </a:r>
            <a:r>
              <a:rPr lang="en-US" sz="2400" b="1" i="0" dirty="0">
                <a:solidFill>
                  <a:srgbClr val="0070C0"/>
                </a:solidFill>
                <a:effectLst/>
                <a:latin typeface="+mj-lt"/>
              </a:rPr>
              <a:t> </a:t>
            </a:r>
            <a:r>
              <a:rPr lang="en-US" sz="2400" b="1" i="0" dirty="0" err="1">
                <a:solidFill>
                  <a:srgbClr val="0070C0"/>
                </a:solidFill>
                <a:effectLst/>
                <a:latin typeface="+mj-lt"/>
              </a:rPr>
              <a:t>hệ</a:t>
            </a:r>
            <a:r>
              <a:rPr lang="en-US" sz="2400" b="1" i="0" dirty="0">
                <a:solidFill>
                  <a:srgbClr val="0070C0"/>
                </a:solidFill>
                <a:effectLst/>
                <a:latin typeface="+mj-lt"/>
              </a:rPr>
              <a:t> </a:t>
            </a:r>
            <a:r>
              <a:rPr lang="en-US" sz="2400" b="1" i="0" dirty="0" err="1">
                <a:solidFill>
                  <a:srgbClr val="0070C0"/>
                </a:solidFill>
                <a:effectLst/>
                <a:latin typeface="+mj-lt"/>
              </a:rPr>
              <a:t>sở</a:t>
            </a:r>
            <a:r>
              <a:rPr lang="en-US" sz="2400" b="1" i="0" dirty="0">
                <a:solidFill>
                  <a:srgbClr val="0070C0"/>
                </a:solidFill>
                <a:effectLst/>
                <a:latin typeface="+mj-lt"/>
              </a:rPr>
              <a:t> </a:t>
            </a:r>
            <a:r>
              <a:rPr lang="en-US" sz="2400" b="1" i="0" dirty="0" err="1">
                <a:solidFill>
                  <a:srgbClr val="0070C0"/>
                </a:solidFill>
                <a:effectLst/>
                <a:latin typeface="+mj-lt"/>
              </a:rPr>
              <a:t>hữu</a:t>
            </a:r>
            <a:r>
              <a:rPr lang="en-US" sz="2400" b="1" i="0" dirty="0">
                <a:solidFill>
                  <a:srgbClr val="0070C0"/>
                </a:solidFill>
                <a:effectLst/>
                <a:latin typeface="+mj-lt"/>
              </a:rPr>
              <a:t> </a:t>
            </a:r>
            <a:r>
              <a:rPr lang="en-US" sz="2400" b="1" i="0" dirty="0" err="1">
                <a:solidFill>
                  <a:srgbClr val="0070C0"/>
                </a:solidFill>
                <a:effectLst/>
                <a:latin typeface="+mj-lt"/>
              </a:rPr>
              <a:t>và</a:t>
            </a:r>
            <a:r>
              <a:rPr lang="en-US" sz="2400" b="1" i="0" dirty="0">
                <a:solidFill>
                  <a:srgbClr val="0070C0"/>
                </a:solidFill>
                <a:effectLst/>
                <a:latin typeface="+mj-lt"/>
              </a:rPr>
              <a:t> </a:t>
            </a:r>
            <a:r>
              <a:rPr lang="en-US" sz="2400" b="1" i="0" dirty="0" err="1">
                <a:solidFill>
                  <a:srgbClr val="0070C0"/>
                </a:solidFill>
                <a:effectLst/>
                <a:latin typeface="+mj-lt"/>
              </a:rPr>
              <a:t>thành</a:t>
            </a:r>
            <a:r>
              <a:rPr lang="en-US" sz="2400" b="1" i="0" dirty="0">
                <a:solidFill>
                  <a:srgbClr val="0070C0"/>
                </a:solidFill>
                <a:effectLst/>
                <a:latin typeface="+mj-lt"/>
              </a:rPr>
              <a:t> </a:t>
            </a:r>
            <a:r>
              <a:rPr lang="en-US" sz="2400" b="1" i="0" dirty="0" err="1">
                <a:solidFill>
                  <a:srgbClr val="0070C0"/>
                </a:solidFill>
                <a:effectLst/>
                <a:latin typeface="+mj-lt"/>
              </a:rPr>
              <a:t>phần</a:t>
            </a:r>
            <a:r>
              <a:rPr lang="en-US" sz="2400" b="1" i="0" dirty="0">
                <a:solidFill>
                  <a:srgbClr val="0070C0"/>
                </a:solidFill>
                <a:effectLst/>
                <a:latin typeface="+mj-lt"/>
              </a:rPr>
              <a:t> </a:t>
            </a:r>
            <a:r>
              <a:rPr lang="en-US" sz="2400" b="1" i="0" dirty="0" err="1">
                <a:solidFill>
                  <a:srgbClr val="0070C0"/>
                </a:solidFill>
                <a:effectLst/>
                <a:latin typeface="+mj-lt"/>
              </a:rPr>
              <a:t>kinh</a:t>
            </a:r>
            <a:r>
              <a:rPr lang="en-US" sz="2400" b="1" i="0" dirty="0">
                <a:solidFill>
                  <a:srgbClr val="0070C0"/>
                </a:solidFill>
                <a:effectLst/>
                <a:latin typeface="+mj-lt"/>
              </a:rPr>
              <a:t> </a:t>
            </a:r>
            <a:r>
              <a:rPr lang="en-US" sz="2400" b="1" i="0" dirty="0" err="1">
                <a:solidFill>
                  <a:srgbClr val="0070C0"/>
                </a:solidFill>
                <a:effectLst/>
                <a:latin typeface="+mj-lt"/>
              </a:rPr>
              <a:t>tế</a:t>
            </a:r>
            <a:endParaRPr lang="en-US" sz="2400" b="1" i="0" dirty="0">
              <a:solidFill>
                <a:srgbClr val="0070C0"/>
              </a:solidFill>
              <a:effectLst/>
              <a:latin typeface="+mj-lt"/>
            </a:endParaRPr>
          </a:p>
        </p:txBody>
      </p:sp>
      <p:sp>
        <p:nvSpPr>
          <p:cNvPr id="92" name="TextBox 91">
            <a:extLst>
              <a:ext uri="{FF2B5EF4-FFF2-40B4-BE49-F238E27FC236}">
                <a16:creationId xmlns="" xmlns:a16="http://schemas.microsoft.com/office/drawing/2014/main" id="{B5A37D20-EB33-4F7E-8C80-A3B9F9567E67}"/>
              </a:ext>
            </a:extLst>
          </p:cNvPr>
          <p:cNvSpPr txBox="1"/>
          <p:nvPr/>
        </p:nvSpPr>
        <p:spPr>
          <a:xfrm>
            <a:off x="3123729" y="1783823"/>
            <a:ext cx="4226437" cy="461665"/>
          </a:xfrm>
          <a:prstGeom prst="rect">
            <a:avLst/>
          </a:prstGeom>
          <a:noFill/>
          <a:ln>
            <a:solidFill>
              <a:schemeClr val="bg1"/>
            </a:solidFill>
          </a:ln>
        </p:spPr>
        <p:txBody>
          <a:bodyPr wrap="square">
            <a:spAutoFit/>
          </a:bodyPr>
          <a:lstStyle/>
          <a:p>
            <a:pPr marL="342900" indent="-342900" algn="ctr">
              <a:buFont typeface="Wingdings" panose="05000000000000000000" pitchFamily="2" charset="2"/>
              <a:buChar char="q"/>
            </a:pPr>
            <a:r>
              <a:rPr lang="en-US" sz="2400" b="1" i="0" dirty="0" err="1">
                <a:solidFill>
                  <a:srgbClr val="FF0066"/>
                </a:solidFill>
                <a:effectLst/>
                <a:latin typeface="Arial" panose="020B0604020202020204" pitchFamily="34" charset="0"/>
                <a:cs typeface="Arial" panose="020B0604020202020204" pitchFamily="34" charset="0"/>
              </a:rPr>
              <a:t>Về</a:t>
            </a:r>
            <a:r>
              <a:rPr lang="en-US" sz="2400" b="1" i="0" dirty="0">
                <a:solidFill>
                  <a:srgbClr val="FF0066"/>
                </a:solidFill>
                <a:effectLst/>
                <a:latin typeface="Arial" panose="020B0604020202020204" pitchFamily="34" charset="0"/>
                <a:cs typeface="Arial" panose="020B0604020202020204" pitchFamily="34" charset="0"/>
              </a:rPr>
              <a:t> </a:t>
            </a:r>
            <a:r>
              <a:rPr lang="en-US" sz="2400" b="1" i="0" dirty="0" err="1">
                <a:solidFill>
                  <a:srgbClr val="FF0066"/>
                </a:solidFill>
                <a:effectLst/>
                <a:latin typeface="Arial" panose="020B0604020202020204" pitchFamily="34" charset="0"/>
                <a:cs typeface="Arial" panose="020B0604020202020204" pitchFamily="34" charset="0"/>
              </a:rPr>
              <a:t>thành</a:t>
            </a:r>
            <a:r>
              <a:rPr lang="en-US" sz="2400" b="1" i="0" dirty="0">
                <a:solidFill>
                  <a:srgbClr val="FF0066"/>
                </a:solidFill>
                <a:effectLst/>
                <a:latin typeface="Arial" panose="020B0604020202020204" pitchFamily="34" charset="0"/>
                <a:cs typeface="Arial" panose="020B0604020202020204" pitchFamily="34" charset="0"/>
              </a:rPr>
              <a:t> </a:t>
            </a:r>
            <a:r>
              <a:rPr lang="en-US" sz="2400" b="1" i="0" dirty="0" err="1">
                <a:solidFill>
                  <a:srgbClr val="FF0066"/>
                </a:solidFill>
                <a:effectLst/>
                <a:latin typeface="Arial" panose="020B0604020202020204" pitchFamily="34" charset="0"/>
                <a:cs typeface="Arial" panose="020B0604020202020204" pitchFamily="34" charset="0"/>
              </a:rPr>
              <a:t>phần</a:t>
            </a:r>
            <a:r>
              <a:rPr lang="en-US" sz="2400" b="1" i="0" dirty="0">
                <a:solidFill>
                  <a:srgbClr val="FF0066"/>
                </a:solidFill>
                <a:effectLst/>
                <a:latin typeface="Arial" panose="020B0604020202020204" pitchFamily="34" charset="0"/>
                <a:cs typeface="Arial" panose="020B0604020202020204" pitchFamily="34" charset="0"/>
              </a:rPr>
              <a:t> </a:t>
            </a:r>
            <a:r>
              <a:rPr lang="en-US" sz="2400" b="1" i="0" dirty="0" err="1">
                <a:solidFill>
                  <a:srgbClr val="FF0066"/>
                </a:solidFill>
                <a:effectLst/>
                <a:latin typeface="Arial" panose="020B0604020202020204" pitchFamily="34" charset="0"/>
                <a:cs typeface="Arial" panose="020B0604020202020204" pitchFamily="34" charset="0"/>
              </a:rPr>
              <a:t>kinh</a:t>
            </a:r>
            <a:r>
              <a:rPr lang="en-US" sz="2400" b="1" i="0" dirty="0">
                <a:solidFill>
                  <a:srgbClr val="FF0066"/>
                </a:solidFill>
                <a:effectLst/>
                <a:latin typeface="Arial" panose="020B0604020202020204" pitchFamily="34" charset="0"/>
                <a:cs typeface="Arial" panose="020B0604020202020204" pitchFamily="34" charset="0"/>
              </a:rPr>
              <a:t> </a:t>
            </a:r>
            <a:r>
              <a:rPr lang="en-US" sz="2400" b="1" i="0" dirty="0" err="1">
                <a:solidFill>
                  <a:srgbClr val="FF0066"/>
                </a:solidFill>
                <a:effectLst/>
                <a:latin typeface="Arial" panose="020B0604020202020204" pitchFamily="34" charset="0"/>
                <a:cs typeface="Arial" panose="020B0604020202020204" pitchFamily="34" charset="0"/>
              </a:rPr>
              <a:t>tế</a:t>
            </a:r>
            <a:endParaRPr lang="en-US" sz="2400" b="1" i="0" dirty="0">
              <a:solidFill>
                <a:srgbClr val="FF0066"/>
              </a:solidFill>
              <a:effectLst/>
              <a:latin typeface="Arial" panose="020B0604020202020204" pitchFamily="34" charset="0"/>
              <a:cs typeface="Arial" panose="020B0604020202020204" pitchFamily="34" charset="0"/>
            </a:endParaRPr>
          </a:p>
        </p:txBody>
      </p:sp>
      <p:sp>
        <p:nvSpPr>
          <p:cNvPr id="93" name="TextBox 92">
            <a:extLst>
              <a:ext uri="{FF2B5EF4-FFF2-40B4-BE49-F238E27FC236}">
                <a16:creationId xmlns="" xmlns:a16="http://schemas.microsoft.com/office/drawing/2014/main" id="{FFAD2B0B-C9EF-4940-9F1B-CB92E03A511B}"/>
              </a:ext>
            </a:extLst>
          </p:cNvPr>
          <p:cNvSpPr txBox="1"/>
          <p:nvPr/>
        </p:nvSpPr>
        <p:spPr>
          <a:xfrm>
            <a:off x="3198423" y="2168867"/>
            <a:ext cx="5083758" cy="400110"/>
          </a:xfrm>
          <a:prstGeom prst="rect">
            <a:avLst/>
          </a:prstGeom>
          <a:noFill/>
          <a:ln>
            <a:solidFill>
              <a:schemeClr val="bg1"/>
            </a:solidFill>
          </a:ln>
        </p:spPr>
        <p:txBody>
          <a:bodyPr wrap="square">
            <a:spAutoFit/>
          </a:bodyPr>
          <a:lstStyle/>
          <a:p>
            <a:pPr marL="342900" indent="-342900" algn="ctr">
              <a:buFont typeface="Wingdings" panose="05000000000000000000" pitchFamily="2" charset="2"/>
              <a:buChar char="ü"/>
            </a:pPr>
            <a:r>
              <a:rPr lang="en-US" sz="2000" b="1" i="0" dirty="0" err="1">
                <a:solidFill>
                  <a:srgbClr val="002060"/>
                </a:solidFill>
                <a:effectLst/>
                <a:latin typeface="Arial" panose="020B0604020202020204" pitchFamily="34" charset="0"/>
                <a:cs typeface="Arial" panose="020B0604020202020204" pitchFamily="34" charset="0"/>
              </a:rPr>
              <a:t>Vị</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trí</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của</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các</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thành</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phần</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kinh</a:t>
            </a:r>
            <a:r>
              <a:rPr lang="en-US" sz="2000" b="1" i="0" dirty="0">
                <a:solidFill>
                  <a:srgbClr val="002060"/>
                </a:solidFill>
                <a:effectLst/>
                <a:latin typeface="Arial" panose="020B0604020202020204" pitchFamily="34" charset="0"/>
                <a:cs typeface="Arial" panose="020B0604020202020204" pitchFamily="34" charset="0"/>
              </a:rPr>
              <a:t> </a:t>
            </a:r>
            <a:r>
              <a:rPr lang="en-US" sz="2000" b="1" i="0" dirty="0" err="1">
                <a:solidFill>
                  <a:srgbClr val="002060"/>
                </a:solidFill>
                <a:effectLst/>
                <a:latin typeface="Arial" panose="020B0604020202020204" pitchFamily="34" charset="0"/>
                <a:cs typeface="Arial" panose="020B0604020202020204" pitchFamily="34" charset="0"/>
              </a:rPr>
              <a:t>tế</a:t>
            </a:r>
            <a:endParaRPr lang="en-US" sz="2000" b="1" i="0" dirty="0">
              <a:solidFill>
                <a:srgbClr val="002060"/>
              </a:solidFill>
              <a:effectLst/>
              <a:latin typeface="Arial" panose="020B0604020202020204" pitchFamily="34" charset="0"/>
              <a:cs typeface="Arial" panose="020B0604020202020204" pitchFamily="34" charset="0"/>
            </a:endParaRPr>
          </a:p>
        </p:txBody>
      </p:sp>
      <p:sp>
        <p:nvSpPr>
          <p:cNvPr id="95" name="TextBox 94">
            <a:extLst>
              <a:ext uri="{FF2B5EF4-FFF2-40B4-BE49-F238E27FC236}">
                <a16:creationId xmlns="" xmlns:a16="http://schemas.microsoft.com/office/drawing/2014/main" id="{111807BE-2B9D-44D6-BF06-F32869E2775E}"/>
              </a:ext>
            </a:extLst>
          </p:cNvPr>
          <p:cNvSpPr txBox="1"/>
          <p:nvPr/>
        </p:nvSpPr>
        <p:spPr>
          <a:xfrm>
            <a:off x="699763" y="3985691"/>
            <a:ext cx="1404521" cy="707886"/>
          </a:xfrm>
          <a:prstGeom prst="rect">
            <a:avLst/>
          </a:prstGeom>
          <a:noFill/>
        </p:spPr>
        <p:txBody>
          <a:bodyPr wrap="square">
            <a:spAutoFit/>
          </a:bodyPr>
          <a:lstStyle/>
          <a:p>
            <a:pPr algn="ctr"/>
            <a:r>
              <a:rPr lang="en-US" sz="2000" b="1" dirty="0">
                <a:solidFill>
                  <a:schemeClr val="bg1"/>
                </a:solidFill>
                <a:latin typeface="Arial" panose="020B0604020202020204" pitchFamily="34" charset="0"/>
                <a:cs typeface="Arial" panose="020B0604020202020204" pitchFamily="34" charset="0"/>
              </a:rPr>
              <a:t>K</a:t>
            </a:r>
            <a:r>
              <a:rPr lang="vi-VN" sz="2000" b="1" i="0" dirty="0">
                <a:solidFill>
                  <a:schemeClr val="bg1"/>
                </a:solidFill>
                <a:effectLst/>
                <a:latin typeface="Arial" panose="020B0604020202020204" pitchFamily="34" charset="0"/>
                <a:cs typeface="Arial" panose="020B0604020202020204" pitchFamily="34" charset="0"/>
              </a:rPr>
              <a:t>inh tế nhà nước</a:t>
            </a:r>
            <a:r>
              <a:rPr lang="en-US" sz="2000" b="1" i="0" dirty="0">
                <a:solidFill>
                  <a:schemeClr val="bg1"/>
                </a:solidFill>
                <a:effectLst/>
                <a:latin typeface="Arial" panose="020B0604020202020204" pitchFamily="34" charset="0"/>
                <a:cs typeface="Arial" panose="020B0604020202020204" pitchFamily="34" charset="0"/>
              </a:rPr>
              <a:t> </a:t>
            </a:r>
            <a:endParaRPr lang="en-US" sz="2000" dirty="0">
              <a:solidFill>
                <a:schemeClr val="bg1"/>
              </a:solidFill>
              <a:latin typeface="Arial" panose="020B0604020202020204" pitchFamily="34" charset="0"/>
              <a:cs typeface="Arial" panose="020B0604020202020204" pitchFamily="34" charset="0"/>
            </a:endParaRPr>
          </a:p>
        </p:txBody>
      </p:sp>
      <p:sp>
        <p:nvSpPr>
          <p:cNvPr id="97" name="TextBox 96">
            <a:extLst>
              <a:ext uri="{FF2B5EF4-FFF2-40B4-BE49-F238E27FC236}">
                <a16:creationId xmlns="" xmlns:a16="http://schemas.microsoft.com/office/drawing/2014/main" id="{E9961E81-7896-4258-800F-D89BAAFAD737}"/>
              </a:ext>
            </a:extLst>
          </p:cNvPr>
          <p:cNvSpPr txBox="1"/>
          <p:nvPr/>
        </p:nvSpPr>
        <p:spPr>
          <a:xfrm>
            <a:off x="5166416" y="2817229"/>
            <a:ext cx="5080670" cy="707886"/>
          </a:xfrm>
          <a:prstGeom prst="rect">
            <a:avLst/>
          </a:prstGeom>
          <a:noFill/>
        </p:spPr>
        <p:txBody>
          <a:bodyPr wrap="square">
            <a:spAutoFit/>
          </a:bodyPr>
          <a:lstStyle/>
          <a:p>
            <a:r>
              <a:rPr lang="en-US" sz="2000" dirty="0">
                <a:solidFill>
                  <a:schemeClr val="bg1"/>
                </a:solidFill>
                <a:latin typeface="Arial" panose="020B0604020202020204" pitchFamily="34" charset="0"/>
                <a:cs typeface="Arial" panose="020B0604020202020204" pitchFamily="34" charset="0"/>
              </a:rPr>
              <a:t>L</a:t>
            </a:r>
            <a:r>
              <a:rPr lang="vi-VN" sz="2000" b="0" i="0" dirty="0">
                <a:solidFill>
                  <a:schemeClr val="bg1"/>
                </a:solidFill>
                <a:effectLst/>
                <a:latin typeface="Arial" panose="020B0604020202020204" pitchFamily="34" charset="0"/>
                <a:cs typeface="Arial" panose="020B0604020202020204" pitchFamily="34" charset="0"/>
              </a:rPr>
              <a:t>à đòn bẩy để thúc đẩy tăng trưởng nhanh, bền vững và giải quyết các vấn đề xã hội</a:t>
            </a:r>
            <a:endParaRPr lang="en-US" sz="2000" dirty="0">
              <a:solidFill>
                <a:schemeClr val="bg1"/>
              </a:solidFill>
              <a:latin typeface="Arial" panose="020B0604020202020204" pitchFamily="34" charset="0"/>
              <a:cs typeface="Arial" panose="020B0604020202020204" pitchFamily="34" charset="0"/>
            </a:endParaRPr>
          </a:p>
        </p:txBody>
      </p:sp>
      <p:sp>
        <p:nvSpPr>
          <p:cNvPr id="99" name="TextBox 98">
            <a:extLst>
              <a:ext uri="{FF2B5EF4-FFF2-40B4-BE49-F238E27FC236}">
                <a16:creationId xmlns="" xmlns:a16="http://schemas.microsoft.com/office/drawing/2014/main" id="{80170CC6-3339-4748-AA9F-83821781EA75}"/>
              </a:ext>
            </a:extLst>
          </p:cNvPr>
          <p:cNvSpPr txBox="1"/>
          <p:nvPr/>
        </p:nvSpPr>
        <p:spPr>
          <a:xfrm>
            <a:off x="5183607" y="4079397"/>
            <a:ext cx="5165079" cy="707886"/>
          </a:xfrm>
          <a:prstGeom prst="rect">
            <a:avLst/>
          </a:prstGeom>
          <a:noFill/>
        </p:spPr>
        <p:txBody>
          <a:bodyPr wrap="square">
            <a:spAutoFit/>
          </a:bodyPr>
          <a:lstStyle/>
          <a:p>
            <a:r>
              <a:rPr lang="vi-VN" sz="2000" b="0" i="0" dirty="0">
                <a:solidFill>
                  <a:schemeClr val="bg1"/>
                </a:solidFill>
                <a:effectLst/>
                <a:latin typeface="Arial" panose="020B0604020202020204" pitchFamily="34" charset="0"/>
                <a:cs typeface="Arial" panose="020B0604020202020204" pitchFamily="34" charset="0"/>
              </a:rPr>
              <a:t> </a:t>
            </a:r>
            <a:r>
              <a:rPr lang="en-US" sz="2000" b="0" i="0" dirty="0">
                <a:solidFill>
                  <a:schemeClr val="bg1"/>
                </a:solidFill>
                <a:effectLst/>
                <a:latin typeface="Arial" panose="020B0604020202020204" pitchFamily="34" charset="0"/>
                <a:cs typeface="Arial" panose="020B0604020202020204" pitchFamily="34" charset="0"/>
              </a:rPr>
              <a:t>M</a:t>
            </a:r>
            <a:r>
              <a:rPr lang="vi-VN" sz="2000" b="0" i="0" dirty="0">
                <a:solidFill>
                  <a:schemeClr val="bg1"/>
                </a:solidFill>
                <a:effectLst/>
                <a:latin typeface="Arial" panose="020B0604020202020204" pitchFamily="34" charset="0"/>
                <a:cs typeface="Arial" panose="020B0604020202020204" pitchFamily="34" charset="0"/>
              </a:rPr>
              <a:t>ở đường, hướng dẫn, hỗ trợ các thành phần kinh tế khác cùng phát triển</a:t>
            </a:r>
            <a:endParaRPr lang="en-US" sz="2000" dirty="0">
              <a:solidFill>
                <a:schemeClr val="bg1"/>
              </a:solidFill>
              <a:latin typeface="Arial" panose="020B0604020202020204" pitchFamily="34" charset="0"/>
              <a:cs typeface="Arial" panose="020B0604020202020204" pitchFamily="34" charset="0"/>
            </a:endParaRPr>
          </a:p>
        </p:txBody>
      </p:sp>
      <p:sp>
        <p:nvSpPr>
          <p:cNvPr id="101" name="TextBox 100">
            <a:extLst>
              <a:ext uri="{FF2B5EF4-FFF2-40B4-BE49-F238E27FC236}">
                <a16:creationId xmlns="" xmlns:a16="http://schemas.microsoft.com/office/drawing/2014/main" id="{3EDBE028-9E17-4498-AFA0-08A49A89D51D}"/>
              </a:ext>
            </a:extLst>
          </p:cNvPr>
          <p:cNvSpPr txBox="1"/>
          <p:nvPr/>
        </p:nvSpPr>
        <p:spPr>
          <a:xfrm>
            <a:off x="5184363" y="5530524"/>
            <a:ext cx="5362712" cy="707886"/>
          </a:xfrm>
          <a:prstGeom prst="rect">
            <a:avLst/>
          </a:prstGeom>
          <a:noFill/>
        </p:spPr>
        <p:txBody>
          <a:bodyPr wrap="square">
            <a:spAutoFit/>
          </a:bodyPr>
          <a:lstStyle/>
          <a:p>
            <a:r>
              <a:rPr lang="en-US" sz="2000" b="0" i="0" dirty="0">
                <a:solidFill>
                  <a:schemeClr val="bg1"/>
                </a:solidFill>
                <a:effectLst/>
                <a:latin typeface="Arial" panose="020B0604020202020204" pitchFamily="34" charset="0"/>
                <a:cs typeface="Arial" panose="020B0604020202020204" pitchFamily="34" charset="0"/>
              </a:rPr>
              <a:t>L</a:t>
            </a:r>
            <a:r>
              <a:rPr lang="vi-VN" sz="2000" b="0" i="0" dirty="0">
                <a:solidFill>
                  <a:schemeClr val="bg1"/>
                </a:solidFill>
                <a:effectLst/>
                <a:latin typeface="Arial" panose="020B0604020202020204" pitchFamily="34" charset="0"/>
                <a:cs typeface="Arial" panose="020B0604020202020204" pitchFamily="34" charset="0"/>
              </a:rPr>
              <a:t>àm lực lượng vật chất để nhà nước thực hiện chức năng điều tiết, quản lý nền kinh tế. </a:t>
            </a:r>
            <a:endParaRPr lang="en-US" sz="2000" dirty="0">
              <a:solidFill>
                <a:schemeClr val="bg1"/>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8" name="Picture 4" descr="Các Mẫu Hình Nền Powerpoint Theo Chủ Đề Ảnh 13, 33 Power Points Ý Tưởng">
            <a:extLst>
              <a:ext uri="{FF2B5EF4-FFF2-40B4-BE49-F238E27FC236}">
                <a16:creationId xmlns="" xmlns:a16="http://schemas.microsoft.com/office/drawing/2014/main" id="{1740E0DA-F98E-48E0-AA99-557D5515E06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9671"/>
            <a:ext cx="12192000" cy="6977671"/>
          </a:xfrm>
          <a:prstGeom prst="rect">
            <a:avLst/>
          </a:prstGeom>
          <a:noFill/>
          <a:extLst>
            <a:ext uri="{909E8E84-426E-40DD-AFC4-6F175D3DCCD1}">
              <a14:hiddenFill xmlns:a14="http://schemas.microsoft.com/office/drawing/2010/main">
                <a:solidFill>
                  <a:srgbClr val="FFFFFF"/>
                </a:solidFill>
              </a14:hiddenFill>
            </a:ext>
          </a:extLst>
        </p:spPr>
      </p:pic>
      <p:sp>
        <p:nvSpPr>
          <p:cNvPr id="4" name="Line 7">
            <a:extLst>
              <a:ext uri="{FF2B5EF4-FFF2-40B4-BE49-F238E27FC236}">
                <a16:creationId xmlns="" xmlns:a16="http://schemas.microsoft.com/office/drawing/2014/main" id="{3B226416-A0DB-48DC-9768-889A2E808898}"/>
              </a:ext>
            </a:extLst>
          </p:cNvPr>
          <p:cNvSpPr>
            <a:spLocks noChangeShapeType="1"/>
          </p:cNvSpPr>
          <p:nvPr/>
        </p:nvSpPr>
        <p:spPr bwMode="auto">
          <a:xfrm>
            <a:off x="3891126" y="986426"/>
            <a:ext cx="5412531"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6" name="TextBox 5">
            <a:extLst>
              <a:ext uri="{FF2B5EF4-FFF2-40B4-BE49-F238E27FC236}">
                <a16:creationId xmlns="" xmlns:a16="http://schemas.microsoft.com/office/drawing/2014/main" id="{AEEBBF0D-93FF-4C5B-B525-D0260FA407BE}"/>
              </a:ext>
            </a:extLst>
          </p:cNvPr>
          <p:cNvSpPr txBox="1"/>
          <p:nvPr/>
        </p:nvSpPr>
        <p:spPr>
          <a:xfrm>
            <a:off x="2047043" y="119671"/>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7" name="TextBox 6">
            <a:extLst>
              <a:ext uri="{FF2B5EF4-FFF2-40B4-BE49-F238E27FC236}">
                <a16:creationId xmlns="" xmlns:a16="http://schemas.microsoft.com/office/drawing/2014/main" id="{5807A725-56DD-463B-8F1F-38FE8EE606D0}"/>
              </a:ext>
            </a:extLst>
          </p:cNvPr>
          <p:cNvSpPr txBox="1"/>
          <p:nvPr/>
        </p:nvSpPr>
        <p:spPr>
          <a:xfrm>
            <a:off x="3500472" y="1198574"/>
            <a:ext cx="5803185"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5.1.3.3. </a:t>
            </a:r>
            <a:r>
              <a:rPr lang="en-US" sz="2400" b="1" i="0" dirty="0" err="1">
                <a:solidFill>
                  <a:srgbClr val="0033CC"/>
                </a:solidFill>
                <a:effectLst/>
                <a:latin typeface="+mj-lt"/>
              </a:rPr>
              <a:t>Về</a:t>
            </a:r>
            <a:r>
              <a:rPr lang="en-US" sz="2400" b="1" i="0" dirty="0">
                <a:solidFill>
                  <a:srgbClr val="0033CC"/>
                </a:solidFill>
                <a:effectLst/>
                <a:latin typeface="+mj-lt"/>
              </a:rPr>
              <a:t> </a:t>
            </a:r>
            <a:r>
              <a:rPr lang="en-US" sz="2400" b="1" i="0" dirty="0" err="1">
                <a:solidFill>
                  <a:srgbClr val="0033CC"/>
                </a:solidFill>
                <a:effectLst/>
                <a:latin typeface="+mj-lt"/>
              </a:rPr>
              <a:t>quan</a:t>
            </a:r>
            <a:r>
              <a:rPr lang="en-US" sz="2400" b="1" i="0" dirty="0">
                <a:solidFill>
                  <a:srgbClr val="0033CC"/>
                </a:solidFill>
                <a:effectLst/>
                <a:latin typeface="+mj-lt"/>
              </a:rPr>
              <a:t> </a:t>
            </a:r>
            <a:r>
              <a:rPr lang="en-US" sz="2400" b="1" i="0" dirty="0" err="1">
                <a:solidFill>
                  <a:srgbClr val="0033CC"/>
                </a:solidFill>
                <a:effectLst/>
                <a:latin typeface="+mj-lt"/>
              </a:rPr>
              <a:t>hệ</a:t>
            </a:r>
            <a:r>
              <a:rPr lang="en-US" sz="2400" b="1" i="0" dirty="0">
                <a:solidFill>
                  <a:srgbClr val="0033CC"/>
                </a:solidFill>
                <a:effectLst/>
                <a:latin typeface="+mj-lt"/>
              </a:rPr>
              <a:t> </a:t>
            </a:r>
            <a:r>
              <a:rPr lang="en-US" sz="2400" b="1" i="0" dirty="0" err="1">
                <a:solidFill>
                  <a:srgbClr val="0033CC"/>
                </a:solidFill>
                <a:effectLst/>
                <a:latin typeface="+mj-lt"/>
              </a:rPr>
              <a:t>quản</a:t>
            </a:r>
            <a:r>
              <a:rPr lang="en-US" sz="2400" b="1" i="0" dirty="0">
                <a:solidFill>
                  <a:srgbClr val="0033CC"/>
                </a:solidFill>
                <a:effectLst/>
                <a:latin typeface="+mj-lt"/>
              </a:rPr>
              <a:t> </a:t>
            </a:r>
            <a:r>
              <a:rPr lang="en-US" sz="2400" b="1" i="0" dirty="0" err="1">
                <a:solidFill>
                  <a:srgbClr val="0033CC"/>
                </a:solidFill>
                <a:effectLst/>
                <a:latin typeface="+mj-lt"/>
              </a:rPr>
              <a:t>lý</a:t>
            </a:r>
            <a:r>
              <a:rPr lang="en-US" sz="2400" b="1" i="0" dirty="0">
                <a:solidFill>
                  <a:srgbClr val="0033CC"/>
                </a:solidFill>
                <a:effectLst/>
                <a:latin typeface="+mj-lt"/>
              </a:rPr>
              <a:t> </a:t>
            </a:r>
            <a:r>
              <a:rPr lang="en-US" sz="2400" b="1" i="0" dirty="0" err="1">
                <a:solidFill>
                  <a:srgbClr val="0033CC"/>
                </a:solidFill>
                <a:effectLst/>
                <a:latin typeface="+mj-lt"/>
              </a:rPr>
              <a:t>nền</a:t>
            </a:r>
            <a:r>
              <a:rPr lang="en-US" sz="2400" b="1" i="0" dirty="0">
                <a:solidFill>
                  <a:srgbClr val="0033CC"/>
                </a:solidFill>
                <a:effectLst/>
                <a:latin typeface="+mj-lt"/>
              </a:rPr>
              <a:t> </a:t>
            </a:r>
            <a:r>
              <a:rPr lang="en-US" sz="2400" b="1" i="0" dirty="0" err="1">
                <a:solidFill>
                  <a:srgbClr val="0033CC"/>
                </a:solidFill>
                <a:effectLst/>
                <a:latin typeface="+mj-lt"/>
              </a:rPr>
              <a:t>kinh</a:t>
            </a:r>
            <a:r>
              <a:rPr lang="en-US" sz="2400" b="1" i="0" dirty="0">
                <a:solidFill>
                  <a:srgbClr val="0033CC"/>
                </a:solidFill>
                <a:effectLst/>
                <a:latin typeface="+mj-lt"/>
              </a:rPr>
              <a:t> </a:t>
            </a:r>
            <a:r>
              <a:rPr lang="en-US" sz="2400" b="1" i="0" dirty="0" err="1">
                <a:solidFill>
                  <a:srgbClr val="0033CC"/>
                </a:solidFill>
                <a:effectLst/>
                <a:latin typeface="+mj-lt"/>
              </a:rPr>
              <a:t>tế</a:t>
            </a:r>
            <a:endParaRPr lang="en-US" sz="2400" b="1" i="0" dirty="0">
              <a:solidFill>
                <a:srgbClr val="0033CC"/>
              </a:solidFill>
              <a:effectLst/>
              <a:latin typeface="+mj-lt"/>
            </a:endParaRPr>
          </a:p>
        </p:txBody>
      </p:sp>
      <p:pic>
        <p:nvPicPr>
          <p:cNvPr id="9" name="Picture 18" descr="Chính phủ họp triển khai công việc sau khi được kiện toàn nhân sự - Báo  Nhân Dân">
            <a:extLst>
              <a:ext uri="{FF2B5EF4-FFF2-40B4-BE49-F238E27FC236}">
                <a16:creationId xmlns="" xmlns:a16="http://schemas.microsoft.com/office/drawing/2014/main" id="{21DC3B80-A1F2-4910-8BCB-15DEDC2781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1925" y="2791459"/>
            <a:ext cx="3433892" cy="1865515"/>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0" descr="Hình minh họa trên Internet">
            <a:extLst>
              <a:ext uri="{FF2B5EF4-FFF2-40B4-BE49-F238E27FC236}">
                <a16:creationId xmlns="" xmlns:a16="http://schemas.microsoft.com/office/drawing/2014/main" id="{88C59026-3A0E-4916-B345-5952318396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6182" y="2758639"/>
            <a:ext cx="3433893" cy="1931154"/>
          </a:xfrm>
          <a:prstGeom prst="rect">
            <a:avLst/>
          </a:prstGeom>
          <a:noFill/>
          <a:extLst>
            <a:ext uri="{909E8E84-426E-40DD-AFC4-6F175D3DCCD1}">
              <a14:hiddenFill xmlns:a14="http://schemas.microsoft.com/office/drawing/2010/main">
                <a:solidFill>
                  <a:srgbClr val="FFFFFF"/>
                </a:solidFill>
              </a14:hiddenFill>
            </a:ext>
          </a:extLst>
        </p:spPr>
      </p:pic>
      <p:sp>
        <p:nvSpPr>
          <p:cNvPr id="14" name="Arrow: U-Turn 13">
            <a:extLst>
              <a:ext uri="{FF2B5EF4-FFF2-40B4-BE49-F238E27FC236}">
                <a16:creationId xmlns="" xmlns:a16="http://schemas.microsoft.com/office/drawing/2014/main" id="{49910F28-EEE7-433D-8FE3-65547DEDA73E}"/>
              </a:ext>
            </a:extLst>
          </p:cNvPr>
          <p:cNvSpPr/>
          <p:nvPr/>
        </p:nvSpPr>
        <p:spPr>
          <a:xfrm>
            <a:off x="3237578" y="1926275"/>
            <a:ext cx="6254765" cy="576689"/>
          </a:xfrm>
          <a:prstGeom prst="uturnArrow">
            <a:avLst/>
          </a:prstGeom>
          <a:solidFill>
            <a:srgbClr val="81C341"/>
          </a:solidFill>
          <a:ln w="12700" cap="flat" cmpd="sng" algn="ctr">
            <a:noFill/>
            <a:prstDash val="solid"/>
            <a:miter lim="800000"/>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Open Sans"/>
              <a:ea typeface="+mn-ea"/>
              <a:cs typeface="+mn-cs"/>
            </a:endParaRPr>
          </a:p>
        </p:txBody>
      </p:sp>
      <p:sp>
        <p:nvSpPr>
          <p:cNvPr id="15" name="Google Shape;790;p37">
            <a:extLst>
              <a:ext uri="{FF2B5EF4-FFF2-40B4-BE49-F238E27FC236}">
                <a16:creationId xmlns="" xmlns:a16="http://schemas.microsoft.com/office/drawing/2014/main" id="{CFF3112A-DDEA-4460-B99B-26A62173D78A}"/>
              </a:ext>
            </a:extLst>
          </p:cNvPr>
          <p:cNvSpPr txBox="1"/>
          <p:nvPr/>
        </p:nvSpPr>
        <p:spPr>
          <a:xfrm>
            <a:off x="4147930" y="2107857"/>
            <a:ext cx="3896140" cy="488627"/>
          </a:xfrm>
          <a:prstGeom prst="rect">
            <a:avLst/>
          </a:prstGeom>
          <a:noFill/>
          <a:ln>
            <a:solidFill>
              <a:srgbClr val="000000"/>
            </a:solidFill>
          </a:ln>
        </p:spPr>
        <p:txBody>
          <a:bodyPr spcFirstLastPara="1" wrap="square" lIns="121900" tIns="121900" rIns="121900" bIns="121900" anchor="t" anchorCtr="0">
            <a:noAutofit/>
          </a:bodyPr>
          <a:lstStyle/>
          <a:p>
            <a:pPr algn="ctr" defTabSz="1219170">
              <a:spcAft>
                <a:spcPts val="2133"/>
              </a:spcAft>
              <a:buClr>
                <a:srgbClr val="000000"/>
              </a:buClr>
            </a:pPr>
            <a:r>
              <a:rPr lang="en-US" sz="2200" b="1" dirty="0">
                <a:cs typeface="Times New Roman" panose="02020603050405020304" pitchFamily="18" charset="0"/>
              </a:rPr>
              <a:t>Can </a:t>
            </a:r>
            <a:r>
              <a:rPr lang="en-US" sz="2200" b="1" dirty="0" err="1">
                <a:cs typeface="Times New Roman" panose="02020603050405020304" pitchFamily="18" charset="0"/>
              </a:rPr>
              <a:t>thiệp</a:t>
            </a:r>
            <a:r>
              <a:rPr lang="en-US" sz="2200" b="1" dirty="0">
                <a:cs typeface="Times New Roman" panose="02020603050405020304" pitchFamily="18" charset="0"/>
              </a:rPr>
              <a:t> </a:t>
            </a:r>
            <a:r>
              <a:rPr lang="en-US" sz="2200" b="1" dirty="0" err="1">
                <a:cs typeface="Times New Roman" panose="02020603050405020304" pitchFamily="18" charset="0"/>
              </a:rPr>
              <a:t>của</a:t>
            </a:r>
            <a:r>
              <a:rPr lang="en-US" sz="2200" b="1" dirty="0">
                <a:cs typeface="Times New Roman" panose="02020603050405020304" pitchFamily="18" charset="0"/>
              </a:rPr>
              <a:t> </a:t>
            </a:r>
            <a:r>
              <a:rPr lang="en-US" sz="2200" b="1" dirty="0" err="1">
                <a:cs typeface="Times New Roman" panose="02020603050405020304" pitchFamily="18" charset="0"/>
              </a:rPr>
              <a:t>Nhà</a:t>
            </a:r>
            <a:r>
              <a:rPr lang="en-US" sz="2200" b="1" dirty="0">
                <a:cs typeface="Times New Roman" panose="02020603050405020304" pitchFamily="18" charset="0"/>
              </a:rPr>
              <a:t> </a:t>
            </a:r>
            <a:r>
              <a:rPr lang="en-US" sz="2200" b="1" dirty="0" err="1">
                <a:cs typeface="Times New Roman" panose="02020603050405020304" pitchFamily="18" charset="0"/>
              </a:rPr>
              <a:t>nước</a:t>
            </a:r>
            <a:endParaRPr lang="en-US" sz="2200" b="1" dirty="0">
              <a:cs typeface="Times New Roman" panose="02020603050405020304" pitchFamily="18" charset="0"/>
            </a:endParaRP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17" name="TextBox 16">
            <a:extLst>
              <a:ext uri="{FF2B5EF4-FFF2-40B4-BE49-F238E27FC236}">
                <a16:creationId xmlns="" xmlns:a16="http://schemas.microsoft.com/office/drawing/2014/main" id="{B2177153-BAA5-4EE8-B669-D2E5B1E30A14}"/>
              </a:ext>
            </a:extLst>
          </p:cNvPr>
          <p:cNvSpPr txBox="1"/>
          <p:nvPr/>
        </p:nvSpPr>
        <p:spPr>
          <a:xfrm>
            <a:off x="3805817" y="3083905"/>
            <a:ext cx="4383731" cy="707886"/>
          </a:xfrm>
          <a:prstGeom prst="rect">
            <a:avLst/>
          </a:prstGeom>
          <a:noFill/>
        </p:spPr>
        <p:txBody>
          <a:bodyPr wrap="square">
            <a:spAutoFit/>
          </a:bodyPr>
          <a:lstStyle/>
          <a:p>
            <a:pPr marL="342900" indent="-342900" algn="just">
              <a:buFont typeface="Wingdings" panose="05000000000000000000" pitchFamily="2" charset="2"/>
              <a:buChar char="§"/>
            </a:pPr>
            <a:r>
              <a:rPr lang="en-US" sz="2000" dirty="0">
                <a:solidFill>
                  <a:srgbClr val="010101"/>
                </a:solidFill>
              </a:rPr>
              <a:t>K</a:t>
            </a:r>
            <a:r>
              <a:rPr lang="vi-VN" sz="2000" b="0" i="0" dirty="0">
                <a:solidFill>
                  <a:srgbClr val="010101"/>
                </a:solidFill>
                <a:effectLst/>
              </a:rPr>
              <a:t>hắc phục những hạn chế, khuyết tật của kinh té thị trường</a:t>
            </a:r>
            <a:r>
              <a:rPr lang="en-US" sz="2000" b="0" i="0" dirty="0">
                <a:solidFill>
                  <a:srgbClr val="010101"/>
                </a:solidFill>
                <a:effectLst/>
              </a:rPr>
              <a:t>.</a:t>
            </a:r>
            <a:endParaRPr lang="en-US" sz="2000" dirty="0"/>
          </a:p>
        </p:txBody>
      </p:sp>
      <p:sp>
        <p:nvSpPr>
          <p:cNvPr id="19" name="TextBox 18">
            <a:extLst>
              <a:ext uri="{FF2B5EF4-FFF2-40B4-BE49-F238E27FC236}">
                <a16:creationId xmlns="" xmlns:a16="http://schemas.microsoft.com/office/drawing/2014/main" id="{51575BA5-B60D-40C7-8D3B-7B0E1F90B390}"/>
              </a:ext>
            </a:extLst>
          </p:cNvPr>
          <p:cNvSpPr txBox="1"/>
          <p:nvPr/>
        </p:nvSpPr>
        <p:spPr>
          <a:xfrm>
            <a:off x="3810618" y="3856713"/>
            <a:ext cx="4378930" cy="707886"/>
          </a:xfrm>
          <a:prstGeom prst="rect">
            <a:avLst/>
          </a:prstGeom>
          <a:noFill/>
        </p:spPr>
        <p:txBody>
          <a:bodyPr wrap="square">
            <a:spAutoFit/>
          </a:bodyPr>
          <a:lstStyle/>
          <a:p>
            <a:pPr marL="342900" indent="-342900" algn="just">
              <a:buFont typeface="Wingdings" panose="05000000000000000000" pitchFamily="2" charset="2"/>
              <a:buChar char="§"/>
            </a:pPr>
            <a:r>
              <a:rPr lang="en-US" sz="2000" b="0" i="0" dirty="0">
                <a:solidFill>
                  <a:srgbClr val="010101"/>
                </a:solidFill>
                <a:effectLst/>
              </a:rPr>
              <a:t>Đ</a:t>
            </a:r>
            <a:r>
              <a:rPr lang="vi-VN" sz="2000" b="0" i="0" dirty="0">
                <a:solidFill>
                  <a:srgbClr val="010101"/>
                </a:solidFill>
                <a:effectLst/>
              </a:rPr>
              <a:t>ịnh hướng chúng theo mục tiêu đã địn</a:t>
            </a:r>
            <a:r>
              <a:rPr lang="en-US" sz="2000" b="0" i="0" dirty="0">
                <a:solidFill>
                  <a:srgbClr val="010101"/>
                </a:solidFill>
                <a:effectLst/>
              </a:rPr>
              <a:t>h.</a:t>
            </a:r>
            <a:endParaRPr lang="en-US" sz="2000" dirty="0"/>
          </a:p>
        </p:txBody>
      </p:sp>
      <p:cxnSp>
        <p:nvCxnSpPr>
          <p:cNvPr id="16" name="Straight Arrow Connector 15">
            <a:extLst>
              <a:ext uri="{FF2B5EF4-FFF2-40B4-BE49-F238E27FC236}">
                <a16:creationId xmlns="" xmlns:a16="http://schemas.microsoft.com/office/drawing/2014/main" id="{3BC22CE9-E75D-4E25-83BF-10360AC33D89}"/>
              </a:ext>
            </a:extLst>
          </p:cNvPr>
          <p:cNvCxnSpPr>
            <a:stCxn id="15" idx="2"/>
          </p:cNvCxnSpPr>
          <p:nvPr/>
        </p:nvCxnSpPr>
        <p:spPr>
          <a:xfrm>
            <a:off x="6096000" y="2596484"/>
            <a:ext cx="0" cy="542491"/>
          </a:xfrm>
          <a:prstGeom prst="straightConnector1">
            <a:avLst/>
          </a:prstGeom>
          <a:ln>
            <a:solidFill>
              <a:schemeClr val="tx1"/>
            </a:solidFill>
            <a:tailEnd type="triangle"/>
          </a:ln>
        </p:spPr>
        <p:style>
          <a:lnRef idx="3">
            <a:schemeClr val="dk1"/>
          </a:lnRef>
          <a:fillRef idx="0">
            <a:schemeClr val="dk1"/>
          </a:fillRef>
          <a:effectRef idx="2">
            <a:schemeClr val="dk1"/>
          </a:effectRef>
          <a:fontRef idx="minor">
            <a:schemeClr val="tx1"/>
          </a:fontRef>
        </p:style>
      </p:cxnSp>
      <p:pic>
        <p:nvPicPr>
          <p:cNvPr id="22" name="Picture 22" descr="Giá xăng dầu tiếp đà giảm sau khi Mỹ nâng lệnh trừng phạt lên Iran">
            <a:extLst>
              <a:ext uri="{FF2B5EF4-FFF2-40B4-BE49-F238E27FC236}">
                <a16:creationId xmlns="" xmlns:a16="http://schemas.microsoft.com/office/drawing/2014/main" id="{63A6B22F-ABAE-425F-AD14-E8E66083FEC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1925" y="5348343"/>
            <a:ext cx="3433892" cy="1459465"/>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Arrow Connector 19">
            <a:extLst>
              <a:ext uri="{FF2B5EF4-FFF2-40B4-BE49-F238E27FC236}">
                <a16:creationId xmlns="" xmlns:a16="http://schemas.microsoft.com/office/drawing/2014/main" id="{07F2AD6D-9A30-4BA5-A53A-BC58E02A0DB5}"/>
              </a:ext>
            </a:extLst>
          </p:cNvPr>
          <p:cNvCxnSpPr>
            <a:cxnSpLocks/>
          </p:cNvCxnSpPr>
          <p:nvPr/>
        </p:nvCxnSpPr>
        <p:spPr>
          <a:xfrm>
            <a:off x="2089400" y="4656974"/>
            <a:ext cx="0" cy="27788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9" name="TextBox 28">
            <a:extLst>
              <a:ext uri="{FF2B5EF4-FFF2-40B4-BE49-F238E27FC236}">
                <a16:creationId xmlns="" xmlns:a16="http://schemas.microsoft.com/office/drawing/2014/main" id="{CE431D80-E37E-490D-A86E-85D66123B703}"/>
              </a:ext>
            </a:extLst>
          </p:cNvPr>
          <p:cNvSpPr txBox="1"/>
          <p:nvPr/>
        </p:nvSpPr>
        <p:spPr>
          <a:xfrm>
            <a:off x="371930" y="4956934"/>
            <a:ext cx="3433887" cy="369332"/>
          </a:xfrm>
          <a:prstGeom prst="rect">
            <a:avLst/>
          </a:prstGeom>
          <a:noFill/>
        </p:spPr>
        <p:txBody>
          <a:bodyPr wrap="square">
            <a:spAutoFit/>
          </a:bodyPr>
          <a:lstStyle/>
          <a:p>
            <a:pPr algn="ctr"/>
            <a:r>
              <a:rPr lang="en-US" b="1" i="0" dirty="0" err="1">
                <a:solidFill>
                  <a:srgbClr val="FF0066"/>
                </a:solidFill>
                <a:effectLst/>
              </a:rPr>
              <a:t>Gi</a:t>
            </a:r>
            <a:r>
              <a:rPr lang="en-US" b="1" dirty="0" err="1">
                <a:solidFill>
                  <a:srgbClr val="FF0066"/>
                </a:solidFill>
              </a:rPr>
              <a:t>á</a:t>
            </a:r>
            <a:r>
              <a:rPr lang="en-US" b="1" dirty="0">
                <a:solidFill>
                  <a:srgbClr val="FF0066"/>
                </a:solidFill>
              </a:rPr>
              <a:t> </a:t>
            </a:r>
            <a:r>
              <a:rPr lang="en-US" b="1" dirty="0" err="1">
                <a:solidFill>
                  <a:srgbClr val="FF0066"/>
                </a:solidFill>
              </a:rPr>
              <a:t>cả</a:t>
            </a:r>
            <a:r>
              <a:rPr lang="en-US" b="1" dirty="0">
                <a:solidFill>
                  <a:srgbClr val="FF0066"/>
                </a:solidFill>
              </a:rPr>
              <a:t> </a:t>
            </a:r>
            <a:r>
              <a:rPr lang="en-US" b="1" dirty="0" err="1">
                <a:solidFill>
                  <a:srgbClr val="FF0066"/>
                </a:solidFill>
              </a:rPr>
              <a:t>biến</a:t>
            </a:r>
            <a:r>
              <a:rPr lang="en-US" b="1" dirty="0">
                <a:solidFill>
                  <a:srgbClr val="FF0066"/>
                </a:solidFill>
              </a:rPr>
              <a:t> </a:t>
            </a:r>
            <a:r>
              <a:rPr lang="en-US" b="1" dirty="0" err="1">
                <a:solidFill>
                  <a:srgbClr val="FF0066"/>
                </a:solidFill>
              </a:rPr>
              <a:t>động</a:t>
            </a:r>
            <a:r>
              <a:rPr lang="en-US" b="1" dirty="0">
                <a:solidFill>
                  <a:srgbClr val="FF0066"/>
                </a:solidFill>
              </a:rPr>
              <a:t> </a:t>
            </a:r>
            <a:r>
              <a:rPr lang="en-US" b="1" dirty="0" err="1">
                <a:solidFill>
                  <a:srgbClr val="FF0066"/>
                </a:solidFill>
              </a:rPr>
              <a:t>lớn</a:t>
            </a:r>
            <a:r>
              <a:rPr lang="vi-VN" sz="1800" b="1" i="0" dirty="0">
                <a:solidFill>
                  <a:srgbClr val="FF0066"/>
                </a:solidFill>
                <a:effectLst/>
              </a:rPr>
              <a:t> </a:t>
            </a:r>
            <a:endParaRPr lang="en-US" b="1" dirty="0">
              <a:solidFill>
                <a:srgbClr val="FF0066"/>
              </a:solidFill>
            </a:endParaRPr>
          </a:p>
        </p:txBody>
      </p:sp>
      <p:sp>
        <p:nvSpPr>
          <p:cNvPr id="32" name="TextBox 31">
            <a:extLst>
              <a:ext uri="{FF2B5EF4-FFF2-40B4-BE49-F238E27FC236}">
                <a16:creationId xmlns="" xmlns:a16="http://schemas.microsoft.com/office/drawing/2014/main" id="{C8541514-FA6E-4E39-A439-8065CDB3F9AC}"/>
              </a:ext>
            </a:extLst>
          </p:cNvPr>
          <p:cNvSpPr txBox="1"/>
          <p:nvPr/>
        </p:nvSpPr>
        <p:spPr>
          <a:xfrm>
            <a:off x="4455886" y="5603267"/>
            <a:ext cx="1857828" cy="923330"/>
          </a:xfrm>
          <a:prstGeom prst="rect">
            <a:avLst/>
          </a:prstGeom>
          <a:noFill/>
        </p:spPr>
        <p:txBody>
          <a:bodyPr wrap="square">
            <a:spAutoFit/>
          </a:bodyPr>
          <a:lstStyle/>
          <a:p>
            <a:pPr algn="ctr"/>
            <a:r>
              <a:rPr lang="en-US" sz="1800" b="1" dirty="0" err="1">
                <a:solidFill>
                  <a:srgbClr val="002060"/>
                </a:solidFill>
                <a:cs typeface="Times New Roman" panose="02020603050405020304" pitchFamily="18" charset="0"/>
              </a:rPr>
              <a:t>Nhà</a:t>
            </a:r>
            <a:r>
              <a:rPr lang="en-US" sz="1800" b="1" dirty="0">
                <a:solidFill>
                  <a:srgbClr val="002060"/>
                </a:solidFill>
                <a:cs typeface="Times New Roman" panose="02020603050405020304" pitchFamily="18" charset="0"/>
              </a:rPr>
              <a:t> </a:t>
            </a:r>
            <a:r>
              <a:rPr lang="en-US" sz="1800" b="1" dirty="0" err="1">
                <a:solidFill>
                  <a:srgbClr val="002060"/>
                </a:solidFill>
                <a:cs typeface="Times New Roman" panose="02020603050405020304" pitchFamily="18" charset="0"/>
              </a:rPr>
              <a:t>nước</a:t>
            </a:r>
            <a:r>
              <a:rPr lang="en-US" sz="1800" b="1" dirty="0">
                <a:solidFill>
                  <a:srgbClr val="002060"/>
                </a:solidFill>
                <a:cs typeface="Times New Roman" panose="02020603050405020304" pitchFamily="18" charset="0"/>
              </a:rPr>
              <a:t> </a:t>
            </a:r>
            <a:r>
              <a:rPr lang="en-US" sz="1800" b="1" dirty="0" err="1">
                <a:solidFill>
                  <a:srgbClr val="002060"/>
                </a:solidFill>
                <a:cs typeface="Times New Roman" panose="02020603050405020304" pitchFamily="18" charset="0"/>
              </a:rPr>
              <a:t>điều</a:t>
            </a:r>
            <a:r>
              <a:rPr lang="en-US" sz="1800" b="1" dirty="0">
                <a:solidFill>
                  <a:srgbClr val="002060"/>
                </a:solidFill>
                <a:cs typeface="Times New Roman" panose="02020603050405020304" pitchFamily="18" charset="0"/>
              </a:rPr>
              <a:t> </a:t>
            </a:r>
            <a:r>
              <a:rPr lang="en-US" sz="1800" b="1" dirty="0" err="1">
                <a:solidFill>
                  <a:srgbClr val="002060"/>
                </a:solidFill>
                <a:cs typeface="Times New Roman" panose="02020603050405020304" pitchFamily="18" charset="0"/>
              </a:rPr>
              <a:t>tiết</a:t>
            </a:r>
            <a:r>
              <a:rPr lang="en-US" sz="1800" b="1" dirty="0">
                <a:solidFill>
                  <a:srgbClr val="002060"/>
                </a:solidFill>
                <a:cs typeface="Times New Roman" panose="02020603050405020304" pitchFamily="18" charset="0"/>
              </a:rPr>
              <a:t> </a:t>
            </a:r>
            <a:r>
              <a:rPr lang="en-US" sz="1800" b="1" dirty="0" err="1">
                <a:solidFill>
                  <a:srgbClr val="002060"/>
                </a:solidFill>
                <a:cs typeface="Times New Roman" panose="02020603050405020304" pitchFamily="18" charset="0"/>
              </a:rPr>
              <a:t>giá</a:t>
            </a:r>
            <a:r>
              <a:rPr lang="en-US" sz="1800" b="1" dirty="0">
                <a:solidFill>
                  <a:srgbClr val="002060"/>
                </a:solidFill>
                <a:cs typeface="Times New Roman" panose="02020603050405020304" pitchFamily="18" charset="0"/>
              </a:rPr>
              <a:t> </a:t>
            </a:r>
            <a:r>
              <a:rPr lang="en-US" sz="1800" b="1" dirty="0" err="1">
                <a:solidFill>
                  <a:srgbClr val="002060"/>
                </a:solidFill>
                <a:cs typeface="Times New Roman" panose="02020603050405020304" pitchFamily="18" charset="0"/>
              </a:rPr>
              <a:t>xăng</a:t>
            </a:r>
            <a:r>
              <a:rPr lang="en-US" sz="1800" b="1" dirty="0">
                <a:solidFill>
                  <a:srgbClr val="002060"/>
                </a:solidFill>
                <a:cs typeface="Times New Roman" panose="02020603050405020304" pitchFamily="18" charset="0"/>
              </a:rPr>
              <a:t> </a:t>
            </a:r>
            <a:r>
              <a:rPr lang="en-US" sz="1800" b="1" dirty="0" err="1">
                <a:solidFill>
                  <a:srgbClr val="002060"/>
                </a:solidFill>
                <a:cs typeface="Times New Roman" panose="02020603050405020304" pitchFamily="18" charset="0"/>
              </a:rPr>
              <a:t>dầu</a:t>
            </a:r>
            <a:endParaRPr lang="en-US" dirty="0">
              <a:solidFill>
                <a:srgbClr val="002060"/>
              </a:solidFill>
            </a:endParaRPr>
          </a:p>
        </p:txBody>
      </p:sp>
      <p:cxnSp>
        <p:nvCxnSpPr>
          <p:cNvPr id="30" name="Straight Arrow Connector 29">
            <a:extLst>
              <a:ext uri="{FF2B5EF4-FFF2-40B4-BE49-F238E27FC236}">
                <a16:creationId xmlns="" xmlns:a16="http://schemas.microsoft.com/office/drawing/2014/main" id="{10B28E2B-CD44-4B75-813F-F97AEA5BD11B}"/>
              </a:ext>
            </a:extLst>
          </p:cNvPr>
          <p:cNvCxnSpPr/>
          <p:nvPr/>
        </p:nvCxnSpPr>
        <p:spPr>
          <a:xfrm>
            <a:off x="3805817" y="6078075"/>
            <a:ext cx="65006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5" name="TextBox 34">
            <a:extLst>
              <a:ext uri="{FF2B5EF4-FFF2-40B4-BE49-F238E27FC236}">
                <a16:creationId xmlns="" xmlns:a16="http://schemas.microsoft.com/office/drawing/2014/main" id="{3BCBD11C-CC02-4385-9DFE-15578BAE190D}"/>
              </a:ext>
            </a:extLst>
          </p:cNvPr>
          <p:cNvSpPr txBox="1"/>
          <p:nvPr/>
        </p:nvSpPr>
        <p:spPr>
          <a:xfrm>
            <a:off x="7159902" y="6102536"/>
            <a:ext cx="2680784" cy="369332"/>
          </a:xfrm>
          <a:prstGeom prst="rect">
            <a:avLst/>
          </a:prstGeom>
          <a:noFill/>
        </p:spPr>
        <p:txBody>
          <a:bodyPr wrap="square">
            <a:spAutoFit/>
          </a:bodyPr>
          <a:lstStyle/>
          <a:p>
            <a:pPr algn="just"/>
            <a:r>
              <a:rPr lang="en-US" dirty="0" err="1">
                <a:solidFill>
                  <a:srgbClr val="002060"/>
                </a:solidFill>
                <a:cs typeface="Times New Roman" panose="02020603050405020304" pitchFamily="18" charset="0"/>
              </a:rPr>
              <a:t>Quỹ</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bình</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ổn</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xăng</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dầu</a:t>
            </a:r>
            <a:r>
              <a:rPr lang="en-US" dirty="0">
                <a:solidFill>
                  <a:srgbClr val="002060"/>
                </a:solidFill>
                <a:cs typeface="Times New Roman" panose="02020603050405020304" pitchFamily="18" charset="0"/>
              </a:rPr>
              <a:t>…</a:t>
            </a:r>
            <a:endParaRPr lang="en-US" dirty="0">
              <a:solidFill>
                <a:srgbClr val="002060"/>
              </a:solidFill>
            </a:endParaRPr>
          </a:p>
        </p:txBody>
      </p:sp>
      <p:sp>
        <p:nvSpPr>
          <p:cNvPr id="36" name="TextBox 35">
            <a:extLst>
              <a:ext uri="{FF2B5EF4-FFF2-40B4-BE49-F238E27FC236}">
                <a16:creationId xmlns="" xmlns:a16="http://schemas.microsoft.com/office/drawing/2014/main" id="{3ADD86F4-9442-40C2-85C7-935534974ED2}"/>
              </a:ext>
            </a:extLst>
          </p:cNvPr>
          <p:cNvSpPr txBox="1"/>
          <p:nvPr/>
        </p:nvSpPr>
        <p:spPr>
          <a:xfrm>
            <a:off x="7033471" y="5322916"/>
            <a:ext cx="2458872" cy="369332"/>
          </a:xfrm>
          <a:prstGeom prst="rect">
            <a:avLst/>
          </a:prstGeom>
          <a:noFill/>
        </p:spPr>
        <p:txBody>
          <a:bodyPr wrap="square">
            <a:spAutoFit/>
          </a:bodyPr>
          <a:lstStyle/>
          <a:p>
            <a:pPr algn="ctr"/>
            <a:r>
              <a:rPr lang="en-US" dirty="0" err="1">
                <a:solidFill>
                  <a:srgbClr val="002060"/>
                </a:solidFill>
                <a:cs typeface="Times New Roman" panose="02020603050405020304" pitchFamily="18" charset="0"/>
              </a:rPr>
              <a:t>Thuế</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xuất</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nhập</a:t>
            </a:r>
            <a:r>
              <a:rPr lang="en-US" dirty="0">
                <a:solidFill>
                  <a:srgbClr val="002060"/>
                </a:solidFill>
                <a:cs typeface="Times New Roman" panose="02020603050405020304" pitchFamily="18" charset="0"/>
              </a:rPr>
              <a:t> </a:t>
            </a:r>
            <a:r>
              <a:rPr lang="en-US" dirty="0" err="1">
                <a:solidFill>
                  <a:srgbClr val="002060"/>
                </a:solidFill>
                <a:cs typeface="Times New Roman" panose="02020603050405020304" pitchFamily="18" charset="0"/>
              </a:rPr>
              <a:t>khẩu</a:t>
            </a:r>
            <a:endParaRPr lang="en-US" dirty="0">
              <a:solidFill>
                <a:srgbClr val="002060"/>
              </a:solidFill>
            </a:endParaRPr>
          </a:p>
        </p:txBody>
      </p:sp>
      <p:cxnSp>
        <p:nvCxnSpPr>
          <p:cNvPr id="33" name="Straight Arrow Connector 32">
            <a:extLst>
              <a:ext uri="{FF2B5EF4-FFF2-40B4-BE49-F238E27FC236}">
                <a16:creationId xmlns="" xmlns:a16="http://schemas.microsoft.com/office/drawing/2014/main" id="{1C58FCE4-C47F-44FA-8989-08F31BA73660}"/>
              </a:ext>
            </a:extLst>
          </p:cNvPr>
          <p:cNvCxnSpPr>
            <a:cxnSpLocks/>
            <a:stCxn id="32" idx="3"/>
          </p:cNvCxnSpPr>
          <p:nvPr/>
        </p:nvCxnSpPr>
        <p:spPr>
          <a:xfrm flipV="1">
            <a:off x="6313714" y="5523184"/>
            <a:ext cx="843032" cy="5417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7" name="Straight Arrow Connector 36">
            <a:extLst>
              <a:ext uri="{FF2B5EF4-FFF2-40B4-BE49-F238E27FC236}">
                <a16:creationId xmlns="" xmlns:a16="http://schemas.microsoft.com/office/drawing/2014/main" id="{791DC527-D47C-44A5-9C48-0B153C95EB6B}"/>
              </a:ext>
            </a:extLst>
          </p:cNvPr>
          <p:cNvCxnSpPr>
            <a:stCxn id="32" idx="3"/>
            <a:endCxn id="35" idx="1"/>
          </p:cNvCxnSpPr>
          <p:nvPr/>
        </p:nvCxnSpPr>
        <p:spPr>
          <a:xfrm>
            <a:off x="6313714" y="6064932"/>
            <a:ext cx="846188" cy="22227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245186180"/>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a:extLst>
              <a:ext uri="{FF2B5EF4-FFF2-40B4-BE49-F238E27FC236}">
                <a16:creationId xmlns="" xmlns:a16="http://schemas.microsoft.com/office/drawing/2014/main" id="{5F019AA6-4647-4CC9-95CB-D90E77D48D7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solidFill>
            <a:srgbClr val="00B050"/>
          </a:solidFill>
        </p:spPr>
      </p:pic>
      <p:sp>
        <p:nvSpPr>
          <p:cNvPr id="3" name="Freeform 6">
            <a:extLst>
              <a:ext uri="{FF2B5EF4-FFF2-40B4-BE49-F238E27FC236}">
                <a16:creationId xmlns="" xmlns:a16="http://schemas.microsoft.com/office/drawing/2014/main" id="{7973ACF7-7B1E-4A4B-9AF8-BB69190553CB}"/>
              </a:ext>
            </a:extLst>
          </p:cNvPr>
          <p:cNvSpPr>
            <a:spLocks/>
          </p:cNvSpPr>
          <p:nvPr/>
        </p:nvSpPr>
        <p:spPr bwMode="auto">
          <a:xfrm>
            <a:off x="6939598" y="3791904"/>
            <a:ext cx="2891367" cy="332317"/>
          </a:xfrm>
          <a:custGeom>
            <a:avLst/>
            <a:gdLst>
              <a:gd name="T0" fmla="*/ 1287 w 1366"/>
              <a:gd name="T1" fmla="*/ 107 h 157"/>
              <a:gd name="T2" fmla="*/ 0 w 1366"/>
              <a:gd name="T3" fmla="*/ 107 h 157"/>
              <a:gd name="T4" fmla="*/ 0 w 1366"/>
              <a:gd name="T5" fmla="*/ 51 h 157"/>
              <a:gd name="T6" fmla="*/ 1287 w 1366"/>
              <a:gd name="T7" fmla="*/ 51 h 157"/>
              <a:gd name="T8" fmla="*/ 1287 w 1366"/>
              <a:gd name="T9" fmla="*/ 0 h 157"/>
              <a:gd name="T10" fmla="*/ 1366 w 1366"/>
              <a:gd name="T11" fmla="*/ 78 h 157"/>
              <a:gd name="T12" fmla="*/ 1287 w 1366"/>
              <a:gd name="T13" fmla="*/ 157 h 157"/>
              <a:gd name="T14" fmla="*/ 1287 w 1366"/>
              <a:gd name="T15" fmla="*/ 10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57">
                <a:moveTo>
                  <a:pt x="1287" y="107"/>
                </a:moveTo>
                <a:lnTo>
                  <a:pt x="0" y="107"/>
                </a:lnTo>
                <a:lnTo>
                  <a:pt x="0" y="51"/>
                </a:lnTo>
                <a:lnTo>
                  <a:pt x="1287" y="51"/>
                </a:lnTo>
                <a:lnTo>
                  <a:pt x="1287" y="0"/>
                </a:lnTo>
                <a:lnTo>
                  <a:pt x="1366" y="78"/>
                </a:lnTo>
                <a:lnTo>
                  <a:pt x="1287" y="157"/>
                </a:lnTo>
                <a:lnTo>
                  <a:pt x="1287" y="107"/>
                </a:lnTo>
                <a:close/>
              </a:path>
            </a:pathLst>
          </a:custGeom>
          <a:solidFill>
            <a:srgbClr val="000000"/>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 name="Freeform 9">
            <a:extLst>
              <a:ext uri="{FF2B5EF4-FFF2-40B4-BE49-F238E27FC236}">
                <a16:creationId xmlns="" xmlns:a16="http://schemas.microsoft.com/office/drawing/2014/main" id="{B0BE55A8-D7E6-4AB3-90F5-D07063C123E4}"/>
              </a:ext>
            </a:extLst>
          </p:cNvPr>
          <p:cNvSpPr>
            <a:spLocks/>
          </p:cNvSpPr>
          <p:nvPr/>
        </p:nvSpPr>
        <p:spPr bwMode="auto">
          <a:xfrm>
            <a:off x="6939598" y="2570586"/>
            <a:ext cx="2309284" cy="1238251"/>
          </a:xfrm>
          <a:custGeom>
            <a:avLst/>
            <a:gdLst>
              <a:gd name="T0" fmla="*/ 0 w 900"/>
              <a:gd name="T1" fmla="*/ 436 h 483"/>
              <a:gd name="T2" fmla="*/ 574 w 900"/>
              <a:gd name="T3" fmla="*/ 436 h 483"/>
              <a:gd name="T4" fmla="*/ 596 w 900"/>
              <a:gd name="T5" fmla="*/ 431 h 483"/>
              <a:gd name="T6" fmla="*/ 599 w 900"/>
              <a:gd name="T7" fmla="*/ 427 h 483"/>
              <a:gd name="T8" fmla="*/ 601 w 900"/>
              <a:gd name="T9" fmla="*/ 419 h 483"/>
              <a:gd name="T10" fmla="*/ 601 w 900"/>
              <a:gd name="T11" fmla="*/ 144 h 483"/>
              <a:gd name="T12" fmla="*/ 605 w 900"/>
              <a:gd name="T13" fmla="*/ 102 h 483"/>
              <a:gd name="T14" fmla="*/ 612 w 900"/>
              <a:gd name="T15" fmla="*/ 77 h 483"/>
              <a:gd name="T16" fmla="*/ 637 w 900"/>
              <a:gd name="T17" fmla="*/ 49 h 483"/>
              <a:gd name="T18" fmla="*/ 672 w 900"/>
              <a:gd name="T19" fmla="*/ 42 h 483"/>
              <a:gd name="T20" fmla="*/ 835 w 900"/>
              <a:gd name="T21" fmla="*/ 42 h 483"/>
              <a:gd name="T22" fmla="*/ 835 w 900"/>
              <a:gd name="T23" fmla="*/ 0 h 483"/>
              <a:gd name="T24" fmla="*/ 900 w 900"/>
              <a:gd name="T25" fmla="*/ 65 h 483"/>
              <a:gd name="T26" fmla="*/ 835 w 900"/>
              <a:gd name="T27" fmla="*/ 130 h 483"/>
              <a:gd name="T28" fmla="*/ 835 w 900"/>
              <a:gd name="T29" fmla="*/ 89 h 483"/>
              <a:gd name="T30" fmla="*/ 672 w 900"/>
              <a:gd name="T31" fmla="*/ 89 h 483"/>
              <a:gd name="T32" fmla="*/ 660 w 900"/>
              <a:gd name="T33" fmla="*/ 90 h 483"/>
              <a:gd name="T34" fmla="*/ 657 w 900"/>
              <a:gd name="T35" fmla="*/ 93 h 483"/>
              <a:gd name="T36" fmla="*/ 652 w 900"/>
              <a:gd name="T37" fmla="*/ 107 h 483"/>
              <a:gd name="T38" fmla="*/ 649 w 900"/>
              <a:gd name="T39" fmla="*/ 144 h 483"/>
              <a:gd name="T40" fmla="*/ 648 w 900"/>
              <a:gd name="T41" fmla="*/ 419 h 483"/>
              <a:gd name="T42" fmla="*/ 641 w 900"/>
              <a:gd name="T43" fmla="*/ 448 h 483"/>
              <a:gd name="T44" fmla="*/ 611 w 900"/>
              <a:gd name="T45" fmla="*/ 476 h 483"/>
              <a:gd name="T46" fmla="*/ 574 w 900"/>
              <a:gd name="T47" fmla="*/ 483 h 483"/>
              <a:gd name="T48" fmla="*/ 0 w 900"/>
              <a:gd name="T49" fmla="*/ 483 h 483"/>
              <a:gd name="T50" fmla="*/ 0 w 900"/>
              <a:gd name="T51" fmla="*/ 436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483">
                <a:moveTo>
                  <a:pt x="0" y="436"/>
                </a:moveTo>
                <a:cubicBezTo>
                  <a:pt x="574" y="436"/>
                  <a:pt x="574" y="436"/>
                  <a:pt x="574" y="436"/>
                </a:cubicBezTo>
                <a:cubicBezTo>
                  <a:pt x="584" y="436"/>
                  <a:pt x="592" y="433"/>
                  <a:pt x="596" y="431"/>
                </a:cubicBezTo>
                <a:cubicBezTo>
                  <a:pt x="598" y="429"/>
                  <a:pt x="599" y="428"/>
                  <a:pt x="599" y="427"/>
                </a:cubicBezTo>
                <a:cubicBezTo>
                  <a:pt x="600" y="425"/>
                  <a:pt x="601" y="423"/>
                  <a:pt x="601" y="419"/>
                </a:cubicBezTo>
                <a:cubicBezTo>
                  <a:pt x="601" y="144"/>
                  <a:pt x="601" y="144"/>
                  <a:pt x="601" y="144"/>
                </a:cubicBezTo>
                <a:cubicBezTo>
                  <a:pt x="601" y="128"/>
                  <a:pt x="602" y="114"/>
                  <a:pt x="605" y="102"/>
                </a:cubicBezTo>
                <a:cubicBezTo>
                  <a:pt x="606" y="93"/>
                  <a:pt x="609" y="84"/>
                  <a:pt x="612" y="77"/>
                </a:cubicBezTo>
                <a:cubicBezTo>
                  <a:pt x="617" y="65"/>
                  <a:pt x="626" y="55"/>
                  <a:pt x="637" y="49"/>
                </a:cubicBezTo>
                <a:cubicBezTo>
                  <a:pt x="648" y="43"/>
                  <a:pt x="660" y="42"/>
                  <a:pt x="672" y="42"/>
                </a:cubicBezTo>
                <a:cubicBezTo>
                  <a:pt x="835" y="42"/>
                  <a:pt x="835" y="42"/>
                  <a:pt x="835" y="42"/>
                </a:cubicBezTo>
                <a:cubicBezTo>
                  <a:pt x="835" y="0"/>
                  <a:pt x="835" y="0"/>
                  <a:pt x="835" y="0"/>
                </a:cubicBezTo>
                <a:cubicBezTo>
                  <a:pt x="900" y="65"/>
                  <a:pt x="900" y="65"/>
                  <a:pt x="900" y="65"/>
                </a:cubicBezTo>
                <a:cubicBezTo>
                  <a:pt x="835" y="130"/>
                  <a:pt x="835" y="130"/>
                  <a:pt x="835" y="130"/>
                </a:cubicBezTo>
                <a:cubicBezTo>
                  <a:pt x="835" y="89"/>
                  <a:pt x="835" y="89"/>
                  <a:pt x="835" y="89"/>
                </a:cubicBezTo>
                <a:cubicBezTo>
                  <a:pt x="672" y="89"/>
                  <a:pt x="672" y="89"/>
                  <a:pt x="672" y="89"/>
                </a:cubicBezTo>
                <a:cubicBezTo>
                  <a:pt x="666" y="89"/>
                  <a:pt x="662" y="90"/>
                  <a:pt x="660" y="90"/>
                </a:cubicBezTo>
                <a:cubicBezTo>
                  <a:pt x="659" y="91"/>
                  <a:pt x="658" y="92"/>
                  <a:pt x="657" y="93"/>
                </a:cubicBezTo>
                <a:cubicBezTo>
                  <a:pt x="656" y="94"/>
                  <a:pt x="653" y="99"/>
                  <a:pt x="652" y="107"/>
                </a:cubicBezTo>
                <a:cubicBezTo>
                  <a:pt x="650" y="115"/>
                  <a:pt x="649" y="128"/>
                  <a:pt x="649" y="144"/>
                </a:cubicBezTo>
                <a:cubicBezTo>
                  <a:pt x="648" y="419"/>
                  <a:pt x="648" y="419"/>
                  <a:pt x="648" y="419"/>
                </a:cubicBezTo>
                <a:cubicBezTo>
                  <a:pt x="648" y="430"/>
                  <a:pt x="646" y="440"/>
                  <a:pt x="641" y="448"/>
                </a:cubicBezTo>
                <a:cubicBezTo>
                  <a:pt x="634" y="462"/>
                  <a:pt x="623" y="471"/>
                  <a:pt x="611" y="476"/>
                </a:cubicBezTo>
                <a:cubicBezTo>
                  <a:pt x="599" y="481"/>
                  <a:pt x="586" y="483"/>
                  <a:pt x="574" y="483"/>
                </a:cubicBezTo>
                <a:cubicBezTo>
                  <a:pt x="0" y="483"/>
                  <a:pt x="0" y="483"/>
                  <a:pt x="0" y="483"/>
                </a:cubicBezTo>
                <a:lnTo>
                  <a:pt x="0" y="436"/>
                </a:lnTo>
                <a:close/>
              </a:path>
            </a:pathLst>
          </a:custGeom>
          <a:solidFill>
            <a:srgbClr val="7030A0"/>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 name="Freeform 10">
            <a:extLst>
              <a:ext uri="{FF2B5EF4-FFF2-40B4-BE49-F238E27FC236}">
                <a16:creationId xmlns="" xmlns:a16="http://schemas.microsoft.com/office/drawing/2014/main" id="{6633FF3F-E750-45E6-B541-E43BB84111D0}"/>
              </a:ext>
            </a:extLst>
          </p:cNvPr>
          <p:cNvSpPr>
            <a:spLocks/>
          </p:cNvSpPr>
          <p:nvPr/>
        </p:nvSpPr>
        <p:spPr bwMode="auto">
          <a:xfrm>
            <a:off x="6939598" y="4103053"/>
            <a:ext cx="2309284" cy="1667933"/>
          </a:xfrm>
          <a:custGeom>
            <a:avLst/>
            <a:gdLst>
              <a:gd name="T0" fmla="*/ 835 w 900"/>
              <a:gd name="T1" fmla="*/ 608 h 650"/>
              <a:gd name="T2" fmla="*/ 672 w 900"/>
              <a:gd name="T3" fmla="*/ 608 h 650"/>
              <a:gd name="T4" fmla="*/ 641 w 900"/>
              <a:gd name="T5" fmla="*/ 602 h 650"/>
              <a:gd name="T6" fmla="*/ 621 w 900"/>
              <a:gd name="T7" fmla="*/ 587 h 650"/>
              <a:gd name="T8" fmla="*/ 605 w 900"/>
              <a:gd name="T9" fmla="*/ 553 h 650"/>
              <a:gd name="T10" fmla="*/ 601 w 900"/>
              <a:gd name="T11" fmla="*/ 506 h 650"/>
              <a:gd name="T12" fmla="*/ 601 w 900"/>
              <a:gd name="T13" fmla="*/ 64 h 650"/>
              <a:gd name="T14" fmla="*/ 599 w 900"/>
              <a:gd name="T15" fmla="*/ 57 h 650"/>
              <a:gd name="T16" fmla="*/ 592 w 900"/>
              <a:gd name="T17" fmla="*/ 51 h 650"/>
              <a:gd name="T18" fmla="*/ 574 w 900"/>
              <a:gd name="T19" fmla="*/ 47 h 650"/>
              <a:gd name="T20" fmla="*/ 0 w 900"/>
              <a:gd name="T21" fmla="*/ 47 h 650"/>
              <a:gd name="T22" fmla="*/ 0 w 900"/>
              <a:gd name="T23" fmla="*/ 0 h 650"/>
              <a:gd name="T24" fmla="*/ 574 w 900"/>
              <a:gd name="T25" fmla="*/ 0 h 650"/>
              <a:gd name="T26" fmla="*/ 623 w 900"/>
              <a:gd name="T27" fmla="*/ 14 h 650"/>
              <a:gd name="T28" fmla="*/ 641 w 900"/>
              <a:gd name="T29" fmla="*/ 35 h 650"/>
              <a:gd name="T30" fmla="*/ 648 w 900"/>
              <a:gd name="T31" fmla="*/ 64 h 650"/>
              <a:gd name="T32" fmla="*/ 649 w 900"/>
              <a:gd name="T33" fmla="*/ 506 h 650"/>
              <a:gd name="T34" fmla="*/ 651 w 900"/>
              <a:gd name="T35" fmla="*/ 540 h 650"/>
              <a:gd name="T36" fmla="*/ 655 w 900"/>
              <a:gd name="T37" fmla="*/ 553 h 650"/>
              <a:gd name="T38" fmla="*/ 660 w 900"/>
              <a:gd name="T39" fmla="*/ 559 h 650"/>
              <a:gd name="T40" fmla="*/ 672 w 900"/>
              <a:gd name="T41" fmla="*/ 561 h 650"/>
              <a:gd name="T42" fmla="*/ 835 w 900"/>
              <a:gd name="T43" fmla="*/ 561 h 650"/>
              <a:gd name="T44" fmla="*/ 835 w 900"/>
              <a:gd name="T45" fmla="*/ 520 h 650"/>
              <a:gd name="T46" fmla="*/ 900 w 900"/>
              <a:gd name="T47" fmla="*/ 585 h 650"/>
              <a:gd name="T48" fmla="*/ 835 w 900"/>
              <a:gd name="T49" fmla="*/ 650 h 650"/>
              <a:gd name="T50" fmla="*/ 835 w 900"/>
              <a:gd name="T51" fmla="*/ 60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650">
                <a:moveTo>
                  <a:pt x="835" y="608"/>
                </a:moveTo>
                <a:cubicBezTo>
                  <a:pt x="672" y="608"/>
                  <a:pt x="672" y="608"/>
                  <a:pt x="672" y="608"/>
                </a:cubicBezTo>
                <a:cubicBezTo>
                  <a:pt x="661" y="608"/>
                  <a:pt x="651" y="607"/>
                  <a:pt x="641" y="602"/>
                </a:cubicBezTo>
                <a:cubicBezTo>
                  <a:pt x="633" y="599"/>
                  <a:pt x="626" y="594"/>
                  <a:pt x="621" y="587"/>
                </a:cubicBezTo>
                <a:cubicBezTo>
                  <a:pt x="613" y="578"/>
                  <a:pt x="608" y="566"/>
                  <a:pt x="605" y="553"/>
                </a:cubicBezTo>
                <a:cubicBezTo>
                  <a:pt x="603" y="539"/>
                  <a:pt x="601" y="524"/>
                  <a:pt x="601" y="506"/>
                </a:cubicBezTo>
                <a:cubicBezTo>
                  <a:pt x="601" y="64"/>
                  <a:pt x="601" y="64"/>
                  <a:pt x="601" y="64"/>
                </a:cubicBezTo>
                <a:cubicBezTo>
                  <a:pt x="601" y="60"/>
                  <a:pt x="600" y="58"/>
                  <a:pt x="599" y="57"/>
                </a:cubicBezTo>
                <a:cubicBezTo>
                  <a:pt x="598" y="54"/>
                  <a:pt x="596" y="53"/>
                  <a:pt x="592" y="51"/>
                </a:cubicBezTo>
                <a:cubicBezTo>
                  <a:pt x="588" y="49"/>
                  <a:pt x="581" y="47"/>
                  <a:pt x="574" y="47"/>
                </a:cubicBezTo>
                <a:cubicBezTo>
                  <a:pt x="0" y="47"/>
                  <a:pt x="0" y="47"/>
                  <a:pt x="0" y="47"/>
                </a:cubicBezTo>
                <a:cubicBezTo>
                  <a:pt x="0" y="0"/>
                  <a:pt x="0" y="0"/>
                  <a:pt x="0" y="0"/>
                </a:cubicBezTo>
                <a:cubicBezTo>
                  <a:pt x="574" y="0"/>
                  <a:pt x="574" y="0"/>
                  <a:pt x="574" y="0"/>
                </a:cubicBezTo>
                <a:cubicBezTo>
                  <a:pt x="591" y="0"/>
                  <a:pt x="608" y="4"/>
                  <a:pt x="623" y="14"/>
                </a:cubicBezTo>
                <a:cubicBezTo>
                  <a:pt x="630" y="19"/>
                  <a:pt x="637" y="26"/>
                  <a:pt x="641" y="35"/>
                </a:cubicBezTo>
                <a:cubicBezTo>
                  <a:pt x="646" y="43"/>
                  <a:pt x="648" y="53"/>
                  <a:pt x="648" y="64"/>
                </a:cubicBezTo>
                <a:cubicBezTo>
                  <a:pt x="649" y="506"/>
                  <a:pt x="649" y="506"/>
                  <a:pt x="649" y="506"/>
                </a:cubicBezTo>
                <a:cubicBezTo>
                  <a:pt x="649" y="520"/>
                  <a:pt x="650" y="532"/>
                  <a:pt x="651" y="540"/>
                </a:cubicBezTo>
                <a:cubicBezTo>
                  <a:pt x="652" y="546"/>
                  <a:pt x="654" y="550"/>
                  <a:pt x="655" y="553"/>
                </a:cubicBezTo>
                <a:cubicBezTo>
                  <a:pt x="657" y="557"/>
                  <a:pt x="658" y="558"/>
                  <a:pt x="660" y="559"/>
                </a:cubicBezTo>
                <a:cubicBezTo>
                  <a:pt x="661" y="560"/>
                  <a:pt x="665" y="561"/>
                  <a:pt x="672" y="561"/>
                </a:cubicBezTo>
                <a:cubicBezTo>
                  <a:pt x="835" y="561"/>
                  <a:pt x="835" y="561"/>
                  <a:pt x="835" y="561"/>
                </a:cubicBezTo>
                <a:cubicBezTo>
                  <a:pt x="835" y="520"/>
                  <a:pt x="835" y="520"/>
                  <a:pt x="835" y="520"/>
                </a:cubicBezTo>
                <a:cubicBezTo>
                  <a:pt x="900" y="585"/>
                  <a:pt x="900" y="585"/>
                  <a:pt x="900" y="585"/>
                </a:cubicBezTo>
                <a:cubicBezTo>
                  <a:pt x="835" y="650"/>
                  <a:pt x="835" y="650"/>
                  <a:pt x="835" y="650"/>
                </a:cubicBezTo>
                <a:lnTo>
                  <a:pt x="835" y="608"/>
                </a:lnTo>
                <a:close/>
              </a:path>
            </a:pathLst>
          </a:custGeom>
          <a:solidFill>
            <a:srgbClr val="00B050"/>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6" name="Freeform 14">
            <a:extLst>
              <a:ext uri="{FF2B5EF4-FFF2-40B4-BE49-F238E27FC236}">
                <a16:creationId xmlns="" xmlns:a16="http://schemas.microsoft.com/office/drawing/2014/main" id="{660C2DD6-E2E1-41AB-A001-AFA0D0402A1D}"/>
              </a:ext>
            </a:extLst>
          </p:cNvPr>
          <p:cNvSpPr>
            <a:spLocks/>
          </p:cNvSpPr>
          <p:nvPr/>
        </p:nvSpPr>
        <p:spPr bwMode="auto">
          <a:xfrm flipH="1">
            <a:off x="2328410" y="3791904"/>
            <a:ext cx="2893484" cy="332317"/>
          </a:xfrm>
          <a:custGeom>
            <a:avLst/>
            <a:gdLst>
              <a:gd name="T0" fmla="*/ 1288 w 1367"/>
              <a:gd name="T1" fmla="*/ 107 h 157"/>
              <a:gd name="T2" fmla="*/ 0 w 1367"/>
              <a:gd name="T3" fmla="*/ 107 h 157"/>
              <a:gd name="T4" fmla="*/ 0 w 1367"/>
              <a:gd name="T5" fmla="*/ 51 h 157"/>
              <a:gd name="T6" fmla="*/ 1288 w 1367"/>
              <a:gd name="T7" fmla="*/ 51 h 157"/>
              <a:gd name="T8" fmla="*/ 1288 w 1367"/>
              <a:gd name="T9" fmla="*/ 0 h 157"/>
              <a:gd name="T10" fmla="*/ 1367 w 1367"/>
              <a:gd name="T11" fmla="*/ 78 h 157"/>
              <a:gd name="T12" fmla="*/ 1288 w 1367"/>
              <a:gd name="T13" fmla="*/ 157 h 157"/>
              <a:gd name="T14" fmla="*/ 1288 w 1367"/>
              <a:gd name="T15" fmla="*/ 10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7" h="157">
                <a:moveTo>
                  <a:pt x="1288" y="107"/>
                </a:moveTo>
                <a:lnTo>
                  <a:pt x="0" y="107"/>
                </a:lnTo>
                <a:lnTo>
                  <a:pt x="0" y="51"/>
                </a:lnTo>
                <a:lnTo>
                  <a:pt x="1288" y="51"/>
                </a:lnTo>
                <a:lnTo>
                  <a:pt x="1288" y="0"/>
                </a:lnTo>
                <a:lnTo>
                  <a:pt x="1367" y="78"/>
                </a:lnTo>
                <a:lnTo>
                  <a:pt x="1288" y="157"/>
                </a:lnTo>
                <a:lnTo>
                  <a:pt x="1288" y="107"/>
                </a:lnTo>
                <a:close/>
              </a:path>
            </a:pathLst>
          </a:custGeom>
          <a:solidFill>
            <a:srgbClr val="0033CC"/>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7" name="Freeform 17">
            <a:extLst>
              <a:ext uri="{FF2B5EF4-FFF2-40B4-BE49-F238E27FC236}">
                <a16:creationId xmlns="" xmlns:a16="http://schemas.microsoft.com/office/drawing/2014/main" id="{2AB50381-D970-4953-AD8D-97ED949F38E8}"/>
              </a:ext>
            </a:extLst>
          </p:cNvPr>
          <p:cNvSpPr>
            <a:spLocks/>
          </p:cNvSpPr>
          <p:nvPr/>
        </p:nvSpPr>
        <p:spPr bwMode="auto">
          <a:xfrm flipH="1">
            <a:off x="2912610" y="2570586"/>
            <a:ext cx="2309284" cy="1238251"/>
          </a:xfrm>
          <a:custGeom>
            <a:avLst/>
            <a:gdLst>
              <a:gd name="T0" fmla="*/ 0 w 900"/>
              <a:gd name="T1" fmla="*/ 436 h 483"/>
              <a:gd name="T2" fmla="*/ 574 w 900"/>
              <a:gd name="T3" fmla="*/ 436 h 483"/>
              <a:gd name="T4" fmla="*/ 596 w 900"/>
              <a:gd name="T5" fmla="*/ 431 h 483"/>
              <a:gd name="T6" fmla="*/ 599 w 900"/>
              <a:gd name="T7" fmla="*/ 427 h 483"/>
              <a:gd name="T8" fmla="*/ 601 w 900"/>
              <a:gd name="T9" fmla="*/ 419 h 483"/>
              <a:gd name="T10" fmla="*/ 601 w 900"/>
              <a:gd name="T11" fmla="*/ 144 h 483"/>
              <a:gd name="T12" fmla="*/ 605 w 900"/>
              <a:gd name="T13" fmla="*/ 102 h 483"/>
              <a:gd name="T14" fmla="*/ 612 w 900"/>
              <a:gd name="T15" fmla="*/ 77 h 483"/>
              <a:gd name="T16" fmla="*/ 637 w 900"/>
              <a:gd name="T17" fmla="*/ 49 h 483"/>
              <a:gd name="T18" fmla="*/ 672 w 900"/>
              <a:gd name="T19" fmla="*/ 42 h 483"/>
              <a:gd name="T20" fmla="*/ 835 w 900"/>
              <a:gd name="T21" fmla="*/ 42 h 483"/>
              <a:gd name="T22" fmla="*/ 835 w 900"/>
              <a:gd name="T23" fmla="*/ 0 h 483"/>
              <a:gd name="T24" fmla="*/ 900 w 900"/>
              <a:gd name="T25" fmla="*/ 65 h 483"/>
              <a:gd name="T26" fmla="*/ 835 w 900"/>
              <a:gd name="T27" fmla="*/ 130 h 483"/>
              <a:gd name="T28" fmla="*/ 835 w 900"/>
              <a:gd name="T29" fmla="*/ 89 h 483"/>
              <a:gd name="T30" fmla="*/ 672 w 900"/>
              <a:gd name="T31" fmla="*/ 89 h 483"/>
              <a:gd name="T32" fmla="*/ 660 w 900"/>
              <a:gd name="T33" fmla="*/ 90 h 483"/>
              <a:gd name="T34" fmla="*/ 657 w 900"/>
              <a:gd name="T35" fmla="*/ 93 h 483"/>
              <a:gd name="T36" fmla="*/ 652 w 900"/>
              <a:gd name="T37" fmla="*/ 107 h 483"/>
              <a:gd name="T38" fmla="*/ 649 w 900"/>
              <a:gd name="T39" fmla="*/ 144 h 483"/>
              <a:gd name="T40" fmla="*/ 648 w 900"/>
              <a:gd name="T41" fmla="*/ 419 h 483"/>
              <a:gd name="T42" fmla="*/ 641 w 900"/>
              <a:gd name="T43" fmla="*/ 448 h 483"/>
              <a:gd name="T44" fmla="*/ 611 w 900"/>
              <a:gd name="T45" fmla="*/ 476 h 483"/>
              <a:gd name="T46" fmla="*/ 574 w 900"/>
              <a:gd name="T47" fmla="*/ 483 h 483"/>
              <a:gd name="T48" fmla="*/ 0 w 900"/>
              <a:gd name="T49" fmla="*/ 483 h 483"/>
              <a:gd name="T50" fmla="*/ 0 w 900"/>
              <a:gd name="T51" fmla="*/ 436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483">
                <a:moveTo>
                  <a:pt x="0" y="436"/>
                </a:moveTo>
                <a:cubicBezTo>
                  <a:pt x="574" y="436"/>
                  <a:pt x="574" y="436"/>
                  <a:pt x="574" y="436"/>
                </a:cubicBezTo>
                <a:cubicBezTo>
                  <a:pt x="584" y="436"/>
                  <a:pt x="592" y="433"/>
                  <a:pt x="596" y="431"/>
                </a:cubicBezTo>
                <a:cubicBezTo>
                  <a:pt x="598" y="429"/>
                  <a:pt x="599" y="428"/>
                  <a:pt x="599" y="427"/>
                </a:cubicBezTo>
                <a:cubicBezTo>
                  <a:pt x="600" y="425"/>
                  <a:pt x="601" y="423"/>
                  <a:pt x="601" y="419"/>
                </a:cubicBezTo>
                <a:cubicBezTo>
                  <a:pt x="601" y="144"/>
                  <a:pt x="601" y="144"/>
                  <a:pt x="601" y="144"/>
                </a:cubicBezTo>
                <a:cubicBezTo>
                  <a:pt x="601" y="128"/>
                  <a:pt x="602" y="114"/>
                  <a:pt x="605" y="102"/>
                </a:cubicBezTo>
                <a:cubicBezTo>
                  <a:pt x="606" y="93"/>
                  <a:pt x="609" y="84"/>
                  <a:pt x="612" y="77"/>
                </a:cubicBezTo>
                <a:cubicBezTo>
                  <a:pt x="617" y="65"/>
                  <a:pt x="626" y="55"/>
                  <a:pt x="637" y="49"/>
                </a:cubicBezTo>
                <a:cubicBezTo>
                  <a:pt x="648" y="43"/>
                  <a:pt x="660" y="42"/>
                  <a:pt x="672" y="42"/>
                </a:cubicBezTo>
                <a:cubicBezTo>
                  <a:pt x="835" y="42"/>
                  <a:pt x="835" y="42"/>
                  <a:pt x="835" y="42"/>
                </a:cubicBezTo>
                <a:cubicBezTo>
                  <a:pt x="835" y="0"/>
                  <a:pt x="835" y="0"/>
                  <a:pt x="835" y="0"/>
                </a:cubicBezTo>
                <a:cubicBezTo>
                  <a:pt x="900" y="65"/>
                  <a:pt x="900" y="65"/>
                  <a:pt x="900" y="65"/>
                </a:cubicBezTo>
                <a:cubicBezTo>
                  <a:pt x="835" y="130"/>
                  <a:pt x="835" y="130"/>
                  <a:pt x="835" y="130"/>
                </a:cubicBezTo>
                <a:cubicBezTo>
                  <a:pt x="835" y="89"/>
                  <a:pt x="835" y="89"/>
                  <a:pt x="835" y="89"/>
                </a:cubicBezTo>
                <a:cubicBezTo>
                  <a:pt x="672" y="89"/>
                  <a:pt x="672" y="89"/>
                  <a:pt x="672" y="89"/>
                </a:cubicBezTo>
                <a:cubicBezTo>
                  <a:pt x="666" y="89"/>
                  <a:pt x="662" y="90"/>
                  <a:pt x="660" y="90"/>
                </a:cubicBezTo>
                <a:cubicBezTo>
                  <a:pt x="659" y="91"/>
                  <a:pt x="658" y="92"/>
                  <a:pt x="657" y="93"/>
                </a:cubicBezTo>
                <a:cubicBezTo>
                  <a:pt x="656" y="94"/>
                  <a:pt x="653" y="99"/>
                  <a:pt x="652" y="107"/>
                </a:cubicBezTo>
                <a:cubicBezTo>
                  <a:pt x="650" y="115"/>
                  <a:pt x="649" y="128"/>
                  <a:pt x="649" y="144"/>
                </a:cubicBezTo>
                <a:cubicBezTo>
                  <a:pt x="648" y="419"/>
                  <a:pt x="648" y="419"/>
                  <a:pt x="648" y="419"/>
                </a:cubicBezTo>
                <a:cubicBezTo>
                  <a:pt x="648" y="430"/>
                  <a:pt x="646" y="440"/>
                  <a:pt x="641" y="448"/>
                </a:cubicBezTo>
                <a:cubicBezTo>
                  <a:pt x="634" y="462"/>
                  <a:pt x="623" y="471"/>
                  <a:pt x="611" y="476"/>
                </a:cubicBezTo>
                <a:cubicBezTo>
                  <a:pt x="599" y="481"/>
                  <a:pt x="586" y="483"/>
                  <a:pt x="574" y="483"/>
                </a:cubicBezTo>
                <a:cubicBezTo>
                  <a:pt x="0" y="483"/>
                  <a:pt x="0" y="483"/>
                  <a:pt x="0" y="483"/>
                </a:cubicBezTo>
                <a:lnTo>
                  <a:pt x="0" y="436"/>
                </a:lnTo>
                <a:close/>
              </a:path>
            </a:pathLst>
          </a:custGeom>
          <a:solidFill>
            <a:srgbClr val="FF0066"/>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8" name="Freeform 18">
            <a:extLst>
              <a:ext uri="{FF2B5EF4-FFF2-40B4-BE49-F238E27FC236}">
                <a16:creationId xmlns="" xmlns:a16="http://schemas.microsoft.com/office/drawing/2014/main" id="{4A41BB43-971D-4ACD-A7A2-0C753F836BAF}"/>
              </a:ext>
            </a:extLst>
          </p:cNvPr>
          <p:cNvSpPr>
            <a:spLocks/>
          </p:cNvSpPr>
          <p:nvPr/>
        </p:nvSpPr>
        <p:spPr bwMode="auto">
          <a:xfrm flipH="1">
            <a:off x="2912610" y="4103053"/>
            <a:ext cx="2309284" cy="1667933"/>
          </a:xfrm>
          <a:custGeom>
            <a:avLst/>
            <a:gdLst>
              <a:gd name="T0" fmla="*/ 835 w 900"/>
              <a:gd name="T1" fmla="*/ 608 h 650"/>
              <a:gd name="T2" fmla="*/ 672 w 900"/>
              <a:gd name="T3" fmla="*/ 608 h 650"/>
              <a:gd name="T4" fmla="*/ 641 w 900"/>
              <a:gd name="T5" fmla="*/ 602 h 650"/>
              <a:gd name="T6" fmla="*/ 621 w 900"/>
              <a:gd name="T7" fmla="*/ 587 h 650"/>
              <a:gd name="T8" fmla="*/ 605 w 900"/>
              <a:gd name="T9" fmla="*/ 553 h 650"/>
              <a:gd name="T10" fmla="*/ 601 w 900"/>
              <a:gd name="T11" fmla="*/ 506 h 650"/>
              <a:gd name="T12" fmla="*/ 601 w 900"/>
              <a:gd name="T13" fmla="*/ 64 h 650"/>
              <a:gd name="T14" fmla="*/ 599 w 900"/>
              <a:gd name="T15" fmla="*/ 57 h 650"/>
              <a:gd name="T16" fmla="*/ 592 w 900"/>
              <a:gd name="T17" fmla="*/ 51 h 650"/>
              <a:gd name="T18" fmla="*/ 574 w 900"/>
              <a:gd name="T19" fmla="*/ 47 h 650"/>
              <a:gd name="T20" fmla="*/ 0 w 900"/>
              <a:gd name="T21" fmla="*/ 47 h 650"/>
              <a:gd name="T22" fmla="*/ 0 w 900"/>
              <a:gd name="T23" fmla="*/ 0 h 650"/>
              <a:gd name="T24" fmla="*/ 574 w 900"/>
              <a:gd name="T25" fmla="*/ 0 h 650"/>
              <a:gd name="T26" fmla="*/ 623 w 900"/>
              <a:gd name="T27" fmla="*/ 14 h 650"/>
              <a:gd name="T28" fmla="*/ 641 w 900"/>
              <a:gd name="T29" fmla="*/ 35 h 650"/>
              <a:gd name="T30" fmla="*/ 648 w 900"/>
              <a:gd name="T31" fmla="*/ 64 h 650"/>
              <a:gd name="T32" fmla="*/ 649 w 900"/>
              <a:gd name="T33" fmla="*/ 506 h 650"/>
              <a:gd name="T34" fmla="*/ 651 w 900"/>
              <a:gd name="T35" fmla="*/ 540 h 650"/>
              <a:gd name="T36" fmla="*/ 655 w 900"/>
              <a:gd name="T37" fmla="*/ 553 h 650"/>
              <a:gd name="T38" fmla="*/ 660 w 900"/>
              <a:gd name="T39" fmla="*/ 559 h 650"/>
              <a:gd name="T40" fmla="*/ 672 w 900"/>
              <a:gd name="T41" fmla="*/ 561 h 650"/>
              <a:gd name="T42" fmla="*/ 835 w 900"/>
              <a:gd name="T43" fmla="*/ 561 h 650"/>
              <a:gd name="T44" fmla="*/ 835 w 900"/>
              <a:gd name="T45" fmla="*/ 520 h 650"/>
              <a:gd name="T46" fmla="*/ 900 w 900"/>
              <a:gd name="T47" fmla="*/ 585 h 650"/>
              <a:gd name="T48" fmla="*/ 835 w 900"/>
              <a:gd name="T49" fmla="*/ 650 h 650"/>
              <a:gd name="T50" fmla="*/ 835 w 900"/>
              <a:gd name="T51" fmla="*/ 60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650">
                <a:moveTo>
                  <a:pt x="835" y="608"/>
                </a:moveTo>
                <a:cubicBezTo>
                  <a:pt x="672" y="608"/>
                  <a:pt x="672" y="608"/>
                  <a:pt x="672" y="608"/>
                </a:cubicBezTo>
                <a:cubicBezTo>
                  <a:pt x="661" y="608"/>
                  <a:pt x="651" y="607"/>
                  <a:pt x="641" y="602"/>
                </a:cubicBezTo>
                <a:cubicBezTo>
                  <a:pt x="633" y="599"/>
                  <a:pt x="626" y="594"/>
                  <a:pt x="621" y="587"/>
                </a:cubicBezTo>
                <a:cubicBezTo>
                  <a:pt x="613" y="578"/>
                  <a:pt x="608" y="566"/>
                  <a:pt x="605" y="553"/>
                </a:cubicBezTo>
                <a:cubicBezTo>
                  <a:pt x="603" y="539"/>
                  <a:pt x="601" y="524"/>
                  <a:pt x="601" y="506"/>
                </a:cubicBezTo>
                <a:cubicBezTo>
                  <a:pt x="601" y="64"/>
                  <a:pt x="601" y="64"/>
                  <a:pt x="601" y="64"/>
                </a:cubicBezTo>
                <a:cubicBezTo>
                  <a:pt x="601" y="60"/>
                  <a:pt x="600" y="58"/>
                  <a:pt x="599" y="57"/>
                </a:cubicBezTo>
                <a:cubicBezTo>
                  <a:pt x="598" y="54"/>
                  <a:pt x="596" y="53"/>
                  <a:pt x="592" y="51"/>
                </a:cubicBezTo>
                <a:cubicBezTo>
                  <a:pt x="588" y="49"/>
                  <a:pt x="581" y="47"/>
                  <a:pt x="574" y="47"/>
                </a:cubicBezTo>
                <a:cubicBezTo>
                  <a:pt x="0" y="47"/>
                  <a:pt x="0" y="47"/>
                  <a:pt x="0" y="47"/>
                </a:cubicBezTo>
                <a:cubicBezTo>
                  <a:pt x="0" y="0"/>
                  <a:pt x="0" y="0"/>
                  <a:pt x="0" y="0"/>
                </a:cubicBezTo>
                <a:cubicBezTo>
                  <a:pt x="574" y="0"/>
                  <a:pt x="574" y="0"/>
                  <a:pt x="574" y="0"/>
                </a:cubicBezTo>
                <a:cubicBezTo>
                  <a:pt x="591" y="0"/>
                  <a:pt x="608" y="4"/>
                  <a:pt x="623" y="14"/>
                </a:cubicBezTo>
                <a:cubicBezTo>
                  <a:pt x="630" y="19"/>
                  <a:pt x="637" y="26"/>
                  <a:pt x="641" y="35"/>
                </a:cubicBezTo>
                <a:cubicBezTo>
                  <a:pt x="646" y="43"/>
                  <a:pt x="648" y="53"/>
                  <a:pt x="648" y="64"/>
                </a:cubicBezTo>
                <a:cubicBezTo>
                  <a:pt x="649" y="506"/>
                  <a:pt x="649" y="506"/>
                  <a:pt x="649" y="506"/>
                </a:cubicBezTo>
                <a:cubicBezTo>
                  <a:pt x="649" y="520"/>
                  <a:pt x="650" y="532"/>
                  <a:pt x="651" y="540"/>
                </a:cubicBezTo>
                <a:cubicBezTo>
                  <a:pt x="652" y="546"/>
                  <a:pt x="654" y="550"/>
                  <a:pt x="655" y="553"/>
                </a:cubicBezTo>
                <a:cubicBezTo>
                  <a:pt x="657" y="557"/>
                  <a:pt x="658" y="558"/>
                  <a:pt x="660" y="559"/>
                </a:cubicBezTo>
                <a:cubicBezTo>
                  <a:pt x="661" y="560"/>
                  <a:pt x="665" y="561"/>
                  <a:pt x="672" y="561"/>
                </a:cubicBezTo>
                <a:cubicBezTo>
                  <a:pt x="835" y="561"/>
                  <a:pt x="835" y="561"/>
                  <a:pt x="835" y="561"/>
                </a:cubicBezTo>
                <a:cubicBezTo>
                  <a:pt x="835" y="520"/>
                  <a:pt x="835" y="520"/>
                  <a:pt x="835" y="520"/>
                </a:cubicBezTo>
                <a:cubicBezTo>
                  <a:pt x="900" y="585"/>
                  <a:pt x="900" y="585"/>
                  <a:pt x="900" y="585"/>
                </a:cubicBezTo>
                <a:cubicBezTo>
                  <a:pt x="835" y="650"/>
                  <a:pt x="835" y="650"/>
                  <a:pt x="835" y="650"/>
                </a:cubicBezTo>
                <a:lnTo>
                  <a:pt x="835" y="608"/>
                </a:lnTo>
                <a:close/>
              </a:path>
            </a:pathLst>
          </a:custGeom>
          <a:solidFill>
            <a:srgbClr val="663300"/>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grpSp>
        <p:nvGrpSpPr>
          <p:cNvPr id="9" name="Group 8">
            <a:extLst>
              <a:ext uri="{FF2B5EF4-FFF2-40B4-BE49-F238E27FC236}">
                <a16:creationId xmlns="" xmlns:a16="http://schemas.microsoft.com/office/drawing/2014/main" id="{32273F51-4939-422F-A425-AC11E7DFEA77}"/>
              </a:ext>
            </a:extLst>
          </p:cNvPr>
          <p:cNvGrpSpPr/>
          <p:nvPr/>
        </p:nvGrpSpPr>
        <p:grpSpPr>
          <a:xfrm>
            <a:off x="4869249" y="2751378"/>
            <a:ext cx="2453501" cy="2453501"/>
            <a:chOff x="3628840" y="2107269"/>
            <a:chExt cx="1840126" cy="1840126"/>
          </a:xfrm>
        </p:grpSpPr>
        <p:sp>
          <p:nvSpPr>
            <p:cNvPr id="10" name="Oval 9">
              <a:extLst>
                <a:ext uri="{FF2B5EF4-FFF2-40B4-BE49-F238E27FC236}">
                  <a16:creationId xmlns="" xmlns:a16="http://schemas.microsoft.com/office/drawing/2014/main" id="{A45F5AA1-5E34-4051-9387-A9A316FE7CD9}"/>
                </a:ext>
              </a:extLst>
            </p:cNvPr>
            <p:cNvSpPr/>
            <p:nvPr/>
          </p:nvSpPr>
          <p:spPr>
            <a:xfrm>
              <a:off x="3628840" y="2107269"/>
              <a:ext cx="1840126" cy="1840126"/>
            </a:xfrm>
            <a:prstGeom prst="ellipse">
              <a:avLst/>
            </a:prstGeom>
            <a:solidFill>
              <a:srgbClr val="F8F8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1" name="Oval 10">
              <a:extLst>
                <a:ext uri="{FF2B5EF4-FFF2-40B4-BE49-F238E27FC236}">
                  <a16:creationId xmlns="" xmlns:a16="http://schemas.microsoft.com/office/drawing/2014/main" id="{5EDF6366-A7F5-4D93-8962-67C7C3A91F0E}"/>
                </a:ext>
              </a:extLst>
            </p:cNvPr>
            <p:cNvSpPr/>
            <p:nvPr/>
          </p:nvSpPr>
          <p:spPr>
            <a:xfrm>
              <a:off x="3788521" y="2266950"/>
              <a:ext cx="1520765" cy="1520765"/>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grpSp>
          <p:nvGrpSpPr>
            <p:cNvPr id="12" name="Group 11">
              <a:extLst>
                <a:ext uri="{FF2B5EF4-FFF2-40B4-BE49-F238E27FC236}">
                  <a16:creationId xmlns="" xmlns:a16="http://schemas.microsoft.com/office/drawing/2014/main" id="{30F8EF90-A293-4C9E-A6D1-40426003DBDD}"/>
                </a:ext>
              </a:extLst>
            </p:cNvPr>
            <p:cNvGrpSpPr/>
            <p:nvPr/>
          </p:nvGrpSpPr>
          <p:grpSpPr>
            <a:xfrm>
              <a:off x="3893323" y="2780196"/>
              <a:ext cx="481318" cy="482383"/>
              <a:chOff x="914400" y="3987075"/>
              <a:chExt cx="419914" cy="420841"/>
            </a:xfrm>
          </p:grpSpPr>
          <p:sp>
            <p:nvSpPr>
              <p:cNvPr id="13" name="Freeform 29">
                <a:extLst>
                  <a:ext uri="{FF2B5EF4-FFF2-40B4-BE49-F238E27FC236}">
                    <a16:creationId xmlns="" xmlns:a16="http://schemas.microsoft.com/office/drawing/2014/main" id="{F244E5AC-3CBB-4E96-A110-FC66064E5065}"/>
                  </a:ext>
                </a:extLst>
              </p:cNvPr>
              <p:cNvSpPr>
                <a:spLocks noEditPoints="1"/>
              </p:cNvSpPr>
              <p:nvPr/>
            </p:nvSpPr>
            <p:spPr bwMode="auto">
              <a:xfrm>
                <a:off x="914400" y="3987075"/>
                <a:ext cx="419914" cy="420841"/>
              </a:xfrm>
              <a:custGeom>
                <a:avLst/>
                <a:gdLst>
                  <a:gd name="T0" fmla="*/ 256 w 511"/>
                  <a:gd name="T1" fmla="*/ 0 h 512"/>
                  <a:gd name="T2" fmla="*/ 0 w 511"/>
                  <a:gd name="T3" fmla="*/ 256 h 512"/>
                  <a:gd name="T4" fmla="*/ 256 w 511"/>
                  <a:gd name="T5" fmla="*/ 512 h 512"/>
                  <a:gd name="T6" fmla="*/ 511 w 511"/>
                  <a:gd name="T7" fmla="*/ 256 h 512"/>
                  <a:gd name="T8" fmla="*/ 256 w 511"/>
                  <a:gd name="T9" fmla="*/ 0 h 512"/>
                  <a:gd name="T10" fmla="*/ 256 w 511"/>
                  <a:gd name="T11" fmla="*/ 475 h 512"/>
                  <a:gd name="T12" fmla="*/ 36 w 511"/>
                  <a:gd name="T13" fmla="*/ 256 h 512"/>
                  <a:gd name="T14" fmla="*/ 256 w 511"/>
                  <a:gd name="T15" fmla="*/ 37 h 512"/>
                  <a:gd name="T16" fmla="*/ 475 w 511"/>
                  <a:gd name="T17" fmla="*/ 256 h 512"/>
                  <a:gd name="T18" fmla="*/ 256 w 511"/>
                  <a:gd name="T19" fmla="*/ 47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1" h="512">
                    <a:moveTo>
                      <a:pt x="256" y="0"/>
                    </a:moveTo>
                    <a:cubicBezTo>
                      <a:pt x="114" y="0"/>
                      <a:pt x="0" y="115"/>
                      <a:pt x="0" y="256"/>
                    </a:cubicBezTo>
                    <a:cubicBezTo>
                      <a:pt x="0" y="397"/>
                      <a:pt x="114" y="512"/>
                      <a:pt x="256" y="512"/>
                    </a:cubicBezTo>
                    <a:cubicBezTo>
                      <a:pt x="397" y="512"/>
                      <a:pt x="511" y="397"/>
                      <a:pt x="511" y="256"/>
                    </a:cubicBezTo>
                    <a:cubicBezTo>
                      <a:pt x="511" y="115"/>
                      <a:pt x="397" y="0"/>
                      <a:pt x="256" y="0"/>
                    </a:cubicBezTo>
                    <a:close/>
                    <a:moveTo>
                      <a:pt x="256" y="475"/>
                    </a:moveTo>
                    <a:cubicBezTo>
                      <a:pt x="135" y="475"/>
                      <a:pt x="36" y="377"/>
                      <a:pt x="36" y="256"/>
                    </a:cubicBezTo>
                    <a:cubicBezTo>
                      <a:pt x="36" y="135"/>
                      <a:pt x="135" y="37"/>
                      <a:pt x="256" y="37"/>
                    </a:cubicBezTo>
                    <a:cubicBezTo>
                      <a:pt x="377" y="37"/>
                      <a:pt x="475" y="135"/>
                      <a:pt x="475" y="256"/>
                    </a:cubicBezTo>
                    <a:cubicBezTo>
                      <a:pt x="475" y="377"/>
                      <a:pt x="377" y="475"/>
                      <a:pt x="256" y="475"/>
                    </a:cubicBezTo>
                    <a:close/>
                  </a:path>
                </a:pathLst>
              </a:custGeom>
              <a:gradFill>
                <a:gsLst>
                  <a:gs pos="53000">
                    <a:schemeClr val="accent5"/>
                  </a:gs>
                  <a:gs pos="100000">
                    <a:schemeClr val="accent6">
                      <a:alpha val="30000"/>
                    </a:schemeClr>
                  </a:gs>
                </a:gsLst>
                <a:lin ang="0" scaled="0"/>
              </a:gra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4" name="Freeform 30">
                <a:extLst>
                  <a:ext uri="{FF2B5EF4-FFF2-40B4-BE49-F238E27FC236}">
                    <a16:creationId xmlns="" xmlns:a16="http://schemas.microsoft.com/office/drawing/2014/main" id="{9A32B088-3F23-43AC-8BC9-496157202C5E}"/>
                  </a:ext>
                </a:extLst>
              </p:cNvPr>
              <p:cNvSpPr>
                <a:spLocks noEditPoints="1"/>
              </p:cNvSpPr>
              <p:nvPr/>
            </p:nvSpPr>
            <p:spPr bwMode="auto">
              <a:xfrm>
                <a:off x="972799" y="4046397"/>
                <a:ext cx="152022" cy="151095"/>
              </a:xfrm>
              <a:custGeom>
                <a:avLst/>
                <a:gdLst>
                  <a:gd name="T0" fmla="*/ 0 w 185"/>
                  <a:gd name="T1" fmla="*/ 184 h 184"/>
                  <a:gd name="T2" fmla="*/ 45 w 185"/>
                  <a:gd name="T3" fmla="*/ 184 h 184"/>
                  <a:gd name="T4" fmla="*/ 185 w 185"/>
                  <a:gd name="T5" fmla="*/ 44 h 184"/>
                  <a:gd name="T6" fmla="*/ 185 w 185"/>
                  <a:gd name="T7" fmla="*/ 0 h 184"/>
                  <a:gd name="T8" fmla="*/ 0 w 185"/>
                  <a:gd name="T9" fmla="*/ 184 h 184"/>
                  <a:gd name="T10" fmla="*/ 62 w 185"/>
                  <a:gd name="T11" fmla="*/ 184 h 184"/>
                  <a:gd name="T12" fmla="*/ 97 w 185"/>
                  <a:gd name="T13" fmla="*/ 184 h 184"/>
                  <a:gd name="T14" fmla="*/ 97 w 185"/>
                  <a:gd name="T15" fmla="*/ 178 h 184"/>
                  <a:gd name="T16" fmla="*/ 140 w 185"/>
                  <a:gd name="T17" fmla="*/ 178 h 184"/>
                  <a:gd name="T18" fmla="*/ 179 w 185"/>
                  <a:gd name="T19" fmla="*/ 139 h 184"/>
                  <a:gd name="T20" fmla="*/ 179 w 185"/>
                  <a:gd name="T21" fmla="*/ 96 h 184"/>
                  <a:gd name="T22" fmla="*/ 185 w 185"/>
                  <a:gd name="T23" fmla="*/ 96 h 184"/>
                  <a:gd name="T24" fmla="*/ 185 w 185"/>
                  <a:gd name="T25" fmla="*/ 62 h 184"/>
                  <a:gd name="T26" fmla="*/ 62 w 185"/>
                  <a:gd name="T27" fmla="*/ 184 h 184"/>
                  <a:gd name="T28" fmla="*/ 149 w 185"/>
                  <a:gd name="T29" fmla="*/ 178 h 184"/>
                  <a:gd name="T30" fmla="*/ 179 w 185"/>
                  <a:gd name="T31" fmla="*/ 178 h 184"/>
                  <a:gd name="T32" fmla="*/ 179 w 185"/>
                  <a:gd name="T33" fmla="*/ 149 h 184"/>
                  <a:gd name="T34" fmla="*/ 149 w 185"/>
                  <a:gd name="T35" fmla="*/ 17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184">
                    <a:moveTo>
                      <a:pt x="0" y="184"/>
                    </a:moveTo>
                    <a:cubicBezTo>
                      <a:pt x="45" y="184"/>
                      <a:pt x="45" y="184"/>
                      <a:pt x="45" y="184"/>
                    </a:cubicBezTo>
                    <a:cubicBezTo>
                      <a:pt x="45" y="107"/>
                      <a:pt x="107" y="44"/>
                      <a:pt x="185" y="44"/>
                    </a:cubicBezTo>
                    <a:cubicBezTo>
                      <a:pt x="185" y="0"/>
                      <a:pt x="185" y="0"/>
                      <a:pt x="185" y="0"/>
                    </a:cubicBezTo>
                    <a:cubicBezTo>
                      <a:pt x="83" y="0"/>
                      <a:pt x="0" y="82"/>
                      <a:pt x="0" y="184"/>
                    </a:cubicBezTo>
                    <a:close/>
                    <a:moveTo>
                      <a:pt x="62" y="184"/>
                    </a:moveTo>
                    <a:cubicBezTo>
                      <a:pt x="97" y="184"/>
                      <a:pt x="97" y="184"/>
                      <a:pt x="97" y="184"/>
                    </a:cubicBezTo>
                    <a:cubicBezTo>
                      <a:pt x="97" y="178"/>
                      <a:pt x="97" y="178"/>
                      <a:pt x="97" y="178"/>
                    </a:cubicBezTo>
                    <a:cubicBezTo>
                      <a:pt x="140" y="178"/>
                      <a:pt x="140" y="178"/>
                      <a:pt x="140" y="178"/>
                    </a:cubicBezTo>
                    <a:cubicBezTo>
                      <a:pt x="142" y="158"/>
                      <a:pt x="158" y="142"/>
                      <a:pt x="179" y="139"/>
                    </a:cubicBezTo>
                    <a:cubicBezTo>
                      <a:pt x="179" y="96"/>
                      <a:pt x="179" y="96"/>
                      <a:pt x="179" y="96"/>
                    </a:cubicBezTo>
                    <a:cubicBezTo>
                      <a:pt x="185" y="96"/>
                      <a:pt x="185" y="96"/>
                      <a:pt x="185" y="96"/>
                    </a:cubicBezTo>
                    <a:cubicBezTo>
                      <a:pt x="185" y="62"/>
                      <a:pt x="185" y="62"/>
                      <a:pt x="185" y="62"/>
                    </a:cubicBezTo>
                    <a:cubicBezTo>
                      <a:pt x="117" y="62"/>
                      <a:pt x="62" y="116"/>
                      <a:pt x="62" y="184"/>
                    </a:cubicBezTo>
                    <a:close/>
                    <a:moveTo>
                      <a:pt x="149" y="178"/>
                    </a:moveTo>
                    <a:cubicBezTo>
                      <a:pt x="179" y="178"/>
                      <a:pt x="179" y="178"/>
                      <a:pt x="179" y="178"/>
                    </a:cubicBezTo>
                    <a:cubicBezTo>
                      <a:pt x="179" y="149"/>
                      <a:pt x="179" y="149"/>
                      <a:pt x="179" y="149"/>
                    </a:cubicBezTo>
                    <a:cubicBezTo>
                      <a:pt x="164" y="151"/>
                      <a:pt x="152" y="163"/>
                      <a:pt x="149" y="178"/>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5" name="Freeform 31">
                <a:extLst>
                  <a:ext uri="{FF2B5EF4-FFF2-40B4-BE49-F238E27FC236}">
                    <a16:creationId xmlns="" xmlns:a16="http://schemas.microsoft.com/office/drawing/2014/main" id="{A7012539-3837-498E-9873-0F09B18DCA04}"/>
                  </a:ext>
                </a:extLst>
              </p:cNvPr>
              <p:cNvSpPr>
                <a:spLocks noEditPoints="1"/>
              </p:cNvSpPr>
              <p:nvPr/>
            </p:nvSpPr>
            <p:spPr bwMode="auto">
              <a:xfrm>
                <a:off x="972799" y="4197492"/>
                <a:ext cx="152022" cy="151095"/>
              </a:xfrm>
              <a:custGeom>
                <a:avLst/>
                <a:gdLst>
                  <a:gd name="T0" fmla="*/ 179 w 185"/>
                  <a:gd name="T1" fmla="*/ 35 h 184"/>
                  <a:gd name="T2" fmla="*/ 179 w 185"/>
                  <a:gd name="T3" fmla="*/ 6 h 184"/>
                  <a:gd name="T4" fmla="*/ 149 w 185"/>
                  <a:gd name="T5" fmla="*/ 6 h 184"/>
                  <a:gd name="T6" fmla="*/ 179 w 185"/>
                  <a:gd name="T7" fmla="*/ 35 h 184"/>
                  <a:gd name="T8" fmla="*/ 179 w 185"/>
                  <a:gd name="T9" fmla="*/ 88 h 184"/>
                  <a:gd name="T10" fmla="*/ 179 w 185"/>
                  <a:gd name="T11" fmla="*/ 45 h 184"/>
                  <a:gd name="T12" fmla="*/ 140 w 185"/>
                  <a:gd name="T13" fmla="*/ 6 h 184"/>
                  <a:gd name="T14" fmla="*/ 97 w 185"/>
                  <a:gd name="T15" fmla="*/ 6 h 184"/>
                  <a:gd name="T16" fmla="*/ 97 w 185"/>
                  <a:gd name="T17" fmla="*/ 0 h 184"/>
                  <a:gd name="T18" fmla="*/ 62 w 185"/>
                  <a:gd name="T19" fmla="*/ 0 h 184"/>
                  <a:gd name="T20" fmla="*/ 62 w 185"/>
                  <a:gd name="T21" fmla="*/ 0 h 184"/>
                  <a:gd name="T22" fmla="*/ 185 w 185"/>
                  <a:gd name="T23" fmla="*/ 122 h 184"/>
                  <a:gd name="T24" fmla="*/ 185 w 185"/>
                  <a:gd name="T25" fmla="*/ 88 h 184"/>
                  <a:gd name="T26" fmla="*/ 179 w 185"/>
                  <a:gd name="T27" fmla="*/ 88 h 184"/>
                  <a:gd name="T28" fmla="*/ 45 w 185"/>
                  <a:gd name="T29" fmla="*/ 0 h 184"/>
                  <a:gd name="T30" fmla="*/ 45 w 185"/>
                  <a:gd name="T31" fmla="*/ 0 h 184"/>
                  <a:gd name="T32" fmla="*/ 0 w 185"/>
                  <a:gd name="T33" fmla="*/ 0 h 184"/>
                  <a:gd name="T34" fmla="*/ 185 w 185"/>
                  <a:gd name="T35" fmla="*/ 184 h 184"/>
                  <a:gd name="T36" fmla="*/ 185 w 185"/>
                  <a:gd name="T37" fmla="*/ 140 h 184"/>
                  <a:gd name="T38" fmla="*/ 45 w 185"/>
                  <a:gd name="T39"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5" h="184">
                    <a:moveTo>
                      <a:pt x="179" y="35"/>
                    </a:moveTo>
                    <a:cubicBezTo>
                      <a:pt x="179" y="6"/>
                      <a:pt x="179" y="6"/>
                      <a:pt x="179" y="6"/>
                    </a:cubicBezTo>
                    <a:cubicBezTo>
                      <a:pt x="149" y="6"/>
                      <a:pt x="149" y="6"/>
                      <a:pt x="149" y="6"/>
                    </a:cubicBezTo>
                    <a:cubicBezTo>
                      <a:pt x="152" y="21"/>
                      <a:pt x="164" y="33"/>
                      <a:pt x="179" y="35"/>
                    </a:cubicBezTo>
                    <a:close/>
                    <a:moveTo>
                      <a:pt x="179" y="88"/>
                    </a:moveTo>
                    <a:cubicBezTo>
                      <a:pt x="179" y="45"/>
                      <a:pt x="179" y="45"/>
                      <a:pt x="179" y="45"/>
                    </a:cubicBezTo>
                    <a:cubicBezTo>
                      <a:pt x="158" y="42"/>
                      <a:pt x="142" y="26"/>
                      <a:pt x="140" y="6"/>
                    </a:cubicBezTo>
                    <a:cubicBezTo>
                      <a:pt x="97" y="6"/>
                      <a:pt x="97" y="6"/>
                      <a:pt x="97" y="6"/>
                    </a:cubicBezTo>
                    <a:cubicBezTo>
                      <a:pt x="97" y="0"/>
                      <a:pt x="97" y="0"/>
                      <a:pt x="97" y="0"/>
                    </a:cubicBezTo>
                    <a:cubicBezTo>
                      <a:pt x="62" y="0"/>
                      <a:pt x="62" y="0"/>
                      <a:pt x="62" y="0"/>
                    </a:cubicBezTo>
                    <a:cubicBezTo>
                      <a:pt x="62" y="0"/>
                      <a:pt x="62" y="0"/>
                      <a:pt x="62" y="0"/>
                    </a:cubicBezTo>
                    <a:cubicBezTo>
                      <a:pt x="62" y="67"/>
                      <a:pt x="117" y="122"/>
                      <a:pt x="185" y="122"/>
                    </a:cubicBezTo>
                    <a:cubicBezTo>
                      <a:pt x="185" y="88"/>
                      <a:pt x="185" y="88"/>
                      <a:pt x="185" y="88"/>
                    </a:cubicBezTo>
                    <a:lnTo>
                      <a:pt x="179" y="88"/>
                    </a:lnTo>
                    <a:close/>
                    <a:moveTo>
                      <a:pt x="45" y="0"/>
                    </a:moveTo>
                    <a:cubicBezTo>
                      <a:pt x="45" y="0"/>
                      <a:pt x="45" y="0"/>
                      <a:pt x="45" y="0"/>
                    </a:cubicBezTo>
                    <a:cubicBezTo>
                      <a:pt x="0" y="0"/>
                      <a:pt x="0" y="0"/>
                      <a:pt x="0" y="0"/>
                    </a:cubicBezTo>
                    <a:cubicBezTo>
                      <a:pt x="0" y="102"/>
                      <a:pt x="83" y="184"/>
                      <a:pt x="185" y="184"/>
                    </a:cubicBezTo>
                    <a:cubicBezTo>
                      <a:pt x="185" y="140"/>
                      <a:pt x="185" y="140"/>
                      <a:pt x="185" y="140"/>
                    </a:cubicBezTo>
                    <a:cubicBezTo>
                      <a:pt x="107" y="140"/>
                      <a:pt x="45" y="77"/>
                      <a:pt x="45" y="0"/>
                    </a:cubicBez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6" name="Freeform 32">
                <a:extLst>
                  <a:ext uri="{FF2B5EF4-FFF2-40B4-BE49-F238E27FC236}">
                    <a16:creationId xmlns="" xmlns:a16="http://schemas.microsoft.com/office/drawing/2014/main" id="{D83C7ACE-5B18-496E-8ED8-0E911D22FEF8}"/>
                  </a:ext>
                </a:extLst>
              </p:cNvPr>
              <p:cNvSpPr>
                <a:spLocks noEditPoints="1"/>
              </p:cNvSpPr>
              <p:nvPr/>
            </p:nvSpPr>
            <p:spPr bwMode="auto">
              <a:xfrm>
                <a:off x="1124820" y="4197492"/>
                <a:ext cx="151095" cy="151095"/>
              </a:xfrm>
              <a:custGeom>
                <a:avLst/>
                <a:gdLst>
                  <a:gd name="T0" fmla="*/ 122 w 184"/>
                  <a:gd name="T1" fmla="*/ 0 h 184"/>
                  <a:gd name="T2" fmla="*/ 122 w 184"/>
                  <a:gd name="T3" fmla="*/ 0 h 184"/>
                  <a:gd name="T4" fmla="*/ 88 w 184"/>
                  <a:gd name="T5" fmla="*/ 0 h 184"/>
                  <a:gd name="T6" fmla="*/ 88 w 184"/>
                  <a:gd name="T7" fmla="*/ 6 h 184"/>
                  <a:gd name="T8" fmla="*/ 44 w 184"/>
                  <a:gd name="T9" fmla="*/ 6 h 184"/>
                  <a:gd name="T10" fmla="*/ 5 w 184"/>
                  <a:gd name="T11" fmla="*/ 45 h 184"/>
                  <a:gd name="T12" fmla="*/ 5 w 184"/>
                  <a:gd name="T13" fmla="*/ 88 h 184"/>
                  <a:gd name="T14" fmla="*/ 0 w 184"/>
                  <a:gd name="T15" fmla="*/ 88 h 184"/>
                  <a:gd name="T16" fmla="*/ 0 w 184"/>
                  <a:gd name="T17" fmla="*/ 122 h 184"/>
                  <a:gd name="T18" fmla="*/ 0 w 184"/>
                  <a:gd name="T19" fmla="*/ 122 h 184"/>
                  <a:gd name="T20" fmla="*/ 122 w 184"/>
                  <a:gd name="T21" fmla="*/ 0 h 184"/>
                  <a:gd name="T22" fmla="*/ 140 w 184"/>
                  <a:gd name="T23" fmla="*/ 0 h 184"/>
                  <a:gd name="T24" fmla="*/ 140 w 184"/>
                  <a:gd name="T25" fmla="*/ 0 h 184"/>
                  <a:gd name="T26" fmla="*/ 0 w 184"/>
                  <a:gd name="T27" fmla="*/ 140 h 184"/>
                  <a:gd name="T28" fmla="*/ 0 w 184"/>
                  <a:gd name="T29" fmla="*/ 140 h 184"/>
                  <a:gd name="T30" fmla="*/ 0 w 184"/>
                  <a:gd name="T31" fmla="*/ 184 h 184"/>
                  <a:gd name="T32" fmla="*/ 184 w 184"/>
                  <a:gd name="T33" fmla="*/ 0 h 184"/>
                  <a:gd name="T34" fmla="*/ 140 w 184"/>
                  <a:gd name="T35" fmla="*/ 0 h 184"/>
                  <a:gd name="T36" fmla="*/ 35 w 184"/>
                  <a:gd name="T37" fmla="*/ 6 h 184"/>
                  <a:gd name="T38" fmla="*/ 5 w 184"/>
                  <a:gd name="T39" fmla="*/ 6 h 184"/>
                  <a:gd name="T40" fmla="*/ 5 w 184"/>
                  <a:gd name="T41" fmla="*/ 35 h 184"/>
                  <a:gd name="T42" fmla="*/ 35 w 184"/>
                  <a:gd name="T43" fmla="*/ 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4" h="184">
                    <a:moveTo>
                      <a:pt x="122" y="0"/>
                    </a:moveTo>
                    <a:cubicBezTo>
                      <a:pt x="122" y="0"/>
                      <a:pt x="122" y="0"/>
                      <a:pt x="122" y="0"/>
                    </a:cubicBezTo>
                    <a:cubicBezTo>
                      <a:pt x="88" y="0"/>
                      <a:pt x="88" y="0"/>
                      <a:pt x="88" y="0"/>
                    </a:cubicBezTo>
                    <a:cubicBezTo>
                      <a:pt x="88" y="6"/>
                      <a:pt x="88" y="6"/>
                      <a:pt x="88" y="6"/>
                    </a:cubicBezTo>
                    <a:cubicBezTo>
                      <a:pt x="44" y="6"/>
                      <a:pt x="44" y="6"/>
                      <a:pt x="44" y="6"/>
                    </a:cubicBezTo>
                    <a:cubicBezTo>
                      <a:pt x="42" y="26"/>
                      <a:pt x="26" y="42"/>
                      <a:pt x="5" y="45"/>
                    </a:cubicBezTo>
                    <a:cubicBezTo>
                      <a:pt x="5" y="88"/>
                      <a:pt x="5" y="88"/>
                      <a:pt x="5" y="88"/>
                    </a:cubicBezTo>
                    <a:cubicBezTo>
                      <a:pt x="0" y="88"/>
                      <a:pt x="0" y="88"/>
                      <a:pt x="0" y="88"/>
                    </a:cubicBezTo>
                    <a:cubicBezTo>
                      <a:pt x="0" y="122"/>
                      <a:pt x="0" y="122"/>
                      <a:pt x="0" y="122"/>
                    </a:cubicBezTo>
                    <a:cubicBezTo>
                      <a:pt x="0" y="122"/>
                      <a:pt x="0" y="122"/>
                      <a:pt x="0" y="122"/>
                    </a:cubicBezTo>
                    <a:cubicBezTo>
                      <a:pt x="67" y="122"/>
                      <a:pt x="122" y="67"/>
                      <a:pt x="122" y="0"/>
                    </a:cubicBezTo>
                    <a:close/>
                    <a:moveTo>
                      <a:pt x="140" y="0"/>
                    </a:moveTo>
                    <a:cubicBezTo>
                      <a:pt x="140" y="0"/>
                      <a:pt x="140" y="0"/>
                      <a:pt x="140" y="0"/>
                    </a:cubicBezTo>
                    <a:cubicBezTo>
                      <a:pt x="140" y="77"/>
                      <a:pt x="77" y="140"/>
                      <a:pt x="0" y="140"/>
                    </a:cubicBezTo>
                    <a:cubicBezTo>
                      <a:pt x="0" y="140"/>
                      <a:pt x="0" y="140"/>
                      <a:pt x="0" y="140"/>
                    </a:cubicBezTo>
                    <a:cubicBezTo>
                      <a:pt x="0" y="184"/>
                      <a:pt x="0" y="184"/>
                      <a:pt x="0" y="184"/>
                    </a:cubicBezTo>
                    <a:cubicBezTo>
                      <a:pt x="101" y="184"/>
                      <a:pt x="184" y="102"/>
                      <a:pt x="184" y="0"/>
                    </a:cubicBezTo>
                    <a:lnTo>
                      <a:pt x="140" y="0"/>
                    </a:lnTo>
                    <a:close/>
                    <a:moveTo>
                      <a:pt x="35" y="6"/>
                    </a:moveTo>
                    <a:cubicBezTo>
                      <a:pt x="5" y="6"/>
                      <a:pt x="5" y="6"/>
                      <a:pt x="5" y="6"/>
                    </a:cubicBezTo>
                    <a:cubicBezTo>
                      <a:pt x="5" y="35"/>
                      <a:pt x="5" y="35"/>
                      <a:pt x="5" y="35"/>
                    </a:cubicBezTo>
                    <a:cubicBezTo>
                      <a:pt x="20" y="33"/>
                      <a:pt x="32" y="21"/>
                      <a:pt x="35" y="6"/>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7" name="Freeform 33">
                <a:extLst>
                  <a:ext uri="{FF2B5EF4-FFF2-40B4-BE49-F238E27FC236}">
                    <a16:creationId xmlns="" xmlns:a16="http://schemas.microsoft.com/office/drawing/2014/main" id="{CCC62106-193B-4659-8364-4FB75FD59F1D}"/>
                  </a:ext>
                </a:extLst>
              </p:cNvPr>
              <p:cNvSpPr>
                <a:spLocks noEditPoints="1"/>
              </p:cNvSpPr>
              <p:nvPr/>
            </p:nvSpPr>
            <p:spPr bwMode="auto">
              <a:xfrm>
                <a:off x="1124820" y="4046397"/>
                <a:ext cx="151095" cy="151095"/>
              </a:xfrm>
              <a:custGeom>
                <a:avLst/>
                <a:gdLst>
                  <a:gd name="T0" fmla="*/ 5 w 184"/>
                  <a:gd name="T1" fmla="*/ 149 h 184"/>
                  <a:gd name="T2" fmla="*/ 5 w 184"/>
                  <a:gd name="T3" fmla="*/ 178 h 184"/>
                  <a:gd name="T4" fmla="*/ 35 w 184"/>
                  <a:gd name="T5" fmla="*/ 178 h 184"/>
                  <a:gd name="T6" fmla="*/ 5 w 184"/>
                  <a:gd name="T7" fmla="*/ 149 h 184"/>
                  <a:gd name="T8" fmla="*/ 0 w 184"/>
                  <a:gd name="T9" fmla="*/ 0 h 184"/>
                  <a:gd name="T10" fmla="*/ 0 w 184"/>
                  <a:gd name="T11" fmla="*/ 44 h 184"/>
                  <a:gd name="T12" fmla="*/ 0 w 184"/>
                  <a:gd name="T13" fmla="*/ 44 h 184"/>
                  <a:gd name="T14" fmla="*/ 140 w 184"/>
                  <a:gd name="T15" fmla="*/ 184 h 184"/>
                  <a:gd name="T16" fmla="*/ 184 w 184"/>
                  <a:gd name="T17" fmla="*/ 184 h 184"/>
                  <a:gd name="T18" fmla="*/ 0 w 184"/>
                  <a:gd name="T19" fmla="*/ 0 h 184"/>
                  <a:gd name="T20" fmla="*/ 0 w 184"/>
                  <a:gd name="T21" fmla="*/ 62 h 184"/>
                  <a:gd name="T22" fmla="*/ 0 w 184"/>
                  <a:gd name="T23" fmla="*/ 62 h 184"/>
                  <a:gd name="T24" fmla="*/ 0 w 184"/>
                  <a:gd name="T25" fmla="*/ 96 h 184"/>
                  <a:gd name="T26" fmla="*/ 5 w 184"/>
                  <a:gd name="T27" fmla="*/ 96 h 184"/>
                  <a:gd name="T28" fmla="*/ 5 w 184"/>
                  <a:gd name="T29" fmla="*/ 139 h 184"/>
                  <a:gd name="T30" fmla="*/ 44 w 184"/>
                  <a:gd name="T31" fmla="*/ 178 h 184"/>
                  <a:gd name="T32" fmla="*/ 88 w 184"/>
                  <a:gd name="T33" fmla="*/ 178 h 184"/>
                  <a:gd name="T34" fmla="*/ 88 w 184"/>
                  <a:gd name="T35" fmla="*/ 184 h 184"/>
                  <a:gd name="T36" fmla="*/ 122 w 184"/>
                  <a:gd name="T37" fmla="*/ 184 h 184"/>
                  <a:gd name="T38" fmla="*/ 0 w 184"/>
                  <a:gd name="T39" fmla="*/ 6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4" h="184">
                    <a:moveTo>
                      <a:pt x="5" y="149"/>
                    </a:moveTo>
                    <a:cubicBezTo>
                      <a:pt x="5" y="178"/>
                      <a:pt x="5" y="178"/>
                      <a:pt x="5" y="178"/>
                    </a:cubicBezTo>
                    <a:cubicBezTo>
                      <a:pt x="35" y="178"/>
                      <a:pt x="35" y="178"/>
                      <a:pt x="35" y="178"/>
                    </a:cubicBezTo>
                    <a:cubicBezTo>
                      <a:pt x="32" y="163"/>
                      <a:pt x="20" y="151"/>
                      <a:pt x="5" y="149"/>
                    </a:cubicBezTo>
                    <a:close/>
                    <a:moveTo>
                      <a:pt x="0" y="0"/>
                    </a:moveTo>
                    <a:cubicBezTo>
                      <a:pt x="0" y="44"/>
                      <a:pt x="0" y="44"/>
                      <a:pt x="0" y="44"/>
                    </a:cubicBezTo>
                    <a:cubicBezTo>
                      <a:pt x="0" y="44"/>
                      <a:pt x="0" y="44"/>
                      <a:pt x="0" y="44"/>
                    </a:cubicBezTo>
                    <a:cubicBezTo>
                      <a:pt x="77" y="44"/>
                      <a:pt x="140" y="107"/>
                      <a:pt x="140" y="184"/>
                    </a:cubicBezTo>
                    <a:cubicBezTo>
                      <a:pt x="184" y="184"/>
                      <a:pt x="184" y="184"/>
                      <a:pt x="184" y="184"/>
                    </a:cubicBezTo>
                    <a:cubicBezTo>
                      <a:pt x="184" y="82"/>
                      <a:pt x="101" y="0"/>
                      <a:pt x="0" y="0"/>
                    </a:cubicBezTo>
                    <a:close/>
                    <a:moveTo>
                      <a:pt x="0" y="62"/>
                    </a:moveTo>
                    <a:cubicBezTo>
                      <a:pt x="0" y="62"/>
                      <a:pt x="0" y="62"/>
                      <a:pt x="0" y="62"/>
                    </a:cubicBezTo>
                    <a:cubicBezTo>
                      <a:pt x="0" y="96"/>
                      <a:pt x="0" y="96"/>
                      <a:pt x="0" y="96"/>
                    </a:cubicBezTo>
                    <a:cubicBezTo>
                      <a:pt x="5" y="96"/>
                      <a:pt x="5" y="96"/>
                      <a:pt x="5" y="96"/>
                    </a:cubicBezTo>
                    <a:cubicBezTo>
                      <a:pt x="5" y="139"/>
                      <a:pt x="5" y="139"/>
                      <a:pt x="5" y="139"/>
                    </a:cubicBezTo>
                    <a:cubicBezTo>
                      <a:pt x="26" y="142"/>
                      <a:pt x="42" y="158"/>
                      <a:pt x="44" y="178"/>
                    </a:cubicBezTo>
                    <a:cubicBezTo>
                      <a:pt x="88" y="178"/>
                      <a:pt x="88" y="178"/>
                      <a:pt x="88" y="178"/>
                    </a:cubicBezTo>
                    <a:cubicBezTo>
                      <a:pt x="88" y="184"/>
                      <a:pt x="88" y="184"/>
                      <a:pt x="88" y="184"/>
                    </a:cubicBezTo>
                    <a:cubicBezTo>
                      <a:pt x="122" y="184"/>
                      <a:pt x="122" y="184"/>
                      <a:pt x="122" y="184"/>
                    </a:cubicBezTo>
                    <a:cubicBezTo>
                      <a:pt x="122" y="116"/>
                      <a:pt x="67" y="62"/>
                      <a:pt x="0" y="62"/>
                    </a:cubicBezTo>
                    <a:close/>
                  </a:path>
                </a:pathLst>
              </a:custGeom>
              <a:solidFill>
                <a:schemeClr val="tx2"/>
              </a:solidFill>
              <a:ln>
                <a:noFill/>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grpSp>
      </p:grpSp>
      <p:sp>
        <p:nvSpPr>
          <p:cNvPr id="18" name="Line 7">
            <a:extLst>
              <a:ext uri="{FF2B5EF4-FFF2-40B4-BE49-F238E27FC236}">
                <a16:creationId xmlns="" xmlns:a16="http://schemas.microsoft.com/office/drawing/2014/main" id="{C6E42FBB-05F1-433D-95D7-E733DED89F68}"/>
              </a:ext>
            </a:extLst>
          </p:cNvPr>
          <p:cNvSpPr>
            <a:spLocks noChangeShapeType="1"/>
          </p:cNvSpPr>
          <p:nvPr/>
        </p:nvSpPr>
        <p:spPr bwMode="auto">
          <a:xfrm>
            <a:off x="3512457" y="1019871"/>
            <a:ext cx="5788319"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9" name="TextBox 18">
            <a:extLst>
              <a:ext uri="{FF2B5EF4-FFF2-40B4-BE49-F238E27FC236}">
                <a16:creationId xmlns="" xmlns:a16="http://schemas.microsoft.com/office/drawing/2014/main" id="{3AD2196A-59D1-4D8C-9E5C-F137E7609D05}"/>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20" name="TextBox 19">
            <a:extLst>
              <a:ext uri="{FF2B5EF4-FFF2-40B4-BE49-F238E27FC236}">
                <a16:creationId xmlns="" xmlns:a16="http://schemas.microsoft.com/office/drawing/2014/main" id="{2A6AC1B0-A4E1-4F2F-9E41-21F5D66A214E}"/>
              </a:ext>
            </a:extLst>
          </p:cNvPr>
          <p:cNvSpPr txBox="1"/>
          <p:nvPr/>
        </p:nvSpPr>
        <p:spPr>
          <a:xfrm>
            <a:off x="3500472" y="1198574"/>
            <a:ext cx="5803185"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5.1.3.3. </a:t>
            </a:r>
            <a:r>
              <a:rPr lang="en-US" sz="2400" b="1" i="0" dirty="0" err="1">
                <a:solidFill>
                  <a:srgbClr val="0033CC"/>
                </a:solidFill>
                <a:effectLst/>
                <a:latin typeface="+mj-lt"/>
              </a:rPr>
              <a:t>Về</a:t>
            </a:r>
            <a:r>
              <a:rPr lang="en-US" sz="2400" b="1" i="0" dirty="0">
                <a:solidFill>
                  <a:srgbClr val="0033CC"/>
                </a:solidFill>
                <a:effectLst/>
                <a:latin typeface="+mj-lt"/>
              </a:rPr>
              <a:t> </a:t>
            </a:r>
            <a:r>
              <a:rPr lang="en-US" sz="2400" b="1" i="0" dirty="0" err="1">
                <a:solidFill>
                  <a:srgbClr val="0033CC"/>
                </a:solidFill>
                <a:effectLst/>
                <a:latin typeface="+mj-lt"/>
              </a:rPr>
              <a:t>quan</a:t>
            </a:r>
            <a:r>
              <a:rPr lang="en-US" sz="2400" b="1" i="0" dirty="0">
                <a:solidFill>
                  <a:srgbClr val="0033CC"/>
                </a:solidFill>
                <a:effectLst/>
                <a:latin typeface="+mj-lt"/>
              </a:rPr>
              <a:t> </a:t>
            </a:r>
            <a:r>
              <a:rPr lang="en-US" sz="2400" b="1" i="0" dirty="0" err="1">
                <a:solidFill>
                  <a:srgbClr val="0033CC"/>
                </a:solidFill>
                <a:effectLst/>
                <a:latin typeface="+mj-lt"/>
              </a:rPr>
              <a:t>hệ</a:t>
            </a:r>
            <a:r>
              <a:rPr lang="en-US" sz="2400" b="1" i="0" dirty="0">
                <a:solidFill>
                  <a:srgbClr val="0033CC"/>
                </a:solidFill>
                <a:effectLst/>
                <a:latin typeface="+mj-lt"/>
              </a:rPr>
              <a:t> </a:t>
            </a:r>
            <a:r>
              <a:rPr lang="en-US" sz="2400" b="1" i="0" dirty="0" err="1">
                <a:solidFill>
                  <a:srgbClr val="0033CC"/>
                </a:solidFill>
                <a:effectLst/>
                <a:latin typeface="+mj-lt"/>
              </a:rPr>
              <a:t>quản</a:t>
            </a:r>
            <a:r>
              <a:rPr lang="en-US" sz="2400" b="1" i="0" dirty="0">
                <a:solidFill>
                  <a:srgbClr val="0033CC"/>
                </a:solidFill>
                <a:effectLst/>
                <a:latin typeface="+mj-lt"/>
              </a:rPr>
              <a:t> </a:t>
            </a:r>
            <a:r>
              <a:rPr lang="en-US" sz="2400" b="1" i="0" dirty="0" err="1">
                <a:solidFill>
                  <a:srgbClr val="0033CC"/>
                </a:solidFill>
                <a:effectLst/>
                <a:latin typeface="+mj-lt"/>
              </a:rPr>
              <a:t>lý</a:t>
            </a:r>
            <a:r>
              <a:rPr lang="en-US" sz="2400" b="1" i="0" dirty="0">
                <a:solidFill>
                  <a:srgbClr val="0033CC"/>
                </a:solidFill>
                <a:effectLst/>
                <a:latin typeface="+mj-lt"/>
              </a:rPr>
              <a:t> </a:t>
            </a:r>
            <a:r>
              <a:rPr lang="en-US" sz="2400" b="1" i="0" dirty="0" err="1">
                <a:solidFill>
                  <a:srgbClr val="0033CC"/>
                </a:solidFill>
                <a:effectLst/>
                <a:latin typeface="+mj-lt"/>
              </a:rPr>
              <a:t>nền</a:t>
            </a:r>
            <a:r>
              <a:rPr lang="en-US" sz="2400" b="1" i="0" dirty="0">
                <a:solidFill>
                  <a:srgbClr val="0033CC"/>
                </a:solidFill>
                <a:effectLst/>
                <a:latin typeface="+mj-lt"/>
              </a:rPr>
              <a:t> </a:t>
            </a:r>
            <a:r>
              <a:rPr lang="en-US" sz="2400" b="1" i="0" dirty="0" err="1">
                <a:solidFill>
                  <a:srgbClr val="0033CC"/>
                </a:solidFill>
                <a:effectLst/>
                <a:latin typeface="+mj-lt"/>
              </a:rPr>
              <a:t>kinh</a:t>
            </a:r>
            <a:r>
              <a:rPr lang="en-US" sz="2400" b="1" i="0" dirty="0">
                <a:solidFill>
                  <a:srgbClr val="0033CC"/>
                </a:solidFill>
                <a:effectLst/>
                <a:latin typeface="+mj-lt"/>
              </a:rPr>
              <a:t> </a:t>
            </a:r>
            <a:r>
              <a:rPr lang="en-US" sz="2400" b="1" i="0" dirty="0" err="1">
                <a:solidFill>
                  <a:srgbClr val="0033CC"/>
                </a:solidFill>
                <a:effectLst/>
                <a:latin typeface="+mj-lt"/>
              </a:rPr>
              <a:t>tế</a:t>
            </a:r>
            <a:endParaRPr lang="en-US" sz="2400" b="1" i="0" dirty="0">
              <a:solidFill>
                <a:srgbClr val="0033CC"/>
              </a:solidFill>
              <a:effectLst/>
              <a:latin typeface="+mj-lt"/>
            </a:endParaRPr>
          </a:p>
        </p:txBody>
      </p:sp>
      <p:sp>
        <p:nvSpPr>
          <p:cNvPr id="21" name="TextBox 20">
            <a:extLst>
              <a:ext uri="{FF2B5EF4-FFF2-40B4-BE49-F238E27FC236}">
                <a16:creationId xmlns="" xmlns:a16="http://schemas.microsoft.com/office/drawing/2014/main" id="{D2B4F63C-041C-40E3-963A-9A68C8B0F2B3}"/>
              </a:ext>
            </a:extLst>
          </p:cNvPr>
          <p:cNvSpPr txBox="1"/>
          <p:nvPr/>
        </p:nvSpPr>
        <p:spPr>
          <a:xfrm>
            <a:off x="1482250" y="2496857"/>
            <a:ext cx="1430360" cy="400110"/>
          </a:xfrm>
          <a:prstGeom prst="rect">
            <a:avLst/>
          </a:prstGeom>
          <a:noFill/>
        </p:spPr>
        <p:txBody>
          <a:bodyPr wrap="square">
            <a:spAutoFit/>
          </a:bodyPr>
          <a:lstStyle/>
          <a:p>
            <a:pPr algn="ctr"/>
            <a:r>
              <a:rPr lang="en-US" sz="2000" b="1" dirty="0">
                <a:solidFill>
                  <a:srgbClr val="7030A0"/>
                </a:solidFill>
                <a:latin typeface="Arial" panose="020B0604020202020204" pitchFamily="34" charset="0"/>
                <a:cs typeface="Arial" panose="020B0604020202020204" pitchFamily="34" charset="0"/>
              </a:rPr>
              <a:t>P</a:t>
            </a:r>
            <a:r>
              <a:rPr lang="vi-VN" sz="2000" b="1" i="0" dirty="0">
                <a:solidFill>
                  <a:srgbClr val="7030A0"/>
                </a:solidFill>
                <a:effectLst/>
                <a:latin typeface="Arial" panose="020B0604020202020204" pitchFamily="34" charset="0"/>
                <a:cs typeface="Arial" panose="020B0604020202020204" pitchFamily="34" charset="0"/>
              </a:rPr>
              <a:t>háp luật</a:t>
            </a:r>
            <a:endParaRPr lang="en-US" sz="2000" b="1" i="0" dirty="0">
              <a:solidFill>
                <a:srgbClr val="7030A0"/>
              </a:solidFill>
              <a:effectLst/>
              <a:latin typeface="Arial" panose="020B0604020202020204" pitchFamily="34" charset="0"/>
              <a:cs typeface="Arial" panose="020B0604020202020204" pitchFamily="34" charset="0"/>
            </a:endParaRPr>
          </a:p>
        </p:txBody>
      </p:sp>
      <p:sp>
        <p:nvSpPr>
          <p:cNvPr id="22" name="TextBox 21">
            <a:extLst>
              <a:ext uri="{FF2B5EF4-FFF2-40B4-BE49-F238E27FC236}">
                <a16:creationId xmlns="" xmlns:a16="http://schemas.microsoft.com/office/drawing/2014/main" id="{AE6DE714-2E34-4F3D-AE9E-24F468A77C86}"/>
              </a:ext>
            </a:extLst>
          </p:cNvPr>
          <p:cNvSpPr txBox="1"/>
          <p:nvPr/>
        </p:nvSpPr>
        <p:spPr>
          <a:xfrm>
            <a:off x="9276788" y="2521377"/>
            <a:ext cx="1914109" cy="400110"/>
          </a:xfrm>
          <a:prstGeom prst="rect">
            <a:avLst/>
          </a:prstGeom>
          <a:noFill/>
        </p:spPr>
        <p:txBody>
          <a:bodyPr wrap="square">
            <a:spAutoFit/>
          </a:bodyPr>
          <a:lstStyle/>
          <a:p>
            <a:pPr algn="ctr"/>
            <a:r>
              <a:rPr lang="en-US" sz="2000" b="1" dirty="0">
                <a:solidFill>
                  <a:srgbClr val="C00000"/>
                </a:solidFill>
                <a:latin typeface="Arial" panose="020B0604020202020204" pitchFamily="34" charset="0"/>
                <a:cs typeface="Arial" panose="020B0604020202020204" pitchFamily="34" charset="0"/>
              </a:rPr>
              <a:t>C</a:t>
            </a:r>
            <a:r>
              <a:rPr lang="vi-VN" sz="2000" b="1" i="0" dirty="0">
                <a:solidFill>
                  <a:srgbClr val="C00000"/>
                </a:solidFill>
                <a:effectLst/>
                <a:latin typeface="Arial" panose="020B0604020202020204" pitchFamily="34" charset="0"/>
                <a:cs typeface="Arial" panose="020B0604020202020204" pitchFamily="34" charset="0"/>
              </a:rPr>
              <a:t>hiến lược</a:t>
            </a:r>
            <a:endParaRPr lang="en-US" sz="2000" b="1" i="0" dirty="0">
              <a:solidFill>
                <a:srgbClr val="C00000"/>
              </a:solidFill>
              <a:effectLst/>
              <a:latin typeface="Arial" panose="020B0604020202020204" pitchFamily="34" charset="0"/>
              <a:cs typeface="Arial" panose="020B0604020202020204" pitchFamily="34" charset="0"/>
            </a:endParaRPr>
          </a:p>
        </p:txBody>
      </p:sp>
      <p:sp>
        <p:nvSpPr>
          <p:cNvPr id="23" name="TextBox 22">
            <a:extLst>
              <a:ext uri="{FF2B5EF4-FFF2-40B4-BE49-F238E27FC236}">
                <a16:creationId xmlns="" xmlns:a16="http://schemas.microsoft.com/office/drawing/2014/main" id="{6AED5322-B149-4DCD-88B1-235AD98D6916}"/>
              </a:ext>
            </a:extLst>
          </p:cNvPr>
          <p:cNvSpPr txBox="1"/>
          <p:nvPr/>
        </p:nvSpPr>
        <p:spPr>
          <a:xfrm>
            <a:off x="10066025" y="3754889"/>
            <a:ext cx="1681775" cy="400110"/>
          </a:xfrm>
          <a:prstGeom prst="rect">
            <a:avLst/>
          </a:prstGeom>
          <a:noFill/>
        </p:spPr>
        <p:txBody>
          <a:bodyPr wrap="square">
            <a:spAutoFit/>
          </a:bodyPr>
          <a:lstStyle/>
          <a:p>
            <a:r>
              <a:rPr lang="en-US" sz="2000" b="1" dirty="0">
                <a:solidFill>
                  <a:srgbClr val="00B050"/>
                </a:solidFill>
                <a:latin typeface="Arial" panose="020B0604020202020204" pitchFamily="34" charset="0"/>
                <a:cs typeface="Arial" panose="020B0604020202020204" pitchFamily="34" charset="0"/>
              </a:rPr>
              <a:t>K</a:t>
            </a:r>
            <a:r>
              <a:rPr lang="vi-VN" sz="2000" b="1" i="0" dirty="0">
                <a:solidFill>
                  <a:srgbClr val="00B050"/>
                </a:solidFill>
                <a:effectLst/>
                <a:latin typeface="Arial" panose="020B0604020202020204" pitchFamily="34" charset="0"/>
                <a:cs typeface="Arial" panose="020B0604020202020204" pitchFamily="34" charset="0"/>
              </a:rPr>
              <a:t>ế hoạch</a:t>
            </a:r>
            <a:endParaRPr lang="en-US" sz="2000" b="1" i="0" dirty="0">
              <a:solidFill>
                <a:srgbClr val="00B050"/>
              </a:solidFill>
              <a:effectLst/>
              <a:latin typeface="Arial" panose="020B0604020202020204" pitchFamily="34" charset="0"/>
              <a:cs typeface="Arial" panose="020B0604020202020204" pitchFamily="34" charset="0"/>
            </a:endParaRPr>
          </a:p>
        </p:txBody>
      </p:sp>
      <p:sp>
        <p:nvSpPr>
          <p:cNvPr id="24" name="TextBox 23">
            <a:extLst>
              <a:ext uri="{FF2B5EF4-FFF2-40B4-BE49-F238E27FC236}">
                <a16:creationId xmlns="" xmlns:a16="http://schemas.microsoft.com/office/drawing/2014/main" id="{D54DC521-A38F-4BAC-8C9C-AD8F20C30803}"/>
              </a:ext>
            </a:extLst>
          </p:cNvPr>
          <p:cNvSpPr txBox="1"/>
          <p:nvPr/>
        </p:nvSpPr>
        <p:spPr>
          <a:xfrm>
            <a:off x="769513" y="3739277"/>
            <a:ext cx="1653116" cy="400110"/>
          </a:xfrm>
          <a:prstGeom prst="rect">
            <a:avLst/>
          </a:prstGeom>
          <a:noFill/>
        </p:spPr>
        <p:txBody>
          <a:bodyPr wrap="square">
            <a:spAutoFit/>
          </a:bodyPr>
          <a:lstStyle/>
          <a:p>
            <a:pPr algn="ctr"/>
            <a:r>
              <a:rPr lang="en-US" sz="2000" b="1" i="0" dirty="0">
                <a:solidFill>
                  <a:srgbClr val="663300"/>
                </a:solidFill>
                <a:effectLst/>
                <a:latin typeface="Arial" panose="020B0604020202020204" pitchFamily="34" charset="0"/>
                <a:cs typeface="Arial" panose="020B0604020202020204" pitchFamily="34" charset="0"/>
              </a:rPr>
              <a:t>Q</a:t>
            </a:r>
            <a:r>
              <a:rPr lang="vi-VN" sz="2000" b="1" i="0" dirty="0">
                <a:solidFill>
                  <a:srgbClr val="663300"/>
                </a:solidFill>
                <a:effectLst/>
                <a:latin typeface="Arial" panose="020B0604020202020204" pitchFamily="34" charset="0"/>
                <a:cs typeface="Arial" panose="020B0604020202020204" pitchFamily="34" charset="0"/>
              </a:rPr>
              <a:t>uy hoạch</a:t>
            </a:r>
            <a:endParaRPr lang="en-US" sz="2000" b="1" dirty="0">
              <a:solidFill>
                <a:srgbClr val="663300"/>
              </a:solidFill>
              <a:latin typeface="Arial" panose="020B0604020202020204" pitchFamily="34" charset="0"/>
              <a:cs typeface="Arial" panose="020B0604020202020204" pitchFamily="34" charset="0"/>
            </a:endParaRPr>
          </a:p>
        </p:txBody>
      </p:sp>
      <p:sp>
        <p:nvSpPr>
          <p:cNvPr id="25" name="TextBox 24">
            <a:extLst>
              <a:ext uri="{FF2B5EF4-FFF2-40B4-BE49-F238E27FC236}">
                <a16:creationId xmlns="" xmlns:a16="http://schemas.microsoft.com/office/drawing/2014/main" id="{8CB23BE5-B0DA-4388-A183-C62C63EEBB1D}"/>
              </a:ext>
            </a:extLst>
          </p:cNvPr>
          <p:cNvSpPr txBox="1"/>
          <p:nvPr/>
        </p:nvSpPr>
        <p:spPr>
          <a:xfrm>
            <a:off x="1014502" y="5345539"/>
            <a:ext cx="1653117" cy="707886"/>
          </a:xfrm>
          <a:prstGeom prst="rect">
            <a:avLst/>
          </a:prstGeom>
          <a:noFill/>
        </p:spPr>
        <p:txBody>
          <a:bodyPr wrap="square">
            <a:spAutoFit/>
          </a:bodyPr>
          <a:lstStyle/>
          <a:p>
            <a:pPr algn="ctr"/>
            <a:r>
              <a:rPr lang="en-US" sz="2000" b="1" i="0" dirty="0">
                <a:solidFill>
                  <a:srgbClr val="010101"/>
                </a:solidFill>
                <a:effectLst/>
                <a:latin typeface="Arial" panose="020B0604020202020204" pitchFamily="34" charset="0"/>
                <a:cs typeface="Arial" panose="020B0604020202020204" pitchFamily="34" charset="0"/>
              </a:rPr>
              <a:t>C</a:t>
            </a:r>
            <a:r>
              <a:rPr lang="vi-VN" sz="2000" b="1" i="0" dirty="0">
                <a:solidFill>
                  <a:srgbClr val="010101"/>
                </a:solidFill>
                <a:effectLst/>
                <a:latin typeface="Arial" panose="020B0604020202020204" pitchFamily="34" charset="0"/>
                <a:cs typeface="Arial" panose="020B0604020202020204" pitchFamily="34" charset="0"/>
              </a:rPr>
              <a:t>ơ chế chính sách</a:t>
            </a:r>
            <a:endParaRPr lang="en-US" sz="2000" b="1" i="0" dirty="0">
              <a:solidFill>
                <a:srgbClr val="010101"/>
              </a:solidFill>
              <a:effectLst/>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ADBB2541-35D0-45BA-8B40-3E861AFC8005}"/>
              </a:ext>
            </a:extLst>
          </p:cNvPr>
          <p:cNvSpPr txBox="1"/>
          <p:nvPr/>
        </p:nvSpPr>
        <p:spPr>
          <a:xfrm>
            <a:off x="9340984" y="5401654"/>
            <a:ext cx="1681775" cy="707886"/>
          </a:xfrm>
          <a:prstGeom prst="rect">
            <a:avLst/>
          </a:prstGeom>
          <a:noFill/>
        </p:spPr>
        <p:txBody>
          <a:bodyPr wrap="square">
            <a:spAutoFit/>
          </a:bodyPr>
          <a:lstStyle/>
          <a:p>
            <a:pPr algn="ctr"/>
            <a:r>
              <a:rPr lang="en-US" sz="2000" b="1" dirty="0">
                <a:solidFill>
                  <a:srgbClr val="FF3399"/>
                </a:solidFill>
                <a:latin typeface="Arial" panose="020B0604020202020204" pitchFamily="34" charset="0"/>
                <a:cs typeface="Arial" panose="020B0604020202020204" pitchFamily="34" charset="0"/>
              </a:rPr>
              <a:t>C</a:t>
            </a:r>
            <a:r>
              <a:rPr lang="vi-VN" sz="2000" b="1" i="0" dirty="0">
                <a:solidFill>
                  <a:srgbClr val="FF3399"/>
                </a:solidFill>
                <a:effectLst/>
                <a:latin typeface="Arial" panose="020B0604020202020204" pitchFamily="34" charset="0"/>
                <a:cs typeface="Arial" panose="020B0604020202020204" pitchFamily="34" charset="0"/>
              </a:rPr>
              <a:t>ông cụ kinh tế </a:t>
            </a:r>
            <a:endParaRPr lang="en-US" sz="2000" b="1" dirty="0">
              <a:solidFill>
                <a:srgbClr val="FF33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40218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a:extLst>
              <a:ext uri="{FF2B5EF4-FFF2-40B4-BE49-F238E27FC236}">
                <a16:creationId xmlns="" xmlns:a16="http://schemas.microsoft.com/office/drawing/2014/main" id="{C2BE233C-FDFB-4796-867C-5056C2C95F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026685"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679E4083-7571-42B8-89AC-F026F19572D7}"/>
              </a:ext>
            </a:extLst>
          </p:cNvPr>
          <p:cNvSpPr txBox="1"/>
          <p:nvPr/>
        </p:nvSpPr>
        <p:spPr>
          <a:xfrm>
            <a:off x="3973540" y="3955060"/>
            <a:ext cx="4286121" cy="369332"/>
          </a:xfrm>
          <a:prstGeom prst="rect">
            <a:avLst/>
          </a:prstGeom>
          <a:noFill/>
        </p:spPr>
        <p:txBody>
          <a:bodyPr wrap="square">
            <a:spAutoFit/>
          </a:bodyPr>
          <a:lstStyle/>
          <a:p>
            <a:r>
              <a:rPr lang="en-US" dirty="0" err="1">
                <a:solidFill>
                  <a:srgbClr val="002060"/>
                </a:solidFill>
                <a:latin typeface="Arial" panose="020B0604020202020204" pitchFamily="34" charset="0"/>
                <a:cs typeface="Arial" panose="020B0604020202020204" pitchFamily="34" charset="0"/>
              </a:rPr>
              <a:t>Kích</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thích</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giải</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phóng</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sức</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sản</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xuất</a:t>
            </a:r>
            <a:r>
              <a:rPr lang="en-US" dirty="0">
                <a:solidFill>
                  <a:srgbClr val="002060"/>
                </a:solidFill>
                <a:latin typeface="Arial" panose="020B0604020202020204" pitchFamily="34" charset="0"/>
                <a:cs typeface="Arial" panose="020B0604020202020204" pitchFamily="34" charset="0"/>
              </a:rPr>
              <a:t>.</a:t>
            </a:r>
          </a:p>
        </p:txBody>
      </p:sp>
      <p:sp>
        <p:nvSpPr>
          <p:cNvPr id="4" name="TextBox 3">
            <a:extLst>
              <a:ext uri="{FF2B5EF4-FFF2-40B4-BE49-F238E27FC236}">
                <a16:creationId xmlns="" xmlns:a16="http://schemas.microsoft.com/office/drawing/2014/main" id="{6C207A5C-CF74-4210-AC05-37292D2CBCA8}"/>
              </a:ext>
            </a:extLst>
          </p:cNvPr>
          <p:cNvSpPr txBox="1"/>
          <p:nvPr/>
        </p:nvSpPr>
        <p:spPr>
          <a:xfrm>
            <a:off x="4016004" y="4657967"/>
            <a:ext cx="4244982" cy="923330"/>
          </a:xfrm>
          <a:prstGeom prst="rect">
            <a:avLst/>
          </a:prstGeom>
          <a:noFill/>
        </p:spPr>
        <p:txBody>
          <a:bodyPr wrap="square">
            <a:spAutoFit/>
          </a:bodyPr>
          <a:lstStyle/>
          <a:p>
            <a:pPr algn="just"/>
            <a:r>
              <a:rPr lang="en-US" dirty="0">
                <a:solidFill>
                  <a:srgbClr val="002060"/>
                </a:solidFill>
                <a:latin typeface="Arial" panose="020B0604020202020204" pitchFamily="34" charset="0"/>
                <a:cs typeface="Arial" panose="020B0604020202020204" pitchFamily="34" charset="0"/>
              </a:rPr>
              <a:t>P</a:t>
            </a:r>
            <a:r>
              <a:rPr lang="vi-VN" dirty="0">
                <a:solidFill>
                  <a:srgbClr val="002060"/>
                </a:solidFill>
                <a:latin typeface="Arial" panose="020B0604020202020204" pitchFamily="34" charset="0"/>
                <a:cs typeface="Arial" panose="020B0604020202020204" pitchFamily="34" charset="0"/>
              </a:rPr>
              <a:t>hát huy tính tích cực và hạn chế những mặt tiêu cực, khuyết tật của cơ chế thị trường</a:t>
            </a:r>
            <a:r>
              <a:rPr lang="en-US" dirty="0">
                <a:solidFill>
                  <a:srgbClr val="002060"/>
                </a:solidFill>
                <a:latin typeface="Arial" panose="020B0604020202020204" pitchFamily="34" charset="0"/>
                <a:cs typeface="Arial" panose="020B0604020202020204" pitchFamily="34" charset="0"/>
              </a:rPr>
              <a:t>.</a:t>
            </a:r>
          </a:p>
        </p:txBody>
      </p:sp>
      <p:sp>
        <p:nvSpPr>
          <p:cNvPr id="5" name="TextBox 4">
            <a:extLst>
              <a:ext uri="{FF2B5EF4-FFF2-40B4-BE49-F238E27FC236}">
                <a16:creationId xmlns="" xmlns:a16="http://schemas.microsoft.com/office/drawing/2014/main" id="{1DF61CAD-516C-4486-AD35-9C2BA2B040B3}"/>
              </a:ext>
            </a:extLst>
          </p:cNvPr>
          <p:cNvSpPr txBox="1"/>
          <p:nvPr/>
        </p:nvSpPr>
        <p:spPr>
          <a:xfrm>
            <a:off x="4092480" y="5800204"/>
            <a:ext cx="4398377" cy="646331"/>
          </a:xfrm>
          <a:prstGeom prst="rect">
            <a:avLst/>
          </a:prstGeom>
          <a:noFill/>
        </p:spPr>
        <p:txBody>
          <a:bodyPr wrap="square">
            <a:spAutoFit/>
          </a:bodyPr>
          <a:lstStyle/>
          <a:p>
            <a:r>
              <a:rPr lang="en-US" dirty="0" err="1">
                <a:solidFill>
                  <a:srgbClr val="002060"/>
                </a:solidFill>
                <a:latin typeface="Arial" panose="020B0604020202020204" pitchFamily="34" charset="0"/>
                <a:cs typeface="Arial" panose="020B0604020202020204" pitchFamily="34" charset="0"/>
              </a:rPr>
              <a:t>Bảo</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vệ</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lợi</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ích</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của</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nhân</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dân</a:t>
            </a:r>
            <a:r>
              <a:rPr lang="en-US" dirty="0">
                <a:solidFill>
                  <a:srgbClr val="002060"/>
                </a:solidFill>
                <a:latin typeface="Arial" panose="020B0604020202020204" pitchFamily="34" charset="0"/>
                <a:cs typeface="Arial" panose="020B0604020202020204" pitchFamily="34" charset="0"/>
              </a:rPr>
              <a:t> lao </a:t>
            </a:r>
            <a:r>
              <a:rPr lang="en-US" dirty="0" err="1">
                <a:solidFill>
                  <a:srgbClr val="002060"/>
                </a:solidFill>
                <a:latin typeface="Arial" panose="020B0604020202020204" pitchFamily="34" charset="0"/>
                <a:cs typeface="Arial" panose="020B0604020202020204" pitchFamily="34" charset="0"/>
              </a:rPr>
              <a:t>động</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và</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của</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toàn</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thể</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quần</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chúng</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nhân</a:t>
            </a:r>
            <a:r>
              <a:rPr lang="en-US" dirty="0">
                <a:solidFill>
                  <a:srgbClr val="002060"/>
                </a:solidFill>
                <a:latin typeface="Arial" panose="020B0604020202020204" pitchFamily="34" charset="0"/>
                <a:cs typeface="Arial" panose="020B0604020202020204" pitchFamily="34" charset="0"/>
              </a:rPr>
              <a:t> </a:t>
            </a:r>
            <a:r>
              <a:rPr lang="en-US" dirty="0" err="1">
                <a:solidFill>
                  <a:srgbClr val="002060"/>
                </a:solidFill>
                <a:latin typeface="Arial" panose="020B0604020202020204" pitchFamily="34" charset="0"/>
                <a:cs typeface="Arial" panose="020B0604020202020204" pitchFamily="34" charset="0"/>
              </a:rPr>
              <a:t>dân</a:t>
            </a:r>
            <a:r>
              <a:rPr lang="en-US" dirty="0">
                <a:solidFill>
                  <a:srgbClr val="002060"/>
                </a:solidFill>
                <a:latin typeface="Arial" panose="020B0604020202020204" pitchFamily="34" charset="0"/>
                <a:cs typeface="Arial" panose="020B0604020202020204" pitchFamily="34" charset="0"/>
              </a:rPr>
              <a:t>.</a:t>
            </a:r>
          </a:p>
        </p:txBody>
      </p:sp>
      <p:sp>
        <p:nvSpPr>
          <p:cNvPr id="6" name="TextBox 5">
            <a:extLst>
              <a:ext uri="{FF2B5EF4-FFF2-40B4-BE49-F238E27FC236}">
                <a16:creationId xmlns="" xmlns:a16="http://schemas.microsoft.com/office/drawing/2014/main" id="{EB1373A5-C1C4-4DAD-A95C-203439338F21}"/>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7" name="Line 7">
            <a:extLst>
              <a:ext uri="{FF2B5EF4-FFF2-40B4-BE49-F238E27FC236}">
                <a16:creationId xmlns="" xmlns:a16="http://schemas.microsoft.com/office/drawing/2014/main" id="{7F509EEB-53C0-413A-9448-86EFB13F2EB5}"/>
              </a:ext>
            </a:extLst>
          </p:cNvPr>
          <p:cNvSpPr>
            <a:spLocks noChangeShapeType="1"/>
          </p:cNvSpPr>
          <p:nvPr/>
        </p:nvSpPr>
        <p:spPr bwMode="auto">
          <a:xfrm>
            <a:off x="3512457" y="1019871"/>
            <a:ext cx="5788319"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8" name="TextBox 7">
            <a:extLst>
              <a:ext uri="{FF2B5EF4-FFF2-40B4-BE49-F238E27FC236}">
                <a16:creationId xmlns="" xmlns:a16="http://schemas.microsoft.com/office/drawing/2014/main" id="{3C03729C-D1FE-4D2F-9D8F-268623FA9CD9}"/>
              </a:ext>
            </a:extLst>
          </p:cNvPr>
          <p:cNvSpPr txBox="1"/>
          <p:nvPr/>
        </p:nvSpPr>
        <p:spPr>
          <a:xfrm>
            <a:off x="3497591" y="1288076"/>
            <a:ext cx="5803185"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5.1.3.3. </a:t>
            </a:r>
            <a:r>
              <a:rPr lang="en-US" sz="2400" b="1" i="0" dirty="0" err="1">
                <a:solidFill>
                  <a:srgbClr val="0033CC"/>
                </a:solidFill>
                <a:effectLst/>
                <a:latin typeface="+mj-lt"/>
              </a:rPr>
              <a:t>Về</a:t>
            </a:r>
            <a:r>
              <a:rPr lang="en-US" sz="2400" b="1" i="0" dirty="0">
                <a:solidFill>
                  <a:srgbClr val="0033CC"/>
                </a:solidFill>
                <a:effectLst/>
                <a:latin typeface="+mj-lt"/>
              </a:rPr>
              <a:t> </a:t>
            </a:r>
            <a:r>
              <a:rPr lang="en-US" sz="2400" b="1" i="0" dirty="0" err="1">
                <a:solidFill>
                  <a:srgbClr val="0033CC"/>
                </a:solidFill>
                <a:effectLst/>
                <a:latin typeface="+mj-lt"/>
              </a:rPr>
              <a:t>quan</a:t>
            </a:r>
            <a:r>
              <a:rPr lang="en-US" sz="2400" b="1" i="0" dirty="0">
                <a:solidFill>
                  <a:srgbClr val="0033CC"/>
                </a:solidFill>
                <a:effectLst/>
                <a:latin typeface="+mj-lt"/>
              </a:rPr>
              <a:t> </a:t>
            </a:r>
            <a:r>
              <a:rPr lang="en-US" sz="2400" b="1" i="0" dirty="0" err="1">
                <a:solidFill>
                  <a:srgbClr val="0033CC"/>
                </a:solidFill>
                <a:effectLst/>
                <a:latin typeface="+mj-lt"/>
              </a:rPr>
              <a:t>hệ</a:t>
            </a:r>
            <a:r>
              <a:rPr lang="en-US" sz="2400" b="1" i="0" dirty="0">
                <a:solidFill>
                  <a:srgbClr val="0033CC"/>
                </a:solidFill>
                <a:effectLst/>
                <a:latin typeface="+mj-lt"/>
              </a:rPr>
              <a:t> </a:t>
            </a:r>
            <a:r>
              <a:rPr lang="en-US" sz="2400" b="1" i="0" dirty="0" err="1">
                <a:solidFill>
                  <a:srgbClr val="0033CC"/>
                </a:solidFill>
                <a:effectLst/>
                <a:latin typeface="+mj-lt"/>
              </a:rPr>
              <a:t>quản</a:t>
            </a:r>
            <a:r>
              <a:rPr lang="en-US" sz="2400" b="1" i="0" dirty="0">
                <a:solidFill>
                  <a:srgbClr val="0033CC"/>
                </a:solidFill>
                <a:effectLst/>
                <a:latin typeface="+mj-lt"/>
              </a:rPr>
              <a:t> </a:t>
            </a:r>
            <a:r>
              <a:rPr lang="en-US" sz="2400" b="1" i="0" dirty="0" err="1">
                <a:solidFill>
                  <a:srgbClr val="0033CC"/>
                </a:solidFill>
                <a:effectLst/>
                <a:latin typeface="+mj-lt"/>
              </a:rPr>
              <a:t>lý</a:t>
            </a:r>
            <a:r>
              <a:rPr lang="en-US" sz="2400" b="1" i="0" dirty="0">
                <a:solidFill>
                  <a:srgbClr val="0033CC"/>
                </a:solidFill>
                <a:effectLst/>
                <a:latin typeface="+mj-lt"/>
              </a:rPr>
              <a:t> </a:t>
            </a:r>
            <a:r>
              <a:rPr lang="en-US" sz="2400" b="1" i="0" dirty="0" err="1">
                <a:solidFill>
                  <a:srgbClr val="0033CC"/>
                </a:solidFill>
                <a:effectLst/>
                <a:latin typeface="+mj-lt"/>
              </a:rPr>
              <a:t>nền</a:t>
            </a:r>
            <a:r>
              <a:rPr lang="en-US" sz="2400" b="1" i="0" dirty="0">
                <a:solidFill>
                  <a:srgbClr val="0033CC"/>
                </a:solidFill>
                <a:effectLst/>
                <a:latin typeface="+mj-lt"/>
              </a:rPr>
              <a:t> </a:t>
            </a:r>
            <a:r>
              <a:rPr lang="en-US" sz="2400" b="1" i="0" dirty="0" err="1">
                <a:solidFill>
                  <a:srgbClr val="0033CC"/>
                </a:solidFill>
                <a:effectLst/>
                <a:latin typeface="+mj-lt"/>
              </a:rPr>
              <a:t>kinh</a:t>
            </a:r>
            <a:r>
              <a:rPr lang="en-US" sz="2400" b="1" i="0" dirty="0">
                <a:solidFill>
                  <a:srgbClr val="0033CC"/>
                </a:solidFill>
                <a:effectLst/>
                <a:latin typeface="+mj-lt"/>
              </a:rPr>
              <a:t> </a:t>
            </a:r>
            <a:r>
              <a:rPr lang="en-US" sz="2400" b="1" i="0" dirty="0" err="1">
                <a:solidFill>
                  <a:srgbClr val="0033CC"/>
                </a:solidFill>
                <a:effectLst/>
                <a:latin typeface="+mj-lt"/>
              </a:rPr>
              <a:t>tế</a:t>
            </a:r>
            <a:endParaRPr lang="en-US" sz="2400" b="1" i="0" dirty="0">
              <a:solidFill>
                <a:srgbClr val="0033CC"/>
              </a:solidFill>
              <a:effectLst/>
              <a:latin typeface="+mj-lt"/>
            </a:endParaRPr>
          </a:p>
        </p:txBody>
      </p:sp>
      <p:grpSp>
        <p:nvGrpSpPr>
          <p:cNvPr id="102" name="Google Shape;137;p26">
            <a:extLst>
              <a:ext uri="{FF2B5EF4-FFF2-40B4-BE49-F238E27FC236}">
                <a16:creationId xmlns="" xmlns:a16="http://schemas.microsoft.com/office/drawing/2014/main" id="{5480D442-DF43-43AB-B9DF-13B9C1198EE7}"/>
              </a:ext>
            </a:extLst>
          </p:cNvPr>
          <p:cNvGrpSpPr/>
          <p:nvPr/>
        </p:nvGrpSpPr>
        <p:grpSpPr>
          <a:xfrm>
            <a:off x="295685" y="2464318"/>
            <a:ext cx="3013572" cy="4044746"/>
            <a:chOff x="1607675" y="475625"/>
            <a:chExt cx="4403850" cy="5000200"/>
          </a:xfrm>
        </p:grpSpPr>
        <p:sp>
          <p:nvSpPr>
            <p:cNvPr id="103" name="Google Shape;138;p26">
              <a:extLst>
                <a:ext uri="{FF2B5EF4-FFF2-40B4-BE49-F238E27FC236}">
                  <a16:creationId xmlns="" xmlns:a16="http://schemas.microsoft.com/office/drawing/2014/main" id="{369B6DBB-F3C8-4BDB-AEB4-A76318B0C543}"/>
                </a:ext>
              </a:extLst>
            </p:cNvPr>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39;p26">
              <a:extLst>
                <a:ext uri="{FF2B5EF4-FFF2-40B4-BE49-F238E27FC236}">
                  <a16:creationId xmlns="" xmlns:a16="http://schemas.microsoft.com/office/drawing/2014/main" id="{BD35F97F-DBAD-48A7-82D4-4DDE33448D7D}"/>
                </a:ext>
              </a:extLst>
            </p:cNvPr>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40;p26">
              <a:extLst>
                <a:ext uri="{FF2B5EF4-FFF2-40B4-BE49-F238E27FC236}">
                  <a16:creationId xmlns="" xmlns:a16="http://schemas.microsoft.com/office/drawing/2014/main" id="{9D4DBBB5-C7AA-4FAF-8871-F63532D34A73}"/>
                </a:ext>
              </a:extLst>
            </p:cNvPr>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41;p26">
              <a:extLst>
                <a:ext uri="{FF2B5EF4-FFF2-40B4-BE49-F238E27FC236}">
                  <a16:creationId xmlns="" xmlns:a16="http://schemas.microsoft.com/office/drawing/2014/main" id="{F9B631BC-1DB4-4C82-B36E-75F2873AFF3C}"/>
                </a:ext>
              </a:extLst>
            </p:cNvPr>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42;p26">
              <a:extLst>
                <a:ext uri="{FF2B5EF4-FFF2-40B4-BE49-F238E27FC236}">
                  <a16:creationId xmlns="" xmlns:a16="http://schemas.microsoft.com/office/drawing/2014/main" id="{C12303FA-37F4-4009-8609-7BD25D47B307}"/>
                </a:ext>
              </a:extLst>
            </p:cNvPr>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43;p26">
              <a:extLst>
                <a:ext uri="{FF2B5EF4-FFF2-40B4-BE49-F238E27FC236}">
                  <a16:creationId xmlns="" xmlns:a16="http://schemas.microsoft.com/office/drawing/2014/main" id="{FDEE8E5A-BC89-4B31-97CE-E553F663F606}"/>
                </a:ext>
              </a:extLst>
            </p:cNvPr>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44;p26">
              <a:extLst>
                <a:ext uri="{FF2B5EF4-FFF2-40B4-BE49-F238E27FC236}">
                  <a16:creationId xmlns="" xmlns:a16="http://schemas.microsoft.com/office/drawing/2014/main" id="{CC08FC5F-2EA6-474A-81CD-33C6E59BBDC1}"/>
                </a:ext>
              </a:extLst>
            </p:cNvPr>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45;p26">
              <a:extLst>
                <a:ext uri="{FF2B5EF4-FFF2-40B4-BE49-F238E27FC236}">
                  <a16:creationId xmlns="" xmlns:a16="http://schemas.microsoft.com/office/drawing/2014/main" id="{204CCAD5-0E25-4989-960E-F68BB47DA8B2}"/>
                </a:ext>
              </a:extLst>
            </p:cNvPr>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46;p26">
              <a:extLst>
                <a:ext uri="{FF2B5EF4-FFF2-40B4-BE49-F238E27FC236}">
                  <a16:creationId xmlns="" xmlns:a16="http://schemas.microsoft.com/office/drawing/2014/main" id="{C1C4BE44-8E3D-4033-81A6-196EC55794C6}"/>
                </a:ext>
              </a:extLst>
            </p:cNvPr>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47;p26">
              <a:extLst>
                <a:ext uri="{FF2B5EF4-FFF2-40B4-BE49-F238E27FC236}">
                  <a16:creationId xmlns="" xmlns:a16="http://schemas.microsoft.com/office/drawing/2014/main" id="{DA35E987-6FAD-43DE-83CF-D40F97428A6B}"/>
                </a:ext>
              </a:extLst>
            </p:cNvPr>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48;p26">
              <a:extLst>
                <a:ext uri="{FF2B5EF4-FFF2-40B4-BE49-F238E27FC236}">
                  <a16:creationId xmlns="" xmlns:a16="http://schemas.microsoft.com/office/drawing/2014/main" id="{91B70922-245B-4C24-9138-B3622D1329CA}"/>
                </a:ext>
              </a:extLst>
            </p:cNvPr>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49;p26">
              <a:extLst>
                <a:ext uri="{FF2B5EF4-FFF2-40B4-BE49-F238E27FC236}">
                  <a16:creationId xmlns="" xmlns:a16="http://schemas.microsoft.com/office/drawing/2014/main" id="{A0E92F68-BCEB-4697-9EEE-53B6602A6CCE}"/>
                </a:ext>
              </a:extLst>
            </p:cNvPr>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50;p26">
              <a:extLst>
                <a:ext uri="{FF2B5EF4-FFF2-40B4-BE49-F238E27FC236}">
                  <a16:creationId xmlns="" xmlns:a16="http://schemas.microsoft.com/office/drawing/2014/main" id="{C9BAF592-1F25-4030-AE68-B54B30EA8077}"/>
                </a:ext>
              </a:extLst>
            </p:cNvPr>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51;p26">
              <a:extLst>
                <a:ext uri="{FF2B5EF4-FFF2-40B4-BE49-F238E27FC236}">
                  <a16:creationId xmlns="" xmlns:a16="http://schemas.microsoft.com/office/drawing/2014/main" id="{9C91ACD6-20BE-4137-9541-0E75BA1B46C7}"/>
                </a:ext>
              </a:extLst>
            </p:cNvPr>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52;p26">
              <a:extLst>
                <a:ext uri="{FF2B5EF4-FFF2-40B4-BE49-F238E27FC236}">
                  <a16:creationId xmlns="" xmlns:a16="http://schemas.microsoft.com/office/drawing/2014/main" id="{4E1D3468-AD5D-472C-91DD-9D2DAF576787}"/>
                </a:ext>
              </a:extLst>
            </p:cNvPr>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53;p26">
              <a:extLst>
                <a:ext uri="{FF2B5EF4-FFF2-40B4-BE49-F238E27FC236}">
                  <a16:creationId xmlns="" xmlns:a16="http://schemas.microsoft.com/office/drawing/2014/main" id="{7FE8A16C-8676-43CF-ACE7-46A7F5207720}"/>
                </a:ext>
              </a:extLst>
            </p:cNvPr>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54;p26">
              <a:extLst>
                <a:ext uri="{FF2B5EF4-FFF2-40B4-BE49-F238E27FC236}">
                  <a16:creationId xmlns="" xmlns:a16="http://schemas.microsoft.com/office/drawing/2014/main" id="{B1EEECC7-2C79-46B9-9ED6-FA2EF5885D21}"/>
                </a:ext>
              </a:extLst>
            </p:cNvPr>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55;p26">
              <a:extLst>
                <a:ext uri="{FF2B5EF4-FFF2-40B4-BE49-F238E27FC236}">
                  <a16:creationId xmlns="" xmlns:a16="http://schemas.microsoft.com/office/drawing/2014/main" id="{5AB4788C-C29C-40B8-B416-CC9416C918C4}"/>
                </a:ext>
              </a:extLst>
            </p:cNvPr>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56;p26">
              <a:extLst>
                <a:ext uri="{FF2B5EF4-FFF2-40B4-BE49-F238E27FC236}">
                  <a16:creationId xmlns="" xmlns:a16="http://schemas.microsoft.com/office/drawing/2014/main" id="{161FD845-EE92-4CD3-99C1-ED7B4B7A13DE}"/>
                </a:ext>
              </a:extLst>
            </p:cNvPr>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57;p26">
              <a:extLst>
                <a:ext uri="{FF2B5EF4-FFF2-40B4-BE49-F238E27FC236}">
                  <a16:creationId xmlns="" xmlns:a16="http://schemas.microsoft.com/office/drawing/2014/main" id="{C3CB8E60-A143-4DE1-9A67-82EBA25D66B0}"/>
                </a:ext>
              </a:extLst>
            </p:cNvPr>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58;p26">
              <a:extLst>
                <a:ext uri="{FF2B5EF4-FFF2-40B4-BE49-F238E27FC236}">
                  <a16:creationId xmlns="" xmlns:a16="http://schemas.microsoft.com/office/drawing/2014/main" id="{4475CE03-7AD8-4821-9959-3B8508309D9B}"/>
                </a:ext>
              </a:extLst>
            </p:cNvPr>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rgbClr val="EBEBE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59;p26">
              <a:extLst>
                <a:ext uri="{FF2B5EF4-FFF2-40B4-BE49-F238E27FC236}">
                  <a16:creationId xmlns="" xmlns:a16="http://schemas.microsoft.com/office/drawing/2014/main" id="{ECF6211E-5A52-4E6D-AF8A-64355AC6D3E0}"/>
                </a:ext>
              </a:extLst>
            </p:cNvPr>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60;p26">
              <a:extLst>
                <a:ext uri="{FF2B5EF4-FFF2-40B4-BE49-F238E27FC236}">
                  <a16:creationId xmlns="" xmlns:a16="http://schemas.microsoft.com/office/drawing/2014/main" id="{EC82F7F0-8F71-4076-920D-0FACA8D54EE0}"/>
                </a:ext>
              </a:extLst>
            </p:cNvPr>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61;p26">
              <a:extLst>
                <a:ext uri="{FF2B5EF4-FFF2-40B4-BE49-F238E27FC236}">
                  <a16:creationId xmlns="" xmlns:a16="http://schemas.microsoft.com/office/drawing/2014/main" id="{494AC5AC-AD60-4356-A81A-0BEF6A6E43C4}"/>
                </a:ext>
              </a:extLst>
            </p:cNvPr>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62;p26">
              <a:extLst>
                <a:ext uri="{FF2B5EF4-FFF2-40B4-BE49-F238E27FC236}">
                  <a16:creationId xmlns="" xmlns:a16="http://schemas.microsoft.com/office/drawing/2014/main" id="{8E94C835-E4AE-4C76-B6A1-812C16362994}"/>
                </a:ext>
              </a:extLst>
            </p:cNvPr>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63;p26">
              <a:extLst>
                <a:ext uri="{FF2B5EF4-FFF2-40B4-BE49-F238E27FC236}">
                  <a16:creationId xmlns="" xmlns:a16="http://schemas.microsoft.com/office/drawing/2014/main" id="{BA7D8C32-1375-451F-B3D4-A4AC633C7B10}"/>
                </a:ext>
              </a:extLst>
            </p:cNvPr>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64;p26">
              <a:extLst>
                <a:ext uri="{FF2B5EF4-FFF2-40B4-BE49-F238E27FC236}">
                  <a16:creationId xmlns="" xmlns:a16="http://schemas.microsoft.com/office/drawing/2014/main" id="{CDA4B2E9-45E1-4644-B354-C4C22A0099C5}"/>
                </a:ext>
              </a:extLst>
            </p:cNvPr>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65;p26">
              <a:extLst>
                <a:ext uri="{FF2B5EF4-FFF2-40B4-BE49-F238E27FC236}">
                  <a16:creationId xmlns="" xmlns:a16="http://schemas.microsoft.com/office/drawing/2014/main" id="{89B552C0-C3D6-44D3-97D8-B7BB6B0F2FED}"/>
                </a:ext>
              </a:extLst>
            </p:cNvPr>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66;p26">
              <a:extLst>
                <a:ext uri="{FF2B5EF4-FFF2-40B4-BE49-F238E27FC236}">
                  <a16:creationId xmlns="" xmlns:a16="http://schemas.microsoft.com/office/drawing/2014/main" id="{6A1DB77B-98F1-4413-8A92-C76F38CF807C}"/>
                </a:ext>
              </a:extLst>
            </p:cNvPr>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67;p26">
              <a:extLst>
                <a:ext uri="{FF2B5EF4-FFF2-40B4-BE49-F238E27FC236}">
                  <a16:creationId xmlns="" xmlns:a16="http://schemas.microsoft.com/office/drawing/2014/main" id="{2185BA31-2D24-4C8A-AF90-5AE3CF58C1C6}"/>
                </a:ext>
              </a:extLst>
            </p:cNvPr>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68;p26">
              <a:extLst>
                <a:ext uri="{FF2B5EF4-FFF2-40B4-BE49-F238E27FC236}">
                  <a16:creationId xmlns="" xmlns:a16="http://schemas.microsoft.com/office/drawing/2014/main" id="{C4AE19E5-D20B-4587-9C2E-AC13E2478365}"/>
                </a:ext>
              </a:extLst>
            </p:cNvPr>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69;p26">
              <a:extLst>
                <a:ext uri="{FF2B5EF4-FFF2-40B4-BE49-F238E27FC236}">
                  <a16:creationId xmlns="" xmlns:a16="http://schemas.microsoft.com/office/drawing/2014/main" id="{81A17777-E88E-4034-97B5-4DC6F786BCDC}"/>
                </a:ext>
              </a:extLst>
            </p:cNvPr>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70;p26">
              <a:extLst>
                <a:ext uri="{FF2B5EF4-FFF2-40B4-BE49-F238E27FC236}">
                  <a16:creationId xmlns="" xmlns:a16="http://schemas.microsoft.com/office/drawing/2014/main" id="{B888222B-4066-421B-AB07-D929FD150C4B}"/>
                </a:ext>
              </a:extLst>
            </p:cNvPr>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71;p26">
              <a:extLst>
                <a:ext uri="{FF2B5EF4-FFF2-40B4-BE49-F238E27FC236}">
                  <a16:creationId xmlns="" xmlns:a16="http://schemas.microsoft.com/office/drawing/2014/main" id="{E05C8993-EF95-416B-87DB-E8E56DD3C838}"/>
                </a:ext>
              </a:extLst>
            </p:cNvPr>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 name="Google Shape;172;p26">
              <a:extLst>
                <a:ext uri="{FF2B5EF4-FFF2-40B4-BE49-F238E27FC236}">
                  <a16:creationId xmlns="" xmlns:a16="http://schemas.microsoft.com/office/drawing/2014/main" id="{9B2D5B2C-1DB1-4A5A-A3AE-E5521CBE9CDF}"/>
                </a:ext>
              </a:extLst>
            </p:cNvPr>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 name="Google Shape;173;p26">
              <a:extLst>
                <a:ext uri="{FF2B5EF4-FFF2-40B4-BE49-F238E27FC236}">
                  <a16:creationId xmlns="" xmlns:a16="http://schemas.microsoft.com/office/drawing/2014/main" id="{0955F69F-9B61-4694-BC67-437416358937}"/>
                </a:ext>
              </a:extLst>
            </p:cNvPr>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74;p26">
              <a:extLst>
                <a:ext uri="{FF2B5EF4-FFF2-40B4-BE49-F238E27FC236}">
                  <a16:creationId xmlns="" xmlns:a16="http://schemas.microsoft.com/office/drawing/2014/main" id="{3AEE78C7-616B-463D-AEAB-4E87D084B0F8}"/>
                </a:ext>
              </a:extLst>
            </p:cNvPr>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75;p26">
              <a:extLst>
                <a:ext uri="{FF2B5EF4-FFF2-40B4-BE49-F238E27FC236}">
                  <a16:creationId xmlns="" xmlns:a16="http://schemas.microsoft.com/office/drawing/2014/main" id="{F156F51F-C36C-40C0-9396-CE1B33B3DEF3}"/>
                </a:ext>
              </a:extLst>
            </p:cNvPr>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80;p26">
              <a:extLst>
                <a:ext uri="{FF2B5EF4-FFF2-40B4-BE49-F238E27FC236}">
                  <a16:creationId xmlns="" xmlns:a16="http://schemas.microsoft.com/office/drawing/2014/main" id="{E0FD231E-7E5B-498C-936D-FEE278E557E2}"/>
                </a:ext>
              </a:extLst>
            </p:cNvPr>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81;p26">
              <a:extLst>
                <a:ext uri="{FF2B5EF4-FFF2-40B4-BE49-F238E27FC236}">
                  <a16:creationId xmlns="" xmlns:a16="http://schemas.microsoft.com/office/drawing/2014/main" id="{8B091761-1D7B-46D8-9EB1-C603B213FD71}"/>
                </a:ext>
              </a:extLst>
            </p:cNvPr>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82;p26">
              <a:extLst>
                <a:ext uri="{FF2B5EF4-FFF2-40B4-BE49-F238E27FC236}">
                  <a16:creationId xmlns="" xmlns:a16="http://schemas.microsoft.com/office/drawing/2014/main" id="{34F68DD1-BC21-4BBF-9E27-6EC1050EEF6A}"/>
                </a:ext>
              </a:extLst>
            </p:cNvPr>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83;p26">
              <a:extLst>
                <a:ext uri="{FF2B5EF4-FFF2-40B4-BE49-F238E27FC236}">
                  <a16:creationId xmlns="" xmlns:a16="http://schemas.microsoft.com/office/drawing/2014/main" id="{15C037B0-B168-4FAF-A6A0-31A23B72411F}"/>
                </a:ext>
              </a:extLst>
            </p:cNvPr>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84;p26">
              <a:extLst>
                <a:ext uri="{FF2B5EF4-FFF2-40B4-BE49-F238E27FC236}">
                  <a16:creationId xmlns="" xmlns:a16="http://schemas.microsoft.com/office/drawing/2014/main" id="{B354874C-FD36-49ED-803F-4FB21B2FECCD}"/>
                </a:ext>
              </a:extLst>
            </p:cNvPr>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85;p26">
              <a:extLst>
                <a:ext uri="{FF2B5EF4-FFF2-40B4-BE49-F238E27FC236}">
                  <a16:creationId xmlns="" xmlns:a16="http://schemas.microsoft.com/office/drawing/2014/main" id="{CCF00C06-0D2F-46E1-86E2-88052117C9AE}"/>
                </a:ext>
              </a:extLst>
            </p:cNvPr>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86;p26">
              <a:extLst>
                <a:ext uri="{FF2B5EF4-FFF2-40B4-BE49-F238E27FC236}">
                  <a16:creationId xmlns="" xmlns:a16="http://schemas.microsoft.com/office/drawing/2014/main" id="{42A9F8C3-BE73-40D6-9040-51576AEA3A27}"/>
                </a:ext>
              </a:extLst>
            </p:cNvPr>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89;p26">
              <a:extLst>
                <a:ext uri="{FF2B5EF4-FFF2-40B4-BE49-F238E27FC236}">
                  <a16:creationId xmlns="" xmlns:a16="http://schemas.microsoft.com/office/drawing/2014/main" id="{EB9596BD-F0BD-4AB8-921E-3696C726B250}"/>
                </a:ext>
              </a:extLst>
            </p:cNvPr>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91;p26">
              <a:extLst>
                <a:ext uri="{FF2B5EF4-FFF2-40B4-BE49-F238E27FC236}">
                  <a16:creationId xmlns="" xmlns:a16="http://schemas.microsoft.com/office/drawing/2014/main" id="{9EDB1707-47B7-40FD-8FC5-3E74028EF0CE}"/>
                </a:ext>
              </a:extLst>
            </p:cNvPr>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93;p26">
              <a:extLst>
                <a:ext uri="{FF2B5EF4-FFF2-40B4-BE49-F238E27FC236}">
                  <a16:creationId xmlns="" xmlns:a16="http://schemas.microsoft.com/office/drawing/2014/main" id="{2BA0FCAF-C8D9-4709-8534-F5908E507B4E}"/>
                </a:ext>
              </a:extLst>
            </p:cNvPr>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94;p26">
              <a:extLst>
                <a:ext uri="{FF2B5EF4-FFF2-40B4-BE49-F238E27FC236}">
                  <a16:creationId xmlns="" xmlns:a16="http://schemas.microsoft.com/office/drawing/2014/main" id="{EBD33612-C4CB-450C-AEE5-854D2C08652A}"/>
                </a:ext>
              </a:extLst>
            </p:cNvPr>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95;p26">
              <a:extLst>
                <a:ext uri="{FF2B5EF4-FFF2-40B4-BE49-F238E27FC236}">
                  <a16:creationId xmlns="" xmlns:a16="http://schemas.microsoft.com/office/drawing/2014/main" id="{E167F3DC-782A-4D6E-B78F-5DDAAAD270EF}"/>
                </a:ext>
              </a:extLst>
            </p:cNvPr>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96;p26">
              <a:extLst>
                <a:ext uri="{FF2B5EF4-FFF2-40B4-BE49-F238E27FC236}">
                  <a16:creationId xmlns="" xmlns:a16="http://schemas.microsoft.com/office/drawing/2014/main" id="{C9CC2897-FBEC-4B00-B9B1-877A6C1BEB97}"/>
                </a:ext>
              </a:extLst>
            </p:cNvPr>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97;p26">
              <a:extLst>
                <a:ext uri="{FF2B5EF4-FFF2-40B4-BE49-F238E27FC236}">
                  <a16:creationId xmlns="" xmlns:a16="http://schemas.microsoft.com/office/drawing/2014/main" id="{2B99C8A7-E93A-443B-AB91-57CAF88D8D26}"/>
                </a:ext>
              </a:extLst>
            </p:cNvPr>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98;p26">
              <a:extLst>
                <a:ext uri="{FF2B5EF4-FFF2-40B4-BE49-F238E27FC236}">
                  <a16:creationId xmlns="" xmlns:a16="http://schemas.microsoft.com/office/drawing/2014/main" id="{2A0B68CC-DFCA-41C0-9285-E309F616D617}"/>
                </a:ext>
              </a:extLst>
            </p:cNvPr>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99;p26">
              <a:extLst>
                <a:ext uri="{FF2B5EF4-FFF2-40B4-BE49-F238E27FC236}">
                  <a16:creationId xmlns="" xmlns:a16="http://schemas.microsoft.com/office/drawing/2014/main" id="{C0586BB5-ED80-4A43-A0FD-898FB0F7082A}"/>
                </a:ext>
              </a:extLst>
            </p:cNvPr>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7" name="Google Shape;200;p26">
              <a:extLst>
                <a:ext uri="{FF2B5EF4-FFF2-40B4-BE49-F238E27FC236}">
                  <a16:creationId xmlns="" xmlns:a16="http://schemas.microsoft.com/office/drawing/2014/main" id="{1FBB743E-D7C7-4ED7-92B3-727910EB8AC6}"/>
                </a:ext>
              </a:extLst>
            </p:cNvPr>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8" name="Google Shape;201;p26">
              <a:extLst>
                <a:ext uri="{FF2B5EF4-FFF2-40B4-BE49-F238E27FC236}">
                  <a16:creationId xmlns="" xmlns:a16="http://schemas.microsoft.com/office/drawing/2014/main" id="{47EA119C-B8D5-4EEC-82CE-217936E17D95}"/>
                </a:ext>
              </a:extLst>
            </p:cNvPr>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9" name="Google Shape;202;p26">
              <a:extLst>
                <a:ext uri="{FF2B5EF4-FFF2-40B4-BE49-F238E27FC236}">
                  <a16:creationId xmlns="" xmlns:a16="http://schemas.microsoft.com/office/drawing/2014/main" id="{4548EAA9-6A79-4DF3-9DEE-183476AC8BC0}"/>
                </a:ext>
              </a:extLst>
            </p:cNvPr>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rgbClr val="B7887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0" name="Google Shape;203;p26">
              <a:extLst>
                <a:ext uri="{FF2B5EF4-FFF2-40B4-BE49-F238E27FC236}">
                  <a16:creationId xmlns="" xmlns:a16="http://schemas.microsoft.com/office/drawing/2014/main" id="{889DF5FD-0AC0-4451-ABB0-8D1C5E31A7AE}"/>
                </a:ext>
              </a:extLst>
            </p:cNvPr>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1" name="Google Shape;204;p26">
              <a:extLst>
                <a:ext uri="{FF2B5EF4-FFF2-40B4-BE49-F238E27FC236}">
                  <a16:creationId xmlns="" xmlns:a16="http://schemas.microsoft.com/office/drawing/2014/main" id="{22E1E802-C41A-49D4-BA25-C94688B8691B}"/>
                </a:ext>
              </a:extLst>
            </p:cNvPr>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2" name="Google Shape;205;p26">
              <a:extLst>
                <a:ext uri="{FF2B5EF4-FFF2-40B4-BE49-F238E27FC236}">
                  <a16:creationId xmlns="" xmlns:a16="http://schemas.microsoft.com/office/drawing/2014/main" id="{A58CE635-4E7C-4C7D-8F10-D49800C77435}"/>
                </a:ext>
              </a:extLst>
            </p:cNvPr>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3" name="Google Shape;206;p26">
              <a:extLst>
                <a:ext uri="{FF2B5EF4-FFF2-40B4-BE49-F238E27FC236}">
                  <a16:creationId xmlns="" xmlns:a16="http://schemas.microsoft.com/office/drawing/2014/main" id="{29D21FD5-1417-4F48-81D4-CA1ED557DC03}"/>
                </a:ext>
              </a:extLst>
            </p:cNvPr>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4" name="Google Shape;207;p26">
              <a:extLst>
                <a:ext uri="{FF2B5EF4-FFF2-40B4-BE49-F238E27FC236}">
                  <a16:creationId xmlns="" xmlns:a16="http://schemas.microsoft.com/office/drawing/2014/main" id="{15C3206F-7B4B-40B0-AFFE-7006BA5FA2D2}"/>
                </a:ext>
              </a:extLst>
            </p:cNvPr>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5" name="Google Shape;208;p26">
              <a:extLst>
                <a:ext uri="{FF2B5EF4-FFF2-40B4-BE49-F238E27FC236}">
                  <a16:creationId xmlns="" xmlns:a16="http://schemas.microsoft.com/office/drawing/2014/main" id="{9C55DFE8-E384-48ED-9C59-61959FE37D3F}"/>
                </a:ext>
              </a:extLst>
            </p:cNvPr>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6" name="Google Shape;209;p26">
              <a:extLst>
                <a:ext uri="{FF2B5EF4-FFF2-40B4-BE49-F238E27FC236}">
                  <a16:creationId xmlns="" xmlns:a16="http://schemas.microsoft.com/office/drawing/2014/main" id="{6EB26580-9F44-4F8A-8292-302414B9F17D}"/>
                </a:ext>
              </a:extLst>
            </p:cNvPr>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7" name="Google Shape;210;p26">
              <a:extLst>
                <a:ext uri="{FF2B5EF4-FFF2-40B4-BE49-F238E27FC236}">
                  <a16:creationId xmlns="" xmlns:a16="http://schemas.microsoft.com/office/drawing/2014/main" id="{D03E3083-ACC6-47F8-AE22-84C03251BF23}"/>
                </a:ext>
              </a:extLst>
            </p:cNvPr>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8" name="Google Shape;211;p26">
              <a:extLst>
                <a:ext uri="{FF2B5EF4-FFF2-40B4-BE49-F238E27FC236}">
                  <a16:creationId xmlns="" xmlns:a16="http://schemas.microsoft.com/office/drawing/2014/main" id="{1E1D3A71-102B-4ED3-AF70-9AAC5289C8C3}"/>
                </a:ext>
              </a:extLst>
            </p:cNvPr>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9" name="Google Shape;212;p26">
              <a:extLst>
                <a:ext uri="{FF2B5EF4-FFF2-40B4-BE49-F238E27FC236}">
                  <a16:creationId xmlns="" xmlns:a16="http://schemas.microsoft.com/office/drawing/2014/main" id="{418A7E65-6F4A-4A5F-9177-2FC0BCC800B1}"/>
                </a:ext>
              </a:extLst>
            </p:cNvPr>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0" name="Google Shape;213;p26">
              <a:extLst>
                <a:ext uri="{FF2B5EF4-FFF2-40B4-BE49-F238E27FC236}">
                  <a16:creationId xmlns="" xmlns:a16="http://schemas.microsoft.com/office/drawing/2014/main" id="{31EC9B24-98E2-4C55-877C-AB0CC799C503}"/>
                </a:ext>
              </a:extLst>
            </p:cNvPr>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1" name="Google Shape;214;p26">
              <a:extLst>
                <a:ext uri="{FF2B5EF4-FFF2-40B4-BE49-F238E27FC236}">
                  <a16:creationId xmlns="" xmlns:a16="http://schemas.microsoft.com/office/drawing/2014/main" id="{937511F0-4A9A-437B-B80D-FEF25B9C81B2}"/>
                </a:ext>
              </a:extLst>
            </p:cNvPr>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2" name="Google Shape;215;p26">
              <a:extLst>
                <a:ext uri="{FF2B5EF4-FFF2-40B4-BE49-F238E27FC236}">
                  <a16:creationId xmlns="" xmlns:a16="http://schemas.microsoft.com/office/drawing/2014/main" id="{F815CE63-C9D7-4EF2-89CE-3D57DD6ED9E3}"/>
                </a:ext>
              </a:extLst>
            </p:cNvPr>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3" name="Google Shape;216;p26">
              <a:extLst>
                <a:ext uri="{FF2B5EF4-FFF2-40B4-BE49-F238E27FC236}">
                  <a16:creationId xmlns="" xmlns:a16="http://schemas.microsoft.com/office/drawing/2014/main" id="{167E0063-35E6-4306-AA34-19E999BD47C4}"/>
                </a:ext>
              </a:extLst>
            </p:cNvPr>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4" name="Google Shape;217;p26">
              <a:extLst>
                <a:ext uri="{FF2B5EF4-FFF2-40B4-BE49-F238E27FC236}">
                  <a16:creationId xmlns="" xmlns:a16="http://schemas.microsoft.com/office/drawing/2014/main" id="{9DC8D090-7DE6-4F5E-96DA-7AA1ADDD924F}"/>
                </a:ext>
              </a:extLst>
            </p:cNvPr>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5" name="Google Shape;218;p26">
              <a:extLst>
                <a:ext uri="{FF2B5EF4-FFF2-40B4-BE49-F238E27FC236}">
                  <a16:creationId xmlns="" xmlns:a16="http://schemas.microsoft.com/office/drawing/2014/main" id="{39860692-D08F-4F90-8F09-A94E8E660029}"/>
                </a:ext>
              </a:extLst>
            </p:cNvPr>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6" name="Google Shape;219;p26">
              <a:extLst>
                <a:ext uri="{FF2B5EF4-FFF2-40B4-BE49-F238E27FC236}">
                  <a16:creationId xmlns="" xmlns:a16="http://schemas.microsoft.com/office/drawing/2014/main" id="{55CB8ECD-EBF0-42F4-9D03-7BD0E35A1273}"/>
                </a:ext>
              </a:extLst>
            </p:cNvPr>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7" name="Google Shape;220;p26">
              <a:extLst>
                <a:ext uri="{FF2B5EF4-FFF2-40B4-BE49-F238E27FC236}">
                  <a16:creationId xmlns="" xmlns:a16="http://schemas.microsoft.com/office/drawing/2014/main" id="{F5FB1FDB-B926-4BE7-9956-1B19D5E2FEBC}"/>
                </a:ext>
              </a:extLst>
            </p:cNvPr>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rgbClr val="B7887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8" name="Google Shape;221;p26">
              <a:extLst>
                <a:ext uri="{FF2B5EF4-FFF2-40B4-BE49-F238E27FC236}">
                  <a16:creationId xmlns="" xmlns:a16="http://schemas.microsoft.com/office/drawing/2014/main" id="{D4C2C945-955B-4B05-8658-A8F27766F6BB}"/>
                </a:ext>
              </a:extLst>
            </p:cNvPr>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rgbClr val="B7887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9" name="Google Shape;222;p26">
              <a:extLst>
                <a:ext uri="{FF2B5EF4-FFF2-40B4-BE49-F238E27FC236}">
                  <a16:creationId xmlns="" xmlns:a16="http://schemas.microsoft.com/office/drawing/2014/main" id="{B20B3D2B-ADAC-424A-8E07-6F9A9CDBFC4F}"/>
                </a:ext>
              </a:extLst>
            </p:cNvPr>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0" name="Google Shape;223;p26">
              <a:extLst>
                <a:ext uri="{FF2B5EF4-FFF2-40B4-BE49-F238E27FC236}">
                  <a16:creationId xmlns="" xmlns:a16="http://schemas.microsoft.com/office/drawing/2014/main" id="{1635FD99-8AE7-470E-BC1B-BD5E3B5F4158}"/>
                </a:ext>
              </a:extLst>
            </p:cNvPr>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1" name="Google Shape;224;p26">
              <a:extLst>
                <a:ext uri="{FF2B5EF4-FFF2-40B4-BE49-F238E27FC236}">
                  <a16:creationId xmlns="" xmlns:a16="http://schemas.microsoft.com/office/drawing/2014/main" id="{4EF280D5-9599-426B-A92E-AE357E24BC5B}"/>
                </a:ext>
              </a:extLst>
            </p:cNvPr>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2" name="Google Shape;225;p26">
              <a:extLst>
                <a:ext uri="{FF2B5EF4-FFF2-40B4-BE49-F238E27FC236}">
                  <a16:creationId xmlns="" xmlns:a16="http://schemas.microsoft.com/office/drawing/2014/main" id="{D7FD5176-7B45-42E8-BAE5-83740AA0A61A}"/>
                </a:ext>
              </a:extLst>
            </p:cNvPr>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3" name="Google Shape;226;p26">
              <a:extLst>
                <a:ext uri="{FF2B5EF4-FFF2-40B4-BE49-F238E27FC236}">
                  <a16:creationId xmlns="" xmlns:a16="http://schemas.microsoft.com/office/drawing/2014/main" id="{01BE69A7-797B-4E47-B4A7-F43D304EB525}"/>
                </a:ext>
              </a:extLst>
            </p:cNvPr>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4" name="Google Shape;227;p26">
              <a:extLst>
                <a:ext uri="{FF2B5EF4-FFF2-40B4-BE49-F238E27FC236}">
                  <a16:creationId xmlns="" xmlns:a16="http://schemas.microsoft.com/office/drawing/2014/main" id="{B92FE211-F711-4574-84B2-45BB8BBF7F84}"/>
                </a:ext>
              </a:extLst>
            </p:cNvPr>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5" name="Google Shape;228;p26">
              <a:extLst>
                <a:ext uri="{FF2B5EF4-FFF2-40B4-BE49-F238E27FC236}">
                  <a16:creationId xmlns="" xmlns:a16="http://schemas.microsoft.com/office/drawing/2014/main" id="{906A83B7-2EE2-4957-A725-164C47D7BEF6}"/>
                </a:ext>
              </a:extLst>
            </p:cNvPr>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6" name="Google Shape;229;p26">
              <a:extLst>
                <a:ext uri="{FF2B5EF4-FFF2-40B4-BE49-F238E27FC236}">
                  <a16:creationId xmlns="" xmlns:a16="http://schemas.microsoft.com/office/drawing/2014/main" id="{C951E94E-933F-4667-AF08-86F4E79F3737}"/>
                </a:ext>
              </a:extLst>
            </p:cNvPr>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7" name="Google Shape;230;p26">
              <a:extLst>
                <a:ext uri="{FF2B5EF4-FFF2-40B4-BE49-F238E27FC236}">
                  <a16:creationId xmlns="" xmlns:a16="http://schemas.microsoft.com/office/drawing/2014/main" id="{D3C37081-C280-4B6F-B3F5-4C3C8317763B}"/>
                </a:ext>
              </a:extLst>
            </p:cNvPr>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rgbClr val="B7887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8" name="Google Shape;231;p26">
              <a:extLst>
                <a:ext uri="{FF2B5EF4-FFF2-40B4-BE49-F238E27FC236}">
                  <a16:creationId xmlns="" xmlns:a16="http://schemas.microsoft.com/office/drawing/2014/main" id="{263D2779-9F01-4AA4-BEDC-DB426766F2FD}"/>
                </a:ext>
              </a:extLst>
            </p:cNvPr>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9" name="Google Shape;232;p26">
              <a:extLst>
                <a:ext uri="{FF2B5EF4-FFF2-40B4-BE49-F238E27FC236}">
                  <a16:creationId xmlns="" xmlns:a16="http://schemas.microsoft.com/office/drawing/2014/main" id="{E2DD8D78-6D6F-4C9C-B9B0-E29F8F7C30DA}"/>
                </a:ext>
              </a:extLst>
            </p:cNvPr>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0" name="Google Shape;233;p26">
              <a:extLst>
                <a:ext uri="{FF2B5EF4-FFF2-40B4-BE49-F238E27FC236}">
                  <a16:creationId xmlns="" xmlns:a16="http://schemas.microsoft.com/office/drawing/2014/main" id="{011ECEB6-500F-4BD7-8DAD-0D77B1309F85}"/>
                </a:ext>
              </a:extLst>
            </p:cNvPr>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1" name="Google Shape;234;p26">
              <a:extLst>
                <a:ext uri="{FF2B5EF4-FFF2-40B4-BE49-F238E27FC236}">
                  <a16:creationId xmlns="" xmlns:a16="http://schemas.microsoft.com/office/drawing/2014/main" id="{8088F895-6CA5-4824-BCE9-1686AE035F1F}"/>
                </a:ext>
              </a:extLst>
            </p:cNvPr>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rgbClr val="AA655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2" name="Google Shape;235;p26">
              <a:extLst>
                <a:ext uri="{FF2B5EF4-FFF2-40B4-BE49-F238E27FC236}">
                  <a16:creationId xmlns="" xmlns:a16="http://schemas.microsoft.com/office/drawing/2014/main" id="{DCA21E25-2CBF-44B1-96EC-026EBEFE0C1C}"/>
                </a:ext>
              </a:extLst>
            </p:cNvPr>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3" name="Google Shape;236;p26">
              <a:extLst>
                <a:ext uri="{FF2B5EF4-FFF2-40B4-BE49-F238E27FC236}">
                  <a16:creationId xmlns="" xmlns:a16="http://schemas.microsoft.com/office/drawing/2014/main" id="{AD37CA2A-129E-48B3-A886-5CDB37C3EC08}"/>
                </a:ext>
              </a:extLst>
            </p:cNvPr>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4" name="Google Shape;237;p26">
              <a:extLst>
                <a:ext uri="{FF2B5EF4-FFF2-40B4-BE49-F238E27FC236}">
                  <a16:creationId xmlns="" xmlns:a16="http://schemas.microsoft.com/office/drawing/2014/main" id="{0419E99B-11B8-46A6-A390-88CBACDFBD12}"/>
                </a:ext>
              </a:extLst>
            </p:cNvPr>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rgbClr val="263238"/>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2" name="Thought Bubble: Cloud 1">
            <a:extLst>
              <a:ext uri="{FF2B5EF4-FFF2-40B4-BE49-F238E27FC236}">
                <a16:creationId xmlns="" xmlns:a16="http://schemas.microsoft.com/office/drawing/2014/main" id="{74AC4C17-9E43-4D08-A344-C0E2EE6CC3F9}"/>
              </a:ext>
            </a:extLst>
          </p:cNvPr>
          <p:cNvSpPr/>
          <p:nvPr/>
        </p:nvSpPr>
        <p:spPr>
          <a:xfrm>
            <a:off x="3294974" y="1916480"/>
            <a:ext cx="5083628" cy="1617771"/>
          </a:xfrm>
          <a:prstGeom prst="cloudCallout">
            <a:avLst/>
          </a:prstGeom>
          <a:solidFill>
            <a:srgbClr val="00B0F0"/>
          </a:solidFill>
        </p:spPr>
        <p:style>
          <a:lnRef idx="3">
            <a:schemeClr val="lt1"/>
          </a:lnRef>
          <a:fillRef idx="1">
            <a:schemeClr val="accent1"/>
          </a:fillRef>
          <a:effectRef idx="1">
            <a:schemeClr val="accent1"/>
          </a:effectRef>
          <a:fontRef idx="minor">
            <a:schemeClr val="lt1"/>
          </a:fontRef>
        </p:style>
        <p:txBody>
          <a:bodyPr rtlCol="0" anchor="ctr"/>
          <a:lstStyle/>
          <a:p>
            <a:pPr algn="ctr"/>
            <a:endParaRPr lang="en-US"/>
          </a:p>
        </p:txBody>
      </p:sp>
      <p:sp>
        <p:nvSpPr>
          <p:cNvPr id="197" name="TextBox 196">
            <a:extLst>
              <a:ext uri="{FF2B5EF4-FFF2-40B4-BE49-F238E27FC236}">
                <a16:creationId xmlns="" xmlns:a16="http://schemas.microsoft.com/office/drawing/2014/main" id="{ED44370C-26F6-4787-AF18-E72F675F6F04}"/>
              </a:ext>
            </a:extLst>
          </p:cNvPr>
          <p:cNvSpPr txBox="1"/>
          <p:nvPr/>
        </p:nvSpPr>
        <p:spPr>
          <a:xfrm>
            <a:off x="4237285" y="2309866"/>
            <a:ext cx="3518350" cy="830997"/>
          </a:xfrm>
          <a:prstGeom prst="rect">
            <a:avLst/>
          </a:prstGeom>
          <a:noFill/>
        </p:spPr>
        <p:txBody>
          <a:bodyPr wrap="square">
            <a:spAutoFit/>
          </a:bodyPr>
          <a:lstStyle/>
          <a:p>
            <a:pPr algn="ctr"/>
            <a:r>
              <a:rPr lang="en-US" sz="2400" dirty="0" err="1">
                <a:solidFill>
                  <a:schemeClr val="bg1"/>
                </a:solidFill>
                <a:latin typeface="Arial" panose="020B0604020202020204" pitchFamily="34" charset="0"/>
                <a:cs typeface="Arial" panose="020B0604020202020204" pitchFamily="34" charset="0"/>
              </a:rPr>
              <a:t>Tại</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sao</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phải</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có</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sự</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quản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lý</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của</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nhà</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nước</a:t>
            </a:r>
            <a:r>
              <a:rPr lang="en-US" sz="2400" dirty="0">
                <a:solidFill>
                  <a:schemeClr val="bg1"/>
                </a:solidFill>
                <a:latin typeface="Arial" panose="020B0604020202020204" pitchFamily="34" charset="0"/>
                <a:cs typeface="Arial" panose="020B0604020202020204" pitchFamily="34" charset="0"/>
              </a:rPr>
              <a:t>?</a:t>
            </a:r>
          </a:p>
        </p:txBody>
      </p:sp>
      <p:sp>
        <p:nvSpPr>
          <p:cNvPr id="198" name="Google Shape;795;p48">
            <a:extLst>
              <a:ext uri="{FF2B5EF4-FFF2-40B4-BE49-F238E27FC236}">
                <a16:creationId xmlns="" xmlns:a16="http://schemas.microsoft.com/office/drawing/2014/main" id="{196AF5A6-3713-4625-816D-2E628C7841FE}"/>
              </a:ext>
            </a:extLst>
          </p:cNvPr>
          <p:cNvSpPr/>
          <p:nvPr/>
        </p:nvSpPr>
        <p:spPr>
          <a:xfrm>
            <a:off x="3499755" y="3944150"/>
            <a:ext cx="422013" cy="412553"/>
          </a:xfrm>
          <a:custGeom>
            <a:avLst/>
            <a:gdLst/>
            <a:ahLst/>
            <a:cxnLst/>
            <a:rect l="l" t="t" r="r" b="b"/>
            <a:pathLst>
              <a:path w="15144" h="14460" extrusionOk="0">
                <a:moveTo>
                  <a:pt x="7572" y="1"/>
                </a:moveTo>
                <a:lnTo>
                  <a:pt x="7499" y="25"/>
                </a:lnTo>
                <a:lnTo>
                  <a:pt x="7401" y="74"/>
                </a:lnTo>
                <a:lnTo>
                  <a:pt x="7328" y="172"/>
                </a:lnTo>
                <a:lnTo>
                  <a:pt x="7255" y="294"/>
                </a:lnTo>
                <a:lnTo>
                  <a:pt x="5594" y="4104"/>
                </a:lnTo>
                <a:lnTo>
                  <a:pt x="5521" y="4226"/>
                </a:lnTo>
                <a:lnTo>
                  <a:pt x="5398" y="4373"/>
                </a:lnTo>
                <a:lnTo>
                  <a:pt x="5276" y="4495"/>
                </a:lnTo>
                <a:lnTo>
                  <a:pt x="5130" y="4617"/>
                </a:lnTo>
                <a:lnTo>
                  <a:pt x="4983" y="4715"/>
                </a:lnTo>
                <a:lnTo>
                  <a:pt x="4812" y="4788"/>
                </a:lnTo>
                <a:lnTo>
                  <a:pt x="4666" y="4861"/>
                </a:lnTo>
                <a:lnTo>
                  <a:pt x="4495" y="4886"/>
                </a:lnTo>
                <a:lnTo>
                  <a:pt x="392" y="5301"/>
                </a:lnTo>
                <a:lnTo>
                  <a:pt x="245" y="5325"/>
                </a:lnTo>
                <a:lnTo>
                  <a:pt x="123" y="5374"/>
                </a:lnTo>
                <a:lnTo>
                  <a:pt x="50" y="5423"/>
                </a:lnTo>
                <a:lnTo>
                  <a:pt x="1" y="5521"/>
                </a:lnTo>
                <a:lnTo>
                  <a:pt x="1" y="5594"/>
                </a:lnTo>
                <a:lnTo>
                  <a:pt x="25" y="5692"/>
                </a:lnTo>
                <a:lnTo>
                  <a:pt x="74" y="5789"/>
                </a:lnTo>
                <a:lnTo>
                  <a:pt x="196" y="5911"/>
                </a:lnTo>
                <a:lnTo>
                  <a:pt x="3274" y="8647"/>
                </a:lnTo>
                <a:lnTo>
                  <a:pt x="3396" y="8769"/>
                </a:lnTo>
                <a:lnTo>
                  <a:pt x="3493" y="8915"/>
                </a:lnTo>
                <a:lnTo>
                  <a:pt x="3567" y="9086"/>
                </a:lnTo>
                <a:lnTo>
                  <a:pt x="3640" y="9257"/>
                </a:lnTo>
                <a:lnTo>
                  <a:pt x="3689" y="9428"/>
                </a:lnTo>
                <a:lnTo>
                  <a:pt x="3713" y="9599"/>
                </a:lnTo>
                <a:lnTo>
                  <a:pt x="3713" y="9770"/>
                </a:lnTo>
                <a:lnTo>
                  <a:pt x="3689" y="9941"/>
                </a:lnTo>
                <a:lnTo>
                  <a:pt x="2810" y="13995"/>
                </a:lnTo>
                <a:lnTo>
                  <a:pt x="2785" y="14142"/>
                </a:lnTo>
                <a:lnTo>
                  <a:pt x="2810" y="14240"/>
                </a:lnTo>
                <a:lnTo>
                  <a:pt x="2834" y="14337"/>
                </a:lnTo>
                <a:lnTo>
                  <a:pt x="2883" y="14411"/>
                </a:lnTo>
                <a:lnTo>
                  <a:pt x="2981" y="14435"/>
                </a:lnTo>
                <a:lnTo>
                  <a:pt x="3078" y="14459"/>
                </a:lnTo>
                <a:lnTo>
                  <a:pt x="3200" y="14411"/>
                </a:lnTo>
                <a:lnTo>
                  <a:pt x="3322" y="14362"/>
                </a:lnTo>
                <a:lnTo>
                  <a:pt x="6888" y="12261"/>
                </a:lnTo>
                <a:lnTo>
                  <a:pt x="7035" y="12188"/>
                </a:lnTo>
                <a:lnTo>
                  <a:pt x="7206" y="12139"/>
                </a:lnTo>
                <a:lnTo>
                  <a:pt x="7401" y="12115"/>
                </a:lnTo>
                <a:lnTo>
                  <a:pt x="7743" y="12115"/>
                </a:lnTo>
                <a:lnTo>
                  <a:pt x="7938" y="12139"/>
                </a:lnTo>
                <a:lnTo>
                  <a:pt x="8109" y="12188"/>
                </a:lnTo>
                <a:lnTo>
                  <a:pt x="8256" y="12261"/>
                </a:lnTo>
                <a:lnTo>
                  <a:pt x="11822" y="14362"/>
                </a:lnTo>
                <a:lnTo>
                  <a:pt x="11944" y="14411"/>
                </a:lnTo>
                <a:lnTo>
                  <a:pt x="12066" y="14459"/>
                </a:lnTo>
                <a:lnTo>
                  <a:pt x="12164" y="14435"/>
                </a:lnTo>
                <a:lnTo>
                  <a:pt x="12261" y="14411"/>
                </a:lnTo>
                <a:lnTo>
                  <a:pt x="12310" y="14337"/>
                </a:lnTo>
                <a:lnTo>
                  <a:pt x="12335" y="14240"/>
                </a:lnTo>
                <a:lnTo>
                  <a:pt x="12359" y="14142"/>
                </a:lnTo>
                <a:lnTo>
                  <a:pt x="12335" y="13995"/>
                </a:lnTo>
                <a:lnTo>
                  <a:pt x="11455" y="9941"/>
                </a:lnTo>
                <a:lnTo>
                  <a:pt x="11431" y="9770"/>
                </a:lnTo>
                <a:lnTo>
                  <a:pt x="11431" y="9599"/>
                </a:lnTo>
                <a:lnTo>
                  <a:pt x="11455" y="9428"/>
                </a:lnTo>
                <a:lnTo>
                  <a:pt x="11504" y="9257"/>
                </a:lnTo>
                <a:lnTo>
                  <a:pt x="11577" y="9086"/>
                </a:lnTo>
                <a:lnTo>
                  <a:pt x="11651" y="8915"/>
                </a:lnTo>
                <a:lnTo>
                  <a:pt x="11748" y="8769"/>
                </a:lnTo>
                <a:lnTo>
                  <a:pt x="11870" y="8647"/>
                </a:lnTo>
                <a:lnTo>
                  <a:pt x="14948" y="5911"/>
                </a:lnTo>
                <a:lnTo>
                  <a:pt x="15070" y="5789"/>
                </a:lnTo>
                <a:lnTo>
                  <a:pt x="15119" y="5692"/>
                </a:lnTo>
                <a:lnTo>
                  <a:pt x="15143" y="5594"/>
                </a:lnTo>
                <a:lnTo>
                  <a:pt x="15143" y="5521"/>
                </a:lnTo>
                <a:lnTo>
                  <a:pt x="15094" y="5423"/>
                </a:lnTo>
                <a:lnTo>
                  <a:pt x="15021" y="5374"/>
                </a:lnTo>
                <a:lnTo>
                  <a:pt x="14899" y="5325"/>
                </a:lnTo>
                <a:lnTo>
                  <a:pt x="14752" y="5301"/>
                </a:lnTo>
                <a:lnTo>
                  <a:pt x="10649" y="4886"/>
                </a:lnTo>
                <a:lnTo>
                  <a:pt x="10478" y="4861"/>
                </a:lnTo>
                <a:lnTo>
                  <a:pt x="10332" y="4788"/>
                </a:lnTo>
                <a:lnTo>
                  <a:pt x="10161" y="4715"/>
                </a:lnTo>
                <a:lnTo>
                  <a:pt x="10014" y="4617"/>
                </a:lnTo>
                <a:lnTo>
                  <a:pt x="9868" y="4495"/>
                </a:lnTo>
                <a:lnTo>
                  <a:pt x="9746" y="4373"/>
                </a:lnTo>
                <a:lnTo>
                  <a:pt x="9624" y="4226"/>
                </a:lnTo>
                <a:lnTo>
                  <a:pt x="9550" y="4104"/>
                </a:lnTo>
                <a:lnTo>
                  <a:pt x="7890" y="294"/>
                </a:lnTo>
                <a:lnTo>
                  <a:pt x="7816" y="172"/>
                </a:lnTo>
                <a:lnTo>
                  <a:pt x="7743" y="74"/>
                </a:lnTo>
                <a:lnTo>
                  <a:pt x="7645" y="25"/>
                </a:lnTo>
                <a:lnTo>
                  <a:pt x="7572" y="1"/>
                </a:lnTo>
                <a:close/>
              </a:path>
            </a:pathLst>
          </a:custGeom>
          <a:solidFill>
            <a:srgbClr val="FF00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 name="Google Shape;795;p48">
            <a:extLst>
              <a:ext uri="{FF2B5EF4-FFF2-40B4-BE49-F238E27FC236}">
                <a16:creationId xmlns="" xmlns:a16="http://schemas.microsoft.com/office/drawing/2014/main" id="{0218CF3D-809E-4B12-ADFD-AEE49D4D15C8}"/>
              </a:ext>
            </a:extLst>
          </p:cNvPr>
          <p:cNvSpPr/>
          <p:nvPr/>
        </p:nvSpPr>
        <p:spPr>
          <a:xfrm>
            <a:off x="3521406" y="4707079"/>
            <a:ext cx="422013" cy="412553"/>
          </a:xfrm>
          <a:custGeom>
            <a:avLst/>
            <a:gdLst/>
            <a:ahLst/>
            <a:cxnLst/>
            <a:rect l="l" t="t" r="r" b="b"/>
            <a:pathLst>
              <a:path w="15144" h="14460" extrusionOk="0">
                <a:moveTo>
                  <a:pt x="7572" y="1"/>
                </a:moveTo>
                <a:lnTo>
                  <a:pt x="7499" y="25"/>
                </a:lnTo>
                <a:lnTo>
                  <a:pt x="7401" y="74"/>
                </a:lnTo>
                <a:lnTo>
                  <a:pt x="7328" y="172"/>
                </a:lnTo>
                <a:lnTo>
                  <a:pt x="7255" y="294"/>
                </a:lnTo>
                <a:lnTo>
                  <a:pt x="5594" y="4104"/>
                </a:lnTo>
                <a:lnTo>
                  <a:pt x="5521" y="4226"/>
                </a:lnTo>
                <a:lnTo>
                  <a:pt x="5398" y="4373"/>
                </a:lnTo>
                <a:lnTo>
                  <a:pt x="5276" y="4495"/>
                </a:lnTo>
                <a:lnTo>
                  <a:pt x="5130" y="4617"/>
                </a:lnTo>
                <a:lnTo>
                  <a:pt x="4983" y="4715"/>
                </a:lnTo>
                <a:lnTo>
                  <a:pt x="4812" y="4788"/>
                </a:lnTo>
                <a:lnTo>
                  <a:pt x="4666" y="4861"/>
                </a:lnTo>
                <a:lnTo>
                  <a:pt x="4495" y="4886"/>
                </a:lnTo>
                <a:lnTo>
                  <a:pt x="392" y="5301"/>
                </a:lnTo>
                <a:lnTo>
                  <a:pt x="245" y="5325"/>
                </a:lnTo>
                <a:lnTo>
                  <a:pt x="123" y="5374"/>
                </a:lnTo>
                <a:lnTo>
                  <a:pt x="50" y="5423"/>
                </a:lnTo>
                <a:lnTo>
                  <a:pt x="1" y="5521"/>
                </a:lnTo>
                <a:lnTo>
                  <a:pt x="1" y="5594"/>
                </a:lnTo>
                <a:lnTo>
                  <a:pt x="25" y="5692"/>
                </a:lnTo>
                <a:lnTo>
                  <a:pt x="74" y="5789"/>
                </a:lnTo>
                <a:lnTo>
                  <a:pt x="196" y="5911"/>
                </a:lnTo>
                <a:lnTo>
                  <a:pt x="3274" y="8647"/>
                </a:lnTo>
                <a:lnTo>
                  <a:pt x="3396" y="8769"/>
                </a:lnTo>
                <a:lnTo>
                  <a:pt x="3493" y="8915"/>
                </a:lnTo>
                <a:lnTo>
                  <a:pt x="3567" y="9086"/>
                </a:lnTo>
                <a:lnTo>
                  <a:pt x="3640" y="9257"/>
                </a:lnTo>
                <a:lnTo>
                  <a:pt x="3689" y="9428"/>
                </a:lnTo>
                <a:lnTo>
                  <a:pt x="3713" y="9599"/>
                </a:lnTo>
                <a:lnTo>
                  <a:pt x="3713" y="9770"/>
                </a:lnTo>
                <a:lnTo>
                  <a:pt x="3689" y="9941"/>
                </a:lnTo>
                <a:lnTo>
                  <a:pt x="2810" y="13995"/>
                </a:lnTo>
                <a:lnTo>
                  <a:pt x="2785" y="14142"/>
                </a:lnTo>
                <a:lnTo>
                  <a:pt x="2810" y="14240"/>
                </a:lnTo>
                <a:lnTo>
                  <a:pt x="2834" y="14337"/>
                </a:lnTo>
                <a:lnTo>
                  <a:pt x="2883" y="14411"/>
                </a:lnTo>
                <a:lnTo>
                  <a:pt x="2981" y="14435"/>
                </a:lnTo>
                <a:lnTo>
                  <a:pt x="3078" y="14459"/>
                </a:lnTo>
                <a:lnTo>
                  <a:pt x="3200" y="14411"/>
                </a:lnTo>
                <a:lnTo>
                  <a:pt x="3322" y="14362"/>
                </a:lnTo>
                <a:lnTo>
                  <a:pt x="6888" y="12261"/>
                </a:lnTo>
                <a:lnTo>
                  <a:pt x="7035" y="12188"/>
                </a:lnTo>
                <a:lnTo>
                  <a:pt x="7206" y="12139"/>
                </a:lnTo>
                <a:lnTo>
                  <a:pt x="7401" y="12115"/>
                </a:lnTo>
                <a:lnTo>
                  <a:pt x="7743" y="12115"/>
                </a:lnTo>
                <a:lnTo>
                  <a:pt x="7938" y="12139"/>
                </a:lnTo>
                <a:lnTo>
                  <a:pt x="8109" y="12188"/>
                </a:lnTo>
                <a:lnTo>
                  <a:pt x="8256" y="12261"/>
                </a:lnTo>
                <a:lnTo>
                  <a:pt x="11822" y="14362"/>
                </a:lnTo>
                <a:lnTo>
                  <a:pt x="11944" y="14411"/>
                </a:lnTo>
                <a:lnTo>
                  <a:pt x="12066" y="14459"/>
                </a:lnTo>
                <a:lnTo>
                  <a:pt x="12164" y="14435"/>
                </a:lnTo>
                <a:lnTo>
                  <a:pt x="12261" y="14411"/>
                </a:lnTo>
                <a:lnTo>
                  <a:pt x="12310" y="14337"/>
                </a:lnTo>
                <a:lnTo>
                  <a:pt x="12335" y="14240"/>
                </a:lnTo>
                <a:lnTo>
                  <a:pt x="12359" y="14142"/>
                </a:lnTo>
                <a:lnTo>
                  <a:pt x="12335" y="13995"/>
                </a:lnTo>
                <a:lnTo>
                  <a:pt x="11455" y="9941"/>
                </a:lnTo>
                <a:lnTo>
                  <a:pt x="11431" y="9770"/>
                </a:lnTo>
                <a:lnTo>
                  <a:pt x="11431" y="9599"/>
                </a:lnTo>
                <a:lnTo>
                  <a:pt x="11455" y="9428"/>
                </a:lnTo>
                <a:lnTo>
                  <a:pt x="11504" y="9257"/>
                </a:lnTo>
                <a:lnTo>
                  <a:pt x="11577" y="9086"/>
                </a:lnTo>
                <a:lnTo>
                  <a:pt x="11651" y="8915"/>
                </a:lnTo>
                <a:lnTo>
                  <a:pt x="11748" y="8769"/>
                </a:lnTo>
                <a:lnTo>
                  <a:pt x="11870" y="8647"/>
                </a:lnTo>
                <a:lnTo>
                  <a:pt x="14948" y="5911"/>
                </a:lnTo>
                <a:lnTo>
                  <a:pt x="15070" y="5789"/>
                </a:lnTo>
                <a:lnTo>
                  <a:pt x="15119" y="5692"/>
                </a:lnTo>
                <a:lnTo>
                  <a:pt x="15143" y="5594"/>
                </a:lnTo>
                <a:lnTo>
                  <a:pt x="15143" y="5521"/>
                </a:lnTo>
                <a:lnTo>
                  <a:pt x="15094" y="5423"/>
                </a:lnTo>
                <a:lnTo>
                  <a:pt x="15021" y="5374"/>
                </a:lnTo>
                <a:lnTo>
                  <a:pt x="14899" y="5325"/>
                </a:lnTo>
                <a:lnTo>
                  <a:pt x="14752" y="5301"/>
                </a:lnTo>
                <a:lnTo>
                  <a:pt x="10649" y="4886"/>
                </a:lnTo>
                <a:lnTo>
                  <a:pt x="10478" y="4861"/>
                </a:lnTo>
                <a:lnTo>
                  <a:pt x="10332" y="4788"/>
                </a:lnTo>
                <a:lnTo>
                  <a:pt x="10161" y="4715"/>
                </a:lnTo>
                <a:lnTo>
                  <a:pt x="10014" y="4617"/>
                </a:lnTo>
                <a:lnTo>
                  <a:pt x="9868" y="4495"/>
                </a:lnTo>
                <a:lnTo>
                  <a:pt x="9746" y="4373"/>
                </a:lnTo>
                <a:lnTo>
                  <a:pt x="9624" y="4226"/>
                </a:lnTo>
                <a:lnTo>
                  <a:pt x="9550" y="4104"/>
                </a:lnTo>
                <a:lnTo>
                  <a:pt x="7890" y="294"/>
                </a:lnTo>
                <a:lnTo>
                  <a:pt x="7816" y="172"/>
                </a:lnTo>
                <a:lnTo>
                  <a:pt x="7743" y="74"/>
                </a:lnTo>
                <a:lnTo>
                  <a:pt x="7645" y="25"/>
                </a:lnTo>
                <a:lnTo>
                  <a:pt x="7572" y="1"/>
                </a:lnTo>
                <a:close/>
              </a:path>
            </a:pathLst>
          </a:custGeom>
          <a:solidFill>
            <a:srgbClr val="FF00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 name="Google Shape;795;p48">
            <a:extLst>
              <a:ext uri="{FF2B5EF4-FFF2-40B4-BE49-F238E27FC236}">
                <a16:creationId xmlns="" xmlns:a16="http://schemas.microsoft.com/office/drawing/2014/main" id="{7A65EA7A-0A0C-4662-A351-670F20F0CA02}"/>
              </a:ext>
            </a:extLst>
          </p:cNvPr>
          <p:cNvSpPr/>
          <p:nvPr/>
        </p:nvSpPr>
        <p:spPr>
          <a:xfrm>
            <a:off x="3530438" y="5818805"/>
            <a:ext cx="422013" cy="412553"/>
          </a:xfrm>
          <a:custGeom>
            <a:avLst/>
            <a:gdLst/>
            <a:ahLst/>
            <a:cxnLst/>
            <a:rect l="l" t="t" r="r" b="b"/>
            <a:pathLst>
              <a:path w="15144" h="14460" extrusionOk="0">
                <a:moveTo>
                  <a:pt x="7572" y="1"/>
                </a:moveTo>
                <a:lnTo>
                  <a:pt x="7499" y="25"/>
                </a:lnTo>
                <a:lnTo>
                  <a:pt x="7401" y="74"/>
                </a:lnTo>
                <a:lnTo>
                  <a:pt x="7328" y="172"/>
                </a:lnTo>
                <a:lnTo>
                  <a:pt x="7255" y="294"/>
                </a:lnTo>
                <a:lnTo>
                  <a:pt x="5594" y="4104"/>
                </a:lnTo>
                <a:lnTo>
                  <a:pt x="5521" y="4226"/>
                </a:lnTo>
                <a:lnTo>
                  <a:pt x="5398" y="4373"/>
                </a:lnTo>
                <a:lnTo>
                  <a:pt x="5276" y="4495"/>
                </a:lnTo>
                <a:lnTo>
                  <a:pt x="5130" y="4617"/>
                </a:lnTo>
                <a:lnTo>
                  <a:pt x="4983" y="4715"/>
                </a:lnTo>
                <a:lnTo>
                  <a:pt x="4812" y="4788"/>
                </a:lnTo>
                <a:lnTo>
                  <a:pt x="4666" y="4861"/>
                </a:lnTo>
                <a:lnTo>
                  <a:pt x="4495" y="4886"/>
                </a:lnTo>
                <a:lnTo>
                  <a:pt x="392" y="5301"/>
                </a:lnTo>
                <a:lnTo>
                  <a:pt x="245" y="5325"/>
                </a:lnTo>
                <a:lnTo>
                  <a:pt x="123" y="5374"/>
                </a:lnTo>
                <a:lnTo>
                  <a:pt x="50" y="5423"/>
                </a:lnTo>
                <a:lnTo>
                  <a:pt x="1" y="5521"/>
                </a:lnTo>
                <a:lnTo>
                  <a:pt x="1" y="5594"/>
                </a:lnTo>
                <a:lnTo>
                  <a:pt x="25" y="5692"/>
                </a:lnTo>
                <a:lnTo>
                  <a:pt x="74" y="5789"/>
                </a:lnTo>
                <a:lnTo>
                  <a:pt x="196" y="5911"/>
                </a:lnTo>
                <a:lnTo>
                  <a:pt x="3274" y="8647"/>
                </a:lnTo>
                <a:lnTo>
                  <a:pt x="3396" y="8769"/>
                </a:lnTo>
                <a:lnTo>
                  <a:pt x="3493" y="8915"/>
                </a:lnTo>
                <a:lnTo>
                  <a:pt x="3567" y="9086"/>
                </a:lnTo>
                <a:lnTo>
                  <a:pt x="3640" y="9257"/>
                </a:lnTo>
                <a:lnTo>
                  <a:pt x="3689" y="9428"/>
                </a:lnTo>
                <a:lnTo>
                  <a:pt x="3713" y="9599"/>
                </a:lnTo>
                <a:lnTo>
                  <a:pt x="3713" y="9770"/>
                </a:lnTo>
                <a:lnTo>
                  <a:pt x="3689" y="9941"/>
                </a:lnTo>
                <a:lnTo>
                  <a:pt x="2810" y="13995"/>
                </a:lnTo>
                <a:lnTo>
                  <a:pt x="2785" y="14142"/>
                </a:lnTo>
                <a:lnTo>
                  <a:pt x="2810" y="14240"/>
                </a:lnTo>
                <a:lnTo>
                  <a:pt x="2834" y="14337"/>
                </a:lnTo>
                <a:lnTo>
                  <a:pt x="2883" y="14411"/>
                </a:lnTo>
                <a:lnTo>
                  <a:pt x="2981" y="14435"/>
                </a:lnTo>
                <a:lnTo>
                  <a:pt x="3078" y="14459"/>
                </a:lnTo>
                <a:lnTo>
                  <a:pt x="3200" y="14411"/>
                </a:lnTo>
                <a:lnTo>
                  <a:pt x="3322" y="14362"/>
                </a:lnTo>
                <a:lnTo>
                  <a:pt x="6888" y="12261"/>
                </a:lnTo>
                <a:lnTo>
                  <a:pt x="7035" y="12188"/>
                </a:lnTo>
                <a:lnTo>
                  <a:pt x="7206" y="12139"/>
                </a:lnTo>
                <a:lnTo>
                  <a:pt x="7401" y="12115"/>
                </a:lnTo>
                <a:lnTo>
                  <a:pt x="7743" y="12115"/>
                </a:lnTo>
                <a:lnTo>
                  <a:pt x="7938" y="12139"/>
                </a:lnTo>
                <a:lnTo>
                  <a:pt x="8109" y="12188"/>
                </a:lnTo>
                <a:lnTo>
                  <a:pt x="8256" y="12261"/>
                </a:lnTo>
                <a:lnTo>
                  <a:pt x="11822" y="14362"/>
                </a:lnTo>
                <a:lnTo>
                  <a:pt x="11944" y="14411"/>
                </a:lnTo>
                <a:lnTo>
                  <a:pt x="12066" y="14459"/>
                </a:lnTo>
                <a:lnTo>
                  <a:pt x="12164" y="14435"/>
                </a:lnTo>
                <a:lnTo>
                  <a:pt x="12261" y="14411"/>
                </a:lnTo>
                <a:lnTo>
                  <a:pt x="12310" y="14337"/>
                </a:lnTo>
                <a:lnTo>
                  <a:pt x="12335" y="14240"/>
                </a:lnTo>
                <a:lnTo>
                  <a:pt x="12359" y="14142"/>
                </a:lnTo>
                <a:lnTo>
                  <a:pt x="12335" y="13995"/>
                </a:lnTo>
                <a:lnTo>
                  <a:pt x="11455" y="9941"/>
                </a:lnTo>
                <a:lnTo>
                  <a:pt x="11431" y="9770"/>
                </a:lnTo>
                <a:lnTo>
                  <a:pt x="11431" y="9599"/>
                </a:lnTo>
                <a:lnTo>
                  <a:pt x="11455" y="9428"/>
                </a:lnTo>
                <a:lnTo>
                  <a:pt x="11504" y="9257"/>
                </a:lnTo>
                <a:lnTo>
                  <a:pt x="11577" y="9086"/>
                </a:lnTo>
                <a:lnTo>
                  <a:pt x="11651" y="8915"/>
                </a:lnTo>
                <a:lnTo>
                  <a:pt x="11748" y="8769"/>
                </a:lnTo>
                <a:lnTo>
                  <a:pt x="11870" y="8647"/>
                </a:lnTo>
                <a:lnTo>
                  <a:pt x="14948" y="5911"/>
                </a:lnTo>
                <a:lnTo>
                  <a:pt x="15070" y="5789"/>
                </a:lnTo>
                <a:lnTo>
                  <a:pt x="15119" y="5692"/>
                </a:lnTo>
                <a:lnTo>
                  <a:pt x="15143" y="5594"/>
                </a:lnTo>
                <a:lnTo>
                  <a:pt x="15143" y="5521"/>
                </a:lnTo>
                <a:lnTo>
                  <a:pt x="15094" y="5423"/>
                </a:lnTo>
                <a:lnTo>
                  <a:pt x="15021" y="5374"/>
                </a:lnTo>
                <a:lnTo>
                  <a:pt x="14899" y="5325"/>
                </a:lnTo>
                <a:lnTo>
                  <a:pt x="14752" y="5301"/>
                </a:lnTo>
                <a:lnTo>
                  <a:pt x="10649" y="4886"/>
                </a:lnTo>
                <a:lnTo>
                  <a:pt x="10478" y="4861"/>
                </a:lnTo>
                <a:lnTo>
                  <a:pt x="10332" y="4788"/>
                </a:lnTo>
                <a:lnTo>
                  <a:pt x="10161" y="4715"/>
                </a:lnTo>
                <a:lnTo>
                  <a:pt x="10014" y="4617"/>
                </a:lnTo>
                <a:lnTo>
                  <a:pt x="9868" y="4495"/>
                </a:lnTo>
                <a:lnTo>
                  <a:pt x="9746" y="4373"/>
                </a:lnTo>
                <a:lnTo>
                  <a:pt x="9624" y="4226"/>
                </a:lnTo>
                <a:lnTo>
                  <a:pt x="9550" y="4104"/>
                </a:lnTo>
                <a:lnTo>
                  <a:pt x="7890" y="294"/>
                </a:lnTo>
                <a:lnTo>
                  <a:pt x="7816" y="172"/>
                </a:lnTo>
                <a:lnTo>
                  <a:pt x="7743" y="74"/>
                </a:lnTo>
                <a:lnTo>
                  <a:pt x="7645" y="25"/>
                </a:lnTo>
                <a:lnTo>
                  <a:pt x="7572" y="1"/>
                </a:lnTo>
                <a:close/>
              </a:path>
            </a:pathLst>
          </a:custGeom>
          <a:solidFill>
            <a:srgbClr val="FF00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758497253"/>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 xmlns:a16="http://schemas.microsoft.com/office/drawing/2014/main"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7F279A11-F851-4DCC-A63A-D85426D6E5C5}"/>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4" name="Line 7">
            <a:extLst>
              <a:ext uri="{FF2B5EF4-FFF2-40B4-BE49-F238E27FC236}">
                <a16:creationId xmlns="" xmlns:a16="http://schemas.microsoft.com/office/drawing/2014/main" id="{BCBEB897-A340-4F4B-BD47-7B46D4208056}"/>
              </a:ext>
            </a:extLst>
          </p:cNvPr>
          <p:cNvSpPr>
            <a:spLocks noChangeShapeType="1"/>
          </p:cNvSpPr>
          <p:nvPr/>
        </p:nvSpPr>
        <p:spPr bwMode="auto">
          <a:xfrm>
            <a:off x="3512457" y="1019871"/>
            <a:ext cx="5788319"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5" name="TextBox 4">
            <a:extLst>
              <a:ext uri="{FF2B5EF4-FFF2-40B4-BE49-F238E27FC236}">
                <a16:creationId xmlns="" xmlns:a16="http://schemas.microsoft.com/office/drawing/2014/main" id="{11E7C23E-5916-4CFB-9FBC-5CE00654A43F}"/>
              </a:ext>
            </a:extLst>
          </p:cNvPr>
          <p:cNvSpPr txBox="1"/>
          <p:nvPr/>
        </p:nvSpPr>
        <p:spPr>
          <a:xfrm>
            <a:off x="3497591" y="1288076"/>
            <a:ext cx="5803185" cy="461665"/>
          </a:xfrm>
          <a:prstGeom prst="rect">
            <a:avLst/>
          </a:prstGeom>
          <a:noFill/>
          <a:ln>
            <a:solidFill>
              <a:srgbClr val="663300"/>
            </a:solidFill>
          </a:ln>
        </p:spPr>
        <p:txBody>
          <a:bodyPr wrap="square">
            <a:spAutoFit/>
          </a:bodyPr>
          <a:lstStyle/>
          <a:p>
            <a:pPr algn="ctr"/>
            <a:r>
              <a:rPr lang="en-US" sz="2400" b="1" i="0" dirty="0">
                <a:solidFill>
                  <a:srgbClr val="0070C0"/>
                </a:solidFill>
                <a:effectLst/>
                <a:latin typeface="+mj-lt"/>
              </a:rPr>
              <a:t>5.1.3.4. </a:t>
            </a:r>
            <a:r>
              <a:rPr lang="en-US" sz="2400" b="1" i="0" dirty="0" err="1">
                <a:solidFill>
                  <a:srgbClr val="0033CC"/>
                </a:solidFill>
                <a:effectLst/>
                <a:latin typeface="+mj-lt"/>
              </a:rPr>
              <a:t>Về</a:t>
            </a:r>
            <a:r>
              <a:rPr lang="en-US" sz="2400" b="1" i="0" dirty="0">
                <a:solidFill>
                  <a:srgbClr val="0033CC"/>
                </a:solidFill>
                <a:effectLst/>
                <a:latin typeface="+mj-lt"/>
              </a:rPr>
              <a:t> </a:t>
            </a:r>
            <a:r>
              <a:rPr lang="en-US" sz="2400" b="1" i="0" dirty="0" err="1">
                <a:solidFill>
                  <a:srgbClr val="0033CC"/>
                </a:solidFill>
                <a:effectLst/>
                <a:latin typeface="+mj-lt"/>
              </a:rPr>
              <a:t>quan</a:t>
            </a:r>
            <a:r>
              <a:rPr lang="en-US" sz="2400" b="1" i="0" dirty="0">
                <a:solidFill>
                  <a:srgbClr val="0033CC"/>
                </a:solidFill>
                <a:effectLst/>
                <a:latin typeface="+mj-lt"/>
              </a:rPr>
              <a:t> </a:t>
            </a:r>
            <a:r>
              <a:rPr lang="en-US" sz="2400" b="1" i="0" dirty="0" err="1">
                <a:solidFill>
                  <a:srgbClr val="0033CC"/>
                </a:solidFill>
                <a:effectLst/>
                <a:latin typeface="+mj-lt"/>
              </a:rPr>
              <a:t>hệ</a:t>
            </a:r>
            <a:r>
              <a:rPr lang="en-US" sz="2400" b="1" i="0" dirty="0">
                <a:solidFill>
                  <a:srgbClr val="0033CC"/>
                </a:solidFill>
                <a:effectLst/>
                <a:latin typeface="+mj-lt"/>
              </a:rPr>
              <a:t> </a:t>
            </a:r>
            <a:r>
              <a:rPr lang="en-US" sz="2400" b="1" i="0" dirty="0" err="1">
                <a:solidFill>
                  <a:srgbClr val="0033CC"/>
                </a:solidFill>
                <a:effectLst/>
                <a:latin typeface="+mj-lt"/>
              </a:rPr>
              <a:t>phân</a:t>
            </a:r>
            <a:r>
              <a:rPr lang="en-US" sz="2400" b="1" i="0" dirty="0">
                <a:solidFill>
                  <a:srgbClr val="0033CC"/>
                </a:solidFill>
                <a:effectLst/>
                <a:latin typeface="+mj-lt"/>
              </a:rPr>
              <a:t> </a:t>
            </a:r>
            <a:r>
              <a:rPr lang="en-US" sz="2400" b="1" i="0" dirty="0" err="1">
                <a:solidFill>
                  <a:srgbClr val="0033CC"/>
                </a:solidFill>
                <a:effectLst/>
                <a:latin typeface="+mj-lt"/>
              </a:rPr>
              <a:t>phối</a:t>
            </a:r>
            <a:endParaRPr lang="en-US" sz="2400" b="1" i="0" dirty="0">
              <a:solidFill>
                <a:srgbClr val="0033CC"/>
              </a:solidFill>
              <a:effectLst/>
              <a:latin typeface="+mj-lt"/>
            </a:endParaRPr>
          </a:p>
        </p:txBody>
      </p:sp>
      <p:sp>
        <p:nvSpPr>
          <p:cNvPr id="6" name="Line 4">
            <a:extLst>
              <a:ext uri="{FF2B5EF4-FFF2-40B4-BE49-F238E27FC236}">
                <a16:creationId xmlns="" xmlns:a16="http://schemas.microsoft.com/office/drawing/2014/main" id="{009C362C-C529-4519-A032-0048479DB67C}"/>
              </a:ext>
            </a:extLst>
          </p:cNvPr>
          <p:cNvSpPr>
            <a:spLocks noChangeShapeType="1"/>
          </p:cNvSpPr>
          <p:nvPr/>
        </p:nvSpPr>
        <p:spPr bwMode="auto">
          <a:xfrm>
            <a:off x="5389519" y="4024172"/>
            <a:ext cx="60960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nvGrpSpPr>
          <p:cNvPr id="7" name="Group 6">
            <a:extLst>
              <a:ext uri="{FF2B5EF4-FFF2-40B4-BE49-F238E27FC236}">
                <a16:creationId xmlns="" xmlns:a16="http://schemas.microsoft.com/office/drawing/2014/main" id="{56E45235-3DA7-41A9-8677-16DB53F1CC6F}"/>
              </a:ext>
            </a:extLst>
          </p:cNvPr>
          <p:cNvGrpSpPr>
            <a:grpSpLocks/>
          </p:cNvGrpSpPr>
          <p:nvPr/>
        </p:nvGrpSpPr>
        <p:grpSpPr bwMode="auto">
          <a:xfrm>
            <a:off x="5091069" y="2762496"/>
            <a:ext cx="990600" cy="381000"/>
            <a:chOff x="1492" y="1538"/>
            <a:chExt cx="624" cy="240"/>
          </a:xfrm>
        </p:grpSpPr>
        <p:sp>
          <p:nvSpPr>
            <p:cNvPr id="8" name="Line 7">
              <a:extLst>
                <a:ext uri="{FF2B5EF4-FFF2-40B4-BE49-F238E27FC236}">
                  <a16:creationId xmlns="" xmlns:a16="http://schemas.microsoft.com/office/drawing/2014/main" id="{3F47D7C6-8236-4F2F-8756-7523507D0E24}"/>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9" name="Line 8">
              <a:extLst>
                <a:ext uri="{FF2B5EF4-FFF2-40B4-BE49-F238E27FC236}">
                  <a16:creationId xmlns="" xmlns:a16="http://schemas.microsoft.com/office/drawing/2014/main" id="{59AD80E4-9168-47DE-A959-7420301AAB31}"/>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grpSp>
        <p:nvGrpSpPr>
          <p:cNvPr id="10" name="Group 9">
            <a:extLst>
              <a:ext uri="{FF2B5EF4-FFF2-40B4-BE49-F238E27FC236}">
                <a16:creationId xmlns="" xmlns:a16="http://schemas.microsoft.com/office/drawing/2014/main" id="{ADBC2CC1-8F65-4005-8E83-396AD44385D0}"/>
              </a:ext>
            </a:extLst>
          </p:cNvPr>
          <p:cNvGrpSpPr>
            <a:grpSpLocks/>
          </p:cNvGrpSpPr>
          <p:nvPr/>
        </p:nvGrpSpPr>
        <p:grpSpPr bwMode="auto">
          <a:xfrm>
            <a:off x="4895311" y="4939457"/>
            <a:ext cx="1066800" cy="304800"/>
            <a:chOff x="1444" y="3218"/>
            <a:chExt cx="672" cy="192"/>
          </a:xfrm>
        </p:grpSpPr>
        <p:sp>
          <p:nvSpPr>
            <p:cNvPr id="11" name="Line 10">
              <a:extLst>
                <a:ext uri="{FF2B5EF4-FFF2-40B4-BE49-F238E27FC236}">
                  <a16:creationId xmlns="" xmlns:a16="http://schemas.microsoft.com/office/drawing/2014/main" id="{4026D448-3C6B-4F69-95CD-57D15C65EC76}"/>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12" name="Line 11">
              <a:extLst>
                <a:ext uri="{FF2B5EF4-FFF2-40B4-BE49-F238E27FC236}">
                  <a16:creationId xmlns="" xmlns:a16="http://schemas.microsoft.com/office/drawing/2014/main" id="{7B2B1978-84F9-415E-B902-02B933C3A149}"/>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sp>
        <p:nvSpPr>
          <p:cNvPr id="13" name="AutoShape 12">
            <a:extLst>
              <a:ext uri="{FF2B5EF4-FFF2-40B4-BE49-F238E27FC236}">
                <a16:creationId xmlns="" xmlns:a16="http://schemas.microsoft.com/office/drawing/2014/main" id="{412102B9-1EA2-4A49-87BC-7A02275F7E7D}"/>
              </a:ext>
            </a:extLst>
          </p:cNvPr>
          <p:cNvSpPr>
            <a:spLocks noChangeArrowheads="1"/>
          </p:cNvSpPr>
          <p:nvPr/>
        </p:nvSpPr>
        <p:spPr bwMode="gray">
          <a:xfrm>
            <a:off x="6015446" y="2244612"/>
            <a:ext cx="3041467" cy="1000125"/>
          </a:xfrm>
          <a:prstGeom prst="roundRect">
            <a:avLst>
              <a:gd name="adj" fmla="val 50000"/>
            </a:avLst>
          </a:prstGeom>
          <a:solidFill>
            <a:srgbClr val="00B050"/>
          </a:solidFill>
          <a:ln w="19050">
            <a:solidFill>
              <a:schemeClr val="accent3"/>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 name="AutoShape 16">
            <a:extLst>
              <a:ext uri="{FF2B5EF4-FFF2-40B4-BE49-F238E27FC236}">
                <a16:creationId xmlns="" xmlns:a16="http://schemas.microsoft.com/office/drawing/2014/main" id="{06C2141A-FA4C-46B5-811E-199618926581}"/>
              </a:ext>
            </a:extLst>
          </p:cNvPr>
          <p:cNvSpPr>
            <a:spLocks noChangeArrowheads="1"/>
          </p:cNvSpPr>
          <p:nvPr/>
        </p:nvSpPr>
        <p:spPr bwMode="gray">
          <a:xfrm>
            <a:off x="6075318" y="3402822"/>
            <a:ext cx="3041467" cy="944223"/>
          </a:xfrm>
          <a:prstGeom prst="roundRect">
            <a:avLst>
              <a:gd name="adj" fmla="val 50000"/>
            </a:avLst>
          </a:prstGeom>
          <a:solidFill>
            <a:srgbClr val="7030A0"/>
          </a:solidFill>
          <a:ln w="19050">
            <a:solidFill>
              <a:schemeClr val="accent3"/>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5" name="Oval 18">
            <a:extLst>
              <a:ext uri="{FF2B5EF4-FFF2-40B4-BE49-F238E27FC236}">
                <a16:creationId xmlns="" xmlns:a16="http://schemas.microsoft.com/office/drawing/2014/main" id="{984FACF5-280B-4EFD-81B9-785640F2D232}"/>
              </a:ext>
            </a:extLst>
          </p:cNvPr>
          <p:cNvSpPr>
            <a:spLocks noChangeArrowheads="1"/>
          </p:cNvSpPr>
          <p:nvPr/>
        </p:nvSpPr>
        <p:spPr bwMode="gray">
          <a:xfrm>
            <a:off x="5986419" y="2651371"/>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6" name="Oval 20">
            <a:extLst>
              <a:ext uri="{FF2B5EF4-FFF2-40B4-BE49-F238E27FC236}">
                <a16:creationId xmlns="" xmlns:a16="http://schemas.microsoft.com/office/drawing/2014/main" id="{160A274F-BCF2-4CA2-B2C2-BD0A900A9666}"/>
              </a:ext>
            </a:extLst>
          </p:cNvPr>
          <p:cNvSpPr>
            <a:spLocks noChangeArrowheads="1"/>
          </p:cNvSpPr>
          <p:nvPr/>
        </p:nvSpPr>
        <p:spPr bwMode="gray">
          <a:xfrm>
            <a:off x="5972371" y="3866965"/>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7" name="AutoShape 24">
            <a:extLst>
              <a:ext uri="{FF2B5EF4-FFF2-40B4-BE49-F238E27FC236}">
                <a16:creationId xmlns="" xmlns:a16="http://schemas.microsoft.com/office/drawing/2014/main" id="{A77EB980-5657-4FDD-99EF-E01584529BA8}"/>
              </a:ext>
            </a:extLst>
          </p:cNvPr>
          <p:cNvSpPr>
            <a:spLocks noChangeArrowheads="1"/>
          </p:cNvSpPr>
          <p:nvPr/>
        </p:nvSpPr>
        <p:spPr bwMode="gray">
          <a:xfrm>
            <a:off x="6081669" y="4663215"/>
            <a:ext cx="3035116" cy="915706"/>
          </a:xfrm>
          <a:prstGeom prst="roundRect">
            <a:avLst>
              <a:gd name="adj" fmla="val 50000"/>
            </a:avLst>
          </a:prstGeom>
          <a:solidFill>
            <a:srgbClr val="00B0F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lvl="0" defTabSz="914400" fontAlgn="base">
              <a:spcBef>
                <a:spcPct val="0"/>
              </a:spcBef>
              <a:spcAft>
                <a:spcPct val="0"/>
              </a:spcAft>
              <a:buClrTx/>
              <a:buNone/>
            </a:pPr>
            <a:r>
              <a:rPr lang="en-US" altLang="en-US" sz="2000" dirty="0">
                <a:solidFill>
                  <a:schemeClr val="bg1"/>
                </a:solidFill>
                <a:latin typeface="Arial" pitchFamily="34" charset="0"/>
              </a:rPr>
              <a:t>      </a:t>
            </a:r>
            <a:endParaRPr kumimoji="0" lang="en-US" altLang="en-US" sz="20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8" name="Oval 26">
            <a:extLst>
              <a:ext uri="{FF2B5EF4-FFF2-40B4-BE49-F238E27FC236}">
                <a16:creationId xmlns="" xmlns:a16="http://schemas.microsoft.com/office/drawing/2014/main" id="{ED0BFCFD-6470-4AD6-94E9-5A108D606A0A}"/>
              </a:ext>
            </a:extLst>
          </p:cNvPr>
          <p:cNvSpPr>
            <a:spLocks noChangeArrowheads="1"/>
          </p:cNvSpPr>
          <p:nvPr/>
        </p:nvSpPr>
        <p:spPr bwMode="gray">
          <a:xfrm>
            <a:off x="5961018" y="5105439"/>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19" name="Group 27">
            <a:extLst>
              <a:ext uri="{FF2B5EF4-FFF2-40B4-BE49-F238E27FC236}">
                <a16:creationId xmlns="" xmlns:a16="http://schemas.microsoft.com/office/drawing/2014/main" id="{062D2BD4-D50C-48D0-B480-60FC177BB1D1}"/>
              </a:ext>
            </a:extLst>
          </p:cNvPr>
          <p:cNvGrpSpPr>
            <a:grpSpLocks/>
          </p:cNvGrpSpPr>
          <p:nvPr/>
        </p:nvGrpSpPr>
        <p:grpSpPr bwMode="auto">
          <a:xfrm>
            <a:off x="2533469" y="2702864"/>
            <a:ext cx="2839201" cy="2650920"/>
            <a:chOff x="192" y="1835"/>
            <a:chExt cx="1572" cy="1277"/>
          </a:xfrm>
        </p:grpSpPr>
        <p:sp>
          <p:nvSpPr>
            <p:cNvPr id="20" name="Oval 28">
              <a:extLst>
                <a:ext uri="{FF2B5EF4-FFF2-40B4-BE49-F238E27FC236}">
                  <a16:creationId xmlns="" xmlns:a16="http://schemas.microsoft.com/office/drawing/2014/main" id="{D389E699-1401-44CB-958B-B890ABC52F93}"/>
                </a:ext>
              </a:extLst>
            </p:cNvPr>
            <p:cNvSpPr>
              <a:spLocks noChangeArrowheads="1"/>
            </p:cNvSpPr>
            <p:nvPr/>
          </p:nvSpPr>
          <p:spPr bwMode="gray">
            <a:xfrm>
              <a:off x="192" y="2309"/>
              <a:ext cx="164" cy="327"/>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1" name="Oval 29">
              <a:extLst>
                <a:ext uri="{FF2B5EF4-FFF2-40B4-BE49-F238E27FC236}">
                  <a16:creationId xmlns="" xmlns:a16="http://schemas.microsoft.com/office/drawing/2014/main" id="{2A1D43A3-9778-428C-8CCD-699A3BF372FA}"/>
                </a:ext>
              </a:extLst>
            </p:cNvPr>
            <p:cNvSpPr>
              <a:spLocks noChangeArrowheads="1"/>
            </p:cNvSpPr>
            <p:nvPr/>
          </p:nvSpPr>
          <p:spPr bwMode="gray">
            <a:xfrm>
              <a:off x="303" y="2308"/>
              <a:ext cx="1461" cy="327"/>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2" name="Oval 30">
              <a:extLst>
                <a:ext uri="{FF2B5EF4-FFF2-40B4-BE49-F238E27FC236}">
                  <a16:creationId xmlns="" xmlns:a16="http://schemas.microsoft.com/office/drawing/2014/main" id="{E4A2C14D-01E8-4235-80EC-924653503A03}"/>
                </a:ext>
              </a:extLst>
            </p:cNvPr>
            <p:cNvSpPr>
              <a:spLocks noChangeArrowheads="1"/>
            </p:cNvSpPr>
            <p:nvPr/>
          </p:nvSpPr>
          <p:spPr bwMode="gray">
            <a:xfrm>
              <a:off x="288" y="2321"/>
              <a:ext cx="1461" cy="327"/>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3" name="Oval 31">
              <a:extLst>
                <a:ext uri="{FF2B5EF4-FFF2-40B4-BE49-F238E27FC236}">
                  <a16:creationId xmlns="" xmlns:a16="http://schemas.microsoft.com/office/drawing/2014/main" id="{D5B341D9-3C0B-426B-9FD0-FAF429C82995}"/>
                </a:ext>
              </a:extLst>
            </p:cNvPr>
            <p:cNvSpPr>
              <a:spLocks noChangeArrowheads="1"/>
            </p:cNvSpPr>
            <p:nvPr/>
          </p:nvSpPr>
          <p:spPr bwMode="gray">
            <a:xfrm>
              <a:off x="375" y="2308"/>
              <a:ext cx="1317" cy="327"/>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 name="Oval 32">
              <a:extLst>
                <a:ext uri="{FF2B5EF4-FFF2-40B4-BE49-F238E27FC236}">
                  <a16:creationId xmlns="" xmlns:a16="http://schemas.microsoft.com/office/drawing/2014/main" id="{F58365F7-E15A-4C36-979E-95E751346BB4}"/>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5" name="Oval 33">
              <a:extLst>
                <a:ext uri="{FF2B5EF4-FFF2-40B4-BE49-F238E27FC236}">
                  <a16:creationId xmlns="" xmlns:a16="http://schemas.microsoft.com/office/drawing/2014/main" id="{11CDE53E-88BA-4565-A6D2-EAA0B050998B}"/>
                </a:ext>
              </a:extLst>
            </p:cNvPr>
            <p:cNvSpPr>
              <a:spLocks noChangeArrowheads="1"/>
            </p:cNvSpPr>
            <p:nvPr/>
          </p:nvSpPr>
          <p:spPr bwMode="gray">
            <a:xfrm>
              <a:off x="412" y="1842"/>
              <a:ext cx="1246" cy="1246"/>
            </a:xfrm>
            <a:prstGeom prst="ellipse">
              <a:avLst/>
            </a:prstGeom>
            <a:solidFill>
              <a:srgbClr val="FF0066"/>
            </a:solidFill>
            <a:ln w="9525" algn="ctr">
              <a:solidFill>
                <a:srgbClr val="FF0066"/>
              </a:solidFill>
              <a:round/>
              <a:headEnd/>
              <a:tailEnd/>
            </a:ln>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26" name="TextBox 25">
            <a:extLst>
              <a:ext uri="{FF2B5EF4-FFF2-40B4-BE49-F238E27FC236}">
                <a16:creationId xmlns="" xmlns:a16="http://schemas.microsoft.com/office/drawing/2014/main" id="{320A414D-E24F-48EA-9684-D1B71FADE64B}"/>
              </a:ext>
            </a:extLst>
          </p:cNvPr>
          <p:cNvSpPr txBox="1"/>
          <p:nvPr/>
        </p:nvSpPr>
        <p:spPr>
          <a:xfrm>
            <a:off x="3326156" y="3244737"/>
            <a:ext cx="1506459" cy="1446550"/>
          </a:xfrm>
          <a:prstGeom prst="rect">
            <a:avLst/>
          </a:prstGeom>
          <a:noFill/>
        </p:spPr>
        <p:txBody>
          <a:bodyPr wrap="square">
            <a:spAutoFit/>
          </a:bodyPr>
          <a:lstStyle/>
          <a:p>
            <a:pPr algn="ctr"/>
            <a:r>
              <a:rPr lang="en-US" altLang="en-US" sz="2200" b="1" dirty="0" err="1">
                <a:solidFill>
                  <a:schemeClr val="bg1"/>
                </a:solidFill>
                <a:latin typeface="Arial" panose="020B0604020202020204" pitchFamily="34" charset="0"/>
                <a:ea typeface="Arial Unicode MS"/>
                <a:cs typeface="Times New Roman" panose="02020603050405020304" pitchFamily="18" charset="0"/>
              </a:rPr>
              <a:t>Nhiều</a:t>
            </a:r>
            <a:r>
              <a:rPr lang="en-US" altLang="en-US" sz="2200" b="1" dirty="0">
                <a:solidFill>
                  <a:schemeClr val="bg1"/>
                </a:solidFill>
                <a:latin typeface="Arial" panose="020B0604020202020204" pitchFamily="34" charset="0"/>
                <a:ea typeface="Arial Unicode MS"/>
                <a:cs typeface="Times New Roman" panose="02020603050405020304" pitchFamily="18" charset="0"/>
              </a:rPr>
              <a:t> </a:t>
            </a:r>
            <a:r>
              <a:rPr lang="en-US" altLang="en-US" sz="2200" b="1" dirty="0" err="1">
                <a:solidFill>
                  <a:schemeClr val="bg1"/>
                </a:solidFill>
                <a:latin typeface="Arial" panose="020B0604020202020204" pitchFamily="34" charset="0"/>
                <a:ea typeface="Arial Unicode MS"/>
                <a:cs typeface="Times New Roman" panose="02020603050405020304" pitchFamily="18" charset="0"/>
              </a:rPr>
              <a:t>hình</a:t>
            </a:r>
            <a:r>
              <a:rPr lang="en-US" altLang="en-US" sz="2200" b="1" dirty="0">
                <a:solidFill>
                  <a:schemeClr val="bg1"/>
                </a:solidFill>
                <a:latin typeface="Arial" panose="020B0604020202020204" pitchFamily="34" charset="0"/>
                <a:ea typeface="Arial Unicode MS"/>
                <a:cs typeface="Times New Roman" panose="02020603050405020304" pitchFamily="18" charset="0"/>
              </a:rPr>
              <a:t> </a:t>
            </a:r>
            <a:r>
              <a:rPr lang="en-US" altLang="en-US" sz="2200" b="1" dirty="0" err="1">
                <a:solidFill>
                  <a:schemeClr val="bg1"/>
                </a:solidFill>
                <a:latin typeface="Arial" panose="020B0604020202020204" pitchFamily="34" charset="0"/>
                <a:ea typeface="Arial Unicode MS"/>
                <a:cs typeface="Times New Roman" panose="02020603050405020304" pitchFamily="18" charset="0"/>
              </a:rPr>
              <a:t>thức</a:t>
            </a:r>
            <a:r>
              <a:rPr lang="en-US" altLang="en-US" sz="2200" b="1" dirty="0">
                <a:solidFill>
                  <a:schemeClr val="bg1"/>
                </a:solidFill>
                <a:latin typeface="Arial" panose="020B0604020202020204" pitchFamily="34" charset="0"/>
                <a:ea typeface="Arial Unicode MS"/>
                <a:cs typeface="Times New Roman" panose="02020603050405020304" pitchFamily="18" charset="0"/>
              </a:rPr>
              <a:t> </a:t>
            </a:r>
            <a:r>
              <a:rPr lang="en-US" altLang="en-US" sz="2200" b="1" dirty="0" err="1">
                <a:solidFill>
                  <a:schemeClr val="bg1"/>
                </a:solidFill>
                <a:latin typeface="Arial" panose="020B0604020202020204" pitchFamily="34" charset="0"/>
                <a:ea typeface="Arial Unicode MS"/>
                <a:cs typeface="Times New Roman" panose="02020603050405020304" pitchFamily="18" charset="0"/>
              </a:rPr>
              <a:t>phân</a:t>
            </a:r>
            <a:r>
              <a:rPr lang="en-US" altLang="en-US" sz="2200" b="1" dirty="0">
                <a:solidFill>
                  <a:schemeClr val="bg1"/>
                </a:solidFill>
                <a:latin typeface="Arial" panose="020B0604020202020204" pitchFamily="34" charset="0"/>
                <a:ea typeface="Arial Unicode MS"/>
                <a:cs typeface="Times New Roman" panose="02020603050405020304" pitchFamily="18" charset="0"/>
              </a:rPr>
              <a:t> </a:t>
            </a:r>
            <a:r>
              <a:rPr lang="en-US" altLang="en-US" sz="2200" b="1" dirty="0" err="1">
                <a:solidFill>
                  <a:schemeClr val="bg1"/>
                </a:solidFill>
                <a:latin typeface="Arial" panose="020B0604020202020204" pitchFamily="34" charset="0"/>
                <a:ea typeface="Arial Unicode MS"/>
                <a:cs typeface="Times New Roman" panose="02020603050405020304" pitchFamily="18" charset="0"/>
              </a:rPr>
              <a:t>phối</a:t>
            </a:r>
            <a:endParaRPr kumimoji="0" lang="en-US" altLang="en-US" sz="2200" b="1" i="0" u="none" strike="noStrike" kern="1200" cap="none" spc="0" normalizeH="0" noProof="0" dirty="0">
              <a:ln>
                <a:noFill/>
              </a:ln>
              <a:solidFill>
                <a:schemeClr val="bg1"/>
              </a:solidFill>
              <a:effectLst/>
              <a:uLnTx/>
              <a:uFillTx/>
              <a:latin typeface="Arial" panose="020B0604020202020204" pitchFamily="34" charset="0"/>
              <a:ea typeface="Arial Unicode MS"/>
              <a:cs typeface="Times New Roman" panose="02020603050405020304" pitchFamily="18" charset="0"/>
            </a:endParaRPr>
          </a:p>
        </p:txBody>
      </p:sp>
      <p:sp>
        <p:nvSpPr>
          <p:cNvPr id="27" name="TextBox 26">
            <a:extLst>
              <a:ext uri="{FF2B5EF4-FFF2-40B4-BE49-F238E27FC236}">
                <a16:creationId xmlns="" xmlns:a16="http://schemas.microsoft.com/office/drawing/2014/main" id="{FAEC52C9-A3AD-40B2-BC08-22ABC57E0E0A}"/>
              </a:ext>
            </a:extLst>
          </p:cNvPr>
          <p:cNvSpPr txBox="1"/>
          <p:nvPr/>
        </p:nvSpPr>
        <p:spPr>
          <a:xfrm>
            <a:off x="6347230" y="2454796"/>
            <a:ext cx="2454279" cy="646331"/>
          </a:xfrm>
          <a:prstGeom prst="rect">
            <a:avLst/>
          </a:prstGeom>
          <a:noFill/>
        </p:spPr>
        <p:txBody>
          <a:bodyPr wrap="square">
            <a:spAutoFit/>
          </a:bodyPr>
          <a:lstStyle/>
          <a:p>
            <a:pPr algn="ctr"/>
            <a:r>
              <a:rPr lang="en-US" altLang="en-US" dirty="0">
                <a:solidFill>
                  <a:schemeClr val="bg1"/>
                </a:solidFill>
                <a:latin typeface="Arial" pitchFamily="34" charset="0"/>
              </a:rPr>
              <a:t>Theo </a:t>
            </a:r>
            <a:r>
              <a:rPr lang="en-US" altLang="en-US" dirty="0" err="1">
                <a:solidFill>
                  <a:schemeClr val="bg1"/>
                </a:solidFill>
                <a:latin typeface="Arial" pitchFamily="34" charset="0"/>
              </a:rPr>
              <a:t>kết</a:t>
            </a:r>
            <a:r>
              <a:rPr lang="en-US" altLang="en-US" dirty="0">
                <a:solidFill>
                  <a:schemeClr val="bg1"/>
                </a:solidFill>
                <a:latin typeface="Arial" pitchFamily="34" charset="0"/>
              </a:rPr>
              <a:t> </a:t>
            </a:r>
            <a:r>
              <a:rPr lang="en-US" altLang="en-US" dirty="0" err="1">
                <a:solidFill>
                  <a:schemeClr val="bg1"/>
                </a:solidFill>
                <a:latin typeface="Arial" pitchFamily="34" charset="0"/>
              </a:rPr>
              <a:t>quả</a:t>
            </a:r>
            <a:r>
              <a:rPr lang="en-US" altLang="en-US" dirty="0">
                <a:solidFill>
                  <a:schemeClr val="bg1"/>
                </a:solidFill>
                <a:latin typeface="Arial" pitchFamily="34" charset="0"/>
              </a:rPr>
              <a:t> lao </a:t>
            </a:r>
            <a:r>
              <a:rPr lang="en-US" altLang="en-US" dirty="0" err="1">
                <a:solidFill>
                  <a:schemeClr val="bg1"/>
                </a:solidFill>
                <a:latin typeface="Arial" pitchFamily="34" charset="0"/>
              </a:rPr>
              <a:t>động</a:t>
            </a:r>
            <a:endParaRPr lang="en-US" dirty="0">
              <a:solidFill>
                <a:schemeClr val="bg1"/>
              </a:solidFill>
            </a:endParaRPr>
          </a:p>
        </p:txBody>
      </p:sp>
      <p:sp>
        <p:nvSpPr>
          <p:cNvPr id="28" name="TextBox 27">
            <a:extLst>
              <a:ext uri="{FF2B5EF4-FFF2-40B4-BE49-F238E27FC236}">
                <a16:creationId xmlns="" xmlns:a16="http://schemas.microsoft.com/office/drawing/2014/main" id="{82B51C08-823B-4636-8FBC-9DFC62847FF6}"/>
              </a:ext>
            </a:extLst>
          </p:cNvPr>
          <p:cNvSpPr txBox="1"/>
          <p:nvPr/>
        </p:nvSpPr>
        <p:spPr>
          <a:xfrm>
            <a:off x="6226694" y="3557823"/>
            <a:ext cx="2638722" cy="646331"/>
          </a:xfrm>
          <a:prstGeom prst="rect">
            <a:avLst/>
          </a:prstGeom>
          <a:noFill/>
        </p:spPr>
        <p:txBody>
          <a:bodyPr wrap="square">
            <a:spAutoFit/>
          </a:bodyPr>
          <a:lstStyle/>
          <a:p>
            <a:pPr algn="ctr" eaLnBrk="1" hangingPunct="1">
              <a:spcBef>
                <a:spcPct val="20000"/>
              </a:spcBef>
              <a:defRPr/>
            </a:pPr>
            <a:r>
              <a:rPr lang="en-US" altLang="en-US" i="0" dirty="0">
                <a:solidFill>
                  <a:schemeClr val="bg1"/>
                </a:solidFill>
                <a:latin typeface="Arial" pitchFamily="34" charset="0"/>
              </a:rPr>
              <a:t>Theo </a:t>
            </a:r>
            <a:r>
              <a:rPr lang="en-US" altLang="en-US" i="0" dirty="0" err="1">
                <a:solidFill>
                  <a:schemeClr val="bg1"/>
                </a:solidFill>
                <a:latin typeface="Arial" pitchFamily="34" charset="0"/>
              </a:rPr>
              <a:t>hiệu</a:t>
            </a:r>
            <a:r>
              <a:rPr lang="en-US" altLang="en-US" i="0" dirty="0">
                <a:solidFill>
                  <a:schemeClr val="bg1"/>
                </a:solidFill>
                <a:latin typeface="Arial" pitchFamily="34" charset="0"/>
              </a:rPr>
              <a:t> </a:t>
            </a:r>
            <a:r>
              <a:rPr lang="en-US" altLang="en-US" i="0" dirty="0" err="1">
                <a:solidFill>
                  <a:schemeClr val="bg1"/>
                </a:solidFill>
                <a:latin typeface="Arial" pitchFamily="34" charset="0"/>
              </a:rPr>
              <a:t>quả</a:t>
            </a:r>
            <a:r>
              <a:rPr lang="en-US" altLang="en-US" i="0" dirty="0">
                <a:solidFill>
                  <a:schemeClr val="bg1"/>
                </a:solidFill>
                <a:latin typeface="Arial" pitchFamily="34" charset="0"/>
              </a:rPr>
              <a:t> </a:t>
            </a:r>
            <a:r>
              <a:rPr lang="en-US" altLang="en-US" i="0" dirty="0" err="1">
                <a:solidFill>
                  <a:schemeClr val="bg1"/>
                </a:solidFill>
                <a:latin typeface="Arial" pitchFamily="34" charset="0"/>
              </a:rPr>
              <a:t>kinh</a:t>
            </a:r>
            <a:r>
              <a:rPr lang="en-US" altLang="en-US" i="0" dirty="0">
                <a:solidFill>
                  <a:schemeClr val="bg1"/>
                </a:solidFill>
                <a:latin typeface="Arial" pitchFamily="34" charset="0"/>
              </a:rPr>
              <a:t> </a:t>
            </a:r>
            <a:r>
              <a:rPr lang="en-US" altLang="en-US" i="0" dirty="0" err="1">
                <a:solidFill>
                  <a:schemeClr val="bg1"/>
                </a:solidFill>
                <a:latin typeface="Arial" pitchFamily="34" charset="0"/>
              </a:rPr>
              <a:t>tế</a:t>
            </a:r>
            <a:r>
              <a:rPr lang="en-US" altLang="en-US" i="0" dirty="0">
                <a:solidFill>
                  <a:schemeClr val="bg1"/>
                </a:solidFill>
                <a:latin typeface="Arial" pitchFamily="34" charset="0"/>
              </a:rPr>
              <a:t>, </a:t>
            </a:r>
            <a:r>
              <a:rPr lang="en-US" altLang="en-US" i="0" dirty="0" err="1">
                <a:solidFill>
                  <a:schemeClr val="bg1"/>
                </a:solidFill>
                <a:latin typeface="Arial" pitchFamily="34" charset="0"/>
              </a:rPr>
              <a:t>theo</a:t>
            </a:r>
            <a:r>
              <a:rPr lang="en-US" altLang="en-US" i="0" dirty="0">
                <a:solidFill>
                  <a:schemeClr val="bg1"/>
                </a:solidFill>
                <a:latin typeface="Arial" pitchFamily="34" charset="0"/>
              </a:rPr>
              <a:t> </a:t>
            </a:r>
            <a:r>
              <a:rPr lang="en-US" altLang="en-US" dirty="0" err="1">
                <a:solidFill>
                  <a:schemeClr val="bg1"/>
                </a:solidFill>
                <a:latin typeface="Arial" pitchFamily="34" charset="0"/>
              </a:rPr>
              <a:t>đóng</a:t>
            </a:r>
            <a:r>
              <a:rPr lang="en-US" altLang="en-US" dirty="0">
                <a:solidFill>
                  <a:schemeClr val="bg1"/>
                </a:solidFill>
                <a:latin typeface="Arial" pitchFamily="34" charset="0"/>
              </a:rPr>
              <a:t> </a:t>
            </a:r>
            <a:r>
              <a:rPr lang="en-US" altLang="en-US" dirty="0" err="1">
                <a:solidFill>
                  <a:schemeClr val="bg1"/>
                </a:solidFill>
                <a:latin typeface="Arial" pitchFamily="34" charset="0"/>
              </a:rPr>
              <a:t>góp</a:t>
            </a:r>
            <a:r>
              <a:rPr lang="en-US" altLang="en-US" dirty="0">
                <a:solidFill>
                  <a:schemeClr val="bg1"/>
                </a:solidFill>
                <a:latin typeface="Arial" pitchFamily="34" charset="0"/>
              </a:rPr>
              <a:t> </a:t>
            </a:r>
            <a:r>
              <a:rPr lang="en-US" altLang="en-US" dirty="0" err="1">
                <a:solidFill>
                  <a:schemeClr val="bg1"/>
                </a:solidFill>
                <a:latin typeface="Arial" pitchFamily="34" charset="0"/>
              </a:rPr>
              <a:t>vốn</a:t>
            </a:r>
            <a:endParaRPr lang="en-US" altLang="en-US" i="0" dirty="0">
              <a:solidFill>
                <a:schemeClr val="bg1"/>
              </a:solidFill>
              <a:latin typeface="Arial" pitchFamily="34" charset="0"/>
            </a:endParaRPr>
          </a:p>
        </p:txBody>
      </p:sp>
      <p:sp>
        <p:nvSpPr>
          <p:cNvPr id="30" name="TextBox 29">
            <a:extLst>
              <a:ext uri="{FF2B5EF4-FFF2-40B4-BE49-F238E27FC236}">
                <a16:creationId xmlns="" xmlns:a16="http://schemas.microsoft.com/office/drawing/2014/main" id="{E46838F8-418F-4FA6-B5AF-90584447212B}"/>
              </a:ext>
            </a:extLst>
          </p:cNvPr>
          <p:cNvSpPr txBox="1"/>
          <p:nvPr/>
        </p:nvSpPr>
        <p:spPr>
          <a:xfrm>
            <a:off x="6237604" y="4741081"/>
            <a:ext cx="2834840" cy="646331"/>
          </a:xfrm>
          <a:prstGeom prst="rect">
            <a:avLst/>
          </a:prstGeom>
          <a:noFill/>
        </p:spPr>
        <p:txBody>
          <a:bodyPr wrap="square">
            <a:spAutoFit/>
          </a:bodyPr>
          <a:lstStyle/>
          <a:p>
            <a:pPr algn="ctr"/>
            <a:r>
              <a:rPr lang="en-US" altLang="en-US" sz="1800" dirty="0">
                <a:solidFill>
                  <a:schemeClr val="bg1"/>
                </a:solidFill>
                <a:latin typeface="Arial" pitchFamily="34" charset="0"/>
              </a:rPr>
              <a:t>Theo </a:t>
            </a:r>
            <a:r>
              <a:rPr lang="en-US" altLang="en-US" sz="1800" dirty="0" err="1">
                <a:solidFill>
                  <a:schemeClr val="bg1"/>
                </a:solidFill>
                <a:latin typeface="Arial" pitchFamily="34" charset="0"/>
              </a:rPr>
              <a:t>phúc</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lợi</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tập</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thể</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phúc</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lợi</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xã</a:t>
            </a:r>
            <a:r>
              <a:rPr lang="en-US" altLang="en-US" sz="1800" dirty="0">
                <a:solidFill>
                  <a:schemeClr val="bg1"/>
                </a:solidFill>
                <a:latin typeface="Arial" pitchFamily="34" charset="0"/>
              </a:rPr>
              <a:t> </a:t>
            </a:r>
            <a:r>
              <a:rPr lang="en-US" altLang="en-US" sz="1800" dirty="0" err="1">
                <a:solidFill>
                  <a:schemeClr val="bg1"/>
                </a:solidFill>
                <a:latin typeface="Arial" pitchFamily="34" charset="0"/>
              </a:rPr>
              <a:t>hội</a:t>
            </a:r>
            <a:endParaRPr lang="en-US" dirty="0"/>
          </a:p>
        </p:txBody>
      </p:sp>
      <p:sp>
        <p:nvSpPr>
          <p:cNvPr id="29" name="Minus Sign 28">
            <a:extLst>
              <a:ext uri="{FF2B5EF4-FFF2-40B4-BE49-F238E27FC236}">
                <a16:creationId xmlns="" xmlns:a16="http://schemas.microsoft.com/office/drawing/2014/main" id="{B8AC1519-E704-4BCA-B3BF-30280ECC76C7}"/>
              </a:ext>
            </a:extLst>
          </p:cNvPr>
          <p:cNvSpPr/>
          <p:nvPr/>
        </p:nvSpPr>
        <p:spPr>
          <a:xfrm rot="5400000">
            <a:off x="8586146" y="2553709"/>
            <a:ext cx="1298486" cy="335637"/>
          </a:xfrm>
          <a:prstGeom prst="mathMinus">
            <a:avLst/>
          </a:prstGeom>
          <a:solidFill>
            <a:srgbClr val="00B050"/>
          </a:solidFill>
          <a:ln>
            <a:solidFill>
              <a:srgbClr val="00B050"/>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dirty="0"/>
          </a:p>
        </p:txBody>
      </p:sp>
      <p:sp>
        <p:nvSpPr>
          <p:cNvPr id="32" name="TextBox 31">
            <a:extLst>
              <a:ext uri="{FF2B5EF4-FFF2-40B4-BE49-F238E27FC236}">
                <a16:creationId xmlns="" xmlns:a16="http://schemas.microsoft.com/office/drawing/2014/main" id="{EB81E3B5-9AC8-482E-BEC6-2F700E30C4E7}"/>
              </a:ext>
            </a:extLst>
          </p:cNvPr>
          <p:cNvSpPr txBox="1"/>
          <p:nvPr/>
        </p:nvSpPr>
        <p:spPr>
          <a:xfrm>
            <a:off x="9361998" y="2244612"/>
            <a:ext cx="2767312" cy="923330"/>
          </a:xfrm>
          <a:prstGeom prst="rect">
            <a:avLst/>
          </a:prstGeom>
          <a:noFill/>
        </p:spPr>
        <p:txBody>
          <a:bodyPr wrap="square">
            <a:spAutoFit/>
          </a:bodyPr>
          <a:lstStyle/>
          <a:p>
            <a:r>
              <a:rPr lang="en-US" dirty="0" err="1">
                <a:solidFill>
                  <a:srgbClr val="000000"/>
                </a:solidFill>
                <a:latin typeface="Arial" pitchFamily="34" charset="0"/>
              </a:rPr>
              <a:t>Làm</a:t>
            </a:r>
            <a:r>
              <a:rPr lang="en-US" dirty="0">
                <a:solidFill>
                  <a:srgbClr val="000000"/>
                </a:solidFill>
                <a:latin typeface="Arial" pitchFamily="34" charset="0"/>
              </a:rPr>
              <a:t> </a:t>
            </a:r>
            <a:r>
              <a:rPr lang="en-US" dirty="0" err="1">
                <a:solidFill>
                  <a:srgbClr val="000000"/>
                </a:solidFill>
                <a:latin typeface="Arial" pitchFamily="34" charset="0"/>
              </a:rPr>
              <a:t>nhiều</a:t>
            </a:r>
            <a:r>
              <a:rPr lang="en-US" dirty="0">
                <a:solidFill>
                  <a:srgbClr val="000000"/>
                </a:solidFill>
                <a:latin typeface="Arial" pitchFamily="34" charset="0"/>
              </a:rPr>
              <a:t> </a:t>
            </a:r>
            <a:r>
              <a:rPr lang="en-US" dirty="0" err="1">
                <a:solidFill>
                  <a:srgbClr val="000000"/>
                </a:solidFill>
                <a:latin typeface="Arial" pitchFamily="34" charset="0"/>
              </a:rPr>
              <a:t>hưởng</a:t>
            </a:r>
            <a:r>
              <a:rPr lang="en-US" dirty="0">
                <a:solidFill>
                  <a:srgbClr val="000000"/>
                </a:solidFill>
                <a:latin typeface="Arial" pitchFamily="34" charset="0"/>
              </a:rPr>
              <a:t> </a:t>
            </a:r>
            <a:r>
              <a:rPr lang="en-US" dirty="0" err="1">
                <a:solidFill>
                  <a:srgbClr val="000000"/>
                </a:solidFill>
                <a:latin typeface="Arial" pitchFamily="34" charset="0"/>
              </a:rPr>
              <a:t>nhiều</a:t>
            </a:r>
            <a:endParaRPr lang="en-US" dirty="0">
              <a:solidFill>
                <a:srgbClr val="000000"/>
              </a:solidFill>
              <a:latin typeface="Arial" pitchFamily="34" charset="0"/>
            </a:endParaRPr>
          </a:p>
          <a:p>
            <a:r>
              <a:rPr lang="en-US" dirty="0" err="1">
                <a:solidFill>
                  <a:srgbClr val="000000"/>
                </a:solidFill>
                <a:latin typeface="Arial" pitchFamily="34" charset="0"/>
              </a:rPr>
              <a:t>Làm</a:t>
            </a:r>
            <a:r>
              <a:rPr lang="en-US" dirty="0">
                <a:solidFill>
                  <a:srgbClr val="000000"/>
                </a:solidFill>
                <a:latin typeface="Arial" pitchFamily="34" charset="0"/>
              </a:rPr>
              <a:t> </a:t>
            </a:r>
            <a:r>
              <a:rPr lang="en-US" dirty="0" err="1">
                <a:solidFill>
                  <a:srgbClr val="000000"/>
                </a:solidFill>
                <a:latin typeface="Arial" pitchFamily="34" charset="0"/>
              </a:rPr>
              <a:t>ít</a:t>
            </a:r>
            <a:r>
              <a:rPr lang="en-US" dirty="0">
                <a:solidFill>
                  <a:srgbClr val="000000"/>
                </a:solidFill>
                <a:latin typeface="Arial" pitchFamily="34" charset="0"/>
              </a:rPr>
              <a:t> </a:t>
            </a:r>
            <a:r>
              <a:rPr lang="en-US" dirty="0" err="1">
                <a:solidFill>
                  <a:srgbClr val="000000"/>
                </a:solidFill>
                <a:latin typeface="Arial" pitchFamily="34" charset="0"/>
              </a:rPr>
              <a:t>hưởng</a:t>
            </a:r>
            <a:r>
              <a:rPr lang="en-US" dirty="0">
                <a:solidFill>
                  <a:srgbClr val="000000"/>
                </a:solidFill>
                <a:latin typeface="Arial" pitchFamily="34" charset="0"/>
              </a:rPr>
              <a:t> </a:t>
            </a:r>
            <a:r>
              <a:rPr lang="en-US" dirty="0" err="1">
                <a:solidFill>
                  <a:srgbClr val="000000"/>
                </a:solidFill>
                <a:latin typeface="Arial" pitchFamily="34" charset="0"/>
              </a:rPr>
              <a:t>ít</a:t>
            </a:r>
            <a:endParaRPr lang="en-US" dirty="0">
              <a:solidFill>
                <a:srgbClr val="000000"/>
              </a:solidFill>
              <a:latin typeface="Arial" pitchFamily="34" charset="0"/>
            </a:endParaRPr>
          </a:p>
          <a:p>
            <a:r>
              <a:rPr lang="en-US" dirty="0" err="1">
                <a:solidFill>
                  <a:srgbClr val="000000"/>
                </a:solidFill>
                <a:latin typeface="Arial" pitchFamily="34" charset="0"/>
              </a:rPr>
              <a:t>Không</a:t>
            </a:r>
            <a:r>
              <a:rPr lang="en-US" dirty="0">
                <a:solidFill>
                  <a:srgbClr val="000000"/>
                </a:solidFill>
                <a:latin typeface="Arial" pitchFamily="34" charset="0"/>
              </a:rPr>
              <a:t> </a:t>
            </a:r>
            <a:r>
              <a:rPr lang="en-US" dirty="0" err="1">
                <a:solidFill>
                  <a:srgbClr val="000000"/>
                </a:solidFill>
                <a:latin typeface="Arial" pitchFamily="34" charset="0"/>
              </a:rPr>
              <a:t>làm</a:t>
            </a:r>
            <a:r>
              <a:rPr lang="en-US" dirty="0">
                <a:solidFill>
                  <a:srgbClr val="000000"/>
                </a:solidFill>
                <a:latin typeface="Arial" pitchFamily="34" charset="0"/>
              </a:rPr>
              <a:t> </a:t>
            </a:r>
            <a:r>
              <a:rPr lang="en-US" dirty="0" err="1">
                <a:solidFill>
                  <a:srgbClr val="000000"/>
                </a:solidFill>
                <a:latin typeface="Arial" pitchFamily="34" charset="0"/>
              </a:rPr>
              <a:t>không</a:t>
            </a:r>
            <a:r>
              <a:rPr lang="en-US" dirty="0">
                <a:solidFill>
                  <a:srgbClr val="000000"/>
                </a:solidFill>
                <a:latin typeface="Arial" pitchFamily="34" charset="0"/>
              </a:rPr>
              <a:t> </a:t>
            </a:r>
            <a:r>
              <a:rPr lang="en-US" dirty="0" err="1">
                <a:solidFill>
                  <a:srgbClr val="000000"/>
                </a:solidFill>
                <a:latin typeface="Arial" pitchFamily="34" charset="0"/>
              </a:rPr>
              <a:t>hưởng</a:t>
            </a:r>
            <a:endParaRPr lang="en-US" dirty="0">
              <a:solidFill>
                <a:srgbClr val="000000"/>
              </a:solidFill>
            </a:endParaRPr>
          </a:p>
        </p:txBody>
      </p:sp>
      <p:sp>
        <p:nvSpPr>
          <p:cNvPr id="33" name="Minus Sign 32">
            <a:extLst>
              <a:ext uri="{FF2B5EF4-FFF2-40B4-BE49-F238E27FC236}">
                <a16:creationId xmlns="" xmlns:a16="http://schemas.microsoft.com/office/drawing/2014/main" id="{33F71C6D-831A-462B-8F59-014F98984F0A}"/>
              </a:ext>
            </a:extLst>
          </p:cNvPr>
          <p:cNvSpPr/>
          <p:nvPr/>
        </p:nvSpPr>
        <p:spPr>
          <a:xfrm rot="5400000">
            <a:off x="8601211" y="3691570"/>
            <a:ext cx="1298486" cy="335637"/>
          </a:xfrm>
          <a:prstGeom prst="mathMinus">
            <a:avLst/>
          </a:prstGeom>
          <a:solidFill>
            <a:srgbClr val="7030A0"/>
          </a:solidFill>
          <a:ln>
            <a:solidFill>
              <a:srgbClr val="7030A0"/>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dirty="0"/>
          </a:p>
        </p:txBody>
      </p:sp>
      <p:sp>
        <p:nvSpPr>
          <p:cNvPr id="34" name="Minus Sign 33">
            <a:extLst>
              <a:ext uri="{FF2B5EF4-FFF2-40B4-BE49-F238E27FC236}">
                <a16:creationId xmlns="" xmlns:a16="http://schemas.microsoft.com/office/drawing/2014/main" id="{05293496-DFAE-4EEC-82AE-E992913BA984}"/>
              </a:ext>
            </a:extLst>
          </p:cNvPr>
          <p:cNvSpPr/>
          <p:nvPr/>
        </p:nvSpPr>
        <p:spPr>
          <a:xfrm rot="5400000">
            <a:off x="8651532" y="4924039"/>
            <a:ext cx="1298486" cy="335637"/>
          </a:xfrm>
          <a:prstGeom prst="mathMinus">
            <a:avLst/>
          </a:prstGeom>
          <a:solidFill>
            <a:srgbClr val="00B0F0"/>
          </a:solidFill>
          <a:ln>
            <a:solidFill>
              <a:srgbClr val="00B0F0"/>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dirty="0"/>
          </a:p>
        </p:txBody>
      </p:sp>
      <p:pic>
        <p:nvPicPr>
          <p:cNvPr id="36" name="Picture 22" descr="Tỷ giá ngoại tệ ngày 27/4/2021: USD tiếp tục giảm">
            <a:extLst>
              <a:ext uri="{FF2B5EF4-FFF2-40B4-BE49-F238E27FC236}">
                <a16:creationId xmlns="" xmlns:a16="http://schemas.microsoft.com/office/drawing/2014/main" id="{732D2644-3609-4486-A4C5-397AE9FD1A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09084" y="3308471"/>
            <a:ext cx="2015297" cy="1116987"/>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 xmlns:a16="http://schemas.microsoft.com/office/drawing/2014/main" id="{4003CAF0-73F0-4473-A1B0-B7AA416C98C4}"/>
              </a:ext>
            </a:extLst>
          </p:cNvPr>
          <p:cNvSpPr txBox="1"/>
          <p:nvPr/>
        </p:nvSpPr>
        <p:spPr>
          <a:xfrm>
            <a:off x="9500296" y="4718399"/>
            <a:ext cx="2767312" cy="923330"/>
          </a:xfrm>
          <a:prstGeom prst="rect">
            <a:avLst/>
          </a:prstGeom>
          <a:noFill/>
        </p:spPr>
        <p:txBody>
          <a:bodyPr wrap="square">
            <a:spAutoFit/>
          </a:bodyPr>
          <a:lstStyle/>
          <a:p>
            <a:r>
              <a:rPr lang="en-US" dirty="0" err="1">
                <a:solidFill>
                  <a:srgbClr val="006600"/>
                </a:solidFill>
                <a:latin typeface="Arial" pitchFamily="34" charset="0"/>
              </a:rPr>
              <a:t>Quỹ</a:t>
            </a:r>
            <a:r>
              <a:rPr lang="en-US" dirty="0">
                <a:solidFill>
                  <a:srgbClr val="006600"/>
                </a:solidFill>
                <a:latin typeface="Arial" pitchFamily="34" charset="0"/>
              </a:rPr>
              <a:t> </a:t>
            </a:r>
            <a:r>
              <a:rPr lang="en-US" dirty="0" err="1">
                <a:solidFill>
                  <a:srgbClr val="006600"/>
                </a:solidFill>
                <a:latin typeface="Arial" pitchFamily="34" charset="0"/>
              </a:rPr>
              <a:t>xóa</a:t>
            </a:r>
            <a:r>
              <a:rPr lang="en-US" dirty="0">
                <a:solidFill>
                  <a:srgbClr val="006600"/>
                </a:solidFill>
                <a:latin typeface="Arial" pitchFamily="34" charset="0"/>
              </a:rPr>
              <a:t> </a:t>
            </a:r>
            <a:r>
              <a:rPr lang="en-US" dirty="0" err="1">
                <a:solidFill>
                  <a:srgbClr val="006600"/>
                </a:solidFill>
                <a:latin typeface="Arial" pitchFamily="34" charset="0"/>
              </a:rPr>
              <a:t>đói</a:t>
            </a:r>
            <a:r>
              <a:rPr lang="en-US" dirty="0">
                <a:solidFill>
                  <a:srgbClr val="006600"/>
                </a:solidFill>
                <a:latin typeface="Arial" pitchFamily="34" charset="0"/>
              </a:rPr>
              <a:t> </a:t>
            </a:r>
            <a:r>
              <a:rPr lang="en-US" dirty="0" err="1">
                <a:solidFill>
                  <a:srgbClr val="006600"/>
                </a:solidFill>
                <a:latin typeface="Arial" pitchFamily="34" charset="0"/>
              </a:rPr>
              <a:t>giảm</a:t>
            </a:r>
            <a:r>
              <a:rPr lang="en-US" dirty="0">
                <a:solidFill>
                  <a:srgbClr val="006600"/>
                </a:solidFill>
                <a:latin typeface="Arial" pitchFamily="34" charset="0"/>
              </a:rPr>
              <a:t> </a:t>
            </a:r>
            <a:r>
              <a:rPr lang="en-US" dirty="0" err="1">
                <a:solidFill>
                  <a:srgbClr val="006600"/>
                </a:solidFill>
                <a:latin typeface="Arial" pitchFamily="34" charset="0"/>
              </a:rPr>
              <a:t>nghèo</a:t>
            </a:r>
            <a:endParaRPr lang="en-US" dirty="0">
              <a:solidFill>
                <a:srgbClr val="006600"/>
              </a:solidFill>
              <a:latin typeface="Arial" pitchFamily="34" charset="0"/>
            </a:endParaRPr>
          </a:p>
          <a:p>
            <a:r>
              <a:rPr lang="en-US" dirty="0" err="1">
                <a:solidFill>
                  <a:srgbClr val="006600"/>
                </a:solidFill>
                <a:latin typeface="Arial" pitchFamily="34" charset="0"/>
              </a:rPr>
              <a:t>Quỹ</a:t>
            </a:r>
            <a:r>
              <a:rPr lang="en-US" dirty="0">
                <a:solidFill>
                  <a:srgbClr val="006600"/>
                </a:solidFill>
                <a:latin typeface="Arial" pitchFamily="34" charset="0"/>
              </a:rPr>
              <a:t> </a:t>
            </a:r>
            <a:r>
              <a:rPr lang="en-US" dirty="0" err="1">
                <a:solidFill>
                  <a:srgbClr val="006600"/>
                </a:solidFill>
                <a:latin typeface="Arial" pitchFamily="34" charset="0"/>
              </a:rPr>
              <a:t>đền</a:t>
            </a:r>
            <a:r>
              <a:rPr lang="en-US" dirty="0">
                <a:solidFill>
                  <a:srgbClr val="006600"/>
                </a:solidFill>
                <a:latin typeface="Arial" pitchFamily="34" charset="0"/>
              </a:rPr>
              <a:t> </a:t>
            </a:r>
            <a:r>
              <a:rPr lang="en-US" dirty="0" err="1">
                <a:solidFill>
                  <a:srgbClr val="006600"/>
                </a:solidFill>
                <a:latin typeface="Arial" pitchFamily="34" charset="0"/>
              </a:rPr>
              <a:t>ơn</a:t>
            </a:r>
            <a:r>
              <a:rPr lang="en-US" dirty="0">
                <a:solidFill>
                  <a:srgbClr val="006600"/>
                </a:solidFill>
                <a:latin typeface="Arial" pitchFamily="34" charset="0"/>
              </a:rPr>
              <a:t> </a:t>
            </a:r>
            <a:r>
              <a:rPr lang="en-US" dirty="0" err="1">
                <a:solidFill>
                  <a:srgbClr val="006600"/>
                </a:solidFill>
                <a:latin typeface="Arial" pitchFamily="34" charset="0"/>
              </a:rPr>
              <a:t>đáp</a:t>
            </a:r>
            <a:r>
              <a:rPr lang="en-US" dirty="0">
                <a:solidFill>
                  <a:srgbClr val="006600"/>
                </a:solidFill>
                <a:latin typeface="Arial" pitchFamily="34" charset="0"/>
              </a:rPr>
              <a:t> </a:t>
            </a:r>
            <a:r>
              <a:rPr lang="en-US" dirty="0" err="1">
                <a:solidFill>
                  <a:srgbClr val="006600"/>
                </a:solidFill>
                <a:latin typeface="Arial" pitchFamily="34" charset="0"/>
              </a:rPr>
              <a:t>nghĩa</a:t>
            </a:r>
            <a:endParaRPr lang="en-US" dirty="0">
              <a:solidFill>
                <a:srgbClr val="006600"/>
              </a:solidFill>
              <a:latin typeface="Arial" pitchFamily="34" charset="0"/>
            </a:endParaRPr>
          </a:p>
          <a:p>
            <a:r>
              <a:rPr lang="en-US" dirty="0" err="1">
                <a:solidFill>
                  <a:srgbClr val="006600"/>
                </a:solidFill>
                <a:latin typeface="Arial" pitchFamily="34" charset="0"/>
              </a:rPr>
              <a:t>Quỹ</a:t>
            </a:r>
            <a:r>
              <a:rPr lang="en-US" dirty="0">
                <a:solidFill>
                  <a:srgbClr val="006600"/>
                </a:solidFill>
                <a:latin typeface="Arial" pitchFamily="34" charset="0"/>
              </a:rPr>
              <a:t> </a:t>
            </a:r>
            <a:r>
              <a:rPr lang="en-US" dirty="0" err="1">
                <a:solidFill>
                  <a:srgbClr val="006600"/>
                </a:solidFill>
                <a:latin typeface="Arial" pitchFamily="34" charset="0"/>
              </a:rPr>
              <a:t>hưu</a:t>
            </a:r>
            <a:r>
              <a:rPr lang="en-US" dirty="0">
                <a:solidFill>
                  <a:srgbClr val="006600"/>
                </a:solidFill>
                <a:latin typeface="Arial" pitchFamily="34" charset="0"/>
              </a:rPr>
              <a:t> </a:t>
            </a:r>
            <a:r>
              <a:rPr lang="en-US" dirty="0" err="1">
                <a:solidFill>
                  <a:srgbClr val="006600"/>
                </a:solidFill>
                <a:latin typeface="Arial" pitchFamily="34" charset="0"/>
              </a:rPr>
              <a:t>trí</a:t>
            </a:r>
            <a:r>
              <a:rPr lang="en-US" dirty="0">
                <a:solidFill>
                  <a:srgbClr val="006600"/>
                </a:solidFill>
                <a:latin typeface="Arial" pitchFamily="34" charset="0"/>
              </a:rPr>
              <a:t>….</a:t>
            </a:r>
          </a:p>
        </p:txBody>
      </p:sp>
    </p:spTree>
    <p:extLst>
      <p:ext uri="{BB962C8B-B14F-4D97-AF65-F5344CB8AC3E}">
        <p14:creationId xmlns:p14="http://schemas.microsoft.com/office/powerpoint/2010/main" val="324270136"/>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그룹 28">
            <a:extLst>
              <a:ext uri="{FF2B5EF4-FFF2-40B4-BE49-F238E27FC236}">
                <a16:creationId xmlns="" xmlns:a16="http://schemas.microsoft.com/office/drawing/2014/main" id="{2453C9E5-C7D3-4EE3-975F-4E24140198CA}"/>
              </a:ext>
            </a:extLst>
          </p:cNvPr>
          <p:cNvGrpSpPr/>
          <p:nvPr/>
        </p:nvGrpSpPr>
        <p:grpSpPr>
          <a:xfrm>
            <a:off x="-400068" y="2754544"/>
            <a:ext cx="4678923" cy="4100286"/>
            <a:chOff x="857677" y="1615385"/>
            <a:chExt cx="4678923" cy="4623159"/>
          </a:xfrm>
          <a:effectLst>
            <a:outerShdw blurRad="50800" dist="38100" dir="5400000" algn="t" rotWithShape="0">
              <a:prstClr val="black">
                <a:alpha val="40000"/>
              </a:prstClr>
            </a:outerShdw>
          </a:effectLst>
        </p:grpSpPr>
        <p:sp>
          <p:nvSpPr>
            <p:cNvPr id="30" name="Block Arc 7">
              <a:extLst>
                <a:ext uri="{FF2B5EF4-FFF2-40B4-BE49-F238E27FC236}">
                  <a16:creationId xmlns="" xmlns:a16="http://schemas.microsoft.com/office/drawing/2014/main" id="{6BE71DD8-6CC4-4580-AED7-6F320F11A063}"/>
                </a:ext>
              </a:extLst>
            </p:cNvPr>
            <p:cNvSpPr/>
            <p:nvPr/>
          </p:nvSpPr>
          <p:spPr>
            <a:xfrm>
              <a:off x="857677" y="1615385"/>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2" name="Oval 56">
              <a:extLst>
                <a:ext uri="{FF2B5EF4-FFF2-40B4-BE49-F238E27FC236}">
                  <a16:creationId xmlns="" xmlns:a16="http://schemas.microsoft.com/office/drawing/2014/main" id="{95B998CA-A2C4-4496-AD40-5C134E1285FF}"/>
                </a:ext>
              </a:extLst>
            </p:cNvPr>
            <p:cNvSpPr/>
            <p:nvPr/>
          </p:nvSpPr>
          <p:spPr>
            <a:xfrm>
              <a:off x="5248568" y="2993078"/>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4" name="Oval 59">
              <a:extLst>
                <a:ext uri="{FF2B5EF4-FFF2-40B4-BE49-F238E27FC236}">
                  <a16:creationId xmlns="" xmlns:a16="http://schemas.microsoft.com/office/drawing/2014/main" id="{C6F9FA73-9FDE-4170-801E-F44AD53D94AD}"/>
                </a:ext>
              </a:extLst>
            </p:cNvPr>
            <p:cNvSpPr/>
            <p:nvPr/>
          </p:nvSpPr>
          <p:spPr>
            <a:xfrm>
              <a:off x="4388101" y="1926496"/>
              <a:ext cx="288032" cy="28803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Oval 60">
              <a:extLst>
                <a:ext uri="{FF2B5EF4-FFF2-40B4-BE49-F238E27FC236}">
                  <a16:creationId xmlns="" xmlns:a16="http://schemas.microsoft.com/office/drawing/2014/main" id="{F15CA8CA-D5D4-4EC5-A932-DF9B44C94387}"/>
                </a:ext>
              </a:extLst>
            </p:cNvPr>
            <p:cNvSpPr/>
            <p:nvPr/>
          </p:nvSpPr>
          <p:spPr>
            <a:xfrm>
              <a:off x="5095184" y="4790935"/>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54" name="그룹 53">
            <a:extLst>
              <a:ext uri="{FF2B5EF4-FFF2-40B4-BE49-F238E27FC236}">
                <a16:creationId xmlns="" xmlns:a16="http://schemas.microsoft.com/office/drawing/2014/main" id="{1518F486-5F6C-4E1D-9B59-B4DF1EC943ED}"/>
              </a:ext>
            </a:extLst>
          </p:cNvPr>
          <p:cNvGrpSpPr/>
          <p:nvPr/>
        </p:nvGrpSpPr>
        <p:grpSpPr>
          <a:xfrm>
            <a:off x="-167800" y="2910737"/>
            <a:ext cx="4250497" cy="3800993"/>
            <a:chOff x="735328" y="1762623"/>
            <a:chExt cx="4250497" cy="4250497"/>
          </a:xfrm>
          <a:effectLst>
            <a:outerShdw blurRad="50800" dist="38100" dir="5400000" algn="t" rotWithShape="0">
              <a:prstClr val="black">
                <a:alpha val="40000"/>
              </a:prstClr>
            </a:outerShdw>
          </a:effectLst>
        </p:grpSpPr>
        <p:sp>
          <p:nvSpPr>
            <p:cNvPr id="55" name="Block Arc 43">
              <a:extLst>
                <a:ext uri="{FF2B5EF4-FFF2-40B4-BE49-F238E27FC236}">
                  <a16:creationId xmlns="" xmlns:a16="http://schemas.microsoft.com/office/drawing/2014/main"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6" name="Block Arc 53">
              <a:extLst>
                <a:ext uri="{FF2B5EF4-FFF2-40B4-BE49-F238E27FC236}">
                  <a16:creationId xmlns="" xmlns:a16="http://schemas.microsoft.com/office/drawing/2014/main"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7" name="Block Arc 54">
              <a:extLst>
                <a:ext uri="{FF2B5EF4-FFF2-40B4-BE49-F238E27FC236}">
                  <a16:creationId xmlns="" xmlns:a16="http://schemas.microsoft.com/office/drawing/2014/main"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8" name="Block Arc 55">
              <a:extLst>
                <a:ext uri="{FF2B5EF4-FFF2-40B4-BE49-F238E27FC236}">
                  <a16:creationId xmlns="" xmlns:a16="http://schemas.microsoft.com/office/drawing/2014/main"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9" name="Block Arc 5">
              <a:extLst>
                <a:ext uri="{FF2B5EF4-FFF2-40B4-BE49-F238E27FC236}">
                  <a16:creationId xmlns="" xmlns:a16="http://schemas.microsoft.com/office/drawing/2014/main"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grpSp>
      <p:sp>
        <p:nvSpPr>
          <p:cNvPr id="61" name="Line 7">
            <a:extLst>
              <a:ext uri="{FF2B5EF4-FFF2-40B4-BE49-F238E27FC236}">
                <a16:creationId xmlns="" xmlns:a16="http://schemas.microsoft.com/office/drawing/2014/main" id="{8A5A0B7B-C86C-442D-9F00-24CEFE3ACE76}"/>
              </a:ext>
            </a:extLst>
          </p:cNvPr>
          <p:cNvSpPr>
            <a:spLocks noChangeShapeType="1"/>
          </p:cNvSpPr>
          <p:nvPr/>
        </p:nvSpPr>
        <p:spPr bwMode="auto">
          <a:xfrm>
            <a:off x="3774947" y="1095805"/>
            <a:ext cx="5190782"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1" name="TextBox 36">
            <a:extLst>
              <a:ext uri="{FF2B5EF4-FFF2-40B4-BE49-F238E27FC236}">
                <a16:creationId xmlns="" xmlns:a16="http://schemas.microsoft.com/office/drawing/2014/main" id="{22C4754D-2DC8-4EEF-B5EA-DC25A2A29CA2}"/>
              </a:ext>
            </a:extLst>
          </p:cNvPr>
          <p:cNvSpPr txBox="1">
            <a:spLocks noChangeArrowheads="1"/>
          </p:cNvSpPr>
          <p:nvPr/>
        </p:nvSpPr>
        <p:spPr bwMode="auto">
          <a:xfrm>
            <a:off x="6705808" y="3992028"/>
            <a:ext cx="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24" name="TextBox 23">
            <a:extLst>
              <a:ext uri="{FF2B5EF4-FFF2-40B4-BE49-F238E27FC236}">
                <a16:creationId xmlns="" xmlns:a16="http://schemas.microsoft.com/office/drawing/2014/main" id="{815EF50B-8250-4B39-8E67-075E72792D92}"/>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26" name="TextBox 25">
            <a:extLst>
              <a:ext uri="{FF2B5EF4-FFF2-40B4-BE49-F238E27FC236}">
                <a16:creationId xmlns="" xmlns:a16="http://schemas.microsoft.com/office/drawing/2014/main" id="{7D751AE9-D86C-40B8-AFEE-2C7E5D8F7888}"/>
              </a:ext>
            </a:extLst>
          </p:cNvPr>
          <p:cNvSpPr txBox="1"/>
          <p:nvPr/>
        </p:nvSpPr>
        <p:spPr>
          <a:xfrm>
            <a:off x="2459733" y="1402717"/>
            <a:ext cx="9340381" cy="400110"/>
          </a:xfrm>
          <a:prstGeom prst="rect">
            <a:avLst/>
          </a:prstGeom>
          <a:noFill/>
          <a:ln>
            <a:solidFill>
              <a:srgbClr val="663300"/>
            </a:solidFill>
          </a:ln>
        </p:spPr>
        <p:txBody>
          <a:bodyPr wrap="square">
            <a:spAutoFit/>
          </a:bodyPr>
          <a:lstStyle/>
          <a:p>
            <a:pPr algn="ctr"/>
            <a:r>
              <a:rPr lang="en-US" sz="2000" b="1" i="0" dirty="0">
                <a:solidFill>
                  <a:srgbClr val="0070C0"/>
                </a:solidFill>
                <a:effectLst/>
                <a:latin typeface="Arial" panose="020B0604020202020204" pitchFamily="34" charset="0"/>
                <a:cs typeface="Arial" panose="020B0604020202020204" pitchFamily="34" charset="0"/>
              </a:rPr>
              <a:t>5.1.3.5. </a:t>
            </a:r>
            <a:r>
              <a:rPr lang="vi-VN" sz="2000" b="1" i="0" dirty="0">
                <a:solidFill>
                  <a:srgbClr val="0070C0"/>
                </a:solidFill>
                <a:effectLst/>
                <a:latin typeface="Arial" panose="020B0604020202020204" pitchFamily="34" charset="0"/>
                <a:cs typeface="Arial" panose="020B0604020202020204" pitchFamily="34" charset="0"/>
              </a:rPr>
              <a:t>Về quan hệ giữa gắn tăng trưởng kinh tế với công bằng xã hội</a:t>
            </a:r>
            <a:endParaRPr lang="en-US" sz="2000" b="1" i="0" dirty="0">
              <a:solidFill>
                <a:srgbClr val="0070C0"/>
              </a:solidFill>
              <a:effectLst/>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DF94271B-46D6-48BC-B85E-20ED675750F2}"/>
              </a:ext>
            </a:extLst>
          </p:cNvPr>
          <p:cNvSpPr txBox="1"/>
          <p:nvPr/>
        </p:nvSpPr>
        <p:spPr>
          <a:xfrm>
            <a:off x="2624983" y="2109408"/>
            <a:ext cx="9009879" cy="400110"/>
          </a:xfrm>
          <a:prstGeom prst="rect">
            <a:avLst/>
          </a:prstGeom>
          <a:noFill/>
        </p:spPr>
        <p:txBody>
          <a:bodyPr wrap="square">
            <a:spAutoFit/>
          </a:bodyPr>
          <a:lstStyle/>
          <a:p>
            <a:pPr algn="ctr"/>
            <a:r>
              <a:rPr lang="vi-VN" sz="2000" b="0" i="0" dirty="0">
                <a:solidFill>
                  <a:srgbClr val="7030A0"/>
                </a:solidFill>
                <a:effectLst/>
                <a:latin typeface="Arial" panose="020B0604020202020204" pitchFamily="34" charset="0"/>
                <a:cs typeface="Arial" panose="020B0604020202020204" pitchFamily="34" charset="0"/>
              </a:rPr>
              <a:t>Nền kinh tế thị trường định hướng xã hội chủ nghĩa ở Việt Nam thực hiện</a:t>
            </a:r>
            <a:r>
              <a:rPr lang="en-US" sz="2000" dirty="0">
                <a:solidFill>
                  <a:srgbClr val="7030A0"/>
                </a:solidFill>
                <a:latin typeface="Arial" panose="020B0604020202020204" pitchFamily="34" charset="0"/>
                <a:cs typeface="Arial" panose="020B0604020202020204" pitchFamily="34" charset="0"/>
              </a:rPr>
              <a:t>:</a:t>
            </a:r>
          </a:p>
        </p:txBody>
      </p:sp>
      <p:sp>
        <p:nvSpPr>
          <p:cNvPr id="39" name="TextBox 38">
            <a:extLst>
              <a:ext uri="{FF2B5EF4-FFF2-40B4-BE49-F238E27FC236}">
                <a16:creationId xmlns="" xmlns:a16="http://schemas.microsoft.com/office/drawing/2014/main" id="{7355B53D-400B-4739-922A-00F24A96EA77}"/>
              </a:ext>
            </a:extLst>
          </p:cNvPr>
          <p:cNvSpPr txBox="1"/>
          <p:nvPr/>
        </p:nvSpPr>
        <p:spPr>
          <a:xfrm>
            <a:off x="3774947" y="2796431"/>
            <a:ext cx="6096000" cy="400110"/>
          </a:xfrm>
          <a:prstGeom prst="rect">
            <a:avLst/>
          </a:prstGeom>
          <a:noFill/>
        </p:spPr>
        <p:txBody>
          <a:bodyPr wrap="square">
            <a:spAutoFit/>
          </a:bodyPr>
          <a:lstStyle/>
          <a:p>
            <a:r>
              <a:rPr lang="en-US" sz="2000" dirty="0">
                <a:solidFill>
                  <a:srgbClr val="006600"/>
                </a:solidFill>
                <a:latin typeface="Arial" panose="020B0604020202020204" pitchFamily="34" charset="0"/>
                <a:cs typeface="Arial" panose="020B0604020202020204" pitchFamily="34" charset="0"/>
              </a:rPr>
              <a:t>G</a:t>
            </a:r>
            <a:r>
              <a:rPr lang="vi-VN" sz="2000" b="0" i="0" dirty="0">
                <a:solidFill>
                  <a:srgbClr val="006600"/>
                </a:solidFill>
                <a:effectLst/>
                <a:latin typeface="Arial" panose="020B0604020202020204" pitchFamily="34" charset="0"/>
                <a:cs typeface="Arial" panose="020B0604020202020204" pitchFamily="34" charset="0"/>
              </a:rPr>
              <a:t>ắn tăng trưởng kinh t</a:t>
            </a:r>
            <a:r>
              <a:rPr lang="en-US" sz="2000" b="0" i="0" dirty="0">
                <a:solidFill>
                  <a:srgbClr val="006600"/>
                </a:solidFill>
                <a:effectLst/>
                <a:latin typeface="Arial" panose="020B0604020202020204" pitchFamily="34" charset="0"/>
                <a:cs typeface="Arial" panose="020B0604020202020204" pitchFamily="34" charset="0"/>
              </a:rPr>
              <a:t>ế</a:t>
            </a:r>
            <a:r>
              <a:rPr lang="vi-VN" sz="2000" b="0" i="0" dirty="0">
                <a:solidFill>
                  <a:srgbClr val="006600"/>
                </a:solidFill>
                <a:effectLst/>
                <a:latin typeface="Arial" panose="020B0604020202020204" pitchFamily="34" charset="0"/>
                <a:cs typeface="Arial" panose="020B0604020202020204" pitchFamily="34" charset="0"/>
              </a:rPr>
              <a:t> với công bằng xã hội</a:t>
            </a:r>
            <a:endParaRPr lang="en-US" sz="2000" dirty="0">
              <a:solidFill>
                <a:srgbClr val="006600"/>
              </a:solidFill>
              <a:latin typeface="Arial" panose="020B0604020202020204" pitchFamily="34" charset="0"/>
              <a:cs typeface="Arial" panose="020B0604020202020204" pitchFamily="34" charset="0"/>
            </a:endParaRPr>
          </a:p>
        </p:txBody>
      </p:sp>
      <p:sp>
        <p:nvSpPr>
          <p:cNvPr id="40" name="TextBox 39">
            <a:extLst>
              <a:ext uri="{FF2B5EF4-FFF2-40B4-BE49-F238E27FC236}">
                <a16:creationId xmlns="" xmlns:a16="http://schemas.microsoft.com/office/drawing/2014/main" id="{7BC73927-C376-47AB-8E07-5C925C3A3D50}"/>
              </a:ext>
            </a:extLst>
          </p:cNvPr>
          <p:cNvSpPr txBox="1"/>
          <p:nvPr/>
        </p:nvSpPr>
        <p:spPr>
          <a:xfrm>
            <a:off x="4455359" y="3806876"/>
            <a:ext cx="7475384" cy="400110"/>
          </a:xfrm>
          <a:prstGeom prst="rect">
            <a:avLst/>
          </a:prstGeom>
          <a:noFill/>
        </p:spPr>
        <p:txBody>
          <a:bodyPr wrap="square">
            <a:spAutoFit/>
          </a:bodyPr>
          <a:lstStyle/>
          <a:p>
            <a:r>
              <a:rPr lang="en-US" sz="2000" b="0" i="0" dirty="0" err="1">
                <a:solidFill>
                  <a:srgbClr val="C00000"/>
                </a:solidFill>
                <a:effectLst/>
                <a:latin typeface="Arial" panose="020B0604020202020204" pitchFamily="34" charset="0"/>
                <a:cs typeface="Arial" panose="020B0604020202020204" pitchFamily="34" charset="0"/>
              </a:rPr>
              <a:t>Phát</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smtClean="0">
                <a:solidFill>
                  <a:srgbClr val="C00000"/>
                </a:solidFill>
                <a:effectLst/>
                <a:latin typeface="Arial" panose="020B0604020202020204" pitchFamily="34" charset="0"/>
                <a:cs typeface="Arial" panose="020B0604020202020204" pitchFamily="34" charset="0"/>
              </a:rPr>
              <a:t>triển</a:t>
            </a:r>
            <a:r>
              <a:rPr lang="en-US" sz="2000" b="0" i="0" dirty="0" smtClean="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kinh</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tế</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đi</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đôi</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với</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phát</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triển</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văn</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hóa</a:t>
            </a:r>
            <a:r>
              <a:rPr lang="en-US" sz="2000" b="0" i="0" dirty="0">
                <a:solidFill>
                  <a:srgbClr val="C00000"/>
                </a:solidFill>
                <a:effectLst/>
                <a:latin typeface="Arial" panose="020B0604020202020204" pitchFamily="34" charset="0"/>
                <a:cs typeface="Arial" panose="020B0604020202020204" pitchFamily="34" charset="0"/>
              </a:rPr>
              <a:t> - </a:t>
            </a:r>
            <a:r>
              <a:rPr lang="en-US" sz="2000" b="0" i="0" dirty="0" err="1">
                <a:solidFill>
                  <a:srgbClr val="C00000"/>
                </a:solidFill>
                <a:effectLst/>
                <a:latin typeface="Arial" panose="020B0604020202020204" pitchFamily="34" charset="0"/>
                <a:cs typeface="Arial" panose="020B0604020202020204" pitchFamily="34" charset="0"/>
              </a:rPr>
              <a:t>xã</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hội</a:t>
            </a:r>
            <a:r>
              <a:rPr lang="en-US" sz="2000" b="0" i="0" dirty="0">
                <a:solidFill>
                  <a:srgbClr val="C00000"/>
                </a:solidFill>
                <a:effectLst/>
                <a:latin typeface="Arial" panose="020B0604020202020204" pitchFamily="34" charset="0"/>
                <a:cs typeface="Arial" panose="020B0604020202020204" pitchFamily="34" charset="0"/>
              </a:rPr>
              <a:t>.</a:t>
            </a:r>
            <a:endParaRPr lang="en-US" sz="2000" dirty="0">
              <a:solidFill>
                <a:srgbClr val="C00000"/>
              </a:solidFill>
              <a:latin typeface="Arial" panose="020B0604020202020204" pitchFamily="34" charset="0"/>
              <a:cs typeface="Arial" panose="020B0604020202020204" pitchFamily="34" charset="0"/>
            </a:endParaRPr>
          </a:p>
        </p:txBody>
      </p:sp>
      <p:sp>
        <p:nvSpPr>
          <p:cNvPr id="41" name="TextBox 40">
            <a:extLst>
              <a:ext uri="{FF2B5EF4-FFF2-40B4-BE49-F238E27FC236}">
                <a16:creationId xmlns="" xmlns:a16="http://schemas.microsoft.com/office/drawing/2014/main" id="{D619107F-90F4-46C2-A2CE-E27E734E63C5}"/>
              </a:ext>
            </a:extLst>
          </p:cNvPr>
          <p:cNvSpPr txBox="1"/>
          <p:nvPr/>
        </p:nvSpPr>
        <p:spPr>
          <a:xfrm>
            <a:off x="4082697" y="5160003"/>
            <a:ext cx="7509225" cy="1015663"/>
          </a:xfrm>
          <a:prstGeom prst="rect">
            <a:avLst/>
          </a:prstGeom>
          <a:noFill/>
        </p:spPr>
        <p:txBody>
          <a:bodyPr wrap="square">
            <a:spAutoFit/>
          </a:bodyPr>
          <a:lstStyle/>
          <a:p>
            <a:pPr algn="ctr"/>
            <a:r>
              <a:rPr lang="en-US" sz="2000" b="0" i="0" dirty="0">
                <a:solidFill>
                  <a:srgbClr val="010101"/>
                </a:solidFill>
                <a:effectLst/>
                <a:latin typeface="Arial" panose="020B0604020202020204" pitchFamily="34" charset="0"/>
                <a:cs typeface="Arial" panose="020B0604020202020204" pitchFamily="34" charset="0"/>
              </a:rPr>
              <a:t>T</a:t>
            </a:r>
            <a:r>
              <a:rPr lang="vi-VN" sz="2000" b="0" i="0" dirty="0">
                <a:solidFill>
                  <a:srgbClr val="010101"/>
                </a:solidFill>
                <a:effectLst/>
                <a:latin typeface="Arial" panose="020B0604020202020204" pitchFamily="34" charset="0"/>
                <a:cs typeface="Arial" panose="020B0604020202020204" pitchFamily="34" charset="0"/>
              </a:rPr>
              <a:t>hực hiện tiến bộ và công bằng xã hội ngay trong từng chính sách, chiến lược, quy hoạch, kế hoạch và từng giai đoạn phát </a:t>
            </a:r>
            <a:r>
              <a:rPr lang="vi-VN" sz="2000" b="0" i="0" dirty="0" smtClean="0">
                <a:solidFill>
                  <a:srgbClr val="010101"/>
                </a:solidFill>
                <a:effectLst/>
                <a:latin typeface="Arial" panose="020B0604020202020204" pitchFamily="34" charset="0"/>
                <a:cs typeface="Arial" panose="020B0604020202020204" pitchFamily="34" charset="0"/>
              </a:rPr>
              <a:t>tri</a:t>
            </a:r>
            <a:r>
              <a:rPr lang="en-US" sz="2000" dirty="0" err="1" smtClean="0">
                <a:solidFill>
                  <a:srgbClr val="010101"/>
                </a:solidFill>
                <a:latin typeface="Arial" panose="020B0604020202020204" pitchFamily="34" charset="0"/>
                <a:cs typeface="Arial" panose="020B0604020202020204" pitchFamily="34" charset="0"/>
              </a:rPr>
              <a:t>ển</a:t>
            </a:r>
            <a:r>
              <a:rPr lang="vi-VN" sz="2000" b="0" i="0" dirty="0" smtClean="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của kinh tế thị trường.</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38088803"/>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sp>
        <p:nvSpPr>
          <p:cNvPr id="429" name="Google Shape;429;p22"/>
          <p:cNvSpPr/>
          <p:nvPr/>
        </p:nvSpPr>
        <p:spPr>
          <a:xfrm>
            <a:off x="5379603" y="2412975"/>
            <a:ext cx="1894384" cy="2264228"/>
          </a:xfrm>
          <a:prstGeom prst="hexagon">
            <a:avLst>
              <a:gd name="adj" fmla="val 29110"/>
              <a:gd name="vf" fmla="val 115470"/>
            </a:avLst>
          </a:prstGeom>
          <a:solidFill>
            <a:srgbClr val="66006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1"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431" name="Google Shape;431;p22"/>
          <p:cNvSpPr/>
          <p:nvPr/>
        </p:nvSpPr>
        <p:spPr>
          <a:xfrm>
            <a:off x="3012669" y="2412976"/>
            <a:ext cx="1896675" cy="2264228"/>
          </a:xfrm>
          <a:prstGeom prst="hexagon">
            <a:avLst>
              <a:gd name="adj" fmla="val 29110"/>
              <a:gd name="vf" fmla="val 115470"/>
            </a:avLst>
          </a:prstGeom>
          <a:solidFill>
            <a:srgbClr val="00B05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432" name="Google Shape;432;p22"/>
          <p:cNvSpPr/>
          <p:nvPr/>
        </p:nvSpPr>
        <p:spPr>
          <a:xfrm>
            <a:off x="7744246" y="2412975"/>
            <a:ext cx="1894384" cy="2264228"/>
          </a:xfrm>
          <a:prstGeom prst="hexagon">
            <a:avLst>
              <a:gd name="adj" fmla="val 29110"/>
              <a:gd name="vf" fmla="val 115470"/>
            </a:avLst>
          </a:prstGeom>
          <a:solidFill>
            <a:srgbClr val="CC330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17" name="Line 7">
            <a:extLst>
              <a:ext uri="{FF2B5EF4-FFF2-40B4-BE49-F238E27FC236}">
                <a16:creationId xmlns="" xmlns:a16="http://schemas.microsoft.com/office/drawing/2014/main" id="{F71A0724-5C39-415A-BFD1-A4718786497D}"/>
              </a:ext>
            </a:extLst>
          </p:cNvPr>
          <p:cNvSpPr>
            <a:spLocks noChangeShapeType="1"/>
          </p:cNvSpPr>
          <p:nvPr/>
        </p:nvSpPr>
        <p:spPr bwMode="auto">
          <a:xfrm>
            <a:off x="3774947" y="1095805"/>
            <a:ext cx="5190782"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8" name="TextBox 17">
            <a:extLst>
              <a:ext uri="{FF2B5EF4-FFF2-40B4-BE49-F238E27FC236}">
                <a16:creationId xmlns="" xmlns:a16="http://schemas.microsoft.com/office/drawing/2014/main" id="{7E1D32D5-C47F-4B2D-99A9-ECCA9D9ADD87}"/>
              </a:ext>
            </a:extLst>
          </p:cNvPr>
          <p:cNvSpPr txBox="1"/>
          <p:nvPr/>
        </p:nvSpPr>
        <p:spPr>
          <a:xfrm>
            <a:off x="1767158" y="134536"/>
            <a:ext cx="9340381" cy="830997"/>
          </a:xfrm>
          <a:prstGeom prst="rect">
            <a:avLst/>
          </a:prstGeom>
          <a:noFill/>
        </p:spPr>
        <p:txBody>
          <a:bodyPr wrap="square">
            <a:spAutoFit/>
          </a:bodyPr>
          <a:lstStyle/>
          <a:p>
            <a:pPr algn="ctr"/>
            <a:r>
              <a:rPr lang="en-US" sz="2400" b="1" dirty="0">
                <a:solidFill>
                  <a:srgbClr val="000000"/>
                </a:solidFill>
              </a:rPr>
              <a:t>5.1.3.</a:t>
            </a:r>
            <a:r>
              <a:rPr lang="vi-VN" sz="2400" b="1" i="0" dirty="0">
                <a:solidFill>
                  <a:srgbClr val="000000"/>
                </a:solidFill>
                <a:effectLst/>
              </a:rPr>
              <a:t> Đặc trưng của kinh tế thị trường định hướng</a:t>
            </a:r>
            <a:endParaRPr lang="en-US" sz="2400" b="1" i="0" dirty="0">
              <a:solidFill>
                <a:srgbClr val="000000"/>
              </a:solidFill>
              <a:effectLst/>
            </a:endParaRPr>
          </a:p>
          <a:p>
            <a:pPr algn="ctr"/>
            <a:r>
              <a:rPr lang="vi-VN" sz="2400" b="1" i="0" dirty="0">
                <a:solidFill>
                  <a:srgbClr val="000000"/>
                </a:solidFill>
                <a:effectLst/>
              </a:rPr>
              <a:t>xã hội chủ nghĩa ở Việt Nam</a:t>
            </a:r>
          </a:p>
        </p:txBody>
      </p:sp>
      <p:sp>
        <p:nvSpPr>
          <p:cNvPr id="19" name="TextBox 18">
            <a:extLst>
              <a:ext uri="{FF2B5EF4-FFF2-40B4-BE49-F238E27FC236}">
                <a16:creationId xmlns="" xmlns:a16="http://schemas.microsoft.com/office/drawing/2014/main" id="{AE5944EB-6A9F-42D2-B8F9-C0C8A2147E9A}"/>
              </a:ext>
            </a:extLst>
          </p:cNvPr>
          <p:cNvSpPr txBox="1"/>
          <p:nvPr/>
        </p:nvSpPr>
        <p:spPr>
          <a:xfrm>
            <a:off x="1563330" y="1410262"/>
            <a:ext cx="10515600" cy="461665"/>
          </a:xfrm>
          <a:prstGeom prst="rect">
            <a:avLst/>
          </a:prstGeom>
          <a:noFill/>
          <a:ln>
            <a:solidFill>
              <a:srgbClr val="663300"/>
            </a:solidFill>
          </a:ln>
        </p:spPr>
        <p:txBody>
          <a:bodyPr wrap="square">
            <a:spAutoFit/>
          </a:bodyPr>
          <a:lstStyle/>
          <a:p>
            <a:pPr algn="ctr"/>
            <a:r>
              <a:rPr lang="en-US" sz="2400" b="1" i="0" dirty="0">
                <a:solidFill>
                  <a:srgbClr val="0070C0"/>
                </a:solidFill>
                <a:effectLst/>
              </a:rPr>
              <a:t>5.1.3.5. </a:t>
            </a:r>
            <a:r>
              <a:rPr lang="vi-VN" sz="2400" b="1" i="0" dirty="0">
                <a:solidFill>
                  <a:srgbClr val="0070C0"/>
                </a:solidFill>
                <a:effectLst/>
              </a:rPr>
              <a:t>Về quan hệ giữa gắn tăng trưởng kinh tế với công bằng xã hội</a:t>
            </a:r>
            <a:endParaRPr lang="en-US" sz="2400" b="1" i="0" dirty="0">
              <a:solidFill>
                <a:srgbClr val="0070C0"/>
              </a:solidFill>
              <a:effectLst/>
            </a:endParaRPr>
          </a:p>
        </p:txBody>
      </p:sp>
      <p:sp>
        <p:nvSpPr>
          <p:cNvPr id="20" name="TextBox 19">
            <a:extLst>
              <a:ext uri="{FF2B5EF4-FFF2-40B4-BE49-F238E27FC236}">
                <a16:creationId xmlns="" xmlns:a16="http://schemas.microsoft.com/office/drawing/2014/main" id="{1E0D24E7-82CA-4375-B9CB-D04955BD583D}"/>
              </a:ext>
            </a:extLst>
          </p:cNvPr>
          <p:cNvSpPr txBox="1"/>
          <p:nvPr/>
        </p:nvSpPr>
        <p:spPr>
          <a:xfrm>
            <a:off x="3417998" y="2801623"/>
            <a:ext cx="1045027" cy="1631216"/>
          </a:xfrm>
          <a:prstGeom prst="rect">
            <a:avLst/>
          </a:prstGeom>
          <a:noFill/>
        </p:spPr>
        <p:txBody>
          <a:bodyPr wrap="square">
            <a:spAutoFit/>
          </a:bodyPr>
          <a:lstStyle/>
          <a:p>
            <a:pPr algn="ctr"/>
            <a:r>
              <a:rPr lang="en-US" sz="2000" dirty="0">
                <a:latin typeface="Arial" panose="020B0604020202020204" pitchFamily="34" charset="0"/>
                <a:cs typeface="Arial" panose="020B0604020202020204" pitchFamily="34" charset="0"/>
              </a:rPr>
              <a:t>C</a:t>
            </a:r>
            <a:r>
              <a:rPr lang="vi-VN" sz="2000" b="0" i="0" dirty="0">
                <a:effectLst/>
                <a:latin typeface="Arial" panose="020B0604020202020204" pitchFamily="34" charset="0"/>
                <a:cs typeface="Arial" panose="020B0604020202020204" pitchFamily="34" charset="0"/>
              </a:rPr>
              <a:t>hính sách điều tiết thu nhập </a:t>
            </a:r>
            <a:endParaRPr lang="en-US" sz="2000" b="0" i="0" dirty="0">
              <a:effectLst/>
              <a:latin typeface="Arial" panose="020B0604020202020204" pitchFamily="34" charset="0"/>
              <a:cs typeface="Arial" panose="020B0604020202020204" pitchFamily="34" charset="0"/>
            </a:endParaRPr>
          </a:p>
        </p:txBody>
      </p:sp>
      <p:sp>
        <p:nvSpPr>
          <p:cNvPr id="21" name="TextBox 20">
            <a:extLst>
              <a:ext uri="{FF2B5EF4-FFF2-40B4-BE49-F238E27FC236}">
                <a16:creationId xmlns="" xmlns:a16="http://schemas.microsoft.com/office/drawing/2014/main" id="{BC2F17EE-E66C-4339-8EC4-C142C3A6C0FD}"/>
              </a:ext>
            </a:extLst>
          </p:cNvPr>
          <p:cNvSpPr txBox="1"/>
          <p:nvPr/>
        </p:nvSpPr>
        <p:spPr>
          <a:xfrm>
            <a:off x="5806846" y="2707281"/>
            <a:ext cx="1074057" cy="1323439"/>
          </a:xfrm>
          <a:prstGeom prst="rect">
            <a:avLst/>
          </a:prstGeom>
          <a:noFill/>
        </p:spPr>
        <p:txBody>
          <a:bodyPr wrap="square">
            <a:spAutoFit/>
          </a:bodyPr>
          <a:lstStyle/>
          <a:p>
            <a:pPr algn="ctr"/>
            <a:r>
              <a:rPr lang="en-US" sz="2000" dirty="0" err="1">
                <a:latin typeface="Arial" panose="020B0604020202020204" pitchFamily="34" charset="0"/>
                <a:cs typeface="Arial" panose="020B0604020202020204" pitchFamily="34" charset="0"/>
              </a:rPr>
              <a:t>Chính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sách</a:t>
            </a:r>
            <a:r>
              <a:rPr lang="en-US" sz="2000" dirty="0">
                <a:latin typeface="Arial" panose="020B0604020202020204" pitchFamily="34" charset="0"/>
                <a:cs typeface="Arial" panose="020B0604020202020204" pitchFamily="34" charset="0"/>
              </a:rPr>
              <a:t> a</a:t>
            </a:r>
            <a:r>
              <a:rPr lang="vi-VN" sz="2000" b="0" i="0" dirty="0">
                <a:effectLst/>
                <a:latin typeface="Arial" panose="020B0604020202020204" pitchFamily="34" charset="0"/>
                <a:cs typeface="Arial" panose="020B0604020202020204" pitchFamily="34" charset="0"/>
              </a:rPr>
              <a:t>n</a:t>
            </a:r>
            <a:r>
              <a:rPr lang="en-US" sz="2000" dirty="0">
                <a:latin typeface="Arial" panose="020B0604020202020204" pitchFamily="34" charset="0"/>
                <a:cs typeface="Arial" panose="020B0604020202020204" pitchFamily="34" charset="0"/>
              </a:rPr>
              <a:t> </a:t>
            </a:r>
            <a:r>
              <a:rPr lang="vi-VN" sz="2000" b="0" i="0" dirty="0">
                <a:effectLst/>
                <a:latin typeface="Arial" panose="020B0604020202020204" pitchFamily="34" charset="0"/>
                <a:cs typeface="Arial" panose="020B0604020202020204" pitchFamily="34" charset="0"/>
              </a:rPr>
              <a:t>sinh xã hội </a:t>
            </a:r>
            <a:endParaRPr lang="en-US" sz="20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 xmlns:a16="http://schemas.microsoft.com/office/drawing/2014/main" id="{AD83072B-80ED-4115-B439-7C122A2B2E5E}"/>
              </a:ext>
            </a:extLst>
          </p:cNvPr>
          <p:cNvSpPr txBox="1"/>
          <p:nvPr/>
        </p:nvSpPr>
        <p:spPr>
          <a:xfrm>
            <a:off x="8032134" y="2707281"/>
            <a:ext cx="1131819" cy="1323439"/>
          </a:xfrm>
          <a:prstGeom prst="rect">
            <a:avLst/>
          </a:prstGeom>
          <a:noFill/>
        </p:spPr>
        <p:txBody>
          <a:bodyPr wrap="square">
            <a:spAutoFit/>
          </a:bodyPr>
          <a:lstStyle/>
          <a:p>
            <a:pPr algn="ctr"/>
            <a:r>
              <a:rPr lang="en-US" sz="2000" b="0" i="0" dirty="0" err="1">
                <a:effectLst/>
                <a:latin typeface="Arial" panose="020B0604020202020204" pitchFamily="34" charset="0"/>
                <a:cs typeface="Arial" panose="020B0604020202020204" pitchFamily="34" charset="0"/>
              </a:rPr>
              <a:t>Chính</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sách</a:t>
            </a:r>
            <a:r>
              <a:rPr lang="en-US" sz="2000" b="0" i="0" dirty="0">
                <a:effectLst/>
                <a:latin typeface="Arial" panose="020B0604020202020204" pitchFamily="34" charset="0"/>
                <a:cs typeface="Arial" panose="020B0604020202020204" pitchFamily="34" charset="0"/>
              </a:rPr>
              <a:t> p</a:t>
            </a:r>
            <a:r>
              <a:rPr lang="vi-VN" sz="2000" b="0" i="0" dirty="0">
                <a:effectLst/>
                <a:latin typeface="Arial" panose="020B0604020202020204" pitchFamily="34" charset="0"/>
                <a:cs typeface="Arial" panose="020B0604020202020204" pitchFamily="34" charset="0"/>
              </a:rPr>
              <a:t>húc lợi xã hội </a:t>
            </a:r>
            <a:endParaRPr lang="en-US" sz="2000" b="0" i="0" dirty="0">
              <a:effectLst/>
              <a:latin typeface="Arial" panose="020B0604020202020204" pitchFamily="34" charset="0"/>
              <a:cs typeface="Arial" panose="020B0604020202020204" pitchFamily="34" charset="0"/>
            </a:endParaRPr>
          </a:p>
        </p:txBody>
      </p:sp>
      <p:sp>
        <p:nvSpPr>
          <p:cNvPr id="23" name="TextBox 22">
            <a:extLst>
              <a:ext uri="{FF2B5EF4-FFF2-40B4-BE49-F238E27FC236}">
                <a16:creationId xmlns="" xmlns:a16="http://schemas.microsoft.com/office/drawing/2014/main" id="{58091B29-AE5F-40FE-B577-D0FCD0DC1094}"/>
              </a:ext>
            </a:extLst>
          </p:cNvPr>
          <p:cNvSpPr txBox="1"/>
          <p:nvPr/>
        </p:nvSpPr>
        <p:spPr>
          <a:xfrm>
            <a:off x="1986871" y="2032038"/>
            <a:ext cx="5192657" cy="400110"/>
          </a:xfrm>
          <a:prstGeom prst="rect">
            <a:avLst/>
          </a:prstGeom>
          <a:noFill/>
        </p:spPr>
        <p:txBody>
          <a:bodyPr wrap="square">
            <a:spAutoFit/>
          </a:bodyPr>
          <a:lstStyle/>
          <a:p>
            <a:pPr marL="285750" indent="-285750" algn="ctr">
              <a:buFont typeface="Wingdings" panose="05000000000000000000" pitchFamily="2" charset="2"/>
              <a:buChar char="§"/>
            </a:pPr>
            <a:r>
              <a:rPr lang="vi-VN" b="0" i="0" dirty="0">
                <a:solidFill>
                  <a:srgbClr val="010101"/>
                </a:solidFill>
                <a:effectLst/>
                <a:latin typeface="Muli"/>
              </a:rPr>
              <a:t> </a:t>
            </a:r>
            <a:r>
              <a:rPr lang="en-US" sz="2000" dirty="0">
                <a:solidFill>
                  <a:srgbClr val="7030A0"/>
                </a:solidFill>
                <a:latin typeface="Arial" panose="020B0604020202020204" pitchFamily="34" charset="0"/>
                <a:cs typeface="Arial" panose="020B0604020202020204" pitchFamily="34" charset="0"/>
              </a:rPr>
              <a:t>T</a:t>
            </a:r>
            <a:r>
              <a:rPr lang="vi-VN" sz="2000" i="0" dirty="0">
                <a:solidFill>
                  <a:srgbClr val="7030A0"/>
                </a:solidFill>
                <a:effectLst/>
                <a:latin typeface="Arial" panose="020B0604020202020204" pitchFamily="34" charset="0"/>
                <a:cs typeface="Arial" panose="020B0604020202020204" pitchFamily="34" charset="0"/>
              </a:rPr>
              <a:t>hực hiện công bằng xã hội ở dựa vào</a:t>
            </a:r>
            <a:r>
              <a:rPr lang="en-US" sz="2000" i="0" dirty="0">
                <a:solidFill>
                  <a:srgbClr val="7030A0"/>
                </a:solidFill>
                <a:effectLst/>
                <a:latin typeface="Arial" panose="020B0604020202020204" pitchFamily="34" charset="0"/>
                <a:cs typeface="Arial" panose="020B0604020202020204" pitchFamily="34" charset="0"/>
              </a:rPr>
              <a:t>:</a:t>
            </a:r>
            <a:r>
              <a:rPr lang="vi-VN" sz="2000" i="0" dirty="0">
                <a:solidFill>
                  <a:srgbClr val="7030A0"/>
                </a:solidFill>
                <a:effectLst/>
                <a:latin typeface="Arial" panose="020B0604020202020204" pitchFamily="34" charset="0"/>
                <a:cs typeface="Arial" panose="020B0604020202020204" pitchFamily="34" charset="0"/>
              </a:rPr>
              <a:t> </a:t>
            </a:r>
            <a:endParaRPr lang="en-US" sz="2000" dirty="0">
              <a:solidFill>
                <a:srgbClr val="7030A0"/>
              </a:solidFill>
              <a:latin typeface="Arial" panose="020B0604020202020204" pitchFamily="34" charset="0"/>
              <a:cs typeface="Arial" panose="020B0604020202020204" pitchFamily="34" charset="0"/>
            </a:endParaRPr>
          </a:p>
        </p:txBody>
      </p:sp>
      <p:sp>
        <p:nvSpPr>
          <p:cNvPr id="25" name="TextBox 24">
            <a:extLst>
              <a:ext uri="{FF2B5EF4-FFF2-40B4-BE49-F238E27FC236}">
                <a16:creationId xmlns="" xmlns:a16="http://schemas.microsoft.com/office/drawing/2014/main" id="{6BDA469F-3879-443C-9FD7-AE7663D7F66F}"/>
              </a:ext>
            </a:extLst>
          </p:cNvPr>
          <p:cNvSpPr txBox="1"/>
          <p:nvPr/>
        </p:nvSpPr>
        <p:spPr>
          <a:xfrm>
            <a:off x="2142070" y="4734974"/>
            <a:ext cx="8965469" cy="646331"/>
          </a:xfrm>
          <a:prstGeom prst="rect">
            <a:avLst/>
          </a:prstGeom>
          <a:noFill/>
        </p:spPr>
        <p:txBody>
          <a:bodyPr wrap="square">
            <a:spAutoFit/>
          </a:bodyPr>
          <a:lstStyle/>
          <a:p>
            <a:pPr marL="342900" indent="-342900" algn="ctr">
              <a:buFont typeface="Wingdings" panose="05000000000000000000" pitchFamily="2" charset="2"/>
              <a:buChar char="§"/>
            </a:pPr>
            <a:r>
              <a:rPr lang="en-US" dirty="0">
                <a:solidFill>
                  <a:srgbClr val="000000"/>
                </a:solidFill>
                <a:latin typeface="Arial" panose="020B0604020202020204" pitchFamily="34" charset="0"/>
                <a:cs typeface="Arial" panose="020B0604020202020204" pitchFamily="34" charset="0"/>
              </a:rPr>
              <a:t>T</a:t>
            </a:r>
            <a:r>
              <a:rPr lang="vi-VN" b="0" i="0" dirty="0">
                <a:solidFill>
                  <a:srgbClr val="000000"/>
                </a:solidFill>
                <a:effectLst/>
                <a:latin typeface="Arial" panose="020B0604020202020204" pitchFamily="34" charset="0"/>
                <a:cs typeface="Arial" panose="020B0604020202020204" pitchFamily="34" charset="0"/>
              </a:rPr>
              <a:t>ạo ra nh</a:t>
            </a:r>
            <a:r>
              <a:rPr lang="en-US" dirty="0">
                <a:solidFill>
                  <a:srgbClr val="000000"/>
                </a:solidFill>
                <a:latin typeface="Arial" panose="020B0604020202020204" pitchFamily="34" charset="0"/>
                <a:cs typeface="Arial" panose="020B0604020202020204" pitchFamily="34" charset="0"/>
              </a:rPr>
              <a:t>ữ</a:t>
            </a:r>
            <a:r>
              <a:rPr lang="vi-VN" b="0" i="0" dirty="0">
                <a:solidFill>
                  <a:srgbClr val="000000"/>
                </a:solidFill>
                <a:effectLst/>
                <a:latin typeface="Arial" panose="020B0604020202020204" pitchFamily="34" charset="0"/>
                <a:cs typeface="Arial" panose="020B0604020202020204" pitchFamily="34" charset="0"/>
              </a:rPr>
              <a:t>ng đi</a:t>
            </a:r>
            <a:r>
              <a:rPr lang="en-US" b="0" i="0" dirty="0" err="1">
                <a:solidFill>
                  <a:srgbClr val="000000"/>
                </a:solidFill>
                <a:effectLst/>
                <a:latin typeface="Arial" panose="020B0604020202020204" pitchFamily="34" charset="0"/>
                <a:cs typeface="Arial" panose="020B0604020202020204" pitchFamily="34" charset="0"/>
              </a:rPr>
              <a:t>ều</a:t>
            </a:r>
            <a:r>
              <a:rPr lang="vi-VN" b="0" i="0" dirty="0">
                <a:solidFill>
                  <a:srgbClr val="000000"/>
                </a:solidFill>
                <a:effectLst/>
                <a:latin typeface="Arial" panose="020B0604020202020204" pitchFamily="34" charset="0"/>
                <a:cs typeface="Arial" panose="020B0604020202020204" pitchFamily="34" charset="0"/>
              </a:rPr>
              <a:t> kiện, tiền đề c</a:t>
            </a:r>
            <a:r>
              <a:rPr lang="en-US" b="0" i="0" dirty="0">
                <a:solidFill>
                  <a:srgbClr val="000000"/>
                </a:solidFill>
                <a:effectLst/>
                <a:latin typeface="Arial" panose="020B0604020202020204" pitchFamily="34" charset="0"/>
                <a:cs typeface="Arial" panose="020B0604020202020204" pitchFamily="34" charset="0"/>
              </a:rPr>
              <a:t>ầ</a:t>
            </a:r>
            <a:r>
              <a:rPr lang="vi-VN" b="0" i="0" dirty="0">
                <a:solidFill>
                  <a:srgbClr val="000000"/>
                </a:solidFill>
                <a:effectLst/>
                <a:latin typeface="Arial" panose="020B0604020202020204" pitchFamily="34" charset="0"/>
                <a:cs typeface="Arial" panose="020B0604020202020204" pitchFamily="34" charset="0"/>
              </a:rPr>
              <a:t>n thiết để bảo đảm cho mọi người dân đều có cơ hội như nhau trong việc tiếp cận các dịch vụ xã hội: Giáo dục, y tế, việc làm...</a:t>
            </a:r>
            <a:endParaRPr lang="en-US" dirty="0">
              <a:solidFill>
                <a:srgbClr val="000000"/>
              </a:solidFill>
              <a:latin typeface="Arial" panose="020B0604020202020204" pitchFamily="34" charset="0"/>
              <a:cs typeface="Arial" panose="020B0604020202020204" pitchFamily="34" charset="0"/>
            </a:endParaRPr>
          </a:p>
        </p:txBody>
      </p:sp>
      <p:sp>
        <p:nvSpPr>
          <p:cNvPr id="27" name="TextBox 26">
            <a:extLst>
              <a:ext uri="{FF2B5EF4-FFF2-40B4-BE49-F238E27FC236}">
                <a16:creationId xmlns="" xmlns:a16="http://schemas.microsoft.com/office/drawing/2014/main" id="{52972E42-AA9B-4B28-9983-B575BA9FDFE4}"/>
              </a:ext>
            </a:extLst>
          </p:cNvPr>
          <p:cNvSpPr txBox="1"/>
          <p:nvPr/>
        </p:nvSpPr>
        <p:spPr>
          <a:xfrm>
            <a:off x="2142069" y="5658210"/>
            <a:ext cx="8787187" cy="646331"/>
          </a:xfrm>
          <a:prstGeom prst="rect">
            <a:avLst/>
          </a:prstGeom>
          <a:noFill/>
        </p:spPr>
        <p:txBody>
          <a:bodyPr wrap="square">
            <a:spAutoFit/>
          </a:bodyPr>
          <a:lstStyle/>
          <a:p>
            <a:pPr marL="285750" indent="-285750">
              <a:buFont typeface="Wingdings" panose="05000000000000000000" pitchFamily="2" charset="2"/>
              <a:buChar char="§"/>
            </a:pPr>
            <a:r>
              <a:rPr lang="en-US" dirty="0">
                <a:solidFill>
                  <a:srgbClr val="0033CC"/>
                </a:solidFill>
                <a:latin typeface="Arial" panose="020B0604020202020204" pitchFamily="34" charset="0"/>
                <a:cs typeface="Arial" panose="020B0604020202020204" pitchFamily="34" charset="0"/>
              </a:rPr>
              <a:t>K</a:t>
            </a:r>
            <a:r>
              <a:rPr lang="vi-VN" b="0" i="0" dirty="0">
                <a:solidFill>
                  <a:srgbClr val="0033CC"/>
                </a:solidFill>
                <a:effectLst/>
                <a:latin typeface="Arial" panose="020B0604020202020204" pitchFamily="34" charset="0"/>
                <a:cs typeface="Arial" panose="020B0604020202020204" pitchFamily="34" charset="0"/>
              </a:rPr>
              <a:t>ết h</a:t>
            </a:r>
            <a:r>
              <a:rPr lang="en-US" dirty="0">
                <a:solidFill>
                  <a:srgbClr val="0033CC"/>
                </a:solidFill>
                <a:latin typeface="Arial" panose="020B0604020202020204" pitchFamily="34" charset="0"/>
                <a:cs typeface="Arial" panose="020B0604020202020204" pitchFamily="34" charset="0"/>
              </a:rPr>
              <a:t>ợ</a:t>
            </a:r>
            <a:r>
              <a:rPr lang="vi-VN" b="0" i="0" dirty="0">
                <a:solidFill>
                  <a:srgbClr val="0033CC"/>
                </a:solidFill>
                <a:effectLst/>
                <a:latin typeface="Arial" panose="020B0604020202020204" pitchFamily="34" charset="0"/>
                <a:cs typeface="Arial" panose="020B0604020202020204" pitchFamily="34" charset="0"/>
              </a:rPr>
              <a:t>p sức mạnh của cả nhà nước, cộng đồng và mỗi người dân trong các</a:t>
            </a:r>
            <a:r>
              <a:rPr lang="en-US" b="0" i="0" dirty="0">
                <a:solidFill>
                  <a:srgbClr val="0033CC"/>
                </a:solidFill>
                <a:effectLst/>
                <a:latin typeface="Arial" panose="020B0604020202020204" pitchFamily="34" charset="0"/>
                <a:cs typeface="Arial" panose="020B0604020202020204" pitchFamily="34" charset="0"/>
              </a:rPr>
              <a:t> </a:t>
            </a:r>
            <a:r>
              <a:rPr lang="vi-VN" b="0" i="0" dirty="0">
                <a:solidFill>
                  <a:srgbClr val="0033CC"/>
                </a:solidFill>
                <a:effectLst/>
                <a:latin typeface="Arial" panose="020B0604020202020204" pitchFamily="34" charset="0"/>
                <a:cs typeface="Arial" panose="020B0604020202020204" pitchFamily="34" charset="0"/>
              </a:rPr>
              <a:t>nhiệm vụ phát triển kinh tế - xã hội.</a:t>
            </a:r>
            <a:endParaRPr lang="en-US"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73821389"/>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798234" y="2914282"/>
            <a:ext cx="7008779" cy="758348"/>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 name="Right Triangle 4"/>
            <p:cNvSpPr/>
            <p:nvPr/>
          </p:nvSpPr>
          <p:spPr>
            <a:xfrm rot="5400000">
              <a:off x="3110422" y="1513048"/>
              <a:ext cx="576000" cy="533164"/>
            </a:xfrm>
            <a:prstGeom prst="rtTriangle">
              <a:avLst/>
            </a:prstGeom>
            <a:solidFill>
              <a:srgbClr val="C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17" name="Group 16"/>
          <p:cNvGrpSpPr/>
          <p:nvPr/>
        </p:nvGrpSpPr>
        <p:grpSpPr>
          <a:xfrm>
            <a:off x="4805909" y="3936269"/>
            <a:ext cx="7008779" cy="758348"/>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i="0" u="none" strike="noStrike" kern="1200" cap="none" spc="0" normalizeH="0" baseline="0" noProof="0">
                <a:ln>
                  <a:noFill/>
                </a:ln>
                <a:solidFill>
                  <a:prstClr val="white"/>
                </a:solidFill>
                <a:effectLst/>
                <a:uLnTx/>
                <a:uFillTx/>
                <a:ea typeface="Arial Unicode MS"/>
                <a:cs typeface="+mn-cs"/>
              </a:endParaRPr>
            </a:p>
          </p:txBody>
        </p:sp>
        <p:sp>
          <p:nvSpPr>
            <p:cNvPr id="19" name="Right Triangle 18"/>
            <p:cNvSpPr/>
            <p:nvPr/>
          </p:nvSpPr>
          <p:spPr>
            <a:xfrm rot="5400000">
              <a:off x="3110422" y="1513048"/>
              <a:ext cx="576000" cy="533164"/>
            </a:xfrm>
            <a:prstGeom prst="rtTriangle">
              <a:avLst/>
            </a:prstGeom>
            <a:solidFill>
              <a:srgbClr val="00B0F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i="0" u="none" strike="noStrike" kern="1200" cap="none" spc="0" normalizeH="0" baseline="0" noProof="0">
                <a:ln>
                  <a:noFill/>
                </a:ln>
                <a:solidFill>
                  <a:prstClr val="white"/>
                </a:solidFill>
                <a:effectLst/>
                <a:uLnTx/>
                <a:uFillTx/>
                <a:ea typeface="Arial Unicode MS"/>
                <a:cs typeface="+mn-cs"/>
              </a:endParaRPr>
            </a:p>
          </p:txBody>
        </p:sp>
      </p:grpSp>
      <p:grpSp>
        <p:nvGrpSpPr>
          <p:cNvPr id="20" name="Group 19"/>
          <p:cNvGrpSpPr/>
          <p:nvPr/>
        </p:nvGrpSpPr>
        <p:grpSpPr>
          <a:xfrm>
            <a:off x="4828929" y="5094018"/>
            <a:ext cx="7008779" cy="758348"/>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i="0" u="none" strike="noStrike" kern="1200" cap="none" spc="0" normalizeH="0" baseline="0" noProof="0">
                <a:ln>
                  <a:noFill/>
                </a:ln>
                <a:solidFill>
                  <a:prstClr val="white"/>
                </a:solidFill>
                <a:effectLst/>
                <a:uLnTx/>
                <a:uFillTx/>
                <a:ea typeface="Arial Unicode MS"/>
                <a:cs typeface="+mn-cs"/>
              </a:endParaRPr>
            </a:p>
          </p:txBody>
        </p:sp>
        <p:sp>
          <p:nvSpPr>
            <p:cNvPr id="22" name="Right Triangle 21"/>
            <p:cNvSpPr/>
            <p:nvPr/>
          </p:nvSpPr>
          <p:spPr>
            <a:xfrm rot="5400000">
              <a:off x="3104667" y="1518803"/>
              <a:ext cx="576000" cy="521653"/>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i="0" u="none" strike="noStrike" kern="1200" cap="none" spc="0" normalizeH="0" baseline="0" noProof="0">
                <a:ln>
                  <a:noFill/>
                </a:ln>
                <a:solidFill>
                  <a:prstClr val="white"/>
                </a:solidFill>
                <a:effectLst/>
                <a:uLnTx/>
                <a:uFillTx/>
                <a:ea typeface="Arial Unicode MS"/>
                <a:cs typeface="+mn-cs"/>
              </a:endParaRPr>
            </a:p>
          </p:txBody>
        </p:sp>
      </p:grpSp>
      <p:grpSp>
        <p:nvGrpSpPr>
          <p:cNvPr id="23" name="Group 22"/>
          <p:cNvGrpSpPr/>
          <p:nvPr/>
        </p:nvGrpSpPr>
        <p:grpSpPr>
          <a:xfrm>
            <a:off x="4805909" y="6144412"/>
            <a:ext cx="7008779" cy="639869"/>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i="0" u="none" strike="noStrike" kern="1200" cap="none" spc="0" normalizeH="0" baseline="0" noProof="0">
                <a:ln>
                  <a:noFill/>
                </a:ln>
                <a:solidFill>
                  <a:prstClr val="white"/>
                </a:solidFill>
                <a:effectLst/>
                <a:uLnTx/>
                <a:uFillTx/>
                <a:ea typeface="Arial Unicode MS"/>
                <a:cs typeface="+mn-cs"/>
              </a:endParaRPr>
            </a:p>
          </p:txBody>
        </p:sp>
        <p:sp>
          <p:nvSpPr>
            <p:cNvPr id="25" name="Right Triangle 24"/>
            <p:cNvSpPr/>
            <p:nvPr/>
          </p:nvSpPr>
          <p:spPr>
            <a:xfrm rot="5400000">
              <a:off x="3107544" y="1515926"/>
              <a:ext cx="576000" cy="527407"/>
            </a:xfrm>
            <a:prstGeom prst="rtTriangle">
              <a:avLst/>
            </a:prstGeom>
            <a:solidFill>
              <a:srgbClr val="0066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i="0" u="none" strike="noStrike" kern="1200" cap="none" spc="0" normalizeH="0" baseline="0" noProof="0">
                <a:ln>
                  <a:noFill/>
                </a:ln>
                <a:solidFill>
                  <a:prstClr val="white"/>
                </a:solidFill>
                <a:effectLst/>
                <a:uLnTx/>
                <a:uFillTx/>
                <a:ea typeface="Arial Unicode MS"/>
                <a:cs typeface="+mn-cs"/>
              </a:endParaRPr>
            </a:p>
          </p:txBody>
        </p:sp>
      </p:grpSp>
      <p:sp>
        <p:nvSpPr>
          <p:cNvPr id="26" name="TextBox 25"/>
          <p:cNvSpPr txBox="1"/>
          <p:nvPr/>
        </p:nvSpPr>
        <p:spPr>
          <a:xfrm>
            <a:off x="4813581" y="3007607"/>
            <a:ext cx="412395" cy="369332"/>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i="0" u="none" strike="noStrike" kern="1200" cap="none" spc="0" normalizeH="0" baseline="0" noProof="0" dirty="0">
                <a:ln>
                  <a:noFill/>
                </a:ln>
                <a:solidFill>
                  <a:prstClr val="white"/>
                </a:solidFill>
                <a:effectLst/>
                <a:uLnTx/>
                <a:uFillTx/>
                <a:ea typeface="Arial Unicode MS"/>
                <a:cs typeface="Arial" pitchFamily="34" charset="0"/>
              </a:rPr>
              <a:t>1</a:t>
            </a:r>
            <a:endParaRPr kumimoji="0" lang="ko-KR" altLang="en-US" i="0" u="none" strike="noStrike" kern="1200" cap="none" spc="0" normalizeH="0" baseline="0" noProof="0" dirty="0">
              <a:ln>
                <a:noFill/>
              </a:ln>
              <a:solidFill>
                <a:prstClr val="white"/>
              </a:solidFill>
              <a:effectLst/>
              <a:uLnTx/>
              <a:uFillTx/>
              <a:ea typeface="Arial Unicode MS"/>
              <a:cs typeface="Arial" pitchFamily="34" charset="0"/>
            </a:endParaRPr>
          </a:p>
        </p:txBody>
      </p:sp>
      <p:sp>
        <p:nvSpPr>
          <p:cNvPr id="27" name="TextBox 26"/>
          <p:cNvSpPr txBox="1"/>
          <p:nvPr/>
        </p:nvSpPr>
        <p:spPr>
          <a:xfrm>
            <a:off x="4805909" y="4015384"/>
            <a:ext cx="710885" cy="369332"/>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i="0" u="none" strike="noStrike" kern="1200" cap="none" spc="0" normalizeH="0" baseline="0" noProof="0" dirty="0">
                <a:ln>
                  <a:noFill/>
                </a:ln>
                <a:solidFill>
                  <a:prstClr val="white"/>
                </a:solidFill>
                <a:effectLst/>
                <a:uLnTx/>
                <a:uFillTx/>
                <a:ea typeface="Arial Unicode MS"/>
                <a:cs typeface="Arial" pitchFamily="34" charset="0"/>
              </a:rPr>
              <a:t>2</a:t>
            </a:r>
            <a:endParaRPr kumimoji="0" lang="ko-KR" altLang="en-US" i="0" u="none" strike="noStrike" kern="1200" cap="none" spc="0" normalizeH="0" baseline="0" noProof="0" dirty="0">
              <a:ln>
                <a:noFill/>
              </a:ln>
              <a:solidFill>
                <a:prstClr val="white"/>
              </a:solidFill>
              <a:effectLst/>
              <a:uLnTx/>
              <a:uFillTx/>
              <a:ea typeface="Arial Unicode MS"/>
              <a:cs typeface="Arial" pitchFamily="34" charset="0"/>
            </a:endParaRPr>
          </a:p>
        </p:txBody>
      </p:sp>
      <p:sp>
        <p:nvSpPr>
          <p:cNvPr id="28" name="TextBox 27"/>
          <p:cNvSpPr txBox="1"/>
          <p:nvPr/>
        </p:nvSpPr>
        <p:spPr>
          <a:xfrm>
            <a:off x="4828929" y="5253946"/>
            <a:ext cx="710885" cy="369332"/>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i="0" u="none" strike="noStrike" kern="1200" cap="none" spc="0" normalizeH="0" baseline="0" noProof="0" dirty="0">
                <a:ln>
                  <a:noFill/>
                </a:ln>
                <a:solidFill>
                  <a:prstClr val="white"/>
                </a:solidFill>
                <a:effectLst/>
                <a:uLnTx/>
                <a:uFillTx/>
                <a:ea typeface="Arial Unicode MS"/>
                <a:cs typeface="Arial" pitchFamily="34" charset="0"/>
              </a:rPr>
              <a:t>3</a:t>
            </a:r>
            <a:endParaRPr kumimoji="0" lang="ko-KR" altLang="en-US" i="0" u="none" strike="noStrike" kern="1200" cap="none" spc="0" normalizeH="0" baseline="0" noProof="0" dirty="0">
              <a:ln>
                <a:noFill/>
              </a:ln>
              <a:solidFill>
                <a:prstClr val="white"/>
              </a:solidFill>
              <a:effectLst/>
              <a:uLnTx/>
              <a:uFillTx/>
              <a:ea typeface="Arial Unicode MS"/>
              <a:cs typeface="Arial" pitchFamily="34" charset="0"/>
            </a:endParaRPr>
          </a:p>
        </p:txBody>
      </p:sp>
      <p:sp>
        <p:nvSpPr>
          <p:cNvPr id="29" name="TextBox 28"/>
          <p:cNvSpPr txBox="1"/>
          <p:nvPr/>
        </p:nvSpPr>
        <p:spPr>
          <a:xfrm>
            <a:off x="4813581" y="6144497"/>
            <a:ext cx="710885" cy="369332"/>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i="0" u="none" strike="noStrike" kern="1200" cap="none" spc="0" normalizeH="0" baseline="0" noProof="0" dirty="0">
                <a:ln>
                  <a:noFill/>
                </a:ln>
                <a:solidFill>
                  <a:prstClr val="white"/>
                </a:solidFill>
                <a:effectLst/>
                <a:uLnTx/>
                <a:uFillTx/>
                <a:ea typeface="Arial Unicode MS"/>
                <a:cs typeface="Arial" pitchFamily="34" charset="0"/>
              </a:rPr>
              <a:t>4</a:t>
            </a:r>
            <a:endParaRPr kumimoji="0" lang="ko-KR" altLang="en-US" i="0" u="none" strike="noStrike" kern="1200" cap="none" spc="0" normalizeH="0" baseline="0" noProof="0" dirty="0">
              <a:ln>
                <a:noFill/>
              </a:ln>
              <a:solidFill>
                <a:prstClr val="white"/>
              </a:solidFill>
              <a:effectLst/>
              <a:uLnTx/>
              <a:uFillTx/>
              <a:ea typeface="Arial Unicode MS"/>
              <a:cs typeface="Arial" pitchFamily="34" charset="0"/>
            </a:endParaRPr>
          </a:p>
        </p:txBody>
      </p:sp>
      <p:grpSp>
        <p:nvGrpSpPr>
          <p:cNvPr id="30" name="Group 21">
            <a:extLst>
              <a:ext uri="{FF2B5EF4-FFF2-40B4-BE49-F238E27FC236}">
                <a16:creationId xmlns="" xmlns:a16="http://schemas.microsoft.com/office/drawing/2014/main" id="{D180B007-6022-483A-835E-86EFAE34BEB5}"/>
              </a:ext>
            </a:extLst>
          </p:cNvPr>
          <p:cNvGrpSpPr>
            <a:grpSpLocks/>
          </p:cNvGrpSpPr>
          <p:nvPr/>
        </p:nvGrpSpPr>
        <p:grpSpPr bwMode="auto">
          <a:xfrm>
            <a:off x="2080542" y="945792"/>
            <a:ext cx="9980830" cy="290801"/>
            <a:chOff x="240" y="576"/>
            <a:chExt cx="5298" cy="0"/>
          </a:xfrm>
        </p:grpSpPr>
        <p:sp>
          <p:nvSpPr>
            <p:cNvPr id="31" name="Line 7">
              <a:extLst>
                <a:ext uri="{FF2B5EF4-FFF2-40B4-BE49-F238E27FC236}">
                  <a16:creationId xmlns="" xmlns:a16="http://schemas.microsoft.com/office/drawing/2014/main" id="{EE982E03-F2DD-4F47-B644-F7C5176FD21F}"/>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35" name="Line 8">
              <a:extLst>
                <a:ext uri="{FF2B5EF4-FFF2-40B4-BE49-F238E27FC236}">
                  <a16:creationId xmlns="" xmlns:a16="http://schemas.microsoft.com/office/drawing/2014/main" id="{1154FC5A-2E92-4680-AF89-2941A2DB8A74}"/>
                </a:ext>
              </a:extLst>
            </p:cNvPr>
            <p:cNvSpPr>
              <a:spLocks noChangeShapeType="1"/>
            </p:cNvSpPr>
            <p:nvPr/>
          </p:nvSpPr>
          <p:spPr bwMode="auto">
            <a:xfrm>
              <a:off x="240" y="576"/>
              <a:ext cx="5298" cy="0"/>
            </a:xfrm>
            <a:prstGeom prst="line">
              <a:avLst/>
            </a:prstGeom>
            <a:noFill/>
            <a:ln w="12700">
              <a:solidFill>
                <a:srgbClr val="CC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36" name="TextBox 35">
            <a:extLst>
              <a:ext uri="{FF2B5EF4-FFF2-40B4-BE49-F238E27FC236}">
                <a16:creationId xmlns="" xmlns:a16="http://schemas.microsoft.com/office/drawing/2014/main" id="{6DF7011F-8F31-4280-9C20-0159916F5FA9}"/>
              </a:ext>
            </a:extLst>
          </p:cNvPr>
          <p:cNvSpPr txBox="1"/>
          <p:nvPr/>
        </p:nvSpPr>
        <p:spPr>
          <a:xfrm>
            <a:off x="2498276" y="73718"/>
            <a:ext cx="8494267"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5.2. </a:t>
            </a:r>
            <a:r>
              <a:rPr kumimoji="0" lang="vi-VN"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HOÀN THIỆN TH</a:t>
            </a:r>
            <a:r>
              <a:rPr kumimoji="0"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Ể</a:t>
            </a:r>
            <a:r>
              <a:rPr kumimoji="0" lang="vi-VN"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 CHẾ K</a:t>
            </a:r>
            <a:r>
              <a:rPr kumimoji="0"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I</a:t>
            </a:r>
            <a:r>
              <a:rPr kumimoji="0" lang="vi-VN"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NH TẾ THỊ TRƯỜNG ĐỊNH HƯỚNG X</a:t>
            </a:r>
            <a:r>
              <a:rPr lang="en-US" altLang="en-US" sz="2400" b="1" dirty="0">
                <a:solidFill>
                  <a:srgbClr val="000000"/>
                </a:solidFill>
                <a:latin typeface="Times New Roman" panose="02020603050405020304" pitchFamily="18" charset="0"/>
                <a:cs typeface="Times New Roman" panose="02020603050405020304" pitchFamily="18" charset="0"/>
              </a:rPr>
              <a:t>Ã HỘI CHỦ NGHĨA </a:t>
            </a:r>
            <a:r>
              <a:rPr kumimoji="0" lang="vi-VN"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Ở</a:t>
            </a:r>
            <a:r>
              <a:rPr kumimoji="0"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 </a:t>
            </a:r>
            <a:r>
              <a:rPr kumimoji="0" lang="vi-VN"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rPr>
              <a:t>VIỆT NAM</a:t>
            </a:r>
            <a:endParaRPr kumimoji="0"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37" name="TextBox 36">
            <a:extLst>
              <a:ext uri="{FF2B5EF4-FFF2-40B4-BE49-F238E27FC236}">
                <a16:creationId xmlns="" xmlns:a16="http://schemas.microsoft.com/office/drawing/2014/main" id="{CA9612DC-B46A-443B-A349-E7F3EFFD8E33}"/>
              </a:ext>
            </a:extLst>
          </p:cNvPr>
          <p:cNvSpPr txBox="1"/>
          <p:nvPr/>
        </p:nvSpPr>
        <p:spPr>
          <a:xfrm>
            <a:off x="3104350" y="1227017"/>
            <a:ext cx="8898964" cy="707886"/>
          </a:xfrm>
          <a:prstGeom prst="rect">
            <a:avLst/>
          </a:prstGeom>
          <a:noFill/>
        </p:spPr>
        <p:txBody>
          <a:bodyPr wrap="square">
            <a:spAutoFit/>
          </a:bodyPr>
          <a:lstStyle/>
          <a:p>
            <a:pPr algn="ctr"/>
            <a:r>
              <a:rPr lang="en-US" sz="2000" b="1" i="0" dirty="0">
                <a:solidFill>
                  <a:srgbClr val="0033CC"/>
                </a:solidFill>
                <a:effectLst/>
                <a:latin typeface="+mj-lt"/>
              </a:rPr>
              <a:t>5.2.</a:t>
            </a:r>
            <a:r>
              <a:rPr lang="vi-VN" sz="2000" b="1" i="0" dirty="0">
                <a:solidFill>
                  <a:srgbClr val="0033CC"/>
                </a:solidFill>
                <a:effectLst/>
                <a:latin typeface="+mj-lt"/>
              </a:rPr>
              <a:t>1. Sự cần thiết phải hoàn thiện thể chế kinh tế thị trường định hướng </a:t>
            </a:r>
            <a:r>
              <a:rPr lang="en-US" sz="2000" b="1" dirty="0">
                <a:solidFill>
                  <a:srgbClr val="0033CC"/>
                </a:solidFill>
                <a:latin typeface="+mj-lt"/>
              </a:rPr>
              <a:t>XHCN </a:t>
            </a:r>
            <a:r>
              <a:rPr lang="vi-VN" sz="2000" b="1" i="0" dirty="0">
                <a:solidFill>
                  <a:srgbClr val="0033CC"/>
                </a:solidFill>
                <a:effectLst/>
                <a:latin typeface="+mj-lt"/>
              </a:rPr>
              <a:t>ở Việt Nam</a:t>
            </a:r>
          </a:p>
        </p:txBody>
      </p:sp>
      <p:sp>
        <p:nvSpPr>
          <p:cNvPr id="38" name="TextBox 37">
            <a:extLst>
              <a:ext uri="{FF2B5EF4-FFF2-40B4-BE49-F238E27FC236}">
                <a16:creationId xmlns="" xmlns:a16="http://schemas.microsoft.com/office/drawing/2014/main" id="{13ED530C-B5F0-48BD-990E-6D6FF3696FC4}"/>
              </a:ext>
            </a:extLst>
          </p:cNvPr>
          <p:cNvSpPr txBox="1"/>
          <p:nvPr/>
        </p:nvSpPr>
        <p:spPr>
          <a:xfrm>
            <a:off x="3162408" y="2014867"/>
            <a:ext cx="8782849" cy="707886"/>
          </a:xfrm>
          <a:prstGeom prst="rect">
            <a:avLst/>
          </a:prstGeom>
          <a:noFill/>
        </p:spPr>
        <p:txBody>
          <a:bodyPr wrap="square">
            <a:spAutoFit/>
          </a:bodyPr>
          <a:lstStyle/>
          <a:p>
            <a:pPr algn="ctr"/>
            <a:r>
              <a:rPr lang="en-US" sz="2000" b="1" i="0" dirty="0">
                <a:solidFill>
                  <a:srgbClr val="7030A0"/>
                </a:solidFill>
                <a:effectLst/>
                <a:latin typeface="+mj-lt"/>
              </a:rPr>
              <a:t>5.2.</a:t>
            </a:r>
            <a:r>
              <a:rPr lang="vi-VN" sz="2000" b="1" i="0" dirty="0">
                <a:solidFill>
                  <a:srgbClr val="7030A0"/>
                </a:solidFill>
                <a:effectLst/>
                <a:latin typeface="+mj-lt"/>
              </a:rPr>
              <a:t>2. Nội dung hoàn thiện thể chế kinh tế thị trường định hướng </a:t>
            </a:r>
            <a:r>
              <a:rPr lang="en-US" sz="2000" b="1" dirty="0">
                <a:solidFill>
                  <a:srgbClr val="7030A0"/>
                </a:solidFill>
                <a:latin typeface="+mj-lt"/>
              </a:rPr>
              <a:t>XHCN </a:t>
            </a:r>
            <a:r>
              <a:rPr lang="vi-VN" sz="2000" b="1" i="0" dirty="0">
                <a:solidFill>
                  <a:srgbClr val="7030A0"/>
                </a:solidFill>
                <a:effectLst/>
                <a:latin typeface="+mj-lt"/>
              </a:rPr>
              <a:t>ở Vỉệt Nam</a:t>
            </a:r>
          </a:p>
        </p:txBody>
      </p:sp>
      <p:sp>
        <p:nvSpPr>
          <p:cNvPr id="39" name="TextBox 38">
            <a:extLst>
              <a:ext uri="{FF2B5EF4-FFF2-40B4-BE49-F238E27FC236}">
                <a16:creationId xmlns="" xmlns:a16="http://schemas.microsoft.com/office/drawing/2014/main" id="{6EEF82E6-C58F-47D7-89AB-0748E305ABEA}"/>
              </a:ext>
            </a:extLst>
          </p:cNvPr>
          <p:cNvSpPr txBox="1"/>
          <p:nvPr/>
        </p:nvSpPr>
        <p:spPr>
          <a:xfrm>
            <a:off x="5509119" y="2997891"/>
            <a:ext cx="6197600" cy="646331"/>
          </a:xfrm>
          <a:prstGeom prst="rect">
            <a:avLst/>
          </a:prstGeom>
          <a:noFill/>
        </p:spPr>
        <p:txBody>
          <a:bodyPr wrap="square">
            <a:spAutoFit/>
          </a:bodyPr>
          <a:lstStyle/>
          <a:p>
            <a:pPr algn="l"/>
            <a:r>
              <a:rPr lang="en-US" i="0" dirty="0" err="1">
                <a:solidFill>
                  <a:srgbClr val="C00000"/>
                </a:solidFill>
                <a:effectLst/>
              </a:rPr>
              <a:t>Hoàn</a:t>
            </a:r>
            <a:r>
              <a:rPr lang="en-US" i="0" dirty="0">
                <a:solidFill>
                  <a:srgbClr val="C00000"/>
                </a:solidFill>
                <a:effectLst/>
              </a:rPr>
              <a:t> </a:t>
            </a:r>
            <a:r>
              <a:rPr lang="en-US" i="0" dirty="0" err="1">
                <a:solidFill>
                  <a:srgbClr val="C00000"/>
                </a:solidFill>
                <a:effectLst/>
              </a:rPr>
              <a:t>thiện</a:t>
            </a:r>
            <a:r>
              <a:rPr lang="en-US" i="0" dirty="0">
                <a:solidFill>
                  <a:srgbClr val="C00000"/>
                </a:solidFill>
                <a:effectLst/>
              </a:rPr>
              <a:t> </a:t>
            </a:r>
            <a:r>
              <a:rPr lang="en-US" i="0" dirty="0" err="1">
                <a:solidFill>
                  <a:srgbClr val="C00000"/>
                </a:solidFill>
                <a:effectLst/>
              </a:rPr>
              <a:t>thể</a:t>
            </a:r>
            <a:r>
              <a:rPr lang="en-US" i="0" dirty="0">
                <a:solidFill>
                  <a:srgbClr val="C00000"/>
                </a:solidFill>
                <a:effectLst/>
              </a:rPr>
              <a:t> </a:t>
            </a:r>
            <a:r>
              <a:rPr lang="en-US" i="0" dirty="0" err="1">
                <a:solidFill>
                  <a:srgbClr val="C00000"/>
                </a:solidFill>
                <a:effectLst/>
              </a:rPr>
              <a:t>chế</a:t>
            </a:r>
            <a:r>
              <a:rPr lang="en-US" i="0" dirty="0">
                <a:solidFill>
                  <a:srgbClr val="C00000"/>
                </a:solidFill>
                <a:effectLst/>
              </a:rPr>
              <a:t> </a:t>
            </a:r>
            <a:r>
              <a:rPr lang="en-US" i="0" dirty="0" err="1">
                <a:solidFill>
                  <a:srgbClr val="C00000"/>
                </a:solidFill>
                <a:effectLst/>
              </a:rPr>
              <a:t>về</a:t>
            </a:r>
            <a:r>
              <a:rPr lang="en-US" i="0" dirty="0">
                <a:solidFill>
                  <a:srgbClr val="C00000"/>
                </a:solidFill>
                <a:effectLst/>
              </a:rPr>
              <a:t> </a:t>
            </a:r>
            <a:r>
              <a:rPr lang="en-US" i="0" dirty="0" err="1">
                <a:solidFill>
                  <a:srgbClr val="C00000"/>
                </a:solidFill>
                <a:effectLst/>
              </a:rPr>
              <a:t>sở</a:t>
            </a:r>
            <a:r>
              <a:rPr lang="en-US" i="0" dirty="0">
                <a:solidFill>
                  <a:srgbClr val="C00000"/>
                </a:solidFill>
                <a:effectLst/>
              </a:rPr>
              <a:t> </a:t>
            </a:r>
            <a:r>
              <a:rPr lang="en-US" i="0" dirty="0" err="1">
                <a:solidFill>
                  <a:srgbClr val="C00000"/>
                </a:solidFill>
                <a:effectLst/>
              </a:rPr>
              <a:t>hữu</a:t>
            </a:r>
            <a:r>
              <a:rPr lang="en-US" i="0" dirty="0">
                <a:solidFill>
                  <a:srgbClr val="C00000"/>
                </a:solidFill>
                <a:effectLst/>
              </a:rPr>
              <a:t> </a:t>
            </a:r>
            <a:r>
              <a:rPr lang="en-US" i="0" dirty="0" err="1">
                <a:solidFill>
                  <a:srgbClr val="C00000"/>
                </a:solidFill>
                <a:effectLst/>
              </a:rPr>
              <a:t>và</a:t>
            </a:r>
            <a:r>
              <a:rPr lang="en-US" i="0" dirty="0">
                <a:solidFill>
                  <a:srgbClr val="C00000"/>
                </a:solidFill>
                <a:effectLst/>
              </a:rPr>
              <a:t> </a:t>
            </a:r>
            <a:r>
              <a:rPr lang="en-US" i="0" dirty="0" err="1">
                <a:solidFill>
                  <a:srgbClr val="C00000"/>
                </a:solidFill>
                <a:effectLst/>
              </a:rPr>
              <a:t>phát</a:t>
            </a:r>
            <a:r>
              <a:rPr lang="en-US" i="0" dirty="0">
                <a:solidFill>
                  <a:srgbClr val="C00000"/>
                </a:solidFill>
                <a:effectLst/>
              </a:rPr>
              <a:t> </a:t>
            </a:r>
            <a:r>
              <a:rPr lang="en-US" i="0" dirty="0" err="1">
                <a:solidFill>
                  <a:srgbClr val="C00000"/>
                </a:solidFill>
                <a:effectLst/>
              </a:rPr>
              <a:t>triển</a:t>
            </a:r>
            <a:r>
              <a:rPr lang="en-US" i="0" dirty="0">
                <a:solidFill>
                  <a:srgbClr val="C00000"/>
                </a:solidFill>
                <a:effectLst/>
              </a:rPr>
              <a:t> </a:t>
            </a:r>
            <a:r>
              <a:rPr lang="en-US" i="0" dirty="0" err="1">
                <a:solidFill>
                  <a:srgbClr val="C00000"/>
                </a:solidFill>
                <a:effectLst/>
              </a:rPr>
              <a:t>các</a:t>
            </a:r>
            <a:r>
              <a:rPr lang="en-US" i="0" dirty="0">
                <a:solidFill>
                  <a:srgbClr val="C00000"/>
                </a:solidFill>
                <a:effectLst/>
              </a:rPr>
              <a:t> </a:t>
            </a:r>
            <a:r>
              <a:rPr lang="en-US" i="0" dirty="0" err="1">
                <a:solidFill>
                  <a:srgbClr val="C00000"/>
                </a:solidFill>
                <a:effectLst/>
              </a:rPr>
              <a:t>thành</a:t>
            </a:r>
            <a:r>
              <a:rPr lang="en-US" i="0" dirty="0">
                <a:solidFill>
                  <a:srgbClr val="C00000"/>
                </a:solidFill>
                <a:effectLst/>
              </a:rPr>
              <a:t> </a:t>
            </a:r>
            <a:r>
              <a:rPr lang="en-US" i="0" dirty="0" err="1">
                <a:solidFill>
                  <a:srgbClr val="C00000"/>
                </a:solidFill>
                <a:effectLst/>
              </a:rPr>
              <a:t>phần</a:t>
            </a:r>
            <a:r>
              <a:rPr lang="en-US" i="0" dirty="0">
                <a:solidFill>
                  <a:srgbClr val="C00000"/>
                </a:solidFill>
                <a:effectLst/>
              </a:rPr>
              <a:t> </a:t>
            </a:r>
            <a:r>
              <a:rPr lang="en-US" i="0" dirty="0" err="1">
                <a:solidFill>
                  <a:srgbClr val="C00000"/>
                </a:solidFill>
                <a:effectLst/>
              </a:rPr>
              <a:t>kinh</a:t>
            </a:r>
            <a:r>
              <a:rPr lang="en-US" i="0" dirty="0">
                <a:solidFill>
                  <a:srgbClr val="C00000"/>
                </a:solidFill>
                <a:effectLst/>
              </a:rPr>
              <a:t> </a:t>
            </a:r>
            <a:r>
              <a:rPr lang="en-US" i="0" dirty="0" err="1">
                <a:solidFill>
                  <a:srgbClr val="C00000"/>
                </a:solidFill>
                <a:effectLst/>
              </a:rPr>
              <a:t>tế</a:t>
            </a:r>
            <a:endParaRPr lang="en-US" i="0" dirty="0">
              <a:solidFill>
                <a:srgbClr val="C00000"/>
              </a:solidFill>
              <a:effectLst/>
            </a:endParaRPr>
          </a:p>
        </p:txBody>
      </p:sp>
      <p:sp>
        <p:nvSpPr>
          <p:cNvPr id="40" name="TextBox 39">
            <a:extLst>
              <a:ext uri="{FF2B5EF4-FFF2-40B4-BE49-F238E27FC236}">
                <a16:creationId xmlns="" xmlns:a16="http://schemas.microsoft.com/office/drawing/2014/main" id="{E405DF8C-0852-465D-B899-99E934C8D28C}"/>
              </a:ext>
            </a:extLst>
          </p:cNvPr>
          <p:cNvSpPr txBox="1"/>
          <p:nvPr/>
        </p:nvSpPr>
        <p:spPr>
          <a:xfrm>
            <a:off x="5509119" y="3978498"/>
            <a:ext cx="6197600" cy="646331"/>
          </a:xfrm>
          <a:prstGeom prst="rect">
            <a:avLst/>
          </a:prstGeom>
          <a:noFill/>
        </p:spPr>
        <p:txBody>
          <a:bodyPr wrap="square">
            <a:spAutoFit/>
          </a:bodyPr>
          <a:lstStyle/>
          <a:p>
            <a:pPr algn="l"/>
            <a:r>
              <a:rPr lang="vi-VN" i="0" dirty="0">
                <a:solidFill>
                  <a:srgbClr val="0070C0"/>
                </a:solidFill>
                <a:effectLst/>
              </a:rPr>
              <a:t>Hoàn thiện thể chế để phát triển đồng hộ các yếu tố thị truờng và các loại thị trường</a:t>
            </a:r>
          </a:p>
        </p:txBody>
      </p:sp>
      <p:sp>
        <p:nvSpPr>
          <p:cNvPr id="41" name="TextBox 40">
            <a:extLst>
              <a:ext uri="{FF2B5EF4-FFF2-40B4-BE49-F238E27FC236}">
                <a16:creationId xmlns="" xmlns:a16="http://schemas.microsoft.com/office/drawing/2014/main" id="{FEFA603D-7A83-4F20-ABF4-70436B1E9DC2}"/>
              </a:ext>
            </a:extLst>
          </p:cNvPr>
          <p:cNvSpPr txBox="1"/>
          <p:nvPr/>
        </p:nvSpPr>
        <p:spPr>
          <a:xfrm>
            <a:off x="5509119" y="5205951"/>
            <a:ext cx="6197600" cy="646331"/>
          </a:xfrm>
          <a:prstGeom prst="rect">
            <a:avLst/>
          </a:prstGeom>
          <a:noFill/>
        </p:spPr>
        <p:txBody>
          <a:bodyPr wrap="square">
            <a:spAutoFit/>
          </a:bodyPr>
          <a:lstStyle/>
          <a:p>
            <a:pPr algn="l"/>
            <a:r>
              <a:rPr lang="vi-VN" i="0" dirty="0">
                <a:solidFill>
                  <a:srgbClr val="000000"/>
                </a:solidFill>
                <a:effectLst/>
              </a:rPr>
              <a:t>Hoàn thiện thể chế để phát triển đồng hộ các yếu tố thị truờng và các loại thị trường</a:t>
            </a:r>
          </a:p>
        </p:txBody>
      </p:sp>
      <p:sp>
        <p:nvSpPr>
          <p:cNvPr id="42" name="TextBox 41">
            <a:extLst>
              <a:ext uri="{FF2B5EF4-FFF2-40B4-BE49-F238E27FC236}">
                <a16:creationId xmlns="" xmlns:a16="http://schemas.microsoft.com/office/drawing/2014/main" id="{2EF2F4DF-C3AF-4E71-BC35-C3E15A84A633}"/>
              </a:ext>
            </a:extLst>
          </p:cNvPr>
          <p:cNvSpPr txBox="1"/>
          <p:nvPr/>
        </p:nvSpPr>
        <p:spPr>
          <a:xfrm>
            <a:off x="5394175" y="6251683"/>
            <a:ext cx="6197600" cy="369332"/>
          </a:xfrm>
          <a:prstGeom prst="rect">
            <a:avLst/>
          </a:prstGeom>
          <a:noFill/>
        </p:spPr>
        <p:txBody>
          <a:bodyPr wrap="square">
            <a:spAutoFit/>
          </a:bodyPr>
          <a:lstStyle/>
          <a:p>
            <a:pPr algn="l"/>
            <a:r>
              <a:rPr lang="en-US" i="0" dirty="0" err="1">
                <a:solidFill>
                  <a:srgbClr val="006600"/>
                </a:solidFill>
                <a:effectLst/>
              </a:rPr>
              <a:t>Hoàn</a:t>
            </a:r>
            <a:r>
              <a:rPr lang="en-US" i="0" dirty="0">
                <a:solidFill>
                  <a:srgbClr val="006600"/>
                </a:solidFill>
                <a:effectLst/>
              </a:rPr>
              <a:t> </a:t>
            </a:r>
            <a:r>
              <a:rPr lang="en-US" i="0" dirty="0" err="1">
                <a:solidFill>
                  <a:srgbClr val="006600"/>
                </a:solidFill>
                <a:effectLst/>
              </a:rPr>
              <a:t>thiện</a:t>
            </a:r>
            <a:r>
              <a:rPr lang="en-US" i="0" dirty="0">
                <a:solidFill>
                  <a:srgbClr val="006600"/>
                </a:solidFill>
                <a:effectLst/>
              </a:rPr>
              <a:t> </a:t>
            </a:r>
            <a:r>
              <a:rPr lang="en-US" i="0" dirty="0" err="1">
                <a:solidFill>
                  <a:srgbClr val="006600"/>
                </a:solidFill>
                <a:effectLst/>
              </a:rPr>
              <a:t>thể</a:t>
            </a:r>
            <a:r>
              <a:rPr lang="en-US" i="0" dirty="0">
                <a:solidFill>
                  <a:srgbClr val="006600"/>
                </a:solidFill>
                <a:effectLst/>
              </a:rPr>
              <a:t> </a:t>
            </a:r>
            <a:r>
              <a:rPr lang="en-US" i="0" dirty="0" err="1">
                <a:solidFill>
                  <a:srgbClr val="006600"/>
                </a:solidFill>
                <a:effectLst/>
              </a:rPr>
              <a:t>nâng</a:t>
            </a:r>
            <a:r>
              <a:rPr lang="en-US" i="0" dirty="0">
                <a:solidFill>
                  <a:srgbClr val="006600"/>
                </a:solidFill>
                <a:effectLst/>
              </a:rPr>
              <a:t> </a:t>
            </a:r>
            <a:r>
              <a:rPr lang="en-US" i="0" dirty="0" err="1">
                <a:solidFill>
                  <a:srgbClr val="006600"/>
                </a:solidFill>
                <a:effectLst/>
              </a:rPr>
              <a:t>cao</a:t>
            </a:r>
            <a:r>
              <a:rPr lang="en-US" i="0" dirty="0">
                <a:solidFill>
                  <a:srgbClr val="006600"/>
                </a:solidFill>
                <a:effectLst/>
              </a:rPr>
              <a:t> </a:t>
            </a:r>
            <a:r>
              <a:rPr lang="en-US" i="0" dirty="0" err="1">
                <a:solidFill>
                  <a:srgbClr val="006600"/>
                </a:solidFill>
                <a:effectLst/>
              </a:rPr>
              <a:t>năng</a:t>
            </a:r>
            <a:r>
              <a:rPr lang="en-US" i="0" dirty="0">
                <a:solidFill>
                  <a:srgbClr val="006600"/>
                </a:solidFill>
                <a:effectLst/>
              </a:rPr>
              <a:t> </a:t>
            </a:r>
            <a:r>
              <a:rPr lang="en-US" i="0" dirty="0" err="1">
                <a:solidFill>
                  <a:srgbClr val="006600"/>
                </a:solidFill>
                <a:effectLst/>
              </a:rPr>
              <a:t>lực</a:t>
            </a:r>
            <a:r>
              <a:rPr lang="en-US" i="0" dirty="0">
                <a:solidFill>
                  <a:srgbClr val="006600"/>
                </a:solidFill>
                <a:effectLst/>
              </a:rPr>
              <a:t> </a:t>
            </a:r>
            <a:r>
              <a:rPr lang="en-US" i="0" dirty="0" err="1">
                <a:solidFill>
                  <a:srgbClr val="006600"/>
                </a:solidFill>
                <a:effectLst/>
              </a:rPr>
              <a:t>hệ</a:t>
            </a:r>
            <a:r>
              <a:rPr lang="en-US" i="0" dirty="0">
                <a:solidFill>
                  <a:srgbClr val="006600"/>
                </a:solidFill>
                <a:effectLst/>
              </a:rPr>
              <a:t> </a:t>
            </a:r>
            <a:r>
              <a:rPr lang="en-US" i="0" dirty="0" err="1">
                <a:solidFill>
                  <a:srgbClr val="006600"/>
                </a:solidFill>
                <a:effectLst/>
              </a:rPr>
              <a:t>thống</a:t>
            </a:r>
            <a:r>
              <a:rPr lang="en-US" i="0" dirty="0">
                <a:solidFill>
                  <a:srgbClr val="006600"/>
                </a:solidFill>
                <a:effectLst/>
              </a:rPr>
              <a:t> </a:t>
            </a:r>
            <a:r>
              <a:rPr lang="en-US" i="0" dirty="0" err="1">
                <a:solidFill>
                  <a:srgbClr val="006600"/>
                </a:solidFill>
                <a:effectLst/>
              </a:rPr>
              <a:t>chính</a:t>
            </a:r>
            <a:r>
              <a:rPr lang="en-US" i="0" dirty="0">
                <a:solidFill>
                  <a:srgbClr val="006600"/>
                </a:solidFill>
                <a:effectLst/>
              </a:rPr>
              <a:t> </a:t>
            </a:r>
            <a:r>
              <a:rPr lang="en-US" i="0" dirty="0" err="1">
                <a:solidFill>
                  <a:srgbClr val="006600"/>
                </a:solidFill>
                <a:effectLst/>
              </a:rPr>
              <a:t>trị</a:t>
            </a:r>
            <a:endParaRPr lang="en-US" i="0" dirty="0">
              <a:solidFill>
                <a:srgbClr val="006600"/>
              </a:solidFill>
              <a:effectLst/>
            </a:endParaRPr>
          </a:p>
        </p:txBody>
      </p:sp>
    </p:spTree>
    <p:extLst>
      <p:ext uri="{BB962C8B-B14F-4D97-AF65-F5344CB8AC3E}">
        <p14:creationId xmlns:p14="http://schemas.microsoft.com/office/powerpoint/2010/main" val="1095055991"/>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Tổng hợp 35+ background đơn giản đẹp được yêu thích">
            <a:extLst>
              <a:ext uri="{FF2B5EF4-FFF2-40B4-BE49-F238E27FC236}">
                <a16:creationId xmlns="" xmlns:a16="http://schemas.microsoft.com/office/drawing/2014/main" id="{438B40FA-EFA1-4A5C-91CE-373972C760A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4571"/>
            <a:ext cx="12192000" cy="6972571"/>
          </a:xfrm>
          <a:prstGeom prst="rect">
            <a:avLst/>
          </a:prstGeom>
          <a:noFill/>
          <a:extLst>
            <a:ext uri="{909E8E84-426E-40DD-AFC4-6F175D3DCCD1}">
              <a14:hiddenFill xmlns:a14="http://schemas.microsoft.com/office/drawing/2010/main">
                <a:solidFill>
                  <a:srgbClr val="FFFFFF"/>
                </a:solidFill>
              </a14:hiddenFill>
            </a:ext>
          </a:extLst>
        </p:spPr>
      </p:pic>
      <p:sp>
        <p:nvSpPr>
          <p:cNvPr id="4" name="Line 7">
            <a:extLst>
              <a:ext uri="{FF2B5EF4-FFF2-40B4-BE49-F238E27FC236}">
                <a16:creationId xmlns="" xmlns:a16="http://schemas.microsoft.com/office/drawing/2014/main" id="{E4173E15-18E0-4541-AD2A-613FD8AFAB43}"/>
              </a:ext>
            </a:extLst>
          </p:cNvPr>
          <p:cNvSpPr>
            <a:spLocks noChangeShapeType="1"/>
          </p:cNvSpPr>
          <p:nvPr/>
        </p:nvSpPr>
        <p:spPr bwMode="auto">
          <a:xfrm>
            <a:off x="2344109" y="981304"/>
            <a:ext cx="5166982"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8" name="TextBox 7">
            <a:extLst>
              <a:ext uri="{FF2B5EF4-FFF2-40B4-BE49-F238E27FC236}">
                <a16:creationId xmlns="" xmlns:a16="http://schemas.microsoft.com/office/drawing/2014/main" id="{1EAAF049-E0BF-491E-8518-FD50E5F1A094}"/>
              </a:ext>
            </a:extLst>
          </p:cNvPr>
          <p:cNvSpPr txBox="1"/>
          <p:nvPr/>
        </p:nvSpPr>
        <p:spPr>
          <a:xfrm>
            <a:off x="203200" y="25942"/>
            <a:ext cx="9448800" cy="830997"/>
          </a:xfrm>
          <a:prstGeom prst="rect">
            <a:avLst/>
          </a:prstGeom>
          <a:noFill/>
        </p:spPr>
        <p:txBody>
          <a:bodyPr wrap="square">
            <a:spAutoFit/>
          </a:bodyPr>
          <a:lstStyle/>
          <a:p>
            <a:pPr algn="ctr"/>
            <a:r>
              <a:rPr lang="en-US" sz="2400" b="1" i="0" dirty="0">
                <a:solidFill>
                  <a:srgbClr val="000000"/>
                </a:solidFill>
                <a:effectLst/>
              </a:rPr>
              <a:t>5.2.</a:t>
            </a:r>
            <a:r>
              <a:rPr lang="vi-VN" sz="2400" b="1" i="0" dirty="0">
                <a:solidFill>
                  <a:srgbClr val="000000"/>
                </a:solidFill>
                <a:effectLst/>
              </a:rPr>
              <a:t>1. Sự cần thiết phải hoàn thiện thể chế kinh tế thị trường định hướng </a:t>
            </a:r>
            <a:r>
              <a:rPr lang="en-US" sz="2400" b="1" dirty="0">
                <a:solidFill>
                  <a:srgbClr val="000000"/>
                </a:solidFill>
              </a:rPr>
              <a:t>XHCN </a:t>
            </a:r>
            <a:r>
              <a:rPr lang="vi-VN" sz="2400" b="1" i="0" dirty="0">
                <a:solidFill>
                  <a:srgbClr val="000000"/>
                </a:solidFill>
                <a:effectLst/>
              </a:rPr>
              <a:t>ở Việt Nam</a:t>
            </a:r>
          </a:p>
        </p:txBody>
      </p:sp>
      <p:sp>
        <p:nvSpPr>
          <p:cNvPr id="23" name="TextBox 22">
            <a:extLst>
              <a:ext uri="{FF2B5EF4-FFF2-40B4-BE49-F238E27FC236}">
                <a16:creationId xmlns="" xmlns:a16="http://schemas.microsoft.com/office/drawing/2014/main" id="{B9DB3783-F138-45E4-9A13-2B4678AC51EB}"/>
              </a:ext>
            </a:extLst>
          </p:cNvPr>
          <p:cNvSpPr txBox="1"/>
          <p:nvPr/>
        </p:nvSpPr>
        <p:spPr>
          <a:xfrm>
            <a:off x="515153" y="1394232"/>
            <a:ext cx="8556275" cy="830997"/>
          </a:xfrm>
          <a:prstGeom prst="rect">
            <a:avLst/>
          </a:prstGeom>
          <a:noFill/>
          <a:ln>
            <a:solidFill>
              <a:srgbClr val="000000"/>
            </a:solidFill>
          </a:ln>
        </p:spPr>
        <p:txBody>
          <a:bodyPr wrap="square">
            <a:spAutoFit/>
          </a:bodyPr>
          <a:lstStyle/>
          <a:p>
            <a:pPr marL="342900" indent="-342900" algn="ctr">
              <a:buFont typeface="Wingdings" panose="05000000000000000000" pitchFamily="2" charset="2"/>
              <a:buChar char="q"/>
            </a:pPr>
            <a:r>
              <a:rPr lang="en-US" sz="2400" b="1" dirty="0" err="1">
                <a:solidFill>
                  <a:srgbClr val="00B050"/>
                </a:solidFill>
              </a:rPr>
              <a:t>Thể</a:t>
            </a:r>
            <a:r>
              <a:rPr lang="en-US" sz="2400" b="1" dirty="0">
                <a:solidFill>
                  <a:srgbClr val="00B050"/>
                </a:solidFill>
              </a:rPr>
              <a:t> </a:t>
            </a:r>
            <a:r>
              <a:rPr lang="en-US" sz="2400" b="1" dirty="0" err="1">
                <a:solidFill>
                  <a:srgbClr val="00B050"/>
                </a:solidFill>
              </a:rPr>
              <a:t>chế</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vi-VN" sz="2400" b="1" i="0" dirty="0">
                <a:solidFill>
                  <a:srgbClr val="00B050"/>
                </a:solidFill>
                <a:effectLst/>
              </a:rPr>
              <a:t>thể chế kinh tế thị trường định hướng </a:t>
            </a:r>
            <a:r>
              <a:rPr lang="en-US" sz="2400" b="1" dirty="0">
                <a:solidFill>
                  <a:srgbClr val="00B050"/>
                </a:solidFill>
              </a:rPr>
              <a:t>XHCN </a:t>
            </a:r>
            <a:r>
              <a:rPr lang="vi-VN" sz="2400" b="1" i="0" dirty="0">
                <a:solidFill>
                  <a:srgbClr val="00B050"/>
                </a:solidFill>
                <a:effectLst/>
              </a:rPr>
              <a:t>ở Việt Nam</a:t>
            </a:r>
            <a:r>
              <a:rPr lang="en-US" sz="2400" b="1" i="0" dirty="0">
                <a:solidFill>
                  <a:srgbClr val="00B050"/>
                </a:solidFill>
                <a:effectLst/>
              </a:rPr>
              <a:t>?</a:t>
            </a:r>
            <a:endParaRPr lang="en-US" sz="2400" dirty="0">
              <a:solidFill>
                <a:srgbClr val="00B050"/>
              </a:solidFill>
            </a:endParaRPr>
          </a:p>
        </p:txBody>
      </p:sp>
      <p:sp>
        <p:nvSpPr>
          <p:cNvPr id="27" name="Scroll: Horizontal 26">
            <a:extLst>
              <a:ext uri="{FF2B5EF4-FFF2-40B4-BE49-F238E27FC236}">
                <a16:creationId xmlns="" xmlns:a16="http://schemas.microsoft.com/office/drawing/2014/main" id="{A8144C7D-5373-4556-ADCB-C95AAC1E7A00}"/>
              </a:ext>
            </a:extLst>
          </p:cNvPr>
          <p:cNvSpPr/>
          <p:nvPr/>
        </p:nvSpPr>
        <p:spPr>
          <a:xfrm>
            <a:off x="1117599" y="3045477"/>
            <a:ext cx="6705600" cy="2992275"/>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9DD5455E-EC23-4F75-8C29-C1D93734C42E}"/>
              </a:ext>
            </a:extLst>
          </p:cNvPr>
          <p:cNvSpPr txBox="1"/>
          <p:nvPr/>
        </p:nvSpPr>
        <p:spPr>
          <a:xfrm>
            <a:off x="1698879" y="3778895"/>
            <a:ext cx="5783943" cy="1569660"/>
          </a:xfrm>
          <a:prstGeom prst="rect">
            <a:avLst/>
          </a:prstGeom>
          <a:noFill/>
        </p:spPr>
        <p:txBody>
          <a:bodyPr wrap="square">
            <a:spAutoFit/>
          </a:bodyPr>
          <a:lstStyle/>
          <a:p>
            <a:pPr algn="ctr"/>
            <a:r>
              <a:rPr lang="en-US" sz="2400" dirty="0">
                <a:solidFill>
                  <a:srgbClr val="002060"/>
                </a:solidFill>
              </a:rPr>
              <a:t>L</a:t>
            </a:r>
            <a:r>
              <a:rPr lang="vi-VN" sz="2400" b="0" i="0" dirty="0">
                <a:solidFill>
                  <a:srgbClr val="002060"/>
                </a:solidFill>
                <a:effectLst/>
              </a:rPr>
              <a:t>à những </a:t>
            </a:r>
            <a:r>
              <a:rPr lang="vi-VN" sz="2400" b="1" i="0" dirty="0">
                <a:solidFill>
                  <a:srgbClr val="FF0000"/>
                </a:solidFill>
                <a:effectLst/>
              </a:rPr>
              <a:t>quy tắc, luật pháp, bộ máy quản lý và cơ chế vận </a:t>
            </a:r>
            <a:r>
              <a:rPr lang="vi-VN" sz="2400" b="0" i="0" dirty="0">
                <a:solidFill>
                  <a:srgbClr val="002060"/>
                </a:solidFill>
                <a:effectLst/>
              </a:rPr>
              <a:t>hành nh</a:t>
            </a:r>
            <a:r>
              <a:rPr lang="en-US" sz="2400" b="0" i="0" dirty="0" err="1">
                <a:solidFill>
                  <a:srgbClr val="002060"/>
                </a:solidFill>
                <a:effectLst/>
              </a:rPr>
              <a:t>ằm</a:t>
            </a:r>
            <a:r>
              <a:rPr lang="vi-VN" sz="2400" b="0" i="0" dirty="0">
                <a:solidFill>
                  <a:srgbClr val="002060"/>
                </a:solidFill>
                <a:effectLst/>
              </a:rPr>
              <a:t> điều chỉnh các hoạt động của con người trong một chế độ xã hội.</a:t>
            </a:r>
            <a:endParaRPr lang="en-US" sz="2400" dirty="0">
              <a:solidFill>
                <a:srgbClr val="002060"/>
              </a:solidFill>
            </a:endParaRPr>
          </a:p>
        </p:txBody>
      </p:sp>
      <p:sp>
        <p:nvSpPr>
          <p:cNvPr id="31" name="TextBox 30">
            <a:extLst>
              <a:ext uri="{FF2B5EF4-FFF2-40B4-BE49-F238E27FC236}">
                <a16:creationId xmlns="" xmlns:a16="http://schemas.microsoft.com/office/drawing/2014/main" id="{46F677E0-1EF9-4C09-8F54-2DC9F9659C89}"/>
              </a:ext>
            </a:extLst>
          </p:cNvPr>
          <p:cNvSpPr txBox="1"/>
          <p:nvPr/>
        </p:nvSpPr>
        <p:spPr>
          <a:xfrm>
            <a:off x="3637245" y="2496982"/>
            <a:ext cx="1907212" cy="461665"/>
          </a:xfrm>
          <a:prstGeom prst="rect">
            <a:avLst/>
          </a:prstGeom>
          <a:noFill/>
        </p:spPr>
        <p:txBody>
          <a:bodyPr wrap="square">
            <a:spAutoFit/>
          </a:bodyPr>
          <a:lstStyle/>
          <a:p>
            <a:pPr marL="342900" indent="-342900">
              <a:buFont typeface="Courier New" panose="02070309020205020404" pitchFamily="49" charset="0"/>
              <a:buChar char="o"/>
            </a:pPr>
            <a:r>
              <a:rPr lang="en-US" sz="2400" b="1" dirty="0" err="1">
                <a:solidFill>
                  <a:srgbClr val="FF0066"/>
                </a:solidFill>
              </a:rPr>
              <a:t>Thể</a:t>
            </a:r>
            <a:r>
              <a:rPr lang="en-US" sz="2400" b="1" dirty="0">
                <a:solidFill>
                  <a:srgbClr val="FF0066"/>
                </a:solidFill>
              </a:rPr>
              <a:t> </a:t>
            </a:r>
            <a:r>
              <a:rPr lang="en-US" sz="2400" b="1" dirty="0" err="1">
                <a:solidFill>
                  <a:srgbClr val="FF0066"/>
                </a:solidFill>
              </a:rPr>
              <a:t>chế</a:t>
            </a:r>
            <a:r>
              <a:rPr lang="en-US" sz="2400" b="1" dirty="0">
                <a:solidFill>
                  <a:srgbClr val="FF0066"/>
                </a:solidFill>
              </a:rPr>
              <a:t>? </a:t>
            </a:r>
            <a:endParaRPr lang="en-US" sz="2400" dirty="0">
              <a:solidFill>
                <a:srgbClr val="FF0066"/>
              </a:solidFill>
            </a:endParaRPr>
          </a:p>
        </p:txBody>
      </p:sp>
    </p:spTree>
    <p:extLst>
      <p:ext uri="{BB962C8B-B14F-4D97-AF65-F5344CB8AC3E}">
        <p14:creationId xmlns:p14="http://schemas.microsoft.com/office/powerpoint/2010/main" val="1447684448"/>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rial" charset="0"/>
                <a:ea typeface="+mn-ea"/>
                <a:cs typeface="+mn-cs"/>
              </a:rPr>
              <a:t>www.themegallery.com</a:t>
            </a:r>
          </a:p>
        </p:txBody>
      </p:sp>
      <p:sp>
        <p:nvSpPr>
          <p:cNvPr id="18" name="TextBox 17">
            <a:extLst>
              <a:ext uri="{FF2B5EF4-FFF2-40B4-BE49-F238E27FC236}">
                <a16:creationId xmlns="" xmlns:a16="http://schemas.microsoft.com/office/drawing/2014/main" id="{9F293700-509F-47DD-8596-C89CE67E1094}"/>
              </a:ext>
            </a:extLst>
          </p:cNvPr>
          <p:cNvSpPr txBox="1"/>
          <p:nvPr/>
        </p:nvSpPr>
        <p:spPr>
          <a:xfrm>
            <a:off x="1069068" y="121999"/>
            <a:ext cx="9448800"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19" name="TextBox 18">
            <a:extLst>
              <a:ext uri="{FF2B5EF4-FFF2-40B4-BE49-F238E27FC236}">
                <a16:creationId xmlns="" xmlns:a16="http://schemas.microsoft.com/office/drawing/2014/main" id="{104C7571-663A-465D-8BAF-62C6ED9A971F}"/>
              </a:ext>
            </a:extLst>
          </p:cNvPr>
          <p:cNvSpPr txBox="1"/>
          <p:nvPr/>
        </p:nvSpPr>
        <p:spPr>
          <a:xfrm>
            <a:off x="1768838" y="1139269"/>
            <a:ext cx="7824867" cy="830997"/>
          </a:xfrm>
          <a:prstGeom prst="rect">
            <a:avLst/>
          </a:prstGeom>
          <a:noFill/>
          <a:ln>
            <a:solidFill>
              <a:srgbClr val="000000"/>
            </a:solidFill>
          </a:ln>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B050"/>
                </a:solidFill>
                <a:effectLst/>
                <a:uLnTx/>
                <a:uFillTx/>
                <a:latin typeface="Arial"/>
                <a:ea typeface="+mn-ea"/>
                <a:cs typeface="+mn-cs"/>
              </a:rPr>
              <a:t>Thể</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chế</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và</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thể chế kinh tế thị trường định hướng </a:t>
            </a:r>
            <a:r>
              <a:rPr kumimoji="0" lang="en-US" sz="2400" b="1" i="0" u="none" strike="noStrike" kern="1200" cap="none" spc="0" normalizeH="0" baseline="0" noProof="0" dirty="0">
                <a:ln>
                  <a:noFill/>
                </a:ln>
                <a:solidFill>
                  <a:srgbClr val="00B050"/>
                </a:solidFill>
                <a:effectLst/>
                <a:uLnTx/>
                <a:uFillTx/>
                <a:latin typeface="Arial"/>
                <a:ea typeface="+mn-ea"/>
                <a:cs typeface="+mn-cs"/>
              </a:rPr>
              <a:t>XHCN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ở Việt Nam</a:t>
            </a:r>
            <a:r>
              <a:rPr kumimoji="0" lang="en-US" sz="2400" b="1" i="0" u="none" strike="noStrike" kern="1200" cap="none" spc="0" normalizeH="0" baseline="0" noProof="0" dirty="0">
                <a:ln>
                  <a:noFill/>
                </a:ln>
                <a:solidFill>
                  <a:srgbClr val="00B050"/>
                </a:solidFill>
                <a:effectLst/>
                <a:uLnTx/>
                <a:uFillTx/>
                <a:latin typeface="Arial"/>
                <a:ea typeface="+mn-ea"/>
                <a:cs typeface="+mn-cs"/>
              </a:rPr>
              <a:t>?</a:t>
            </a:r>
            <a:endParaRPr kumimoji="0" lang="en-US" sz="2400" b="0" i="0" u="none" strike="noStrike" kern="1200" cap="none" spc="0" normalizeH="0" baseline="0" noProof="0" dirty="0">
              <a:ln>
                <a:noFill/>
              </a:ln>
              <a:solidFill>
                <a:srgbClr val="00B050"/>
              </a:solidFill>
              <a:effectLst/>
              <a:uLnTx/>
              <a:uFillTx/>
              <a:latin typeface="Arial"/>
              <a:ea typeface="+mn-ea"/>
              <a:cs typeface="+mn-cs"/>
            </a:endParaRPr>
          </a:p>
        </p:txBody>
      </p:sp>
      <p:sp>
        <p:nvSpPr>
          <p:cNvPr id="22" name="Scroll: Horizontal 21">
            <a:extLst>
              <a:ext uri="{FF2B5EF4-FFF2-40B4-BE49-F238E27FC236}">
                <a16:creationId xmlns="" xmlns:a16="http://schemas.microsoft.com/office/drawing/2014/main" id="{67500342-3C2D-4903-8550-176F6A73ED20}"/>
              </a:ext>
            </a:extLst>
          </p:cNvPr>
          <p:cNvSpPr/>
          <p:nvPr/>
        </p:nvSpPr>
        <p:spPr>
          <a:xfrm>
            <a:off x="734519" y="2905749"/>
            <a:ext cx="7177894" cy="3330159"/>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494B58"/>
              </a:solidFill>
              <a:effectLst/>
              <a:uLnTx/>
              <a:uFillTx/>
              <a:latin typeface="Arial" panose="020B0604020202020204" pitchFamily="34" charset="0"/>
              <a:ea typeface="+mn-ea"/>
              <a:cs typeface="Arial" panose="020B0604020202020204" pitchFamily="34" charset="0"/>
            </a:endParaRPr>
          </a:p>
        </p:txBody>
      </p:sp>
      <p:sp>
        <p:nvSpPr>
          <p:cNvPr id="26" name="Line 7">
            <a:extLst>
              <a:ext uri="{FF2B5EF4-FFF2-40B4-BE49-F238E27FC236}">
                <a16:creationId xmlns="" xmlns:a16="http://schemas.microsoft.com/office/drawing/2014/main" id="{9A481259-A557-42A9-A4DB-96EBBAF23DF9}"/>
              </a:ext>
            </a:extLst>
          </p:cNvPr>
          <p:cNvSpPr>
            <a:spLocks noChangeShapeType="1"/>
          </p:cNvSpPr>
          <p:nvPr/>
        </p:nvSpPr>
        <p:spPr bwMode="auto">
          <a:xfrm flipV="1">
            <a:off x="3814848" y="952996"/>
            <a:ext cx="4097564"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27" name="TextBox 26">
            <a:extLst>
              <a:ext uri="{FF2B5EF4-FFF2-40B4-BE49-F238E27FC236}">
                <a16:creationId xmlns="" xmlns:a16="http://schemas.microsoft.com/office/drawing/2014/main" id="{4E959757-7402-4E6D-BA72-7D3E642FFA22}"/>
              </a:ext>
            </a:extLst>
          </p:cNvPr>
          <p:cNvSpPr txBox="1"/>
          <p:nvPr/>
        </p:nvSpPr>
        <p:spPr>
          <a:xfrm>
            <a:off x="1282100" y="3785998"/>
            <a:ext cx="6439500" cy="1938992"/>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10101"/>
                </a:solidFill>
                <a:effectLst/>
                <a:uLnTx/>
                <a:uFillTx/>
                <a:latin typeface="Arial" panose="020B0604020202020204" pitchFamily="34" charset="0"/>
                <a:cs typeface="Arial" panose="020B0604020202020204" pitchFamily="34" charset="0"/>
              </a:rPr>
              <a:t>Là hệ thống </a:t>
            </a:r>
            <a:r>
              <a:rPr kumimoji="0" lang="vi-VN" sz="24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quy tắc, luật pháp, bộ máy quản lý và cơ chế vận hành </a:t>
            </a:r>
            <a:r>
              <a:rPr kumimoji="0" lang="vi-VN" sz="2400" b="0" i="0" u="none" strike="noStrike" kern="1200" cap="none" spc="0" normalizeH="0" baseline="0" noProof="0" dirty="0">
                <a:ln>
                  <a:noFill/>
                </a:ln>
                <a:solidFill>
                  <a:srgbClr val="010101"/>
                </a:solidFill>
                <a:effectLst/>
                <a:uLnTx/>
                <a:uFillTx/>
                <a:latin typeface="Arial" panose="020B0604020202020204" pitchFamily="34" charset="0"/>
                <a:cs typeface="Arial" panose="020B0604020202020204" pitchFamily="34" charset="0"/>
              </a:rPr>
              <a:t>nhằm điều chỉnh hành vi của các chủ thể kinh tế, các hành vi sản xuất kinh doanh và các quan hệ kinh tế.</a:t>
            </a:r>
            <a:endParaRPr kumimoji="0" lang="en-US" sz="2400" b="0" i="0" u="none" strike="noStrike" kern="1200" cap="none" spc="0" normalizeH="0" baseline="0" noProof="0" dirty="0">
              <a:ln>
                <a:noFill/>
              </a:ln>
              <a:solidFill>
                <a:srgbClr val="494B58"/>
              </a:solidFill>
              <a:effectLst/>
              <a:uLnTx/>
              <a:uFillTx/>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B9FF5205-B851-48F5-8708-DB2B6419C935}"/>
              </a:ext>
            </a:extLst>
          </p:cNvPr>
          <p:cNvSpPr txBox="1"/>
          <p:nvPr/>
        </p:nvSpPr>
        <p:spPr>
          <a:xfrm>
            <a:off x="2651646" y="2303468"/>
            <a:ext cx="334363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400" b="1" i="0" u="none" strike="noStrike" kern="1200" cap="none" spc="0" normalizeH="0" baseline="0" noProof="0" dirty="0">
                <a:ln>
                  <a:noFill/>
                </a:ln>
                <a:solidFill>
                  <a:srgbClr val="FF0066"/>
                </a:solidFill>
                <a:effectLst/>
                <a:uLnTx/>
                <a:uFillTx/>
                <a:latin typeface="Arial"/>
                <a:ea typeface="+mn-ea"/>
                <a:cs typeface="+mn-cs"/>
              </a:rPr>
              <a:t>T</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hể chế kinh tế</a:t>
            </a:r>
            <a:r>
              <a:rPr kumimoji="0" lang="en-US" sz="2400" b="1" i="0" u="none" strike="noStrike" kern="1200" cap="none" spc="0" normalizeH="0" baseline="0" noProof="0" dirty="0">
                <a:ln>
                  <a:noFill/>
                </a:ln>
                <a:solidFill>
                  <a:srgbClr val="FF0066"/>
                </a:solidFill>
                <a:effectLst/>
                <a:uLnTx/>
                <a:uFillTx/>
                <a:latin typeface="Arial"/>
                <a:ea typeface="+mn-ea"/>
                <a:cs typeface="+mn-cs"/>
              </a:rPr>
              <a:t>?</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endParaRPr kumimoji="0" lang="en-US" sz="2400" b="0" i="0" u="none" strike="noStrike" kern="1200" cap="none" spc="0" normalizeH="0" baseline="0" noProof="0" dirty="0">
              <a:ln>
                <a:noFill/>
              </a:ln>
              <a:solidFill>
                <a:srgbClr val="FF0066"/>
              </a:solidFill>
              <a:effectLst/>
              <a:uLnTx/>
              <a:uFillTx/>
              <a:latin typeface="Arial"/>
              <a:ea typeface="+mn-ea"/>
              <a:cs typeface="+mn-cs"/>
            </a:endParaRPr>
          </a:p>
        </p:txBody>
      </p:sp>
    </p:spTree>
    <p:extLst>
      <p:ext uri="{BB962C8B-B14F-4D97-AF65-F5344CB8AC3E}">
        <p14:creationId xmlns:p14="http://schemas.microsoft.com/office/powerpoint/2010/main" val="2840974847"/>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 xmlns:a16="http://schemas.microsoft.com/office/drawing/2014/main" id="{F0B674A5-3F34-499A-95EF-CBE30747C5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388"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DBF048DE-7A5F-4E46-80EE-DC9C31212765}"/>
              </a:ext>
            </a:extLst>
          </p:cNvPr>
          <p:cNvSpPr txBox="1"/>
          <p:nvPr/>
        </p:nvSpPr>
        <p:spPr>
          <a:xfrm>
            <a:off x="956870" y="141637"/>
            <a:ext cx="9448800"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4" name="TextBox 3">
            <a:extLst>
              <a:ext uri="{FF2B5EF4-FFF2-40B4-BE49-F238E27FC236}">
                <a16:creationId xmlns="" xmlns:a16="http://schemas.microsoft.com/office/drawing/2014/main" id="{30F2C342-0B40-43B1-806D-DDFF21D47A6D}"/>
              </a:ext>
            </a:extLst>
          </p:cNvPr>
          <p:cNvSpPr txBox="1"/>
          <p:nvPr/>
        </p:nvSpPr>
        <p:spPr>
          <a:xfrm>
            <a:off x="1768837" y="1253814"/>
            <a:ext cx="7824867" cy="830997"/>
          </a:xfrm>
          <a:prstGeom prst="rect">
            <a:avLst/>
          </a:prstGeom>
          <a:noFill/>
          <a:ln>
            <a:solidFill>
              <a:srgbClr val="000000"/>
            </a:solidFill>
          </a:ln>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B050"/>
                </a:solidFill>
                <a:effectLst/>
                <a:uLnTx/>
                <a:uFillTx/>
                <a:latin typeface="Arial"/>
                <a:ea typeface="+mn-ea"/>
                <a:cs typeface="+mn-cs"/>
              </a:rPr>
              <a:t>Thể</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chế</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và</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thể chế kinh tế thị trường định hướng </a:t>
            </a:r>
            <a:r>
              <a:rPr kumimoji="0" lang="en-US" sz="2400" b="1" i="0" u="none" strike="noStrike" kern="1200" cap="none" spc="0" normalizeH="0" baseline="0" noProof="0" dirty="0">
                <a:ln>
                  <a:noFill/>
                </a:ln>
                <a:solidFill>
                  <a:srgbClr val="00B050"/>
                </a:solidFill>
                <a:effectLst/>
                <a:uLnTx/>
                <a:uFillTx/>
                <a:latin typeface="Arial"/>
                <a:ea typeface="+mn-ea"/>
                <a:cs typeface="+mn-cs"/>
              </a:rPr>
              <a:t>XHCN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ở Việt Nam</a:t>
            </a:r>
            <a:r>
              <a:rPr kumimoji="0" lang="en-US" sz="2400" b="1" i="0" u="none" strike="noStrike" kern="1200" cap="none" spc="0" normalizeH="0" baseline="0" noProof="0" dirty="0">
                <a:ln>
                  <a:noFill/>
                </a:ln>
                <a:solidFill>
                  <a:srgbClr val="00B050"/>
                </a:solidFill>
                <a:effectLst/>
                <a:uLnTx/>
                <a:uFillTx/>
                <a:latin typeface="Arial"/>
                <a:ea typeface="+mn-ea"/>
                <a:cs typeface="+mn-cs"/>
              </a:rPr>
              <a:t>?</a:t>
            </a:r>
            <a:endParaRPr kumimoji="0" lang="en-US" sz="2400" b="0" i="0" u="none" strike="noStrike" kern="1200" cap="none" spc="0" normalizeH="0" baseline="0" noProof="0" dirty="0">
              <a:ln>
                <a:noFill/>
              </a:ln>
              <a:solidFill>
                <a:srgbClr val="00B050"/>
              </a:solidFill>
              <a:effectLst/>
              <a:uLnTx/>
              <a:uFillTx/>
              <a:latin typeface="Arial"/>
              <a:ea typeface="+mn-ea"/>
              <a:cs typeface="+mn-cs"/>
            </a:endParaRPr>
          </a:p>
        </p:txBody>
      </p:sp>
      <p:sp>
        <p:nvSpPr>
          <p:cNvPr id="5" name="Line 7">
            <a:extLst>
              <a:ext uri="{FF2B5EF4-FFF2-40B4-BE49-F238E27FC236}">
                <a16:creationId xmlns="" xmlns:a16="http://schemas.microsoft.com/office/drawing/2014/main" id="{EBDFC2DC-C802-47CF-A5E6-AA83491B3765}"/>
              </a:ext>
            </a:extLst>
          </p:cNvPr>
          <p:cNvSpPr>
            <a:spLocks noChangeShapeType="1"/>
          </p:cNvSpPr>
          <p:nvPr/>
        </p:nvSpPr>
        <p:spPr bwMode="auto">
          <a:xfrm flipV="1">
            <a:off x="3800334" y="1054596"/>
            <a:ext cx="4097564"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22AFF88A-FE0A-4022-8609-7CDAC0567C46}"/>
              </a:ext>
            </a:extLst>
          </p:cNvPr>
          <p:cNvSpPr txBox="1"/>
          <p:nvPr/>
        </p:nvSpPr>
        <p:spPr>
          <a:xfrm>
            <a:off x="2381175" y="2110930"/>
            <a:ext cx="334363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400" b="1" i="0" u="none" strike="noStrike" kern="1200" cap="none" spc="0" normalizeH="0" baseline="0" noProof="0" dirty="0">
                <a:ln>
                  <a:noFill/>
                </a:ln>
                <a:solidFill>
                  <a:srgbClr val="FF0066"/>
                </a:solidFill>
                <a:effectLst/>
                <a:uLnTx/>
                <a:uFillTx/>
                <a:latin typeface="Arial"/>
                <a:ea typeface="+mn-ea"/>
                <a:cs typeface="+mn-cs"/>
              </a:rPr>
              <a:t>T</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hể chế kinh tế</a:t>
            </a:r>
            <a:r>
              <a:rPr kumimoji="0" lang="en-US" sz="2400" b="1" i="0" u="none" strike="noStrike" kern="1200" cap="none" spc="0" normalizeH="0" baseline="0" noProof="0" dirty="0">
                <a:ln>
                  <a:noFill/>
                </a:ln>
                <a:solidFill>
                  <a:srgbClr val="FF0066"/>
                </a:solidFill>
                <a:effectLst/>
                <a:uLnTx/>
                <a:uFillTx/>
                <a:latin typeface="Arial"/>
                <a:ea typeface="+mn-ea"/>
                <a:cs typeface="+mn-cs"/>
              </a:rPr>
              <a:t>?</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endParaRPr kumimoji="0" lang="en-US" sz="2400" b="0" i="0" u="none" strike="noStrike" kern="1200" cap="none" spc="0" normalizeH="0" baseline="0" noProof="0" dirty="0">
              <a:ln>
                <a:noFill/>
              </a:ln>
              <a:solidFill>
                <a:srgbClr val="FF0066"/>
              </a:solidFill>
              <a:effectLst/>
              <a:uLnTx/>
              <a:uFillTx/>
              <a:latin typeface="Arial"/>
              <a:ea typeface="+mn-ea"/>
              <a:cs typeface="+mn-cs"/>
            </a:endParaRPr>
          </a:p>
        </p:txBody>
      </p:sp>
      <p:sp>
        <p:nvSpPr>
          <p:cNvPr id="7" name="AutoShape 4">
            <a:extLst>
              <a:ext uri="{FF2B5EF4-FFF2-40B4-BE49-F238E27FC236}">
                <a16:creationId xmlns="" xmlns:a16="http://schemas.microsoft.com/office/drawing/2014/main" id="{3076EA5E-4169-4383-8CB9-C7F55A1DC95D}"/>
              </a:ext>
            </a:extLst>
          </p:cNvPr>
          <p:cNvSpPr>
            <a:spLocks noChangeArrowheads="1"/>
          </p:cNvSpPr>
          <p:nvPr/>
        </p:nvSpPr>
        <p:spPr bwMode="grayWhite">
          <a:xfrm>
            <a:off x="1481427" y="3729375"/>
            <a:ext cx="3389312" cy="3084512"/>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gradFill rotWithShape="1">
            <a:gsLst>
              <a:gs pos="0">
                <a:schemeClr val="hlink"/>
              </a:gs>
              <a:gs pos="100000">
                <a:schemeClr val="hlink">
                  <a:gamma/>
                  <a:tint val="63529"/>
                  <a:invGamma/>
                </a:schemeClr>
              </a:gs>
            </a:gsLst>
            <a:path path="rect">
              <a:fillToRect l="100000" t="100000"/>
            </a:path>
          </a:gradFill>
          <a:ln w="28575" algn="ctr">
            <a:solidFill>
              <a:schemeClr val="bg1"/>
            </a:solidFill>
            <a:miter lim="800000"/>
            <a:headEnd/>
            <a:tailEnd/>
          </a:ln>
          <a:effectLst/>
        </p:spPr>
        <p:txBody>
          <a:bodyPr wrap="none" anchor="ctr"/>
          <a:lstStyle/>
          <a:p>
            <a:pPr eaLnBrk="1" hangingPunct="1">
              <a:defRPr/>
            </a:pPr>
            <a:endParaRPr lang="en-US" b="1">
              <a:solidFill>
                <a:srgbClr val="000000"/>
              </a:solidFill>
              <a:latin typeface="Arial" charset="0"/>
              <a:cs typeface="Arial" panose="020B0604020202020204" pitchFamily="34" charset="0"/>
            </a:endParaRPr>
          </a:p>
        </p:txBody>
      </p:sp>
      <p:sp>
        <p:nvSpPr>
          <p:cNvPr id="8" name="AutoShape 4">
            <a:extLst>
              <a:ext uri="{FF2B5EF4-FFF2-40B4-BE49-F238E27FC236}">
                <a16:creationId xmlns="" xmlns:a16="http://schemas.microsoft.com/office/drawing/2014/main" id="{11BCD906-F452-4071-898D-F05BAFF45A83}"/>
              </a:ext>
            </a:extLst>
          </p:cNvPr>
          <p:cNvSpPr>
            <a:spLocks noChangeArrowheads="1"/>
          </p:cNvSpPr>
          <p:nvPr/>
        </p:nvSpPr>
        <p:spPr bwMode="grayWhite">
          <a:xfrm>
            <a:off x="1481427" y="3729375"/>
            <a:ext cx="3389312" cy="3084512"/>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solidFill>
            <a:srgbClr val="33CC33"/>
          </a:solidFill>
          <a:ln w="28575" algn="ctr">
            <a:solidFill>
              <a:schemeClr val="bg1"/>
            </a:solidFill>
            <a:miter lim="800000"/>
            <a:headEnd/>
            <a:tailEnd/>
          </a:ln>
          <a:effectLst/>
        </p:spPr>
        <p:txBody>
          <a:bodyPr wrap="none" anchor="ctr"/>
          <a:lstStyle/>
          <a:p>
            <a:pPr eaLnBrk="1" hangingPunct="1">
              <a:defRPr/>
            </a:pPr>
            <a:endParaRPr lang="en-US" b="1">
              <a:solidFill>
                <a:srgbClr val="000000"/>
              </a:solidFill>
              <a:latin typeface="Arial" charset="0"/>
              <a:cs typeface="Arial" panose="020B0604020202020204" pitchFamily="34" charset="0"/>
            </a:endParaRPr>
          </a:p>
        </p:txBody>
      </p:sp>
      <p:sp>
        <p:nvSpPr>
          <p:cNvPr id="9" name="AutoShape 5">
            <a:extLst>
              <a:ext uri="{FF2B5EF4-FFF2-40B4-BE49-F238E27FC236}">
                <a16:creationId xmlns="" xmlns:a16="http://schemas.microsoft.com/office/drawing/2014/main" id="{A1A059BF-4A07-42FC-B2E1-6F57C53C048D}"/>
              </a:ext>
            </a:extLst>
          </p:cNvPr>
          <p:cNvSpPr>
            <a:spLocks noChangeArrowheads="1"/>
          </p:cNvSpPr>
          <p:nvPr/>
        </p:nvSpPr>
        <p:spPr bwMode="gray">
          <a:xfrm>
            <a:off x="1923834" y="4160380"/>
            <a:ext cx="2503487" cy="2278063"/>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solidFill>
            <a:srgbClr val="FF3399"/>
          </a:solidFill>
          <a:ln w="28575" algn="ctr">
            <a:solidFill>
              <a:schemeClr val="bg1"/>
            </a:solidFill>
            <a:miter lim="800000"/>
            <a:headEnd/>
            <a:tailEnd/>
          </a:ln>
          <a:effectLst/>
        </p:spPr>
        <p:txBody>
          <a:bodyPr wrap="none" anchor="ctr"/>
          <a:lstStyle/>
          <a:p>
            <a:pPr eaLnBrk="1" hangingPunct="1">
              <a:defRPr/>
            </a:pPr>
            <a:endParaRPr lang="en-US" b="1" dirty="0">
              <a:solidFill>
                <a:srgbClr val="000000"/>
              </a:solidFill>
              <a:latin typeface="Arial" charset="0"/>
              <a:cs typeface="Arial" panose="020B0604020202020204" pitchFamily="34" charset="0"/>
            </a:endParaRPr>
          </a:p>
        </p:txBody>
      </p:sp>
      <p:sp>
        <p:nvSpPr>
          <p:cNvPr id="10" name="AutoShape 6">
            <a:extLst>
              <a:ext uri="{FF2B5EF4-FFF2-40B4-BE49-F238E27FC236}">
                <a16:creationId xmlns="" xmlns:a16="http://schemas.microsoft.com/office/drawing/2014/main" id="{51773622-7E95-49BE-9C0A-4E0D8F341F02}"/>
              </a:ext>
            </a:extLst>
          </p:cNvPr>
          <p:cNvSpPr>
            <a:spLocks noChangeArrowheads="1"/>
          </p:cNvSpPr>
          <p:nvPr/>
        </p:nvSpPr>
        <p:spPr bwMode="gray">
          <a:xfrm>
            <a:off x="2246419" y="4488924"/>
            <a:ext cx="1806575" cy="1641475"/>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solidFill>
            <a:srgbClr val="FFC000"/>
          </a:solidFill>
          <a:ln w="28575" algn="ctr">
            <a:solidFill>
              <a:schemeClr val="bg1"/>
            </a:solidFill>
            <a:miter lim="800000"/>
            <a:headEnd/>
            <a:tailEnd/>
          </a:ln>
          <a:effectLst/>
        </p:spPr>
        <p:txBody>
          <a:bodyPr wrap="none" anchor="ctr"/>
          <a:lstStyle/>
          <a:p>
            <a:pPr eaLnBrk="1" hangingPunct="1">
              <a:defRPr/>
            </a:pPr>
            <a:endParaRPr lang="en-US" b="1">
              <a:solidFill>
                <a:srgbClr val="000000"/>
              </a:solidFill>
              <a:latin typeface="Arial" charset="0"/>
              <a:cs typeface="Arial" panose="020B0604020202020204" pitchFamily="34" charset="0"/>
            </a:endParaRPr>
          </a:p>
        </p:txBody>
      </p:sp>
      <p:sp>
        <p:nvSpPr>
          <p:cNvPr id="11" name="AutoShape 7">
            <a:extLst>
              <a:ext uri="{FF2B5EF4-FFF2-40B4-BE49-F238E27FC236}">
                <a16:creationId xmlns="" xmlns:a16="http://schemas.microsoft.com/office/drawing/2014/main" id="{909A80B0-39BC-4510-97E6-4F925C6AD9CF}"/>
              </a:ext>
            </a:extLst>
          </p:cNvPr>
          <p:cNvSpPr>
            <a:spLocks/>
          </p:cNvSpPr>
          <p:nvPr/>
        </p:nvSpPr>
        <p:spPr bwMode="auto">
          <a:xfrm>
            <a:off x="6096000" y="4402741"/>
            <a:ext cx="3179037" cy="609600"/>
          </a:xfrm>
          <a:prstGeom prst="accentCallout2">
            <a:avLst>
              <a:gd name="adj1" fmla="val 18750"/>
              <a:gd name="adj2" fmla="val -2421"/>
              <a:gd name="adj3" fmla="val 18750"/>
              <a:gd name="adj4" fmla="val -12097"/>
              <a:gd name="adj5" fmla="val 104426"/>
              <a:gd name="adj6" fmla="val -73236"/>
            </a:avLst>
          </a:prstGeom>
          <a:noFill/>
          <a:ln w="9525">
            <a:solidFill>
              <a:srgbClr val="1C1C1C"/>
            </a:solidFill>
            <a:miter lim="800000"/>
            <a:headEnd type="diamond" w="med" len="med"/>
            <a:tailEnd type="diamond" w="med" len="me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spcBef>
                <a:spcPct val="0"/>
              </a:spcBef>
              <a:buFontTx/>
              <a:buNone/>
            </a:pPr>
            <a:r>
              <a:rPr lang="en-US" sz="1800" b="0" i="0" dirty="0">
                <a:solidFill>
                  <a:srgbClr val="0033CC"/>
                </a:solidFill>
                <a:effectLst/>
                <a:latin typeface="+mn-lt"/>
              </a:rPr>
              <a:t>C</a:t>
            </a:r>
            <a:r>
              <a:rPr lang="vi-VN" sz="1800" b="0" i="0" dirty="0">
                <a:solidFill>
                  <a:srgbClr val="0033CC"/>
                </a:solidFill>
                <a:effectLst/>
                <a:latin typeface="+mn-lt"/>
              </a:rPr>
              <a:t>ác cơ chế, phương pháp, thủ tục thực hiện các quy định và vận hành nền kinh tế.</a:t>
            </a:r>
            <a:endParaRPr lang="en-US" altLang="en-US" sz="1800" b="1" dirty="0">
              <a:solidFill>
                <a:srgbClr val="0033CC"/>
              </a:solidFill>
              <a:latin typeface="+mn-lt"/>
              <a:cs typeface="Arial" panose="020B0604020202020204" pitchFamily="34" charset="0"/>
            </a:endParaRPr>
          </a:p>
        </p:txBody>
      </p:sp>
      <p:sp>
        <p:nvSpPr>
          <p:cNvPr id="12" name="AutoShape 8">
            <a:extLst>
              <a:ext uri="{FF2B5EF4-FFF2-40B4-BE49-F238E27FC236}">
                <a16:creationId xmlns="" xmlns:a16="http://schemas.microsoft.com/office/drawing/2014/main" id="{FC6CB54F-3EE3-4733-85C7-A3EF993E3A07}"/>
              </a:ext>
            </a:extLst>
          </p:cNvPr>
          <p:cNvSpPr>
            <a:spLocks/>
          </p:cNvSpPr>
          <p:nvPr/>
        </p:nvSpPr>
        <p:spPr bwMode="gray">
          <a:xfrm>
            <a:off x="5427934" y="3599937"/>
            <a:ext cx="3179037" cy="609600"/>
          </a:xfrm>
          <a:prstGeom prst="accentCallout2">
            <a:avLst>
              <a:gd name="adj1" fmla="val 18750"/>
              <a:gd name="adj2" fmla="val -2241"/>
              <a:gd name="adj3" fmla="val 18750"/>
              <a:gd name="adj4" fmla="val -13444"/>
              <a:gd name="adj5" fmla="val 148958"/>
              <a:gd name="adj6" fmla="val -58356"/>
            </a:avLst>
          </a:prstGeom>
          <a:noFill/>
          <a:ln w="9525">
            <a:solidFill>
              <a:srgbClr val="1C1C1C"/>
            </a:solidFill>
            <a:miter lim="800000"/>
            <a:headEnd type="diamond" w="med" len="med"/>
            <a:tailEnd type="diamond" w="med" len="me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a:spcBef>
                <a:spcPct val="0"/>
              </a:spcBef>
              <a:buNone/>
            </a:pPr>
            <a:r>
              <a:rPr lang="en-US" sz="1800" dirty="0" err="1">
                <a:solidFill>
                  <a:srgbClr val="660066"/>
                </a:solidFill>
                <a:latin typeface="+mn-lt"/>
              </a:rPr>
              <a:t>H</a:t>
            </a:r>
            <a:r>
              <a:rPr lang="en-US" sz="1800" b="0" i="0" dirty="0" err="1">
                <a:solidFill>
                  <a:srgbClr val="660066"/>
                </a:solidFill>
                <a:effectLst/>
                <a:latin typeface="+mn-lt"/>
              </a:rPr>
              <a:t>ệ</a:t>
            </a:r>
            <a:r>
              <a:rPr lang="en-US" sz="1800" b="0" i="0" dirty="0">
                <a:solidFill>
                  <a:srgbClr val="660066"/>
                </a:solidFill>
                <a:effectLst/>
                <a:latin typeface="+mn-lt"/>
              </a:rPr>
              <a:t> </a:t>
            </a:r>
            <a:r>
              <a:rPr lang="en-US" sz="1800" b="0" i="0" dirty="0" err="1">
                <a:solidFill>
                  <a:srgbClr val="660066"/>
                </a:solidFill>
                <a:effectLst/>
                <a:latin typeface="+mn-lt"/>
              </a:rPr>
              <a:t>thống</a:t>
            </a:r>
            <a:r>
              <a:rPr lang="en-US" sz="1800" b="0" i="0" dirty="0">
                <a:solidFill>
                  <a:srgbClr val="660066"/>
                </a:solidFill>
                <a:effectLst/>
                <a:latin typeface="+mn-lt"/>
              </a:rPr>
              <a:t> </a:t>
            </a:r>
            <a:r>
              <a:rPr lang="en-US" sz="1800" b="0" i="0" dirty="0" err="1">
                <a:solidFill>
                  <a:srgbClr val="660066"/>
                </a:solidFill>
                <a:effectLst/>
                <a:latin typeface="+mn-lt"/>
              </a:rPr>
              <a:t>các</a:t>
            </a:r>
            <a:r>
              <a:rPr lang="en-US" sz="1800" b="0" i="0" dirty="0">
                <a:solidFill>
                  <a:srgbClr val="660066"/>
                </a:solidFill>
                <a:effectLst/>
                <a:latin typeface="+mn-lt"/>
              </a:rPr>
              <a:t> </a:t>
            </a:r>
            <a:r>
              <a:rPr lang="en-US" sz="1800" b="0" i="0" dirty="0" err="1">
                <a:solidFill>
                  <a:srgbClr val="660066"/>
                </a:solidFill>
                <a:effectLst/>
                <a:latin typeface="+mn-lt"/>
              </a:rPr>
              <a:t>chủ</a:t>
            </a:r>
            <a:r>
              <a:rPr lang="en-US" sz="1800" b="0" i="0" dirty="0">
                <a:solidFill>
                  <a:srgbClr val="660066"/>
                </a:solidFill>
                <a:effectLst/>
                <a:latin typeface="+mn-lt"/>
              </a:rPr>
              <a:t> </a:t>
            </a:r>
            <a:r>
              <a:rPr lang="en-US" sz="1800" b="0" i="0" dirty="0" err="1">
                <a:solidFill>
                  <a:srgbClr val="660066"/>
                </a:solidFill>
                <a:effectLst/>
                <a:latin typeface="+mn-lt"/>
              </a:rPr>
              <a:t>thể</a:t>
            </a:r>
            <a:r>
              <a:rPr lang="en-US" sz="1800" b="0" i="0" dirty="0">
                <a:solidFill>
                  <a:srgbClr val="660066"/>
                </a:solidFill>
                <a:effectLst/>
                <a:latin typeface="+mn-lt"/>
              </a:rPr>
              <a:t> </a:t>
            </a:r>
            <a:r>
              <a:rPr lang="en-US" sz="1800" b="0" i="0" dirty="0" err="1">
                <a:solidFill>
                  <a:srgbClr val="660066"/>
                </a:solidFill>
                <a:effectLst/>
                <a:latin typeface="+mn-lt"/>
              </a:rPr>
              <a:t>thực</a:t>
            </a:r>
            <a:r>
              <a:rPr lang="en-US" sz="1800" b="0" i="0" dirty="0">
                <a:solidFill>
                  <a:srgbClr val="660066"/>
                </a:solidFill>
                <a:effectLst/>
                <a:latin typeface="+mn-lt"/>
              </a:rPr>
              <a:t> </a:t>
            </a:r>
            <a:r>
              <a:rPr lang="en-US" sz="1800" b="0" i="0" dirty="0" err="1">
                <a:solidFill>
                  <a:srgbClr val="660066"/>
                </a:solidFill>
                <a:effectLst/>
                <a:latin typeface="+mn-lt"/>
              </a:rPr>
              <a:t>hiện</a:t>
            </a:r>
            <a:r>
              <a:rPr lang="en-US" sz="1800" b="0" i="0" dirty="0">
                <a:solidFill>
                  <a:srgbClr val="660066"/>
                </a:solidFill>
                <a:effectLst/>
                <a:latin typeface="+mn-lt"/>
              </a:rPr>
              <a:t> </a:t>
            </a:r>
            <a:r>
              <a:rPr lang="en-US" sz="1800" b="0" i="0" dirty="0" err="1">
                <a:solidFill>
                  <a:srgbClr val="660066"/>
                </a:solidFill>
                <a:effectLst/>
                <a:latin typeface="+mn-lt"/>
              </a:rPr>
              <a:t>các</a:t>
            </a:r>
            <a:r>
              <a:rPr lang="en-US" sz="1800" b="0" i="0" dirty="0">
                <a:solidFill>
                  <a:srgbClr val="660066"/>
                </a:solidFill>
                <a:effectLst/>
                <a:latin typeface="+mn-lt"/>
              </a:rPr>
              <a:t> </a:t>
            </a:r>
            <a:r>
              <a:rPr lang="en-US" sz="1800" b="0" i="0" dirty="0" err="1">
                <a:solidFill>
                  <a:srgbClr val="660066"/>
                </a:solidFill>
                <a:effectLst/>
                <a:latin typeface="+mn-lt"/>
              </a:rPr>
              <a:t>hoạt</a:t>
            </a:r>
            <a:r>
              <a:rPr lang="en-US" sz="1800" b="0" i="0" dirty="0">
                <a:solidFill>
                  <a:srgbClr val="660066"/>
                </a:solidFill>
                <a:effectLst/>
                <a:latin typeface="+mn-lt"/>
              </a:rPr>
              <a:t> </a:t>
            </a:r>
            <a:r>
              <a:rPr lang="en-US" sz="1800" b="0" i="0" dirty="0" err="1">
                <a:solidFill>
                  <a:srgbClr val="660066"/>
                </a:solidFill>
                <a:effectLst/>
                <a:latin typeface="+mn-lt"/>
              </a:rPr>
              <a:t>động</a:t>
            </a:r>
            <a:r>
              <a:rPr lang="en-US" sz="1800" b="0" i="0" dirty="0">
                <a:solidFill>
                  <a:srgbClr val="660066"/>
                </a:solidFill>
                <a:effectLst/>
                <a:latin typeface="+mn-lt"/>
              </a:rPr>
              <a:t> </a:t>
            </a:r>
            <a:r>
              <a:rPr lang="en-US" sz="1800" b="0" i="0" dirty="0" err="1">
                <a:solidFill>
                  <a:srgbClr val="660066"/>
                </a:solidFill>
                <a:effectLst/>
                <a:latin typeface="+mn-lt"/>
              </a:rPr>
              <a:t>kinh</a:t>
            </a:r>
            <a:r>
              <a:rPr lang="en-US" sz="1800" b="0" i="0" dirty="0">
                <a:solidFill>
                  <a:srgbClr val="660066"/>
                </a:solidFill>
                <a:effectLst/>
                <a:latin typeface="+mn-lt"/>
              </a:rPr>
              <a:t> </a:t>
            </a:r>
            <a:r>
              <a:rPr lang="en-US" sz="1800" b="0" i="0" dirty="0" err="1">
                <a:solidFill>
                  <a:srgbClr val="660066"/>
                </a:solidFill>
                <a:effectLst/>
                <a:latin typeface="+mn-lt"/>
              </a:rPr>
              <a:t>tế</a:t>
            </a:r>
            <a:r>
              <a:rPr lang="en-US" sz="1800" b="0" i="0" dirty="0">
                <a:solidFill>
                  <a:srgbClr val="660066"/>
                </a:solidFill>
                <a:effectLst/>
                <a:latin typeface="+mn-lt"/>
              </a:rPr>
              <a:t>;</a:t>
            </a:r>
            <a:endParaRPr lang="en-US" sz="1800" dirty="0">
              <a:solidFill>
                <a:srgbClr val="660066"/>
              </a:solidFill>
              <a:latin typeface="+mn-lt"/>
            </a:endParaRPr>
          </a:p>
          <a:p>
            <a:pPr>
              <a:spcBef>
                <a:spcPct val="0"/>
              </a:spcBef>
              <a:buFontTx/>
              <a:buNone/>
            </a:pPr>
            <a:endParaRPr lang="en-US" altLang="en-US" sz="1400" b="1" dirty="0">
              <a:solidFill>
                <a:srgbClr val="1C1C1C"/>
              </a:solidFill>
              <a:latin typeface="Arial" panose="020B0604020202020204" pitchFamily="34" charset="0"/>
              <a:cs typeface="Arial" panose="020B0604020202020204" pitchFamily="34" charset="0"/>
            </a:endParaRPr>
          </a:p>
        </p:txBody>
      </p:sp>
      <p:sp>
        <p:nvSpPr>
          <p:cNvPr id="13" name="AutoShape 9">
            <a:extLst>
              <a:ext uri="{FF2B5EF4-FFF2-40B4-BE49-F238E27FC236}">
                <a16:creationId xmlns="" xmlns:a16="http://schemas.microsoft.com/office/drawing/2014/main" id="{EFED7770-0075-43F8-8F27-F09AADECBC1C}"/>
              </a:ext>
            </a:extLst>
          </p:cNvPr>
          <p:cNvSpPr>
            <a:spLocks/>
          </p:cNvSpPr>
          <p:nvPr/>
        </p:nvSpPr>
        <p:spPr bwMode="gray">
          <a:xfrm>
            <a:off x="4870740" y="2600142"/>
            <a:ext cx="3957619" cy="783168"/>
          </a:xfrm>
          <a:prstGeom prst="accentCallout2">
            <a:avLst>
              <a:gd name="adj1" fmla="val 18750"/>
              <a:gd name="adj2" fmla="val -2250"/>
              <a:gd name="adj3" fmla="val 18750"/>
              <a:gd name="adj4" fmla="val -14759"/>
              <a:gd name="adj5" fmla="val 179690"/>
              <a:gd name="adj6" fmla="val -49389"/>
            </a:avLst>
          </a:prstGeom>
          <a:noFill/>
          <a:ln w="9525">
            <a:solidFill>
              <a:srgbClr val="1C1C1C"/>
            </a:solidFill>
            <a:miter lim="800000"/>
            <a:headEnd type="diamond" w="med" len="med"/>
            <a:tailEnd type="diamond" w="med" len="me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a:spcBef>
                <a:spcPct val="0"/>
              </a:spcBef>
              <a:buFontTx/>
              <a:buNone/>
            </a:pPr>
            <a:r>
              <a:rPr lang="vi-VN" sz="1800" b="0" i="0" dirty="0">
                <a:solidFill>
                  <a:srgbClr val="010101"/>
                </a:solidFill>
                <a:effectLst/>
                <a:latin typeface="+mn-lt"/>
              </a:rPr>
              <a:t>Hệ thống pháp luật về kinh tế của nhà nước và các quy tắc xã hội được nhà nước thừa nhận;</a:t>
            </a:r>
            <a:endParaRPr lang="en-US" altLang="en-US" sz="1800" b="1" dirty="0">
              <a:solidFill>
                <a:srgbClr val="1C1C1C"/>
              </a:solidFill>
              <a:latin typeface="+mn-lt"/>
              <a:cs typeface="Arial" panose="020B0604020202020204" pitchFamily="34" charset="0"/>
            </a:endParaRPr>
          </a:p>
        </p:txBody>
      </p:sp>
      <p:sp>
        <p:nvSpPr>
          <p:cNvPr id="24" name="TextBox 23">
            <a:extLst>
              <a:ext uri="{FF2B5EF4-FFF2-40B4-BE49-F238E27FC236}">
                <a16:creationId xmlns="" xmlns:a16="http://schemas.microsoft.com/office/drawing/2014/main" id="{A51D6E9C-B91B-4554-A78F-334ACF66774E}"/>
              </a:ext>
            </a:extLst>
          </p:cNvPr>
          <p:cNvSpPr txBox="1"/>
          <p:nvPr/>
        </p:nvSpPr>
        <p:spPr>
          <a:xfrm>
            <a:off x="287731" y="5330749"/>
            <a:ext cx="4613667" cy="400110"/>
          </a:xfrm>
          <a:prstGeom prst="rect">
            <a:avLst/>
          </a:prstGeom>
          <a:noFill/>
        </p:spPr>
        <p:txBody>
          <a:bodyPr wrap="square">
            <a:spAutoFit/>
          </a:bodyPr>
          <a:lstStyle/>
          <a:p>
            <a:r>
              <a:rPr lang="en-US" sz="2000" b="1" dirty="0">
                <a:solidFill>
                  <a:srgbClr val="663300"/>
                </a:solidFill>
                <a:latin typeface="+mj-lt"/>
              </a:rPr>
              <a:t>C</a:t>
            </a:r>
            <a:r>
              <a:rPr lang="vi-VN" b="1" i="0" dirty="0">
                <a:solidFill>
                  <a:srgbClr val="663300"/>
                </a:solidFill>
                <a:effectLst/>
              </a:rPr>
              <a:t>ác bộ phận cơ bản của thể chế kinh tế </a:t>
            </a:r>
            <a:endParaRPr lang="en-US" b="1" dirty="0">
              <a:solidFill>
                <a:srgbClr val="663300"/>
              </a:solidFill>
            </a:endParaRPr>
          </a:p>
        </p:txBody>
      </p:sp>
      <p:pic>
        <p:nvPicPr>
          <p:cNvPr id="27" name="Picture 2" descr="Thượng tôn pháp luật để hạn chế khiếu nại, tố cáo sai sự thật | Tạp chí  Tuyên giáo">
            <a:extLst>
              <a:ext uri="{FF2B5EF4-FFF2-40B4-BE49-F238E27FC236}">
                <a16:creationId xmlns="" xmlns:a16="http://schemas.microsoft.com/office/drawing/2014/main" id="{771B235C-A430-466E-A5A3-3AB1C3BF33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81423" y="1811368"/>
            <a:ext cx="1483478" cy="1241317"/>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4" descr="Vai trò của đạo đức kinh doanh trong phát triển doanh nghiệp” thực trạng và  giải pháp”">
            <a:extLst>
              <a:ext uri="{FF2B5EF4-FFF2-40B4-BE49-F238E27FC236}">
                <a16:creationId xmlns="" xmlns:a16="http://schemas.microsoft.com/office/drawing/2014/main" id="{2A4F07B4-AAC6-4647-979F-2D7FDD88247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385554" y="3193143"/>
            <a:ext cx="1747380" cy="1083027"/>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6" descr="Hệ thống các cơ quan nhà nước quản lý kinh tế ở Việt Nam ? Nguyên tắc quản  lý kinh tế nhà nước ?">
            <a:extLst>
              <a:ext uri="{FF2B5EF4-FFF2-40B4-BE49-F238E27FC236}">
                <a16:creationId xmlns="" xmlns:a16="http://schemas.microsoft.com/office/drawing/2014/main" id="{8CDAE969-97E2-4566-842A-EC57BE3A957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175968" y="5163058"/>
            <a:ext cx="1483478" cy="87468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58484801"/>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106"/>
        <p:cNvGrpSpPr/>
        <p:nvPr/>
      </p:nvGrpSpPr>
      <p:grpSpPr>
        <a:xfrm>
          <a:off x="0" y="0"/>
          <a:ext cx="0" cy="0"/>
          <a:chOff x="0" y="0"/>
          <a:chExt cx="0" cy="0"/>
        </a:xfrm>
      </p:grpSpPr>
      <p:pic>
        <p:nvPicPr>
          <p:cNvPr id="44" name="Picture 13" descr="histoir">
            <a:extLst>
              <a:ext uri="{FF2B5EF4-FFF2-40B4-BE49-F238E27FC236}">
                <a16:creationId xmlns="" xmlns:a16="http://schemas.microsoft.com/office/drawing/2014/main" id="{67B76D26-8C0F-4CA3-8908-C3B1FC29C0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4216" y="3570567"/>
            <a:ext cx="1324503" cy="1839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Box 46">
            <a:extLst>
              <a:ext uri="{FF2B5EF4-FFF2-40B4-BE49-F238E27FC236}">
                <a16:creationId xmlns="" xmlns:a16="http://schemas.microsoft.com/office/drawing/2014/main" id="{84D51B31-8BAD-4222-B051-C0821B9ED659}"/>
              </a:ext>
            </a:extLst>
          </p:cNvPr>
          <p:cNvSpPr txBox="1"/>
          <p:nvPr/>
        </p:nvSpPr>
        <p:spPr>
          <a:xfrm>
            <a:off x="1918719" y="4191442"/>
            <a:ext cx="9064172" cy="1938992"/>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L</a:t>
            </a: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à hệ thống </a:t>
            </a:r>
            <a:r>
              <a:rPr kumimoji="0" lang="vi-VN" sz="2000" b="1"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đường lối, chủ trương chiến lược, hệ thống luật pháp, chính sách </a:t>
            </a: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quy định xác lập cơ chế vận hành, điều chỉnh chức năng, hoạt động, mục tiêu, phương thức hoạt động, </a:t>
            </a:r>
            <a:r>
              <a:rPr kumimoji="0" lang="vi-VN" sz="20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các quan hệ lợi ích </a:t>
            </a: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của các tổ chức, các chủ thể kinh tế nhằm hướng tới </a:t>
            </a:r>
            <a:r>
              <a:rPr kumimoji="0" lang="vi-VN" sz="20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xác lập đồng bộ các yếu tố thị trường, các loại thị trường hiện đại </a:t>
            </a: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theo hướng góp phần thúc đẩy dân giàu, nước mạnh, dân chủ, công bằng, văn minh.</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48" name="TextBox 47">
            <a:extLst>
              <a:ext uri="{FF2B5EF4-FFF2-40B4-BE49-F238E27FC236}">
                <a16:creationId xmlns="" xmlns:a16="http://schemas.microsoft.com/office/drawing/2014/main" id="{C6B1961E-D07E-45D0-9811-C23CED276CC8}"/>
              </a:ext>
            </a:extLst>
          </p:cNvPr>
          <p:cNvSpPr txBox="1"/>
          <p:nvPr/>
        </p:nvSpPr>
        <p:spPr>
          <a:xfrm>
            <a:off x="1160070" y="1302780"/>
            <a:ext cx="9448800"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50" name="TextBox 49">
            <a:extLst>
              <a:ext uri="{FF2B5EF4-FFF2-40B4-BE49-F238E27FC236}">
                <a16:creationId xmlns="" xmlns:a16="http://schemas.microsoft.com/office/drawing/2014/main" id="{B133CD2D-0905-4526-8EEE-34DE67D080E9}"/>
              </a:ext>
            </a:extLst>
          </p:cNvPr>
          <p:cNvSpPr txBox="1"/>
          <p:nvPr/>
        </p:nvSpPr>
        <p:spPr>
          <a:xfrm>
            <a:off x="1972036" y="2441076"/>
            <a:ext cx="7824867" cy="830997"/>
          </a:xfrm>
          <a:prstGeom prst="rect">
            <a:avLst/>
          </a:prstGeom>
          <a:noFill/>
          <a:ln>
            <a:solidFill>
              <a:srgbClr val="000000"/>
            </a:solidFill>
          </a:ln>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B050"/>
                </a:solidFill>
                <a:effectLst/>
                <a:uLnTx/>
                <a:uFillTx/>
                <a:latin typeface="Arial"/>
                <a:ea typeface="+mn-ea"/>
                <a:cs typeface="+mn-cs"/>
              </a:rPr>
              <a:t>Thể</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chế</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và</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thể chế kinh tế thị trường định hướng </a:t>
            </a:r>
            <a:r>
              <a:rPr kumimoji="0" lang="en-US" sz="2400" b="1" i="0" u="none" strike="noStrike" kern="1200" cap="none" spc="0" normalizeH="0" baseline="0" noProof="0" dirty="0">
                <a:ln>
                  <a:noFill/>
                </a:ln>
                <a:solidFill>
                  <a:srgbClr val="00B050"/>
                </a:solidFill>
                <a:effectLst/>
                <a:uLnTx/>
                <a:uFillTx/>
                <a:latin typeface="Arial"/>
                <a:ea typeface="+mn-ea"/>
                <a:cs typeface="+mn-cs"/>
              </a:rPr>
              <a:t>XHCN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ở Việt Nam</a:t>
            </a:r>
            <a:r>
              <a:rPr kumimoji="0" lang="en-US" sz="2400" b="1" i="0" u="none" strike="noStrike" kern="1200" cap="none" spc="0" normalizeH="0" baseline="0" noProof="0" dirty="0">
                <a:ln>
                  <a:noFill/>
                </a:ln>
                <a:solidFill>
                  <a:srgbClr val="00B050"/>
                </a:solidFill>
                <a:effectLst/>
                <a:uLnTx/>
                <a:uFillTx/>
                <a:latin typeface="Arial"/>
                <a:ea typeface="+mn-ea"/>
                <a:cs typeface="+mn-cs"/>
              </a:rPr>
              <a:t>?</a:t>
            </a:r>
            <a:endParaRPr kumimoji="0" lang="en-US" sz="2400" b="0" i="0" u="none" strike="noStrike" kern="1200" cap="none" spc="0" normalizeH="0" baseline="0" noProof="0" dirty="0">
              <a:ln>
                <a:noFill/>
              </a:ln>
              <a:solidFill>
                <a:srgbClr val="00B050"/>
              </a:solidFill>
              <a:effectLst/>
              <a:uLnTx/>
              <a:uFillTx/>
              <a:latin typeface="Arial"/>
              <a:ea typeface="+mn-ea"/>
              <a:cs typeface="+mn-cs"/>
            </a:endParaRPr>
          </a:p>
        </p:txBody>
      </p:sp>
      <p:sp>
        <p:nvSpPr>
          <p:cNvPr id="51" name="Line 7">
            <a:extLst>
              <a:ext uri="{FF2B5EF4-FFF2-40B4-BE49-F238E27FC236}">
                <a16:creationId xmlns="" xmlns:a16="http://schemas.microsoft.com/office/drawing/2014/main" id="{1857E601-72E4-42F8-BC54-B1C92949F023}"/>
              </a:ext>
            </a:extLst>
          </p:cNvPr>
          <p:cNvSpPr>
            <a:spLocks noChangeShapeType="1"/>
          </p:cNvSpPr>
          <p:nvPr/>
        </p:nvSpPr>
        <p:spPr bwMode="auto">
          <a:xfrm flipV="1">
            <a:off x="4003534" y="2215739"/>
            <a:ext cx="4097564"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3" name="TextBox 52">
            <a:extLst>
              <a:ext uri="{FF2B5EF4-FFF2-40B4-BE49-F238E27FC236}">
                <a16:creationId xmlns="" xmlns:a16="http://schemas.microsoft.com/office/drawing/2014/main" id="{A948A291-403C-4D07-88A9-78A166F41310}"/>
              </a:ext>
            </a:extLst>
          </p:cNvPr>
          <p:cNvSpPr txBox="1"/>
          <p:nvPr/>
        </p:nvSpPr>
        <p:spPr>
          <a:xfrm>
            <a:off x="2453507" y="3461280"/>
            <a:ext cx="7343396" cy="430887"/>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200" b="1" i="0" u="none" strike="noStrike" kern="1200" cap="none" spc="0" normalizeH="0" baseline="0" noProof="0" dirty="0">
                <a:ln>
                  <a:noFill/>
                </a:ln>
                <a:solidFill>
                  <a:srgbClr val="FF0066"/>
                </a:solidFill>
                <a:effectLst/>
                <a:uLnTx/>
                <a:uFillTx/>
                <a:latin typeface="Arial"/>
                <a:ea typeface="+mn-ea"/>
                <a:cs typeface="+mn-cs"/>
              </a:rPr>
              <a:t>T</a:t>
            </a:r>
            <a:r>
              <a:rPr kumimoji="0" lang="vi-VN"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hể chế kinh tế</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thị</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trường</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định</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hướng</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XHCN</a:t>
            </a:r>
            <a:r>
              <a:rPr kumimoji="0" lang="en-US" sz="2200" b="1" i="0" u="none" strike="noStrike" kern="1200" cap="none" spc="0" normalizeH="0" baseline="0" noProof="0" dirty="0">
                <a:ln>
                  <a:noFill/>
                </a:ln>
                <a:solidFill>
                  <a:srgbClr val="FF0066"/>
                </a:solidFill>
                <a:effectLst/>
                <a:uLnTx/>
                <a:uFillTx/>
                <a:latin typeface="Arial"/>
                <a:ea typeface="+mn-ea"/>
                <a:cs typeface="+mn-cs"/>
              </a:rPr>
              <a:t>?</a:t>
            </a:r>
            <a:r>
              <a:rPr kumimoji="0" lang="vi-VN"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endParaRPr kumimoji="0" lang="en-US" sz="2200" b="0" i="0" u="none" strike="noStrike" kern="1200" cap="none" spc="0" normalizeH="0" baseline="0" noProof="0" dirty="0">
              <a:ln>
                <a:noFill/>
              </a:ln>
              <a:solidFill>
                <a:srgbClr val="FF0066"/>
              </a:solidFill>
              <a:effectLst/>
              <a:uLnTx/>
              <a:uFillTx/>
              <a:latin typeface="Arial"/>
              <a:ea typeface="+mn-ea"/>
              <a:cs typeface="+mn-cs"/>
            </a:endParaRPr>
          </a:p>
        </p:txBody>
      </p:sp>
    </p:spTree>
    <p:extLst>
      <p:ext uri="{BB962C8B-B14F-4D97-AF65-F5344CB8AC3E}">
        <p14:creationId xmlns:p14="http://schemas.microsoft.com/office/powerpoint/2010/main" val="1955639339"/>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6">
            <a:extLst>
              <a:ext uri="{FF2B5EF4-FFF2-40B4-BE49-F238E27FC236}">
                <a16:creationId xmlns="" xmlns:a16="http://schemas.microsoft.com/office/drawing/2014/main" id="{4816A020-7092-4FB9-BBF1-5E5D79B75BC5}"/>
              </a:ext>
            </a:extLst>
          </p:cNvPr>
          <p:cNvSpPr>
            <a:spLocks/>
          </p:cNvSpPr>
          <p:nvPr/>
        </p:nvSpPr>
        <p:spPr bwMode="auto">
          <a:xfrm>
            <a:off x="1998663" y="4148138"/>
            <a:ext cx="1584325" cy="2735262"/>
          </a:xfrm>
          <a:custGeom>
            <a:avLst/>
            <a:gdLst>
              <a:gd name="T0" fmla="*/ 1008 w 1775"/>
              <a:gd name="T1" fmla="*/ 0 h 3069"/>
              <a:gd name="T2" fmla="*/ 1652 w 1775"/>
              <a:gd name="T3" fmla="*/ 308 h 3069"/>
              <a:gd name="T4" fmla="*/ 1171 w 1775"/>
              <a:gd name="T5" fmla="*/ 1204 h 3069"/>
              <a:gd name="T6" fmla="*/ 1167 w 1775"/>
              <a:gd name="T7" fmla="*/ 1204 h 3069"/>
              <a:gd name="T8" fmla="*/ 1160 w 1775"/>
              <a:gd name="T9" fmla="*/ 1209 h 3069"/>
              <a:gd name="T10" fmla="*/ 1149 w 1775"/>
              <a:gd name="T11" fmla="*/ 1223 h 3069"/>
              <a:gd name="T12" fmla="*/ 1139 w 1775"/>
              <a:gd name="T13" fmla="*/ 1250 h 3069"/>
              <a:gd name="T14" fmla="*/ 1126 w 1775"/>
              <a:gd name="T15" fmla="*/ 1295 h 3069"/>
              <a:gd name="T16" fmla="*/ 1117 w 1775"/>
              <a:gd name="T17" fmla="*/ 1361 h 3069"/>
              <a:gd name="T18" fmla="*/ 1110 w 1775"/>
              <a:gd name="T19" fmla="*/ 1454 h 3069"/>
              <a:gd name="T20" fmla="*/ 1110 w 1775"/>
              <a:gd name="T21" fmla="*/ 1578 h 3069"/>
              <a:gd name="T22" fmla="*/ 1115 w 1775"/>
              <a:gd name="T23" fmla="*/ 1735 h 3069"/>
              <a:gd name="T24" fmla="*/ 1130 w 1775"/>
              <a:gd name="T25" fmla="*/ 1934 h 3069"/>
              <a:gd name="T26" fmla="*/ 1155 w 1775"/>
              <a:gd name="T27" fmla="*/ 2226 h 3069"/>
              <a:gd name="T28" fmla="*/ 1178 w 1775"/>
              <a:gd name="T29" fmla="*/ 2475 h 3069"/>
              <a:gd name="T30" fmla="*/ 1200 w 1775"/>
              <a:gd name="T31" fmla="*/ 2681 h 3069"/>
              <a:gd name="T32" fmla="*/ 1217 w 1775"/>
              <a:gd name="T33" fmla="*/ 2843 h 3069"/>
              <a:gd name="T34" fmla="*/ 1230 w 1775"/>
              <a:gd name="T35" fmla="*/ 2960 h 3069"/>
              <a:gd name="T36" fmla="*/ 1239 w 1775"/>
              <a:gd name="T37" fmla="*/ 3030 h 3069"/>
              <a:gd name="T38" fmla="*/ 1242 w 1775"/>
              <a:gd name="T39" fmla="*/ 3053 h 3069"/>
              <a:gd name="T40" fmla="*/ 633 w 1775"/>
              <a:gd name="T41" fmla="*/ 3064 h 3069"/>
              <a:gd name="T42" fmla="*/ 640 w 1775"/>
              <a:gd name="T43" fmla="*/ 3019 h 3069"/>
              <a:gd name="T44" fmla="*/ 651 w 1775"/>
              <a:gd name="T45" fmla="*/ 2940 h 3069"/>
              <a:gd name="T46" fmla="*/ 665 w 1775"/>
              <a:gd name="T47" fmla="*/ 2829 h 3069"/>
              <a:gd name="T48" fmla="*/ 681 w 1775"/>
              <a:gd name="T49" fmla="*/ 2697 h 3069"/>
              <a:gd name="T50" fmla="*/ 697 w 1775"/>
              <a:gd name="T51" fmla="*/ 2548 h 3069"/>
              <a:gd name="T52" fmla="*/ 710 w 1775"/>
              <a:gd name="T53" fmla="*/ 2390 h 3069"/>
              <a:gd name="T54" fmla="*/ 720 w 1775"/>
              <a:gd name="T55" fmla="*/ 2231 h 3069"/>
              <a:gd name="T56" fmla="*/ 726 w 1775"/>
              <a:gd name="T57" fmla="*/ 2077 h 3069"/>
              <a:gd name="T58" fmla="*/ 726 w 1775"/>
              <a:gd name="T59" fmla="*/ 1936 h 3069"/>
              <a:gd name="T60" fmla="*/ 717 w 1775"/>
              <a:gd name="T61" fmla="*/ 1814 h 3069"/>
              <a:gd name="T62" fmla="*/ 697 w 1775"/>
              <a:gd name="T63" fmla="*/ 1717 h 3069"/>
              <a:gd name="T64" fmla="*/ 112 w 1775"/>
              <a:gd name="T65" fmla="*/ 670 h 3069"/>
              <a:gd name="T66" fmla="*/ 842 w 1775"/>
              <a:gd name="T67" fmla="*/ 0 h 3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75" h="3069">
                <a:moveTo>
                  <a:pt x="842" y="0"/>
                </a:moveTo>
                <a:lnTo>
                  <a:pt x="1008" y="0"/>
                </a:lnTo>
                <a:lnTo>
                  <a:pt x="1078" y="926"/>
                </a:lnTo>
                <a:lnTo>
                  <a:pt x="1652" y="308"/>
                </a:lnTo>
                <a:lnTo>
                  <a:pt x="1775" y="473"/>
                </a:lnTo>
                <a:lnTo>
                  <a:pt x="1171" y="1204"/>
                </a:lnTo>
                <a:lnTo>
                  <a:pt x="1169" y="1204"/>
                </a:lnTo>
                <a:lnTo>
                  <a:pt x="1167" y="1204"/>
                </a:lnTo>
                <a:lnTo>
                  <a:pt x="1164" y="1205"/>
                </a:lnTo>
                <a:lnTo>
                  <a:pt x="1160" y="1209"/>
                </a:lnTo>
                <a:lnTo>
                  <a:pt x="1155" y="1214"/>
                </a:lnTo>
                <a:lnTo>
                  <a:pt x="1149" y="1223"/>
                </a:lnTo>
                <a:lnTo>
                  <a:pt x="1144" y="1234"/>
                </a:lnTo>
                <a:lnTo>
                  <a:pt x="1139" y="1250"/>
                </a:lnTo>
                <a:lnTo>
                  <a:pt x="1132" y="1270"/>
                </a:lnTo>
                <a:lnTo>
                  <a:pt x="1126" y="1295"/>
                </a:lnTo>
                <a:lnTo>
                  <a:pt x="1121" y="1325"/>
                </a:lnTo>
                <a:lnTo>
                  <a:pt x="1117" y="1361"/>
                </a:lnTo>
                <a:lnTo>
                  <a:pt x="1114" y="1404"/>
                </a:lnTo>
                <a:lnTo>
                  <a:pt x="1110" y="1454"/>
                </a:lnTo>
                <a:lnTo>
                  <a:pt x="1110" y="1511"/>
                </a:lnTo>
                <a:lnTo>
                  <a:pt x="1110" y="1578"/>
                </a:lnTo>
                <a:lnTo>
                  <a:pt x="1112" y="1651"/>
                </a:lnTo>
                <a:lnTo>
                  <a:pt x="1115" y="1735"/>
                </a:lnTo>
                <a:lnTo>
                  <a:pt x="1121" y="1828"/>
                </a:lnTo>
                <a:lnTo>
                  <a:pt x="1130" y="1934"/>
                </a:lnTo>
                <a:lnTo>
                  <a:pt x="1142" y="2084"/>
                </a:lnTo>
                <a:lnTo>
                  <a:pt x="1155" y="2226"/>
                </a:lnTo>
                <a:lnTo>
                  <a:pt x="1167" y="2355"/>
                </a:lnTo>
                <a:lnTo>
                  <a:pt x="1178" y="2475"/>
                </a:lnTo>
                <a:lnTo>
                  <a:pt x="1189" y="2584"/>
                </a:lnTo>
                <a:lnTo>
                  <a:pt x="1200" y="2681"/>
                </a:lnTo>
                <a:lnTo>
                  <a:pt x="1208" y="2766"/>
                </a:lnTo>
                <a:lnTo>
                  <a:pt x="1217" y="2843"/>
                </a:lnTo>
                <a:lnTo>
                  <a:pt x="1225" y="2906"/>
                </a:lnTo>
                <a:lnTo>
                  <a:pt x="1230" y="2960"/>
                </a:lnTo>
                <a:lnTo>
                  <a:pt x="1235" y="3001"/>
                </a:lnTo>
                <a:lnTo>
                  <a:pt x="1239" y="3030"/>
                </a:lnTo>
                <a:lnTo>
                  <a:pt x="1241" y="3048"/>
                </a:lnTo>
                <a:lnTo>
                  <a:pt x="1242" y="3053"/>
                </a:lnTo>
                <a:lnTo>
                  <a:pt x="633" y="3069"/>
                </a:lnTo>
                <a:lnTo>
                  <a:pt x="633" y="3064"/>
                </a:lnTo>
                <a:lnTo>
                  <a:pt x="636" y="3046"/>
                </a:lnTo>
                <a:lnTo>
                  <a:pt x="640" y="3019"/>
                </a:lnTo>
                <a:lnTo>
                  <a:pt x="645" y="2983"/>
                </a:lnTo>
                <a:lnTo>
                  <a:pt x="651" y="2940"/>
                </a:lnTo>
                <a:lnTo>
                  <a:pt x="658" y="2888"/>
                </a:lnTo>
                <a:lnTo>
                  <a:pt x="665" y="2829"/>
                </a:lnTo>
                <a:lnTo>
                  <a:pt x="672" y="2765"/>
                </a:lnTo>
                <a:lnTo>
                  <a:pt x="681" y="2697"/>
                </a:lnTo>
                <a:lnTo>
                  <a:pt x="688" y="2623"/>
                </a:lnTo>
                <a:lnTo>
                  <a:pt x="697" y="2548"/>
                </a:lnTo>
                <a:lnTo>
                  <a:pt x="704" y="2469"/>
                </a:lnTo>
                <a:lnTo>
                  <a:pt x="710" y="2390"/>
                </a:lnTo>
                <a:lnTo>
                  <a:pt x="717" y="2310"/>
                </a:lnTo>
                <a:lnTo>
                  <a:pt x="720" y="2231"/>
                </a:lnTo>
                <a:lnTo>
                  <a:pt x="724" y="2152"/>
                </a:lnTo>
                <a:lnTo>
                  <a:pt x="726" y="2077"/>
                </a:lnTo>
                <a:lnTo>
                  <a:pt x="727" y="2004"/>
                </a:lnTo>
                <a:lnTo>
                  <a:pt x="726" y="1936"/>
                </a:lnTo>
                <a:lnTo>
                  <a:pt x="722" y="1871"/>
                </a:lnTo>
                <a:lnTo>
                  <a:pt x="717" y="1814"/>
                </a:lnTo>
                <a:lnTo>
                  <a:pt x="708" y="1762"/>
                </a:lnTo>
                <a:lnTo>
                  <a:pt x="697" y="1717"/>
                </a:lnTo>
                <a:lnTo>
                  <a:pt x="0" y="774"/>
                </a:lnTo>
                <a:lnTo>
                  <a:pt x="112" y="670"/>
                </a:lnTo>
                <a:lnTo>
                  <a:pt x="770" y="1420"/>
                </a:lnTo>
                <a:lnTo>
                  <a:pt x="842" y="0"/>
                </a:lnTo>
                <a:close/>
              </a:path>
            </a:pathLst>
          </a:custGeom>
          <a:solidFill>
            <a:schemeClr val="tx1">
              <a:lumMod val="75000"/>
              <a:lumOff val="25000"/>
            </a:schemeClr>
          </a:solid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 name="Freeform 7">
            <a:extLst>
              <a:ext uri="{FF2B5EF4-FFF2-40B4-BE49-F238E27FC236}">
                <a16:creationId xmlns="" xmlns:a16="http://schemas.microsoft.com/office/drawing/2014/main" id="{D090D5C1-AD36-47A1-8FC5-5CD6A732A78C}"/>
              </a:ext>
            </a:extLst>
          </p:cNvPr>
          <p:cNvSpPr>
            <a:spLocks/>
          </p:cNvSpPr>
          <p:nvPr/>
        </p:nvSpPr>
        <p:spPr bwMode="auto">
          <a:xfrm>
            <a:off x="1737432" y="2081259"/>
            <a:ext cx="2256217" cy="2103379"/>
          </a:xfrm>
          <a:custGeom>
            <a:avLst/>
            <a:gdLst>
              <a:gd name="T0" fmla="*/ 1634 w 3011"/>
              <a:gd name="T1" fmla="*/ 5 h 3015"/>
              <a:gd name="T2" fmla="*/ 1884 w 3011"/>
              <a:gd name="T3" fmla="*/ 48 h 3015"/>
              <a:gd name="T4" fmla="*/ 2119 w 3011"/>
              <a:gd name="T5" fmla="*/ 131 h 3015"/>
              <a:gd name="T6" fmla="*/ 2333 w 3011"/>
              <a:gd name="T7" fmla="*/ 249 h 3015"/>
              <a:gd name="T8" fmla="*/ 2526 w 3011"/>
              <a:gd name="T9" fmla="*/ 399 h 3015"/>
              <a:gd name="T10" fmla="*/ 2691 w 3011"/>
              <a:gd name="T11" fmla="*/ 578 h 3015"/>
              <a:gd name="T12" fmla="*/ 2825 w 3011"/>
              <a:gd name="T13" fmla="*/ 782 h 3015"/>
              <a:gd name="T14" fmla="*/ 2925 w 3011"/>
              <a:gd name="T15" fmla="*/ 1008 h 3015"/>
              <a:gd name="T16" fmla="*/ 2989 w 3011"/>
              <a:gd name="T17" fmla="*/ 1251 h 3015"/>
              <a:gd name="T18" fmla="*/ 3011 w 3011"/>
              <a:gd name="T19" fmla="*/ 1507 h 3015"/>
              <a:gd name="T20" fmla="*/ 2989 w 3011"/>
              <a:gd name="T21" fmla="*/ 1765 h 3015"/>
              <a:gd name="T22" fmla="*/ 2925 w 3011"/>
              <a:gd name="T23" fmla="*/ 2009 h 3015"/>
              <a:gd name="T24" fmla="*/ 2825 w 3011"/>
              <a:gd name="T25" fmla="*/ 2232 h 3015"/>
              <a:gd name="T26" fmla="*/ 2691 w 3011"/>
              <a:gd name="T27" fmla="*/ 2437 h 3015"/>
              <a:gd name="T28" fmla="*/ 2526 w 3011"/>
              <a:gd name="T29" fmla="*/ 2616 h 3015"/>
              <a:gd name="T30" fmla="*/ 2333 w 3011"/>
              <a:gd name="T31" fmla="*/ 2766 h 3015"/>
              <a:gd name="T32" fmla="*/ 2119 w 3011"/>
              <a:gd name="T33" fmla="*/ 2884 h 3015"/>
              <a:gd name="T34" fmla="*/ 1884 w 3011"/>
              <a:gd name="T35" fmla="*/ 2966 h 3015"/>
              <a:gd name="T36" fmla="*/ 1634 w 3011"/>
              <a:gd name="T37" fmla="*/ 3009 h 3015"/>
              <a:gd name="T38" fmla="*/ 1375 w 3011"/>
              <a:gd name="T39" fmla="*/ 3009 h 3015"/>
              <a:gd name="T40" fmla="*/ 1124 w 3011"/>
              <a:gd name="T41" fmla="*/ 2966 h 3015"/>
              <a:gd name="T42" fmla="*/ 890 w 3011"/>
              <a:gd name="T43" fmla="*/ 2884 h 3015"/>
              <a:gd name="T44" fmla="*/ 676 w 3011"/>
              <a:gd name="T45" fmla="*/ 2766 h 3015"/>
              <a:gd name="T46" fmla="*/ 484 w 3011"/>
              <a:gd name="T47" fmla="*/ 2616 h 3015"/>
              <a:gd name="T48" fmla="*/ 318 w 3011"/>
              <a:gd name="T49" fmla="*/ 2437 h 3015"/>
              <a:gd name="T50" fmla="*/ 184 w 3011"/>
              <a:gd name="T51" fmla="*/ 2232 h 3015"/>
              <a:gd name="T52" fmla="*/ 84 w 3011"/>
              <a:gd name="T53" fmla="*/ 2009 h 3015"/>
              <a:gd name="T54" fmla="*/ 21 w 3011"/>
              <a:gd name="T55" fmla="*/ 1765 h 3015"/>
              <a:gd name="T56" fmla="*/ 0 w 3011"/>
              <a:gd name="T57" fmla="*/ 1507 h 3015"/>
              <a:gd name="T58" fmla="*/ 21 w 3011"/>
              <a:gd name="T59" fmla="*/ 1251 h 3015"/>
              <a:gd name="T60" fmla="*/ 84 w 3011"/>
              <a:gd name="T61" fmla="*/ 1008 h 3015"/>
              <a:gd name="T62" fmla="*/ 184 w 3011"/>
              <a:gd name="T63" fmla="*/ 782 h 3015"/>
              <a:gd name="T64" fmla="*/ 318 w 3011"/>
              <a:gd name="T65" fmla="*/ 578 h 3015"/>
              <a:gd name="T66" fmla="*/ 484 w 3011"/>
              <a:gd name="T67" fmla="*/ 399 h 3015"/>
              <a:gd name="T68" fmla="*/ 676 w 3011"/>
              <a:gd name="T69" fmla="*/ 249 h 3015"/>
              <a:gd name="T70" fmla="*/ 890 w 3011"/>
              <a:gd name="T71" fmla="*/ 131 h 3015"/>
              <a:gd name="T72" fmla="*/ 1124 w 3011"/>
              <a:gd name="T73" fmla="*/ 48 h 3015"/>
              <a:gd name="T74" fmla="*/ 1375 w 3011"/>
              <a:gd name="T75" fmla="*/ 5 h 3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11" h="3015">
                <a:moveTo>
                  <a:pt x="1505" y="0"/>
                </a:moveTo>
                <a:lnTo>
                  <a:pt x="1634" y="5"/>
                </a:lnTo>
                <a:lnTo>
                  <a:pt x="1761" y="21"/>
                </a:lnTo>
                <a:lnTo>
                  <a:pt x="1884" y="48"/>
                </a:lnTo>
                <a:lnTo>
                  <a:pt x="2004" y="84"/>
                </a:lnTo>
                <a:lnTo>
                  <a:pt x="2119" y="131"/>
                </a:lnTo>
                <a:lnTo>
                  <a:pt x="2230" y="186"/>
                </a:lnTo>
                <a:lnTo>
                  <a:pt x="2333" y="249"/>
                </a:lnTo>
                <a:lnTo>
                  <a:pt x="2433" y="320"/>
                </a:lnTo>
                <a:lnTo>
                  <a:pt x="2526" y="399"/>
                </a:lnTo>
                <a:lnTo>
                  <a:pt x="2612" y="485"/>
                </a:lnTo>
                <a:lnTo>
                  <a:pt x="2691" y="578"/>
                </a:lnTo>
                <a:lnTo>
                  <a:pt x="2762" y="677"/>
                </a:lnTo>
                <a:lnTo>
                  <a:pt x="2825" y="782"/>
                </a:lnTo>
                <a:lnTo>
                  <a:pt x="2880" y="893"/>
                </a:lnTo>
                <a:lnTo>
                  <a:pt x="2925" y="1008"/>
                </a:lnTo>
                <a:lnTo>
                  <a:pt x="2963" y="1128"/>
                </a:lnTo>
                <a:lnTo>
                  <a:pt x="2989" y="1251"/>
                </a:lnTo>
                <a:lnTo>
                  <a:pt x="3006" y="1378"/>
                </a:lnTo>
                <a:lnTo>
                  <a:pt x="3011" y="1507"/>
                </a:lnTo>
                <a:lnTo>
                  <a:pt x="3006" y="1638"/>
                </a:lnTo>
                <a:lnTo>
                  <a:pt x="2989" y="1765"/>
                </a:lnTo>
                <a:lnTo>
                  <a:pt x="2963" y="1889"/>
                </a:lnTo>
                <a:lnTo>
                  <a:pt x="2925" y="2009"/>
                </a:lnTo>
                <a:lnTo>
                  <a:pt x="2880" y="2123"/>
                </a:lnTo>
                <a:lnTo>
                  <a:pt x="2825" y="2232"/>
                </a:lnTo>
                <a:lnTo>
                  <a:pt x="2762" y="2338"/>
                </a:lnTo>
                <a:lnTo>
                  <a:pt x="2691" y="2437"/>
                </a:lnTo>
                <a:lnTo>
                  <a:pt x="2612" y="2530"/>
                </a:lnTo>
                <a:lnTo>
                  <a:pt x="2526" y="2616"/>
                </a:lnTo>
                <a:lnTo>
                  <a:pt x="2433" y="2694"/>
                </a:lnTo>
                <a:lnTo>
                  <a:pt x="2333" y="2766"/>
                </a:lnTo>
                <a:lnTo>
                  <a:pt x="2230" y="2830"/>
                </a:lnTo>
                <a:lnTo>
                  <a:pt x="2119" y="2884"/>
                </a:lnTo>
                <a:lnTo>
                  <a:pt x="2004" y="2931"/>
                </a:lnTo>
                <a:lnTo>
                  <a:pt x="1884" y="2966"/>
                </a:lnTo>
                <a:lnTo>
                  <a:pt x="1761" y="2993"/>
                </a:lnTo>
                <a:lnTo>
                  <a:pt x="1634" y="3009"/>
                </a:lnTo>
                <a:lnTo>
                  <a:pt x="1505" y="3015"/>
                </a:lnTo>
                <a:lnTo>
                  <a:pt x="1375" y="3009"/>
                </a:lnTo>
                <a:lnTo>
                  <a:pt x="1248" y="2993"/>
                </a:lnTo>
                <a:lnTo>
                  <a:pt x="1124" y="2966"/>
                </a:lnTo>
                <a:lnTo>
                  <a:pt x="1005" y="2931"/>
                </a:lnTo>
                <a:lnTo>
                  <a:pt x="890" y="2884"/>
                </a:lnTo>
                <a:lnTo>
                  <a:pt x="781" y="2830"/>
                </a:lnTo>
                <a:lnTo>
                  <a:pt x="676" y="2766"/>
                </a:lnTo>
                <a:lnTo>
                  <a:pt x="577" y="2694"/>
                </a:lnTo>
                <a:lnTo>
                  <a:pt x="484" y="2616"/>
                </a:lnTo>
                <a:lnTo>
                  <a:pt x="398" y="2530"/>
                </a:lnTo>
                <a:lnTo>
                  <a:pt x="318" y="2437"/>
                </a:lnTo>
                <a:lnTo>
                  <a:pt x="248" y="2338"/>
                </a:lnTo>
                <a:lnTo>
                  <a:pt x="184" y="2232"/>
                </a:lnTo>
                <a:lnTo>
                  <a:pt x="130" y="2123"/>
                </a:lnTo>
                <a:lnTo>
                  <a:pt x="84" y="2009"/>
                </a:lnTo>
                <a:lnTo>
                  <a:pt x="48" y="1889"/>
                </a:lnTo>
                <a:lnTo>
                  <a:pt x="21" y="1765"/>
                </a:lnTo>
                <a:lnTo>
                  <a:pt x="5" y="1638"/>
                </a:lnTo>
                <a:lnTo>
                  <a:pt x="0" y="1507"/>
                </a:lnTo>
                <a:lnTo>
                  <a:pt x="5" y="1378"/>
                </a:lnTo>
                <a:lnTo>
                  <a:pt x="21" y="1251"/>
                </a:lnTo>
                <a:lnTo>
                  <a:pt x="48" y="1128"/>
                </a:lnTo>
                <a:lnTo>
                  <a:pt x="84" y="1008"/>
                </a:lnTo>
                <a:lnTo>
                  <a:pt x="130" y="893"/>
                </a:lnTo>
                <a:lnTo>
                  <a:pt x="184" y="782"/>
                </a:lnTo>
                <a:lnTo>
                  <a:pt x="248" y="677"/>
                </a:lnTo>
                <a:lnTo>
                  <a:pt x="318" y="578"/>
                </a:lnTo>
                <a:lnTo>
                  <a:pt x="398" y="485"/>
                </a:lnTo>
                <a:lnTo>
                  <a:pt x="484" y="399"/>
                </a:lnTo>
                <a:lnTo>
                  <a:pt x="577" y="320"/>
                </a:lnTo>
                <a:lnTo>
                  <a:pt x="676" y="249"/>
                </a:lnTo>
                <a:lnTo>
                  <a:pt x="781" y="186"/>
                </a:lnTo>
                <a:lnTo>
                  <a:pt x="890" y="131"/>
                </a:lnTo>
                <a:lnTo>
                  <a:pt x="1005" y="84"/>
                </a:lnTo>
                <a:lnTo>
                  <a:pt x="1124" y="48"/>
                </a:lnTo>
                <a:lnTo>
                  <a:pt x="1248" y="21"/>
                </a:lnTo>
                <a:lnTo>
                  <a:pt x="1375" y="5"/>
                </a:lnTo>
                <a:lnTo>
                  <a:pt x="1505" y="0"/>
                </a:lnTo>
                <a:close/>
              </a:path>
            </a:pathLst>
          </a:custGeom>
          <a:solidFill>
            <a:schemeClr val="accent5"/>
          </a:solid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 name="Freeform 8">
            <a:extLst>
              <a:ext uri="{FF2B5EF4-FFF2-40B4-BE49-F238E27FC236}">
                <a16:creationId xmlns="" xmlns:a16="http://schemas.microsoft.com/office/drawing/2014/main" id="{14D493E7-BA2D-4962-8FF6-B81CFA00FFB9}"/>
              </a:ext>
            </a:extLst>
          </p:cNvPr>
          <p:cNvSpPr>
            <a:spLocks/>
          </p:cNvSpPr>
          <p:nvPr/>
        </p:nvSpPr>
        <p:spPr bwMode="auto">
          <a:xfrm>
            <a:off x="1932550" y="2157400"/>
            <a:ext cx="2046667" cy="1851025"/>
          </a:xfrm>
          <a:custGeom>
            <a:avLst/>
            <a:gdLst>
              <a:gd name="T0" fmla="*/ 1386 w 2543"/>
              <a:gd name="T1" fmla="*/ 6 h 2546"/>
              <a:gd name="T2" fmla="*/ 1609 w 2543"/>
              <a:gd name="T3" fmla="*/ 47 h 2546"/>
              <a:gd name="T4" fmla="*/ 1815 w 2543"/>
              <a:gd name="T5" fmla="*/ 124 h 2546"/>
              <a:gd name="T6" fmla="*/ 2004 w 2543"/>
              <a:gd name="T7" fmla="*/ 233 h 2546"/>
              <a:gd name="T8" fmla="*/ 2169 w 2543"/>
              <a:gd name="T9" fmla="*/ 375 h 2546"/>
              <a:gd name="T10" fmla="*/ 2308 w 2543"/>
              <a:gd name="T11" fmla="*/ 539 h 2546"/>
              <a:gd name="T12" fmla="*/ 2419 w 2543"/>
              <a:gd name="T13" fmla="*/ 727 h 2546"/>
              <a:gd name="T14" fmla="*/ 2496 w 2543"/>
              <a:gd name="T15" fmla="*/ 935 h 2546"/>
              <a:gd name="T16" fmla="*/ 2537 w 2543"/>
              <a:gd name="T17" fmla="*/ 1159 h 2546"/>
              <a:gd name="T18" fmla="*/ 2537 w 2543"/>
              <a:gd name="T19" fmla="*/ 1390 h 2546"/>
              <a:gd name="T20" fmla="*/ 2496 w 2543"/>
              <a:gd name="T21" fmla="*/ 1612 h 2546"/>
              <a:gd name="T22" fmla="*/ 2419 w 2543"/>
              <a:gd name="T23" fmla="*/ 1819 h 2546"/>
              <a:gd name="T24" fmla="*/ 2308 w 2543"/>
              <a:gd name="T25" fmla="*/ 2007 h 2546"/>
              <a:gd name="T26" fmla="*/ 2169 w 2543"/>
              <a:gd name="T27" fmla="*/ 2174 h 2546"/>
              <a:gd name="T28" fmla="*/ 2004 w 2543"/>
              <a:gd name="T29" fmla="*/ 2314 h 2546"/>
              <a:gd name="T30" fmla="*/ 1815 w 2543"/>
              <a:gd name="T31" fmla="*/ 2425 h 2546"/>
              <a:gd name="T32" fmla="*/ 1609 w 2543"/>
              <a:gd name="T33" fmla="*/ 2502 h 2546"/>
              <a:gd name="T34" fmla="*/ 1386 w 2543"/>
              <a:gd name="T35" fmla="*/ 2541 h 2546"/>
              <a:gd name="T36" fmla="*/ 1155 w 2543"/>
              <a:gd name="T37" fmla="*/ 2541 h 2546"/>
              <a:gd name="T38" fmla="*/ 933 w 2543"/>
              <a:gd name="T39" fmla="*/ 2502 h 2546"/>
              <a:gd name="T40" fmla="*/ 726 w 2543"/>
              <a:gd name="T41" fmla="*/ 2425 h 2546"/>
              <a:gd name="T42" fmla="*/ 538 w 2543"/>
              <a:gd name="T43" fmla="*/ 2314 h 2546"/>
              <a:gd name="T44" fmla="*/ 372 w 2543"/>
              <a:gd name="T45" fmla="*/ 2174 h 2546"/>
              <a:gd name="T46" fmla="*/ 232 w 2543"/>
              <a:gd name="T47" fmla="*/ 2007 h 2546"/>
              <a:gd name="T48" fmla="*/ 122 w 2543"/>
              <a:gd name="T49" fmla="*/ 1819 h 2546"/>
              <a:gd name="T50" fmla="*/ 45 w 2543"/>
              <a:gd name="T51" fmla="*/ 1612 h 2546"/>
              <a:gd name="T52" fmla="*/ 5 w 2543"/>
              <a:gd name="T53" fmla="*/ 1390 h 2546"/>
              <a:gd name="T54" fmla="*/ 5 w 2543"/>
              <a:gd name="T55" fmla="*/ 1159 h 2546"/>
              <a:gd name="T56" fmla="*/ 45 w 2543"/>
              <a:gd name="T57" fmla="*/ 935 h 2546"/>
              <a:gd name="T58" fmla="*/ 122 w 2543"/>
              <a:gd name="T59" fmla="*/ 727 h 2546"/>
              <a:gd name="T60" fmla="*/ 232 w 2543"/>
              <a:gd name="T61" fmla="*/ 539 h 2546"/>
              <a:gd name="T62" fmla="*/ 372 w 2543"/>
              <a:gd name="T63" fmla="*/ 375 h 2546"/>
              <a:gd name="T64" fmla="*/ 538 w 2543"/>
              <a:gd name="T65" fmla="*/ 233 h 2546"/>
              <a:gd name="T66" fmla="*/ 726 w 2543"/>
              <a:gd name="T67" fmla="*/ 124 h 2546"/>
              <a:gd name="T68" fmla="*/ 933 w 2543"/>
              <a:gd name="T69" fmla="*/ 47 h 2546"/>
              <a:gd name="T70" fmla="*/ 1155 w 2543"/>
              <a:gd name="T71" fmla="*/ 6 h 2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3" h="2546">
                <a:moveTo>
                  <a:pt x="1271" y="0"/>
                </a:moveTo>
                <a:lnTo>
                  <a:pt x="1386" y="6"/>
                </a:lnTo>
                <a:lnTo>
                  <a:pt x="1498" y="22"/>
                </a:lnTo>
                <a:lnTo>
                  <a:pt x="1609" y="47"/>
                </a:lnTo>
                <a:lnTo>
                  <a:pt x="1715" y="81"/>
                </a:lnTo>
                <a:lnTo>
                  <a:pt x="1815" y="124"/>
                </a:lnTo>
                <a:lnTo>
                  <a:pt x="1911" y="174"/>
                </a:lnTo>
                <a:lnTo>
                  <a:pt x="2004" y="233"/>
                </a:lnTo>
                <a:lnTo>
                  <a:pt x="2090" y="301"/>
                </a:lnTo>
                <a:lnTo>
                  <a:pt x="2169" y="375"/>
                </a:lnTo>
                <a:lnTo>
                  <a:pt x="2242" y="453"/>
                </a:lnTo>
                <a:lnTo>
                  <a:pt x="2308" y="539"/>
                </a:lnTo>
                <a:lnTo>
                  <a:pt x="2367" y="631"/>
                </a:lnTo>
                <a:lnTo>
                  <a:pt x="2419" y="727"/>
                </a:lnTo>
                <a:lnTo>
                  <a:pt x="2462" y="829"/>
                </a:lnTo>
                <a:lnTo>
                  <a:pt x="2496" y="935"/>
                </a:lnTo>
                <a:lnTo>
                  <a:pt x="2521" y="1044"/>
                </a:lnTo>
                <a:lnTo>
                  <a:pt x="2537" y="1159"/>
                </a:lnTo>
                <a:lnTo>
                  <a:pt x="2543" y="1273"/>
                </a:lnTo>
                <a:lnTo>
                  <a:pt x="2537" y="1390"/>
                </a:lnTo>
                <a:lnTo>
                  <a:pt x="2521" y="1503"/>
                </a:lnTo>
                <a:lnTo>
                  <a:pt x="2496" y="1612"/>
                </a:lnTo>
                <a:lnTo>
                  <a:pt x="2462" y="1717"/>
                </a:lnTo>
                <a:lnTo>
                  <a:pt x="2419" y="1819"/>
                </a:lnTo>
                <a:lnTo>
                  <a:pt x="2367" y="1916"/>
                </a:lnTo>
                <a:lnTo>
                  <a:pt x="2308" y="2007"/>
                </a:lnTo>
                <a:lnTo>
                  <a:pt x="2242" y="2093"/>
                </a:lnTo>
                <a:lnTo>
                  <a:pt x="2169" y="2174"/>
                </a:lnTo>
                <a:lnTo>
                  <a:pt x="2090" y="2247"/>
                </a:lnTo>
                <a:lnTo>
                  <a:pt x="2004" y="2314"/>
                </a:lnTo>
                <a:lnTo>
                  <a:pt x="1911" y="2373"/>
                </a:lnTo>
                <a:lnTo>
                  <a:pt x="1815" y="2425"/>
                </a:lnTo>
                <a:lnTo>
                  <a:pt x="1715" y="2468"/>
                </a:lnTo>
                <a:lnTo>
                  <a:pt x="1609" y="2502"/>
                </a:lnTo>
                <a:lnTo>
                  <a:pt x="1498" y="2527"/>
                </a:lnTo>
                <a:lnTo>
                  <a:pt x="1386" y="2541"/>
                </a:lnTo>
                <a:lnTo>
                  <a:pt x="1271" y="2546"/>
                </a:lnTo>
                <a:lnTo>
                  <a:pt x="1155" y="2541"/>
                </a:lnTo>
                <a:lnTo>
                  <a:pt x="1042" y="2527"/>
                </a:lnTo>
                <a:lnTo>
                  <a:pt x="933" y="2502"/>
                </a:lnTo>
                <a:lnTo>
                  <a:pt x="828" y="2468"/>
                </a:lnTo>
                <a:lnTo>
                  <a:pt x="726" y="2425"/>
                </a:lnTo>
                <a:lnTo>
                  <a:pt x="629" y="2373"/>
                </a:lnTo>
                <a:lnTo>
                  <a:pt x="538" y="2314"/>
                </a:lnTo>
                <a:lnTo>
                  <a:pt x="452" y="2247"/>
                </a:lnTo>
                <a:lnTo>
                  <a:pt x="372" y="2174"/>
                </a:lnTo>
                <a:lnTo>
                  <a:pt x="299" y="2093"/>
                </a:lnTo>
                <a:lnTo>
                  <a:pt x="232" y="2007"/>
                </a:lnTo>
                <a:lnTo>
                  <a:pt x="173" y="1916"/>
                </a:lnTo>
                <a:lnTo>
                  <a:pt x="122" y="1819"/>
                </a:lnTo>
                <a:lnTo>
                  <a:pt x="79" y="1717"/>
                </a:lnTo>
                <a:lnTo>
                  <a:pt x="45" y="1612"/>
                </a:lnTo>
                <a:lnTo>
                  <a:pt x="20" y="1503"/>
                </a:lnTo>
                <a:lnTo>
                  <a:pt x="5" y="1390"/>
                </a:lnTo>
                <a:lnTo>
                  <a:pt x="0" y="1273"/>
                </a:lnTo>
                <a:lnTo>
                  <a:pt x="5" y="1159"/>
                </a:lnTo>
                <a:lnTo>
                  <a:pt x="20" y="1044"/>
                </a:lnTo>
                <a:lnTo>
                  <a:pt x="45" y="935"/>
                </a:lnTo>
                <a:lnTo>
                  <a:pt x="79" y="829"/>
                </a:lnTo>
                <a:lnTo>
                  <a:pt x="122" y="727"/>
                </a:lnTo>
                <a:lnTo>
                  <a:pt x="173" y="631"/>
                </a:lnTo>
                <a:lnTo>
                  <a:pt x="232" y="539"/>
                </a:lnTo>
                <a:lnTo>
                  <a:pt x="299" y="453"/>
                </a:lnTo>
                <a:lnTo>
                  <a:pt x="372" y="375"/>
                </a:lnTo>
                <a:lnTo>
                  <a:pt x="452" y="301"/>
                </a:lnTo>
                <a:lnTo>
                  <a:pt x="538" y="233"/>
                </a:lnTo>
                <a:lnTo>
                  <a:pt x="629" y="174"/>
                </a:lnTo>
                <a:lnTo>
                  <a:pt x="726" y="124"/>
                </a:lnTo>
                <a:lnTo>
                  <a:pt x="828" y="81"/>
                </a:lnTo>
                <a:lnTo>
                  <a:pt x="933" y="47"/>
                </a:lnTo>
                <a:lnTo>
                  <a:pt x="1042" y="22"/>
                </a:lnTo>
                <a:lnTo>
                  <a:pt x="1155" y="6"/>
                </a:lnTo>
                <a:lnTo>
                  <a:pt x="1271" y="0"/>
                </a:lnTo>
                <a:close/>
              </a:path>
            </a:pathLst>
          </a:custGeom>
          <a:solidFill>
            <a:schemeClr val="accent5"/>
          </a:solid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 name="Freeform 9">
            <a:extLst>
              <a:ext uri="{FF2B5EF4-FFF2-40B4-BE49-F238E27FC236}">
                <a16:creationId xmlns="" xmlns:a16="http://schemas.microsoft.com/office/drawing/2014/main" id="{E047D30D-6555-4020-A638-AFB5865B3833}"/>
              </a:ext>
            </a:extLst>
          </p:cNvPr>
          <p:cNvSpPr>
            <a:spLocks/>
          </p:cNvSpPr>
          <p:nvPr/>
        </p:nvSpPr>
        <p:spPr bwMode="auto">
          <a:xfrm>
            <a:off x="3364620" y="3440372"/>
            <a:ext cx="1896462" cy="1898650"/>
          </a:xfrm>
          <a:custGeom>
            <a:avLst/>
            <a:gdLst>
              <a:gd name="T0" fmla="*/ 876 w 1750"/>
              <a:gd name="T1" fmla="*/ 0 h 1753"/>
              <a:gd name="T2" fmla="*/ 971 w 1750"/>
              <a:gd name="T3" fmla="*/ 6 h 1753"/>
              <a:gd name="T4" fmla="*/ 1064 w 1750"/>
              <a:gd name="T5" fmla="*/ 20 h 1753"/>
              <a:gd name="T6" fmla="*/ 1151 w 1750"/>
              <a:gd name="T7" fmla="*/ 45 h 1753"/>
              <a:gd name="T8" fmla="*/ 1237 w 1750"/>
              <a:gd name="T9" fmla="*/ 79 h 1753"/>
              <a:gd name="T10" fmla="*/ 1318 w 1750"/>
              <a:gd name="T11" fmla="*/ 120 h 1753"/>
              <a:gd name="T12" fmla="*/ 1393 w 1750"/>
              <a:gd name="T13" fmla="*/ 169 h 1753"/>
              <a:gd name="T14" fmla="*/ 1463 w 1750"/>
              <a:gd name="T15" fmla="*/ 226 h 1753"/>
              <a:gd name="T16" fmla="*/ 1525 w 1750"/>
              <a:gd name="T17" fmla="*/ 290 h 1753"/>
              <a:gd name="T18" fmla="*/ 1582 w 1750"/>
              <a:gd name="T19" fmla="*/ 358 h 1753"/>
              <a:gd name="T20" fmla="*/ 1631 w 1750"/>
              <a:gd name="T21" fmla="*/ 434 h 1753"/>
              <a:gd name="T22" fmla="*/ 1674 w 1750"/>
              <a:gd name="T23" fmla="*/ 514 h 1753"/>
              <a:gd name="T24" fmla="*/ 1706 w 1750"/>
              <a:gd name="T25" fmla="*/ 600 h 1753"/>
              <a:gd name="T26" fmla="*/ 1731 w 1750"/>
              <a:gd name="T27" fmla="*/ 688 h 1753"/>
              <a:gd name="T28" fmla="*/ 1745 w 1750"/>
              <a:gd name="T29" fmla="*/ 781 h 1753"/>
              <a:gd name="T30" fmla="*/ 1750 w 1750"/>
              <a:gd name="T31" fmla="*/ 876 h 1753"/>
              <a:gd name="T32" fmla="*/ 1745 w 1750"/>
              <a:gd name="T33" fmla="*/ 973 h 1753"/>
              <a:gd name="T34" fmla="*/ 1731 w 1750"/>
              <a:gd name="T35" fmla="*/ 1064 h 1753"/>
              <a:gd name="T36" fmla="*/ 1706 w 1750"/>
              <a:gd name="T37" fmla="*/ 1153 h 1753"/>
              <a:gd name="T38" fmla="*/ 1674 w 1750"/>
              <a:gd name="T39" fmla="*/ 1239 h 1753"/>
              <a:gd name="T40" fmla="*/ 1631 w 1750"/>
              <a:gd name="T41" fmla="*/ 1318 h 1753"/>
              <a:gd name="T42" fmla="*/ 1582 w 1750"/>
              <a:gd name="T43" fmla="*/ 1393 h 1753"/>
              <a:gd name="T44" fmla="*/ 1525 w 1750"/>
              <a:gd name="T45" fmla="*/ 1463 h 1753"/>
              <a:gd name="T46" fmla="*/ 1463 w 1750"/>
              <a:gd name="T47" fmla="*/ 1528 h 1753"/>
              <a:gd name="T48" fmla="*/ 1393 w 1750"/>
              <a:gd name="T49" fmla="*/ 1583 h 1753"/>
              <a:gd name="T50" fmla="*/ 1318 w 1750"/>
              <a:gd name="T51" fmla="*/ 1633 h 1753"/>
              <a:gd name="T52" fmla="*/ 1237 w 1750"/>
              <a:gd name="T53" fmla="*/ 1674 h 1753"/>
              <a:gd name="T54" fmla="*/ 1151 w 1750"/>
              <a:gd name="T55" fmla="*/ 1708 h 1753"/>
              <a:gd name="T56" fmla="*/ 1064 w 1750"/>
              <a:gd name="T57" fmla="*/ 1732 h 1753"/>
              <a:gd name="T58" fmla="*/ 971 w 1750"/>
              <a:gd name="T59" fmla="*/ 1748 h 1753"/>
              <a:gd name="T60" fmla="*/ 876 w 1750"/>
              <a:gd name="T61" fmla="*/ 1753 h 1753"/>
              <a:gd name="T62" fmla="*/ 779 w 1750"/>
              <a:gd name="T63" fmla="*/ 1748 h 1753"/>
              <a:gd name="T64" fmla="*/ 688 w 1750"/>
              <a:gd name="T65" fmla="*/ 1732 h 1753"/>
              <a:gd name="T66" fmla="*/ 599 w 1750"/>
              <a:gd name="T67" fmla="*/ 1708 h 1753"/>
              <a:gd name="T68" fmla="*/ 515 w 1750"/>
              <a:gd name="T69" fmla="*/ 1674 h 1753"/>
              <a:gd name="T70" fmla="*/ 434 w 1750"/>
              <a:gd name="T71" fmla="*/ 1633 h 1753"/>
              <a:gd name="T72" fmla="*/ 359 w 1750"/>
              <a:gd name="T73" fmla="*/ 1583 h 1753"/>
              <a:gd name="T74" fmla="*/ 289 w 1750"/>
              <a:gd name="T75" fmla="*/ 1528 h 1753"/>
              <a:gd name="T76" fmla="*/ 225 w 1750"/>
              <a:gd name="T77" fmla="*/ 1463 h 1753"/>
              <a:gd name="T78" fmla="*/ 170 w 1750"/>
              <a:gd name="T79" fmla="*/ 1393 h 1753"/>
              <a:gd name="T80" fmla="*/ 120 w 1750"/>
              <a:gd name="T81" fmla="*/ 1318 h 1753"/>
              <a:gd name="T82" fmla="*/ 78 w 1750"/>
              <a:gd name="T83" fmla="*/ 1239 h 1753"/>
              <a:gd name="T84" fmla="*/ 45 w 1750"/>
              <a:gd name="T85" fmla="*/ 1153 h 1753"/>
              <a:gd name="T86" fmla="*/ 21 w 1750"/>
              <a:gd name="T87" fmla="*/ 1064 h 1753"/>
              <a:gd name="T88" fmla="*/ 5 w 1750"/>
              <a:gd name="T89" fmla="*/ 973 h 1753"/>
              <a:gd name="T90" fmla="*/ 0 w 1750"/>
              <a:gd name="T91" fmla="*/ 876 h 1753"/>
              <a:gd name="T92" fmla="*/ 5 w 1750"/>
              <a:gd name="T93" fmla="*/ 781 h 1753"/>
              <a:gd name="T94" fmla="*/ 21 w 1750"/>
              <a:gd name="T95" fmla="*/ 688 h 1753"/>
              <a:gd name="T96" fmla="*/ 45 w 1750"/>
              <a:gd name="T97" fmla="*/ 600 h 1753"/>
              <a:gd name="T98" fmla="*/ 78 w 1750"/>
              <a:gd name="T99" fmla="*/ 514 h 1753"/>
              <a:gd name="T100" fmla="*/ 120 w 1750"/>
              <a:gd name="T101" fmla="*/ 434 h 1753"/>
              <a:gd name="T102" fmla="*/ 170 w 1750"/>
              <a:gd name="T103" fmla="*/ 358 h 1753"/>
              <a:gd name="T104" fmla="*/ 225 w 1750"/>
              <a:gd name="T105" fmla="*/ 290 h 1753"/>
              <a:gd name="T106" fmla="*/ 289 w 1750"/>
              <a:gd name="T107" fmla="*/ 226 h 1753"/>
              <a:gd name="T108" fmla="*/ 359 w 1750"/>
              <a:gd name="T109" fmla="*/ 169 h 1753"/>
              <a:gd name="T110" fmla="*/ 434 w 1750"/>
              <a:gd name="T111" fmla="*/ 120 h 1753"/>
              <a:gd name="T112" fmla="*/ 515 w 1750"/>
              <a:gd name="T113" fmla="*/ 79 h 1753"/>
              <a:gd name="T114" fmla="*/ 599 w 1750"/>
              <a:gd name="T115" fmla="*/ 45 h 1753"/>
              <a:gd name="T116" fmla="*/ 688 w 1750"/>
              <a:gd name="T117" fmla="*/ 20 h 1753"/>
              <a:gd name="T118" fmla="*/ 779 w 1750"/>
              <a:gd name="T119" fmla="*/ 6 h 1753"/>
              <a:gd name="T120" fmla="*/ 876 w 1750"/>
              <a:gd name="T121" fmla="*/ 0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50" h="1753">
                <a:moveTo>
                  <a:pt x="876" y="0"/>
                </a:moveTo>
                <a:lnTo>
                  <a:pt x="971" y="6"/>
                </a:lnTo>
                <a:lnTo>
                  <a:pt x="1064" y="20"/>
                </a:lnTo>
                <a:lnTo>
                  <a:pt x="1151" y="45"/>
                </a:lnTo>
                <a:lnTo>
                  <a:pt x="1237" y="79"/>
                </a:lnTo>
                <a:lnTo>
                  <a:pt x="1318" y="120"/>
                </a:lnTo>
                <a:lnTo>
                  <a:pt x="1393" y="169"/>
                </a:lnTo>
                <a:lnTo>
                  <a:pt x="1463" y="226"/>
                </a:lnTo>
                <a:lnTo>
                  <a:pt x="1525" y="290"/>
                </a:lnTo>
                <a:lnTo>
                  <a:pt x="1582" y="358"/>
                </a:lnTo>
                <a:lnTo>
                  <a:pt x="1631" y="434"/>
                </a:lnTo>
                <a:lnTo>
                  <a:pt x="1674" y="514"/>
                </a:lnTo>
                <a:lnTo>
                  <a:pt x="1706" y="600"/>
                </a:lnTo>
                <a:lnTo>
                  <a:pt x="1731" y="688"/>
                </a:lnTo>
                <a:lnTo>
                  <a:pt x="1745" y="781"/>
                </a:lnTo>
                <a:lnTo>
                  <a:pt x="1750" y="876"/>
                </a:lnTo>
                <a:lnTo>
                  <a:pt x="1745" y="973"/>
                </a:lnTo>
                <a:lnTo>
                  <a:pt x="1731" y="1064"/>
                </a:lnTo>
                <a:lnTo>
                  <a:pt x="1706" y="1153"/>
                </a:lnTo>
                <a:lnTo>
                  <a:pt x="1674" y="1239"/>
                </a:lnTo>
                <a:lnTo>
                  <a:pt x="1631" y="1318"/>
                </a:lnTo>
                <a:lnTo>
                  <a:pt x="1582" y="1393"/>
                </a:lnTo>
                <a:lnTo>
                  <a:pt x="1525" y="1463"/>
                </a:lnTo>
                <a:lnTo>
                  <a:pt x="1463" y="1528"/>
                </a:lnTo>
                <a:lnTo>
                  <a:pt x="1393" y="1583"/>
                </a:lnTo>
                <a:lnTo>
                  <a:pt x="1318" y="1633"/>
                </a:lnTo>
                <a:lnTo>
                  <a:pt x="1237" y="1674"/>
                </a:lnTo>
                <a:lnTo>
                  <a:pt x="1151" y="1708"/>
                </a:lnTo>
                <a:lnTo>
                  <a:pt x="1064" y="1732"/>
                </a:lnTo>
                <a:lnTo>
                  <a:pt x="971" y="1748"/>
                </a:lnTo>
                <a:lnTo>
                  <a:pt x="876" y="1753"/>
                </a:lnTo>
                <a:lnTo>
                  <a:pt x="779" y="1748"/>
                </a:lnTo>
                <a:lnTo>
                  <a:pt x="688" y="1732"/>
                </a:lnTo>
                <a:lnTo>
                  <a:pt x="599" y="1708"/>
                </a:lnTo>
                <a:lnTo>
                  <a:pt x="515" y="1674"/>
                </a:lnTo>
                <a:lnTo>
                  <a:pt x="434" y="1633"/>
                </a:lnTo>
                <a:lnTo>
                  <a:pt x="359" y="1583"/>
                </a:lnTo>
                <a:lnTo>
                  <a:pt x="289" y="1528"/>
                </a:lnTo>
                <a:lnTo>
                  <a:pt x="225" y="1463"/>
                </a:lnTo>
                <a:lnTo>
                  <a:pt x="170" y="1393"/>
                </a:lnTo>
                <a:lnTo>
                  <a:pt x="120" y="1318"/>
                </a:lnTo>
                <a:lnTo>
                  <a:pt x="78" y="1239"/>
                </a:lnTo>
                <a:lnTo>
                  <a:pt x="45" y="1153"/>
                </a:lnTo>
                <a:lnTo>
                  <a:pt x="21" y="1064"/>
                </a:lnTo>
                <a:lnTo>
                  <a:pt x="5" y="973"/>
                </a:lnTo>
                <a:lnTo>
                  <a:pt x="0" y="876"/>
                </a:lnTo>
                <a:lnTo>
                  <a:pt x="5" y="781"/>
                </a:lnTo>
                <a:lnTo>
                  <a:pt x="21" y="688"/>
                </a:lnTo>
                <a:lnTo>
                  <a:pt x="45" y="600"/>
                </a:lnTo>
                <a:lnTo>
                  <a:pt x="78" y="514"/>
                </a:lnTo>
                <a:lnTo>
                  <a:pt x="120" y="434"/>
                </a:lnTo>
                <a:lnTo>
                  <a:pt x="170" y="358"/>
                </a:lnTo>
                <a:lnTo>
                  <a:pt x="225" y="290"/>
                </a:lnTo>
                <a:lnTo>
                  <a:pt x="289" y="226"/>
                </a:lnTo>
                <a:lnTo>
                  <a:pt x="359" y="169"/>
                </a:lnTo>
                <a:lnTo>
                  <a:pt x="434" y="120"/>
                </a:lnTo>
                <a:lnTo>
                  <a:pt x="515" y="79"/>
                </a:lnTo>
                <a:lnTo>
                  <a:pt x="599" y="45"/>
                </a:lnTo>
                <a:lnTo>
                  <a:pt x="688" y="20"/>
                </a:lnTo>
                <a:lnTo>
                  <a:pt x="779" y="6"/>
                </a:lnTo>
                <a:lnTo>
                  <a:pt x="876" y="0"/>
                </a:lnTo>
                <a:close/>
              </a:path>
            </a:pathLst>
          </a:custGeom>
          <a:solidFill>
            <a:schemeClr val="accent6"/>
          </a:solid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 name="Freeform 10">
            <a:extLst>
              <a:ext uri="{FF2B5EF4-FFF2-40B4-BE49-F238E27FC236}">
                <a16:creationId xmlns="" xmlns:a16="http://schemas.microsoft.com/office/drawing/2014/main" id="{7CD57BAE-C4CF-4B32-A9CF-27213FE7EEC8}"/>
              </a:ext>
            </a:extLst>
          </p:cNvPr>
          <p:cNvSpPr>
            <a:spLocks/>
          </p:cNvSpPr>
          <p:nvPr/>
        </p:nvSpPr>
        <p:spPr bwMode="auto">
          <a:xfrm>
            <a:off x="3598576" y="3524443"/>
            <a:ext cx="972599" cy="1219200"/>
          </a:xfrm>
          <a:custGeom>
            <a:avLst/>
            <a:gdLst>
              <a:gd name="T0" fmla="*/ 681 w 1362"/>
              <a:gd name="T1" fmla="*/ 0 h 1366"/>
              <a:gd name="T2" fmla="*/ 767 w 1362"/>
              <a:gd name="T3" fmla="*/ 5 h 1366"/>
              <a:gd name="T4" fmla="*/ 849 w 1362"/>
              <a:gd name="T5" fmla="*/ 21 h 1366"/>
              <a:gd name="T6" fmla="*/ 926 w 1362"/>
              <a:gd name="T7" fmla="*/ 46 h 1366"/>
              <a:gd name="T8" fmla="*/ 1001 w 1362"/>
              <a:gd name="T9" fmla="*/ 80 h 1366"/>
              <a:gd name="T10" fmla="*/ 1069 w 1362"/>
              <a:gd name="T11" fmla="*/ 123 h 1366"/>
              <a:gd name="T12" fmla="*/ 1133 w 1362"/>
              <a:gd name="T13" fmla="*/ 172 h 1366"/>
              <a:gd name="T14" fmla="*/ 1191 w 1362"/>
              <a:gd name="T15" fmla="*/ 229 h 1366"/>
              <a:gd name="T16" fmla="*/ 1241 w 1362"/>
              <a:gd name="T17" fmla="*/ 293 h 1366"/>
              <a:gd name="T18" fmla="*/ 1282 w 1362"/>
              <a:gd name="T19" fmla="*/ 361 h 1366"/>
              <a:gd name="T20" fmla="*/ 1316 w 1362"/>
              <a:gd name="T21" fmla="*/ 437 h 1366"/>
              <a:gd name="T22" fmla="*/ 1341 w 1362"/>
              <a:gd name="T23" fmla="*/ 515 h 1366"/>
              <a:gd name="T24" fmla="*/ 1357 w 1362"/>
              <a:gd name="T25" fmla="*/ 598 h 1366"/>
              <a:gd name="T26" fmla="*/ 1362 w 1362"/>
              <a:gd name="T27" fmla="*/ 682 h 1366"/>
              <a:gd name="T28" fmla="*/ 1357 w 1362"/>
              <a:gd name="T29" fmla="*/ 768 h 1366"/>
              <a:gd name="T30" fmla="*/ 1341 w 1362"/>
              <a:gd name="T31" fmla="*/ 850 h 1366"/>
              <a:gd name="T32" fmla="*/ 1316 w 1362"/>
              <a:gd name="T33" fmla="*/ 929 h 1366"/>
              <a:gd name="T34" fmla="*/ 1282 w 1362"/>
              <a:gd name="T35" fmla="*/ 1004 h 1366"/>
              <a:gd name="T36" fmla="*/ 1241 w 1362"/>
              <a:gd name="T37" fmla="*/ 1072 h 1366"/>
              <a:gd name="T38" fmla="*/ 1191 w 1362"/>
              <a:gd name="T39" fmla="*/ 1137 h 1366"/>
              <a:gd name="T40" fmla="*/ 1133 w 1362"/>
              <a:gd name="T41" fmla="*/ 1192 h 1366"/>
              <a:gd name="T42" fmla="*/ 1069 w 1362"/>
              <a:gd name="T43" fmla="*/ 1242 h 1366"/>
              <a:gd name="T44" fmla="*/ 1001 w 1362"/>
              <a:gd name="T45" fmla="*/ 1285 h 1366"/>
              <a:gd name="T46" fmla="*/ 926 w 1362"/>
              <a:gd name="T47" fmla="*/ 1319 h 1366"/>
              <a:gd name="T48" fmla="*/ 849 w 1362"/>
              <a:gd name="T49" fmla="*/ 1344 h 1366"/>
              <a:gd name="T50" fmla="*/ 767 w 1362"/>
              <a:gd name="T51" fmla="*/ 1360 h 1366"/>
              <a:gd name="T52" fmla="*/ 681 w 1362"/>
              <a:gd name="T53" fmla="*/ 1366 h 1366"/>
              <a:gd name="T54" fmla="*/ 595 w 1362"/>
              <a:gd name="T55" fmla="*/ 1360 h 1366"/>
              <a:gd name="T56" fmla="*/ 513 w 1362"/>
              <a:gd name="T57" fmla="*/ 1344 h 1366"/>
              <a:gd name="T58" fmla="*/ 434 w 1362"/>
              <a:gd name="T59" fmla="*/ 1319 h 1366"/>
              <a:gd name="T60" fmla="*/ 361 w 1362"/>
              <a:gd name="T61" fmla="*/ 1285 h 1366"/>
              <a:gd name="T62" fmla="*/ 291 w 1362"/>
              <a:gd name="T63" fmla="*/ 1242 h 1366"/>
              <a:gd name="T64" fmla="*/ 229 w 1362"/>
              <a:gd name="T65" fmla="*/ 1192 h 1366"/>
              <a:gd name="T66" fmla="*/ 171 w 1362"/>
              <a:gd name="T67" fmla="*/ 1137 h 1366"/>
              <a:gd name="T68" fmla="*/ 121 w 1362"/>
              <a:gd name="T69" fmla="*/ 1072 h 1366"/>
              <a:gd name="T70" fmla="*/ 78 w 1362"/>
              <a:gd name="T71" fmla="*/ 1004 h 1366"/>
              <a:gd name="T72" fmla="*/ 44 w 1362"/>
              <a:gd name="T73" fmla="*/ 929 h 1366"/>
              <a:gd name="T74" fmla="*/ 19 w 1362"/>
              <a:gd name="T75" fmla="*/ 850 h 1366"/>
              <a:gd name="T76" fmla="*/ 5 w 1362"/>
              <a:gd name="T77" fmla="*/ 768 h 1366"/>
              <a:gd name="T78" fmla="*/ 0 w 1362"/>
              <a:gd name="T79" fmla="*/ 682 h 1366"/>
              <a:gd name="T80" fmla="*/ 5 w 1362"/>
              <a:gd name="T81" fmla="*/ 598 h 1366"/>
              <a:gd name="T82" fmla="*/ 19 w 1362"/>
              <a:gd name="T83" fmla="*/ 515 h 1366"/>
              <a:gd name="T84" fmla="*/ 44 w 1362"/>
              <a:gd name="T85" fmla="*/ 437 h 1366"/>
              <a:gd name="T86" fmla="*/ 78 w 1362"/>
              <a:gd name="T87" fmla="*/ 361 h 1366"/>
              <a:gd name="T88" fmla="*/ 121 w 1362"/>
              <a:gd name="T89" fmla="*/ 293 h 1366"/>
              <a:gd name="T90" fmla="*/ 171 w 1362"/>
              <a:gd name="T91" fmla="*/ 229 h 1366"/>
              <a:gd name="T92" fmla="*/ 229 w 1362"/>
              <a:gd name="T93" fmla="*/ 172 h 1366"/>
              <a:gd name="T94" fmla="*/ 291 w 1362"/>
              <a:gd name="T95" fmla="*/ 123 h 1366"/>
              <a:gd name="T96" fmla="*/ 361 w 1362"/>
              <a:gd name="T97" fmla="*/ 80 h 1366"/>
              <a:gd name="T98" fmla="*/ 434 w 1362"/>
              <a:gd name="T99" fmla="*/ 46 h 1366"/>
              <a:gd name="T100" fmla="*/ 513 w 1362"/>
              <a:gd name="T101" fmla="*/ 21 h 1366"/>
              <a:gd name="T102" fmla="*/ 595 w 1362"/>
              <a:gd name="T103" fmla="*/ 5 h 1366"/>
              <a:gd name="T104" fmla="*/ 681 w 1362"/>
              <a:gd name="T105" fmla="*/ 0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2" h="1366">
                <a:moveTo>
                  <a:pt x="681" y="0"/>
                </a:moveTo>
                <a:lnTo>
                  <a:pt x="767" y="5"/>
                </a:lnTo>
                <a:lnTo>
                  <a:pt x="849" y="21"/>
                </a:lnTo>
                <a:lnTo>
                  <a:pt x="926" y="46"/>
                </a:lnTo>
                <a:lnTo>
                  <a:pt x="1001" y="80"/>
                </a:lnTo>
                <a:lnTo>
                  <a:pt x="1069" y="123"/>
                </a:lnTo>
                <a:lnTo>
                  <a:pt x="1133" y="172"/>
                </a:lnTo>
                <a:lnTo>
                  <a:pt x="1191" y="229"/>
                </a:lnTo>
                <a:lnTo>
                  <a:pt x="1241" y="293"/>
                </a:lnTo>
                <a:lnTo>
                  <a:pt x="1282" y="361"/>
                </a:lnTo>
                <a:lnTo>
                  <a:pt x="1316" y="437"/>
                </a:lnTo>
                <a:lnTo>
                  <a:pt x="1341" y="515"/>
                </a:lnTo>
                <a:lnTo>
                  <a:pt x="1357" y="598"/>
                </a:lnTo>
                <a:lnTo>
                  <a:pt x="1362" y="682"/>
                </a:lnTo>
                <a:lnTo>
                  <a:pt x="1357" y="768"/>
                </a:lnTo>
                <a:lnTo>
                  <a:pt x="1341" y="850"/>
                </a:lnTo>
                <a:lnTo>
                  <a:pt x="1316" y="929"/>
                </a:lnTo>
                <a:lnTo>
                  <a:pt x="1282" y="1004"/>
                </a:lnTo>
                <a:lnTo>
                  <a:pt x="1241" y="1072"/>
                </a:lnTo>
                <a:lnTo>
                  <a:pt x="1191" y="1137"/>
                </a:lnTo>
                <a:lnTo>
                  <a:pt x="1133" y="1192"/>
                </a:lnTo>
                <a:lnTo>
                  <a:pt x="1069" y="1242"/>
                </a:lnTo>
                <a:lnTo>
                  <a:pt x="1001" y="1285"/>
                </a:lnTo>
                <a:lnTo>
                  <a:pt x="926" y="1319"/>
                </a:lnTo>
                <a:lnTo>
                  <a:pt x="849" y="1344"/>
                </a:lnTo>
                <a:lnTo>
                  <a:pt x="767" y="1360"/>
                </a:lnTo>
                <a:lnTo>
                  <a:pt x="681" y="1366"/>
                </a:lnTo>
                <a:lnTo>
                  <a:pt x="595" y="1360"/>
                </a:lnTo>
                <a:lnTo>
                  <a:pt x="513" y="1344"/>
                </a:lnTo>
                <a:lnTo>
                  <a:pt x="434" y="1319"/>
                </a:lnTo>
                <a:lnTo>
                  <a:pt x="361" y="1285"/>
                </a:lnTo>
                <a:lnTo>
                  <a:pt x="291" y="1242"/>
                </a:lnTo>
                <a:lnTo>
                  <a:pt x="229" y="1192"/>
                </a:lnTo>
                <a:lnTo>
                  <a:pt x="171" y="1137"/>
                </a:lnTo>
                <a:lnTo>
                  <a:pt x="121" y="1072"/>
                </a:lnTo>
                <a:lnTo>
                  <a:pt x="78" y="1004"/>
                </a:lnTo>
                <a:lnTo>
                  <a:pt x="44" y="929"/>
                </a:lnTo>
                <a:lnTo>
                  <a:pt x="19" y="850"/>
                </a:lnTo>
                <a:lnTo>
                  <a:pt x="5" y="768"/>
                </a:lnTo>
                <a:lnTo>
                  <a:pt x="0" y="682"/>
                </a:lnTo>
                <a:lnTo>
                  <a:pt x="5" y="598"/>
                </a:lnTo>
                <a:lnTo>
                  <a:pt x="19" y="515"/>
                </a:lnTo>
                <a:lnTo>
                  <a:pt x="44" y="437"/>
                </a:lnTo>
                <a:lnTo>
                  <a:pt x="78" y="361"/>
                </a:lnTo>
                <a:lnTo>
                  <a:pt x="121" y="293"/>
                </a:lnTo>
                <a:lnTo>
                  <a:pt x="171" y="229"/>
                </a:lnTo>
                <a:lnTo>
                  <a:pt x="229" y="172"/>
                </a:lnTo>
                <a:lnTo>
                  <a:pt x="291" y="123"/>
                </a:lnTo>
                <a:lnTo>
                  <a:pt x="361" y="80"/>
                </a:lnTo>
                <a:lnTo>
                  <a:pt x="434" y="46"/>
                </a:lnTo>
                <a:lnTo>
                  <a:pt x="513" y="21"/>
                </a:lnTo>
                <a:lnTo>
                  <a:pt x="595" y="5"/>
                </a:lnTo>
                <a:lnTo>
                  <a:pt x="681" y="0"/>
                </a:lnTo>
                <a:close/>
              </a:path>
            </a:pathLst>
          </a:custGeom>
          <a:solidFill>
            <a:schemeClr val="accent6"/>
          </a:solid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24648" name="Freeform 11">
            <a:extLst>
              <a:ext uri="{FF2B5EF4-FFF2-40B4-BE49-F238E27FC236}">
                <a16:creationId xmlns="" xmlns:a16="http://schemas.microsoft.com/office/drawing/2014/main" id="{059BACBE-037A-45EF-8CC7-8DD469BD76B5}"/>
              </a:ext>
            </a:extLst>
          </p:cNvPr>
          <p:cNvSpPr>
            <a:spLocks/>
          </p:cNvSpPr>
          <p:nvPr/>
        </p:nvSpPr>
        <p:spPr bwMode="auto">
          <a:xfrm>
            <a:off x="256735" y="3487737"/>
            <a:ext cx="1987550" cy="1990725"/>
          </a:xfrm>
          <a:custGeom>
            <a:avLst/>
            <a:gdLst>
              <a:gd name="T0" fmla="*/ 1090599 w 2230"/>
              <a:gd name="T1" fmla="*/ 5353 h 2231"/>
              <a:gd name="T2" fmla="*/ 1274298 w 2230"/>
              <a:gd name="T3" fmla="*/ 40146 h 2231"/>
              <a:gd name="T4" fmla="*/ 1443728 w 2230"/>
              <a:gd name="T5" fmla="*/ 107057 h 2231"/>
              <a:gd name="T6" fmla="*/ 1596216 w 2230"/>
              <a:gd name="T7" fmla="*/ 203408 h 2231"/>
              <a:gd name="T8" fmla="*/ 1729085 w 2230"/>
              <a:gd name="T9" fmla="*/ 324739 h 2231"/>
              <a:gd name="T10" fmla="*/ 1836986 w 2230"/>
              <a:gd name="T11" fmla="*/ 466590 h 2231"/>
              <a:gd name="T12" fmla="*/ 1918134 w 2230"/>
              <a:gd name="T13" fmla="*/ 629851 h 2231"/>
              <a:gd name="T14" fmla="*/ 1970747 w 2230"/>
              <a:gd name="T15" fmla="*/ 807387 h 2231"/>
              <a:gd name="T16" fmla="*/ 1988582 w 2230"/>
              <a:gd name="T17" fmla="*/ 995629 h 2231"/>
              <a:gd name="T18" fmla="*/ 1970747 w 2230"/>
              <a:gd name="T19" fmla="*/ 1183871 h 2231"/>
              <a:gd name="T20" fmla="*/ 1918134 w 2230"/>
              <a:gd name="T21" fmla="*/ 1361407 h 2231"/>
              <a:gd name="T22" fmla="*/ 1836986 w 2230"/>
              <a:gd name="T23" fmla="*/ 1523776 h 2231"/>
              <a:gd name="T24" fmla="*/ 1729085 w 2230"/>
              <a:gd name="T25" fmla="*/ 1666519 h 2231"/>
              <a:gd name="T26" fmla="*/ 1596216 w 2230"/>
              <a:gd name="T27" fmla="*/ 1787850 h 2231"/>
              <a:gd name="T28" fmla="*/ 1443728 w 2230"/>
              <a:gd name="T29" fmla="*/ 1883309 h 2231"/>
              <a:gd name="T30" fmla="*/ 1274298 w 2230"/>
              <a:gd name="T31" fmla="*/ 1950220 h 2231"/>
              <a:gd name="T32" fmla="*/ 1090599 w 2230"/>
              <a:gd name="T33" fmla="*/ 1985905 h 2231"/>
              <a:gd name="T34" fmla="*/ 899766 w 2230"/>
              <a:gd name="T35" fmla="*/ 1985905 h 2231"/>
              <a:gd name="T36" fmla="*/ 716068 w 2230"/>
              <a:gd name="T37" fmla="*/ 1950220 h 2231"/>
              <a:gd name="T38" fmla="*/ 545745 w 2230"/>
              <a:gd name="T39" fmla="*/ 1883309 h 2231"/>
              <a:gd name="T40" fmla="*/ 392366 w 2230"/>
              <a:gd name="T41" fmla="*/ 1787850 h 2231"/>
              <a:gd name="T42" fmla="*/ 260388 w 2230"/>
              <a:gd name="T43" fmla="*/ 1666519 h 2231"/>
              <a:gd name="T44" fmla="*/ 151596 w 2230"/>
              <a:gd name="T45" fmla="*/ 1523776 h 2231"/>
              <a:gd name="T46" fmla="*/ 70448 w 2230"/>
              <a:gd name="T47" fmla="*/ 1361407 h 2231"/>
              <a:gd name="T48" fmla="*/ 19618 w 2230"/>
              <a:gd name="T49" fmla="*/ 1183871 h 2231"/>
              <a:gd name="T50" fmla="*/ 0 w 2230"/>
              <a:gd name="T51" fmla="*/ 995629 h 2231"/>
              <a:gd name="T52" fmla="*/ 19618 w 2230"/>
              <a:gd name="T53" fmla="*/ 807387 h 2231"/>
              <a:gd name="T54" fmla="*/ 70448 w 2230"/>
              <a:gd name="T55" fmla="*/ 629851 h 2231"/>
              <a:gd name="T56" fmla="*/ 151596 w 2230"/>
              <a:gd name="T57" fmla="*/ 466590 h 2231"/>
              <a:gd name="T58" fmla="*/ 260388 w 2230"/>
              <a:gd name="T59" fmla="*/ 324739 h 2231"/>
              <a:gd name="T60" fmla="*/ 392366 w 2230"/>
              <a:gd name="T61" fmla="*/ 203408 h 2231"/>
              <a:gd name="T62" fmla="*/ 545745 w 2230"/>
              <a:gd name="T63" fmla="*/ 107057 h 2231"/>
              <a:gd name="T64" fmla="*/ 716068 w 2230"/>
              <a:gd name="T65" fmla="*/ 40146 h 2231"/>
              <a:gd name="T66" fmla="*/ 899766 w 2230"/>
              <a:gd name="T67" fmla="*/ 5353 h 22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230" h="2231">
                <a:moveTo>
                  <a:pt x="1116" y="0"/>
                </a:moveTo>
                <a:lnTo>
                  <a:pt x="1223" y="6"/>
                </a:lnTo>
                <a:lnTo>
                  <a:pt x="1327" y="20"/>
                </a:lnTo>
                <a:lnTo>
                  <a:pt x="1429" y="45"/>
                </a:lnTo>
                <a:lnTo>
                  <a:pt x="1526" y="77"/>
                </a:lnTo>
                <a:lnTo>
                  <a:pt x="1619" y="120"/>
                </a:lnTo>
                <a:lnTo>
                  <a:pt x="1706" y="171"/>
                </a:lnTo>
                <a:lnTo>
                  <a:pt x="1790" y="228"/>
                </a:lnTo>
                <a:lnTo>
                  <a:pt x="1867" y="292"/>
                </a:lnTo>
                <a:lnTo>
                  <a:pt x="1939" y="364"/>
                </a:lnTo>
                <a:lnTo>
                  <a:pt x="2003" y="441"/>
                </a:lnTo>
                <a:lnTo>
                  <a:pt x="2060" y="523"/>
                </a:lnTo>
                <a:lnTo>
                  <a:pt x="2110" y="613"/>
                </a:lnTo>
                <a:lnTo>
                  <a:pt x="2151" y="706"/>
                </a:lnTo>
                <a:lnTo>
                  <a:pt x="2185" y="803"/>
                </a:lnTo>
                <a:lnTo>
                  <a:pt x="2210" y="905"/>
                </a:lnTo>
                <a:lnTo>
                  <a:pt x="2225" y="1008"/>
                </a:lnTo>
                <a:lnTo>
                  <a:pt x="2230" y="1116"/>
                </a:lnTo>
                <a:lnTo>
                  <a:pt x="2225" y="1223"/>
                </a:lnTo>
                <a:lnTo>
                  <a:pt x="2210" y="1327"/>
                </a:lnTo>
                <a:lnTo>
                  <a:pt x="2185" y="1429"/>
                </a:lnTo>
                <a:lnTo>
                  <a:pt x="2151" y="1526"/>
                </a:lnTo>
                <a:lnTo>
                  <a:pt x="2110" y="1619"/>
                </a:lnTo>
                <a:lnTo>
                  <a:pt x="2060" y="1708"/>
                </a:lnTo>
                <a:lnTo>
                  <a:pt x="2003" y="1791"/>
                </a:lnTo>
                <a:lnTo>
                  <a:pt x="1939" y="1868"/>
                </a:lnTo>
                <a:lnTo>
                  <a:pt x="1867" y="1939"/>
                </a:lnTo>
                <a:lnTo>
                  <a:pt x="1790" y="2004"/>
                </a:lnTo>
                <a:lnTo>
                  <a:pt x="1706" y="2061"/>
                </a:lnTo>
                <a:lnTo>
                  <a:pt x="1619" y="2111"/>
                </a:lnTo>
                <a:lnTo>
                  <a:pt x="1526" y="2154"/>
                </a:lnTo>
                <a:lnTo>
                  <a:pt x="1429" y="2186"/>
                </a:lnTo>
                <a:lnTo>
                  <a:pt x="1327" y="2211"/>
                </a:lnTo>
                <a:lnTo>
                  <a:pt x="1223" y="2226"/>
                </a:lnTo>
                <a:lnTo>
                  <a:pt x="1116" y="2231"/>
                </a:lnTo>
                <a:lnTo>
                  <a:pt x="1009" y="2226"/>
                </a:lnTo>
                <a:lnTo>
                  <a:pt x="903" y="2211"/>
                </a:lnTo>
                <a:lnTo>
                  <a:pt x="803" y="2186"/>
                </a:lnTo>
                <a:lnTo>
                  <a:pt x="705" y="2154"/>
                </a:lnTo>
                <a:lnTo>
                  <a:pt x="612" y="2111"/>
                </a:lnTo>
                <a:lnTo>
                  <a:pt x="524" y="2061"/>
                </a:lnTo>
                <a:lnTo>
                  <a:pt x="440" y="2004"/>
                </a:lnTo>
                <a:lnTo>
                  <a:pt x="363" y="1939"/>
                </a:lnTo>
                <a:lnTo>
                  <a:pt x="292" y="1868"/>
                </a:lnTo>
                <a:lnTo>
                  <a:pt x="227" y="1791"/>
                </a:lnTo>
                <a:lnTo>
                  <a:pt x="170" y="1708"/>
                </a:lnTo>
                <a:lnTo>
                  <a:pt x="120" y="1619"/>
                </a:lnTo>
                <a:lnTo>
                  <a:pt x="79" y="1526"/>
                </a:lnTo>
                <a:lnTo>
                  <a:pt x="45" y="1429"/>
                </a:lnTo>
                <a:lnTo>
                  <a:pt x="22" y="1327"/>
                </a:lnTo>
                <a:lnTo>
                  <a:pt x="6" y="1223"/>
                </a:lnTo>
                <a:lnTo>
                  <a:pt x="0" y="1116"/>
                </a:lnTo>
                <a:lnTo>
                  <a:pt x="6" y="1008"/>
                </a:lnTo>
                <a:lnTo>
                  <a:pt x="22" y="905"/>
                </a:lnTo>
                <a:lnTo>
                  <a:pt x="45" y="803"/>
                </a:lnTo>
                <a:lnTo>
                  <a:pt x="79" y="706"/>
                </a:lnTo>
                <a:lnTo>
                  <a:pt x="120" y="613"/>
                </a:lnTo>
                <a:lnTo>
                  <a:pt x="170" y="523"/>
                </a:lnTo>
                <a:lnTo>
                  <a:pt x="227" y="441"/>
                </a:lnTo>
                <a:lnTo>
                  <a:pt x="292" y="364"/>
                </a:lnTo>
                <a:lnTo>
                  <a:pt x="363" y="292"/>
                </a:lnTo>
                <a:lnTo>
                  <a:pt x="440" y="228"/>
                </a:lnTo>
                <a:lnTo>
                  <a:pt x="524" y="171"/>
                </a:lnTo>
                <a:lnTo>
                  <a:pt x="612" y="120"/>
                </a:lnTo>
                <a:lnTo>
                  <a:pt x="705" y="77"/>
                </a:lnTo>
                <a:lnTo>
                  <a:pt x="803" y="45"/>
                </a:lnTo>
                <a:lnTo>
                  <a:pt x="903" y="20"/>
                </a:lnTo>
                <a:lnTo>
                  <a:pt x="1009" y="6"/>
                </a:lnTo>
                <a:lnTo>
                  <a:pt x="1116" y="0"/>
                </a:lnTo>
                <a:close/>
              </a:path>
            </a:pathLst>
          </a:custGeom>
          <a:solidFill>
            <a:schemeClr val="accent2"/>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sp>
        <p:nvSpPr>
          <p:cNvPr id="624649" name="Freeform 12">
            <a:extLst>
              <a:ext uri="{FF2B5EF4-FFF2-40B4-BE49-F238E27FC236}">
                <a16:creationId xmlns="" xmlns:a16="http://schemas.microsoft.com/office/drawing/2014/main" id="{6C7C19F7-CB91-4A5D-B19C-718A53079A2E}"/>
              </a:ext>
            </a:extLst>
          </p:cNvPr>
          <p:cNvSpPr>
            <a:spLocks/>
          </p:cNvSpPr>
          <p:nvPr/>
        </p:nvSpPr>
        <p:spPr bwMode="auto">
          <a:xfrm>
            <a:off x="407989" y="3520735"/>
            <a:ext cx="1627187" cy="1628775"/>
          </a:xfrm>
          <a:custGeom>
            <a:avLst/>
            <a:gdLst>
              <a:gd name="T0" fmla="*/ 813268 w 1824"/>
              <a:gd name="T1" fmla="*/ 0 h 1826"/>
              <a:gd name="T2" fmla="*/ 900658 w 1824"/>
              <a:gd name="T3" fmla="*/ 4459 h 1826"/>
              <a:gd name="T4" fmla="*/ 987157 w 1824"/>
              <a:gd name="T5" fmla="*/ 18727 h 1826"/>
              <a:gd name="T6" fmla="*/ 1070089 w 1824"/>
              <a:gd name="T7" fmla="*/ 41020 h 1826"/>
              <a:gd name="T8" fmla="*/ 1148562 w 1824"/>
              <a:gd name="T9" fmla="*/ 71339 h 1826"/>
              <a:gd name="T10" fmla="*/ 1223468 w 1824"/>
              <a:gd name="T11" fmla="*/ 111468 h 1826"/>
              <a:gd name="T12" fmla="*/ 1293024 w 1824"/>
              <a:gd name="T13" fmla="*/ 156055 h 1826"/>
              <a:gd name="T14" fmla="*/ 1357229 w 1824"/>
              <a:gd name="T15" fmla="*/ 208667 h 1826"/>
              <a:gd name="T16" fmla="*/ 1416084 w 1824"/>
              <a:gd name="T17" fmla="*/ 268414 h 1826"/>
              <a:gd name="T18" fmla="*/ 1468697 w 1824"/>
              <a:gd name="T19" fmla="*/ 333511 h 1826"/>
              <a:gd name="T20" fmla="*/ 1515067 w 1824"/>
              <a:gd name="T21" fmla="*/ 403959 h 1826"/>
              <a:gd name="T22" fmla="*/ 1553412 w 1824"/>
              <a:gd name="T23" fmla="*/ 477081 h 1826"/>
              <a:gd name="T24" fmla="*/ 1585515 w 1824"/>
              <a:gd name="T25" fmla="*/ 557338 h 1826"/>
              <a:gd name="T26" fmla="*/ 1607808 w 1824"/>
              <a:gd name="T27" fmla="*/ 640270 h 1826"/>
              <a:gd name="T28" fmla="*/ 1622076 w 1824"/>
              <a:gd name="T29" fmla="*/ 724985 h 1826"/>
              <a:gd name="T30" fmla="*/ 1626535 w 1824"/>
              <a:gd name="T31" fmla="*/ 814160 h 1826"/>
              <a:gd name="T32" fmla="*/ 1622076 w 1824"/>
              <a:gd name="T33" fmla="*/ 903334 h 1826"/>
              <a:gd name="T34" fmla="*/ 1607808 w 1824"/>
              <a:gd name="T35" fmla="*/ 988049 h 1826"/>
              <a:gd name="T36" fmla="*/ 1585515 w 1824"/>
              <a:gd name="T37" fmla="*/ 1070981 h 1826"/>
              <a:gd name="T38" fmla="*/ 1553412 w 1824"/>
              <a:gd name="T39" fmla="*/ 1151238 h 1826"/>
              <a:gd name="T40" fmla="*/ 1515067 w 1824"/>
              <a:gd name="T41" fmla="*/ 1224360 h 1826"/>
              <a:gd name="T42" fmla="*/ 1468697 w 1824"/>
              <a:gd name="T43" fmla="*/ 1294808 h 1826"/>
              <a:gd name="T44" fmla="*/ 1416084 w 1824"/>
              <a:gd name="T45" fmla="*/ 1359905 h 1826"/>
              <a:gd name="T46" fmla="*/ 1357229 w 1824"/>
              <a:gd name="T47" fmla="*/ 1418760 h 1826"/>
              <a:gd name="T48" fmla="*/ 1293024 w 1824"/>
              <a:gd name="T49" fmla="*/ 1471373 h 1826"/>
              <a:gd name="T50" fmla="*/ 1223468 w 1824"/>
              <a:gd name="T51" fmla="*/ 1516851 h 1826"/>
              <a:gd name="T52" fmla="*/ 1148562 w 1824"/>
              <a:gd name="T53" fmla="*/ 1556088 h 1826"/>
              <a:gd name="T54" fmla="*/ 1070089 w 1824"/>
              <a:gd name="T55" fmla="*/ 1586407 h 1826"/>
              <a:gd name="T56" fmla="*/ 987157 w 1824"/>
              <a:gd name="T57" fmla="*/ 1608701 h 1826"/>
              <a:gd name="T58" fmla="*/ 900658 w 1824"/>
              <a:gd name="T59" fmla="*/ 1623860 h 1826"/>
              <a:gd name="T60" fmla="*/ 813268 w 1824"/>
              <a:gd name="T61" fmla="*/ 1628319 h 1826"/>
              <a:gd name="T62" fmla="*/ 724093 w 1824"/>
              <a:gd name="T63" fmla="*/ 1623860 h 1826"/>
              <a:gd name="T64" fmla="*/ 637595 w 1824"/>
              <a:gd name="T65" fmla="*/ 1608701 h 1826"/>
              <a:gd name="T66" fmla="*/ 554663 w 1824"/>
              <a:gd name="T67" fmla="*/ 1586407 h 1826"/>
              <a:gd name="T68" fmla="*/ 477081 w 1824"/>
              <a:gd name="T69" fmla="*/ 1556088 h 1826"/>
              <a:gd name="T70" fmla="*/ 402175 w 1824"/>
              <a:gd name="T71" fmla="*/ 1516851 h 1826"/>
              <a:gd name="T72" fmla="*/ 331728 w 1824"/>
              <a:gd name="T73" fmla="*/ 1471373 h 1826"/>
              <a:gd name="T74" fmla="*/ 267522 w 1824"/>
              <a:gd name="T75" fmla="*/ 1418760 h 1826"/>
              <a:gd name="T76" fmla="*/ 208667 w 1824"/>
              <a:gd name="T77" fmla="*/ 1359905 h 1826"/>
              <a:gd name="T78" fmla="*/ 156055 w 1824"/>
              <a:gd name="T79" fmla="*/ 1294808 h 1826"/>
              <a:gd name="T80" fmla="*/ 109684 w 1824"/>
              <a:gd name="T81" fmla="*/ 1224360 h 1826"/>
              <a:gd name="T82" fmla="*/ 72231 w 1824"/>
              <a:gd name="T83" fmla="*/ 1151238 h 1826"/>
              <a:gd name="T84" fmla="*/ 41912 w 1824"/>
              <a:gd name="T85" fmla="*/ 1070981 h 1826"/>
              <a:gd name="T86" fmla="*/ 17835 w 1824"/>
              <a:gd name="T87" fmla="*/ 988049 h 1826"/>
              <a:gd name="T88" fmla="*/ 4459 w 1824"/>
              <a:gd name="T89" fmla="*/ 903334 h 1826"/>
              <a:gd name="T90" fmla="*/ 0 w 1824"/>
              <a:gd name="T91" fmla="*/ 814160 h 1826"/>
              <a:gd name="T92" fmla="*/ 4459 w 1824"/>
              <a:gd name="T93" fmla="*/ 724985 h 1826"/>
              <a:gd name="T94" fmla="*/ 17835 w 1824"/>
              <a:gd name="T95" fmla="*/ 640270 h 1826"/>
              <a:gd name="T96" fmla="*/ 41912 w 1824"/>
              <a:gd name="T97" fmla="*/ 557338 h 1826"/>
              <a:gd name="T98" fmla="*/ 72231 w 1824"/>
              <a:gd name="T99" fmla="*/ 477081 h 1826"/>
              <a:gd name="T100" fmla="*/ 109684 w 1824"/>
              <a:gd name="T101" fmla="*/ 403959 h 1826"/>
              <a:gd name="T102" fmla="*/ 156055 w 1824"/>
              <a:gd name="T103" fmla="*/ 333511 h 1826"/>
              <a:gd name="T104" fmla="*/ 208667 w 1824"/>
              <a:gd name="T105" fmla="*/ 268414 h 1826"/>
              <a:gd name="T106" fmla="*/ 267522 w 1824"/>
              <a:gd name="T107" fmla="*/ 208667 h 1826"/>
              <a:gd name="T108" fmla="*/ 331728 w 1824"/>
              <a:gd name="T109" fmla="*/ 156055 h 1826"/>
              <a:gd name="T110" fmla="*/ 402175 w 1824"/>
              <a:gd name="T111" fmla="*/ 111468 h 1826"/>
              <a:gd name="T112" fmla="*/ 477081 w 1824"/>
              <a:gd name="T113" fmla="*/ 71339 h 1826"/>
              <a:gd name="T114" fmla="*/ 554663 w 1824"/>
              <a:gd name="T115" fmla="*/ 41020 h 1826"/>
              <a:gd name="T116" fmla="*/ 637595 w 1824"/>
              <a:gd name="T117" fmla="*/ 18727 h 1826"/>
              <a:gd name="T118" fmla="*/ 724093 w 1824"/>
              <a:gd name="T119" fmla="*/ 4459 h 1826"/>
              <a:gd name="T120" fmla="*/ 813268 w 1824"/>
              <a:gd name="T121" fmla="*/ 0 h 1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24" h="1826">
                <a:moveTo>
                  <a:pt x="912" y="0"/>
                </a:moveTo>
                <a:lnTo>
                  <a:pt x="1010" y="5"/>
                </a:lnTo>
                <a:lnTo>
                  <a:pt x="1107" y="21"/>
                </a:lnTo>
                <a:lnTo>
                  <a:pt x="1200" y="46"/>
                </a:lnTo>
                <a:lnTo>
                  <a:pt x="1288" y="80"/>
                </a:lnTo>
                <a:lnTo>
                  <a:pt x="1372" y="125"/>
                </a:lnTo>
                <a:lnTo>
                  <a:pt x="1450" y="175"/>
                </a:lnTo>
                <a:lnTo>
                  <a:pt x="1522" y="234"/>
                </a:lnTo>
                <a:lnTo>
                  <a:pt x="1588" y="301"/>
                </a:lnTo>
                <a:lnTo>
                  <a:pt x="1647" y="374"/>
                </a:lnTo>
                <a:lnTo>
                  <a:pt x="1699" y="453"/>
                </a:lnTo>
                <a:lnTo>
                  <a:pt x="1742" y="535"/>
                </a:lnTo>
                <a:lnTo>
                  <a:pt x="1778" y="625"/>
                </a:lnTo>
                <a:lnTo>
                  <a:pt x="1803" y="718"/>
                </a:lnTo>
                <a:lnTo>
                  <a:pt x="1819" y="813"/>
                </a:lnTo>
                <a:lnTo>
                  <a:pt x="1824" y="913"/>
                </a:lnTo>
                <a:lnTo>
                  <a:pt x="1819" y="1013"/>
                </a:lnTo>
                <a:lnTo>
                  <a:pt x="1803" y="1108"/>
                </a:lnTo>
                <a:lnTo>
                  <a:pt x="1778" y="1201"/>
                </a:lnTo>
                <a:lnTo>
                  <a:pt x="1742" y="1291"/>
                </a:lnTo>
                <a:lnTo>
                  <a:pt x="1699" y="1373"/>
                </a:lnTo>
                <a:lnTo>
                  <a:pt x="1647" y="1452"/>
                </a:lnTo>
                <a:lnTo>
                  <a:pt x="1588" y="1525"/>
                </a:lnTo>
                <a:lnTo>
                  <a:pt x="1522" y="1591"/>
                </a:lnTo>
                <a:lnTo>
                  <a:pt x="1450" y="1650"/>
                </a:lnTo>
                <a:lnTo>
                  <a:pt x="1372" y="1701"/>
                </a:lnTo>
                <a:lnTo>
                  <a:pt x="1288" y="1745"/>
                </a:lnTo>
                <a:lnTo>
                  <a:pt x="1200" y="1779"/>
                </a:lnTo>
                <a:lnTo>
                  <a:pt x="1107" y="1804"/>
                </a:lnTo>
                <a:lnTo>
                  <a:pt x="1010" y="1821"/>
                </a:lnTo>
                <a:lnTo>
                  <a:pt x="912" y="1826"/>
                </a:lnTo>
                <a:lnTo>
                  <a:pt x="812" y="1821"/>
                </a:lnTo>
                <a:lnTo>
                  <a:pt x="715" y="1804"/>
                </a:lnTo>
                <a:lnTo>
                  <a:pt x="622" y="1779"/>
                </a:lnTo>
                <a:lnTo>
                  <a:pt x="535" y="1745"/>
                </a:lnTo>
                <a:lnTo>
                  <a:pt x="451" y="1701"/>
                </a:lnTo>
                <a:lnTo>
                  <a:pt x="372" y="1650"/>
                </a:lnTo>
                <a:lnTo>
                  <a:pt x="300" y="1591"/>
                </a:lnTo>
                <a:lnTo>
                  <a:pt x="234" y="1525"/>
                </a:lnTo>
                <a:lnTo>
                  <a:pt x="175" y="1452"/>
                </a:lnTo>
                <a:lnTo>
                  <a:pt x="123" y="1373"/>
                </a:lnTo>
                <a:lnTo>
                  <a:pt x="81" y="1291"/>
                </a:lnTo>
                <a:lnTo>
                  <a:pt x="47" y="1201"/>
                </a:lnTo>
                <a:lnTo>
                  <a:pt x="20" y="1108"/>
                </a:lnTo>
                <a:lnTo>
                  <a:pt x="5" y="1013"/>
                </a:lnTo>
                <a:lnTo>
                  <a:pt x="0" y="913"/>
                </a:lnTo>
                <a:lnTo>
                  <a:pt x="5" y="813"/>
                </a:lnTo>
                <a:lnTo>
                  <a:pt x="20" y="718"/>
                </a:lnTo>
                <a:lnTo>
                  <a:pt x="47" y="625"/>
                </a:lnTo>
                <a:lnTo>
                  <a:pt x="81" y="535"/>
                </a:lnTo>
                <a:lnTo>
                  <a:pt x="123" y="453"/>
                </a:lnTo>
                <a:lnTo>
                  <a:pt x="175" y="374"/>
                </a:lnTo>
                <a:lnTo>
                  <a:pt x="234" y="301"/>
                </a:lnTo>
                <a:lnTo>
                  <a:pt x="300" y="234"/>
                </a:lnTo>
                <a:lnTo>
                  <a:pt x="372" y="175"/>
                </a:lnTo>
                <a:lnTo>
                  <a:pt x="451" y="125"/>
                </a:lnTo>
                <a:lnTo>
                  <a:pt x="535" y="80"/>
                </a:lnTo>
                <a:lnTo>
                  <a:pt x="622" y="46"/>
                </a:lnTo>
                <a:lnTo>
                  <a:pt x="715" y="21"/>
                </a:lnTo>
                <a:lnTo>
                  <a:pt x="812" y="5"/>
                </a:lnTo>
                <a:lnTo>
                  <a:pt x="912" y="0"/>
                </a:lnTo>
                <a:close/>
              </a:path>
            </a:pathLst>
          </a:custGeom>
          <a:solidFill>
            <a:schemeClr val="accent2"/>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sp>
        <p:nvSpPr>
          <p:cNvPr id="18" name="Oval 17">
            <a:extLst>
              <a:ext uri="{FF2B5EF4-FFF2-40B4-BE49-F238E27FC236}">
                <a16:creationId xmlns="" xmlns:a16="http://schemas.microsoft.com/office/drawing/2014/main" id="{F1CF67AD-44FD-428E-BA6B-86FA1683DD0C}"/>
              </a:ext>
            </a:extLst>
          </p:cNvPr>
          <p:cNvSpPr/>
          <p:nvPr/>
        </p:nvSpPr>
        <p:spPr>
          <a:xfrm>
            <a:off x="5307210" y="3213088"/>
            <a:ext cx="806450" cy="8064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19" name="Group 198">
            <a:extLst>
              <a:ext uri="{FF2B5EF4-FFF2-40B4-BE49-F238E27FC236}">
                <a16:creationId xmlns="" xmlns:a16="http://schemas.microsoft.com/office/drawing/2014/main" id="{01C15067-26FC-4D45-B1F6-4A31520C2604}"/>
              </a:ext>
            </a:extLst>
          </p:cNvPr>
          <p:cNvGrpSpPr>
            <a:grpSpLocks noChangeAspect="1"/>
          </p:cNvGrpSpPr>
          <p:nvPr/>
        </p:nvGrpSpPr>
        <p:grpSpPr bwMode="auto">
          <a:xfrm>
            <a:off x="5484813" y="3390479"/>
            <a:ext cx="451206" cy="451490"/>
            <a:chOff x="3337" y="860"/>
            <a:chExt cx="1592" cy="1593"/>
          </a:xfrm>
          <a:solidFill>
            <a:schemeClr val="bg1"/>
          </a:solidFill>
        </p:grpSpPr>
        <p:sp>
          <p:nvSpPr>
            <p:cNvPr id="20" name="Freeform 200">
              <a:extLst>
                <a:ext uri="{FF2B5EF4-FFF2-40B4-BE49-F238E27FC236}">
                  <a16:creationId xmlns="" xmlns:a16="http://schemas.microsoft.com/office/drawing/2014/main" id="{96B3E5D0-A332-4FED-B2ED-B6167CAF583B}"/>
                </a:ext>
              </a:extLst>
            </p:cNvPr>
            <p:cNvSpPr>
              <a:spLocks/>
            </p:cNvSpPr>
            <p:nvPr/>
          </p:nvSpPr>
          <p:spPr bwMode="auto">
            <a:xfrm>
              <a:off x="3337" y="860"/>
              <a:ext cx="1133" cy="743"/>
            </a:xfrm>
            <a:custGeom>
              <a:avLst/>
              <a:gdLst>
                <a:gd name="T0" fmla="*/ 2544 w 3399"/>
                <a:gd name="T1" fmla="*/ 5 h 2228"/>
                <a:gd name="T2" fmla="*/ 2828 w 3399"/>
                <a:gd name="T3" fmla="*/ 45 h 2228"/>
                <a:gd name="T4" fmla="*/ 3113 w 3399"/>
                <a:gd name="T5" fmla="*/ 118 h 2228"/>
                <a:gd name="T6" fmla="*/ 3399 w 3399"/>
                <a:gd name="T7" fmla="*/ 222 h 2228"/>
                <a:gd name="T8" fmla="*/ 3264 w 3399"/>
                <a:gd name="T9" fmla="*/ 513 h 2228"/>
                <a:gd name="T10" fmla="*/ 3065 w 3399"/>
                <a:gd name="T11" fmla="*/ 601 h 2228"/>
                <a:gd name="T12" fmla="*/ 2797 w 3399"/>
                <a:gd name="T13" fmla="*/ 524 h 2228"/>
                <a:gd name="T14" fmla="*/ 2532 w 3399"/>
                <a:gd name="T15" fmla="*/ 484 h 2228"/>
                <a:gd name="T16" fmla="*/ 2272 w 3399"/>
                <a:gd name="T17" fmla="*/ 483 h 2228"/>
                <a:gd name="T18" fmla="*/ 2019 w 3399"/>
                <a:gd name="T19" fmla="*/ 516 h 2228"/>
                <a:gd name="T20" fmla="*/ 1777 w 3399"/>
                <a:gd name="T21" fmla="*/ 582 h 2228"/>
                <a:gd name="T22" fmla="*/ 1547 w 3399"/>
                <a:gd name="T23" fmla="*/ 678 h 2228"/>
                <a:gd name="T24" fmla="*/ 1332 w 3399"/>
                <a:gd name="T25" fmla="*/ 800 h 2228"/>
                <a:gd name="T26" fmla="*/ 1136 w 3399"/>
                <a:gd name="T27" fmla="*/ 949 h 2228"/>
                <a:gd name="T28" fmla="*/ 960 w 3399"/>
                <a:gd name="T29" fmla="*/ 1119 h 2228"/>
                <a:gd name="T30" fmla="*/ 807 w 3399"/>
                <a:gd name="T31" fmla="*/ 1311 h 2228"/>
                <a:gd name="T32" fmla="*/ 679 w 3399"/>
                <a:gd name="T33" fmla="*/ 1519 h 2228"/>
                <a:gd name="T34" fmla="*/ 580 w 3399"/>
                <a:gd name="T35" fmla="*/ 1743 h 2228"/>
                <a:gd name="T36" fmla="*/ 512 w 3399"/>
                <a:gd name="T37" fmla="*/ 1981 h 2228"/>
                <a:gd name="T38" fmla="*/ 475 w 3399"/>
                <a:gd name="T39" fmla="*/ 2228 h 2228"/>
                <a:gd name="T40" fmla="*/ 162 w 3399"/>
                <a:gd name="T41" fmla="*/ 2202 h 2228"/>
                <a:gd name="T42" fmla="*/ 20 w 3399"/>
                <a:gd name="T43" fmla="*/ 2046 h 2228"/>
                <a:gd name="T44" fmla="*/ 78 w 3399"/>
                <a:gd name="T45" fmla="*/ 1777 h 2228"/>
                <a:gd name="T46" fmla="*/ 160 w 3399"/>
                <a:gd name="T47" fmla="*/ 1524 h 2228"/>
                <a:gd name="T48" fmla="*/ 264 w 3399"/>
                <a:gd name="T49" fmla="*/ 1285 h 2228"/>
                <a:gd name="T50" fmla="*/ 394 w 3399"/>
                <a:gd name="T51" fmla="*/ 1062 h 2228"/>
                <a:gd name="T52" fmla="*/ 548 w 3399"/>
                <a:gd name="T53" fmla="*/ 857 h 2228"/>
                <a:gd name="T54" fmla="*/ 728 w 3399"/>
                <a:gd name="T55" fmla="*/ 668 h 2228"/>
                <a:gd name="T56" fmla="*/ 934 w 3399"/>
                <a:gd name="T57" fmla="*/ 496 h 2228"/>
                <a:gd name="T58" fmla="*/ 1165 w 3399"/>
                <a:gd name="T59" fmla="*/ 342 h 2228"/>
                <a:gd name="T60" fmla="*/ 1435 w 3399"/>
                <a:gd name="T61" fmla="*/ 200 h 2228"/>
                <a:gd name="T62" fmla="*/ 1709 w 3399"/>
                <a:gd name="T63" fmla="*/ 97 h 2228"/>
                <a:gd name="T64" fmla="*/ 1985 w 3399"/>
                <a:gd name="T65" fmla="*/ 32 h 2228"/>
                <a:gd name="T66" fmla="*/ 2263 w 3399"/>
                <a:gd name="T67" fmla="*/ 1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99" h="2228">
                  <a:moveTo>
                    <a:pt x="2403" y="0"/>
                  </a:moveTo>
                  <a:lnTo>
                    <a:pt x="2544" y="5"/>
                  </a:lnTo>
                  <a:lnTo>
                    <a:pt x="2685" y="21"/>
                  </a:lnTo>
                  <a:lnTo>
                    <a:pt x="2828" y="45"/>
                  </a:lnTo>
                  <a:lnTo>
                    <a:pt x="2970" y="77"/>
                  </a:lnTo>
                  <a:lnTo>
                    <a:pt x="3113" y="118"/>
                  </a:lnTo>
                  <a:lnTo>
                    <a:pt x="3255" y="166"/>
                  </a:lnTo>
                  <a:lnTo>
                    <a:pt x="3399" y="222"/>
                  </a:lnTo>
                  <a:lnTo>
                    <a:pt x="3331" y="371"/>
                  </a:lnTo>
                  <a:lnTo>
                    <a:pt x="3264" y="513"/>
                  </a:lnTo>
                  <a:lnTo>
                    <a:pt x="3197" y="656"/>
                  </a:lnTo>
                  <a:lnTo>
                    <a:pt x="3065" y="601"/>
                  </a:lnTo>
                  <a:lnTo>
                    <a:pt x="2931" y="557"/>
                  </a:lnTo>
                  <a:lnTo>
                    <a:pt x="2797" y="524"/>
                  </a:lnTo>
                  <a:lnTo>
                    <a:pt x="2663" y="499"/>
                  </a:lnTo>
                  <a:lnTo>
                    <a:pt x="2532" y="484"/>
                  </a:lnTo>
                  <a:lnTo>
                    <a:pt x="2401" y="478"/>
                  </a:lnTo>
                  <a:lnTo>
                    <a:pt x="2272" y="483"/>
                  </a:lnTo>
                  <a:lnTo>
                    <a:pt x="2144" y="494"/>
                  </a:lnTo>
                  <a:lnTo>
                    <a:pt x="2019" y="516"/>
                  </a:lnTo>
                  <a:lnTo>
                    <a:pt x="1897" y="545"/>
                  </a:lnTo>
                  <a:lnTo>
                    <a:pt x="1777" y="582"/>
                  </a:lnTo>
                  <a:lnTo>
                    <a:pt x="1659" y="625"/>
                  </a:lnTo>
                  <a:lnTo>
                    <a:pt x="1547" y="678"/>
                  </a:lnTo>
                  <a:lnTo>
                    <a:pt x="1437" y="736"/>
                  </a:lnTo>
                  <a:lnTo>
                    <a:pt x="1332" y="800"/>
                  </a:lnTo>
                  <a:lnTo>
                    <a:pt x="1232" y="871"/>
                  </a:lnTo>
                  <a:lnTo>
                    <a:pt x="1136" y="949"/>
                  </a:lnTo>
                  <a:lnTo>
                    <a:pt x="1046" y="1032"/>
                  </a:lnTo>
                  <a:lnTo>
                    <a:pt x="960" y="1119"/>
                  </a:lnTo>
                  <a:lnTo>
                    <a:pt x="880" y="1212"/>
                  </a:lnTo>
                  <a:lnTo>
                    <a:pt x="807" y="1311"/>
                  </a:lnTo>
                  <a:lnTo>
                    <a:pt x="739" y="1413"/>
                  </a:lnTo>
                  <a:lnTo>
                    <a:pt x="679" y="1519"/>
                  </a:lnTo>
                  <a:lnTo>
                    <a:pt x="625" y="1630"/>
                  </a:lnTo>
                  <a:lnTo>
                    <a:pt x="580" y="1743"/>
                  </a:lnTo>
                  <a:lnTo>
                    <a:pt x="541" y="1861"/>
                  </a:lnTo>
                  <a:lnTo>
                    <a:pt x="512" y="1981"/>
                  </a:lnTo>
                  <a:lnTo>
                    <a:pt x="490" y="2103"/>
                  </a:lnTo>
                  <a:lnTo>
                    <a:pt x="475" y="2228"/>
                  </a:lnTo>
                  <a:lnTo>
                    <a:pt x="320" y="2215"/>
                  </a:lnTo>
                  <a:lnTo>
                    <a:pt x="162" y="2202"/>
                  </a:lnTo>
                  <a:lnTo>
                    <a:pt x="0" y="2187"/>
                  </a:lnTo>
                  <a:lnTo>
                    <a:pt x="20" y="2046"/>
                  </a:lnTo>
                  <a:lnTo>
                    <a:pt x="46" y="1909"/>
                  </a:lnTo>
                  <a:lnTo>
                    <a:pt x="78" y="1777"/>
                  </a:lnTo>
                  <a:lnTo>
                    <a:pt x="116" y="1649"/>
                  </a:lnTo>
                  <a:lnTo>
                    <a:pt x="160" y="1524"/>
                  </a:lnTo>
                  <a:lnTo>
                    <a:pt x="209" y="1401"/>
                  </a:lnTo>
                  <a:lnTo>
                    <a:pt x="264" y="1285"/>
                  </a:lnTo>
                  <a:lnTo>
                    <a:pt x="325" y="1171"/>
                  </a:lnTo>
                  <a:lnTo>
                    <a:pt x="394" y="1062"/>
                  </a:lnTo>
                  <a:lnTo>
                    <a:pt x="468" y="957"/>
                  </a:lnTo>
                  <a:lnTo>
                    <a:pt x="548" y="857"/>
                  </a:lnTo>
                  <a:lnTo>
                    <a:pt x="635" y="761"/>
                  </a:lnTo>
                  <a:lnTo>
                    <a:pt x="728" y="668"/>
                  </a:lnTo>
                  <a:lnTo>
                    <a:pt x="827" y="580"/>
                  </a:lnTo>
                  <a:lnTo>
                    <a:pt x="934" y="496"/>
                  </a:lnTo>
                  <a:lnTo>
                    <a:pt x="1047" y="417"/>
                  </a:lnTo>
                  <a:lnTo>
                    <a:pt x="1165" y="342"/>
                  </a:lnTo>
                  <a:lnTo>
                    <a:pt x="1300" y="266"/>
                  </a:lnTo>
                  <a:lnTo>
                    <a:pt x="1435" y="200"/>
                  </a:lnTo>
                  <a:lnTo>
                    <a:pt x="1572" y="145"/>
                  </a:lnTo>
                  <a:lnTo>
                    <a:pt x="1709" y="97"/>
                  </a:lnTo>
                  <a:lnTo>
                    <a:pt x="1847" y="59"/>
                  </a:lnTo>
                  <a:lnTo>
                    <a:pt x="1985" y="32"/>
                  </a:lnTo>
                  <a:lnTo>
                    <a:pt x="2124" y="11"/>
                  </a:lnTo>
                  <a:lnTo>
                    <a:pt x="2263" y="1"/>
                  </a:lnTo>
                  <a:lnTo>
                    <a:pt x="2403"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1" name="Freeform 201">
              <a:extLst>
                <a:ext uri="{FF2B5EF4-FFF2-40B4-BE49-F238E27FC236}">
                  <a16:creationId xmlns="" xmlns:a16="http://schemas.microsoft.com/office/drawing/2014/main" id="{B1C270DC-8CC0-4FD0-BE3F-B92013DEF190}"/>
                </a:ext>
              </a:extLst>
            </p:cNvPr>
            <p:cNvSpPr>
              <a:spLocks/>
            </p:cNvSpPr>
            <p:nvPr/>
          </p:nvSpPr>
          <p:spPr bwMode="auto">
            <a:xfrm>
              <a:off x="4188" y="1520"/>
              <a:ext cx="741" cy="930"/>
            </a:xfrm>
            <a:custGeom>
              <a:avLst/>
              <a:gdLst>
                <a:gd name="T0" fmla="*/ 2189 w 2223"/>
                <a:gd name="T1" fmla="*/ 0 h 2790"/>
                <a:gd name="T2" fmla="*/ 2208 w 2223"/>
                <a:gd name="T3" fmla="*/ 147 h 2790"/>
                <a:gd name="T4" fmla="*/ 2220 w 2223"/>
                <a:gd name="T5" fmla="*/ 292 h 2790"/>
                <a:gd name="T6" fmla="*/ 2223 w 2223"/>
                <a:gd name="T7" fmla="*/ 433 h 2790"/>
                <a:gd name="T8" fmla="*/ 2218 w 2223"/>
                <a:gd name="T9" fmla="*/ 572 h 2790"/>
                <a:gd name="T10" fmla="*/ 2205 w 2223"/>
                <a:gd name="T11" fmla="*/ 708 h 2790"/>
                <a:gd name="T12" fmla="*/ 2186 w 2223"/>
                <a:gd name="T13" fmla="*/ 841 h 2790"/>
                <a:gd name="T14" fmla="*/ 2159 w 2223"/>
                <a:gd name="T15" fmla="*/ 970 h 2790"/>
                <a:gd name="T16" fmla="*/ 2125 w 2223"/>
                <a:gd name="T17" fmla="*/ 1097 h 2790"/>
                <a:gd name="T18" fmla="*/ 2086 w 2223"/>
                <a:gd name="T19" fmla="*/ 1219 h 2790"/>
                <a:gd name="T20" fmla="*/ 2039 w 2223"/>
                <a:gd name="T21" fmla="*/ 1339 h 2790"/>
                <a:gd name="T22" fmla="*/ 1987 w 2223"/>
                <a:gd name="T23" fmla="*/ 1455 h 2790"/>
                <a:gd name="T24" fmla="*/ 1929 w 2223"/>
                <a:gd name="T25" fmla="*/ 1566 h 2790"/>
                <a:gd name="T26" fmla="*/ 1866 w 2223"/>
                <a:gd name="T27" fmla="*/ 1673 h 2790"/>
                <a:gd name="T28" fmla="*/ 1798 w 2223"/>
                <a:gd name="T29" fmla="*/ 1778 h 2790"/>
                <a:gd name="T30" fmla="*/ 1725 w 2223"/>
                <a:gd name="T31" fmla="*/ 1877 h 2790"/>
                <a:gd name="T32" fmla="*/ 1646 w 2223"/>
                <a:gd name="T33" fmla="*/ 1972 h 2790"/>
                <a:gd name="T34" fmla="*/ 1565 w 2223"/>
                <a:gd name="T35" fmla="*/ 2062 h 2790"/>
                <a:gd name="T36" fmla="*/ 1481 w 2223"/>
                <a:gd name="T37" fmla="*/ 2148 h 2790"/>
                <a:gd name="T38" fmla="*/ 1390 w 2223"/>
                <a:gd name="T39" fmla="*/ 2229 h 2790"/>
                <a:gd name="T40" fmla="*/ 1299 w 2223"/>
                <a:gd name="T41" fmla="*/ 2305 h 2790"/>
                <a:gd name="T42" fmla="*/ 1203 w 2223"/>
                <a:gd name="T43" fmla="*/ 2376 h 2790"/>
                <a:gd name="T44" fmla="*/ 1105 w 2223"/>
                <a:gd name="T45" fmla="*/ 2442 h 2790"/>
                <a:gd name="T46" fmla="*/ 1005 w 2223"/>
                <a:gd name="T47" fmla="*/ 2503 h 2790"/>
                <a:gd name="T48" fmla="*/ 903 w 2223"/>
                <a:gd name="T49" fmla="*/ 2558 h 2790"/>
                <a:gd name="T50" fmla="*/ 798 w 2223"/>
                <a:gd name="T51" fmla="*/ 2608 h 2790"/>
                <a:gd name="T52" fmla="*/ 692 w 2223"/>
                <a:gd name="T53" fmla="*/ 2651 h 2790"/>
                <a:gd name="T54" fmla="*/ 584 w 2223"/>
                <a:gd name="T55" fmla="*/ 2691 h 2790"/>
                <a:gd name="T56" fmla="*/ 477 w 2223"/>
                <a:gd name="T57" fmla="*/ 2723 h 2790"/>
                <a:gd name="T58" fmla="*/ 368 w 2223"/>
                <a:gd name="T59" fmla="*/ 2749 h 2790"/>
                <a:gd name="T60" fmla="*/ 259 w 2223"/>
                <a:gd name="T61" fmla="*/ 2769 h 2790"/>
                <a:gd name="T62" fmla="*/ 150 w 2223"/>
                <a:gd name="T63" fmla="*/ 2782 h 2790"/>
                <a:gd name="T64" fmla="*/ 40 w 2223"/>
                <a:gd name="T65" fmla="*/ 2790 h 2790"/>
                <a:gd name="T66" fmla="*/ 20 w 2223"/>
                <a:gd name="T67" fmla="*/ 2558 h 2790"/>
                <a:gd name="T68" fmla="*/ 0 w 2223"/>
                <a:gd name="T69" fmla="*/ 2324 h 2790"/>
                <a:gd name="T70" fmla="*/ 126 w 2223"/>
                <a:gd name="T71" fmla="*/ 2306 h 2790"/>
                <a:gd name="T72" fmla="*/ 248 w 2223"/>
                <a:gd name="T73" fmla="*/ 2283 h 2790"/>
                <a:gd name="T74" fmla="*/ 368 w 2223"/>
                <a:gd name="T75" fmla="*/ 2253 h 2790"/>
                <a:gd name="T76" fmla="*/ 483 w 2223"/>
                <a:gd name="T77" fmla="*/ 2216 h 2790"/>
                <a:gd name="T78" fmla="*/ 595 w 2223"/>
                <a:gd name="T79" fmla="*/ 2173 h 2790"/>
                <a:gd name="T80" fmla="*/ 702 w 2223"/>
                <a:gd name="T81" fmla="*/ 2123 h 2790"/>
                <a:gd name="T82" fmla="*/ 806 w 2223"/>
                <a:gd name="T83" fmla="*/ 2066 h 2790"/>
                <a:gd name="T84" fmla="*/ 906 w 2223"/>
                <a:gd name="T85" fmla="*/ 2002 h 2790"/>
                <a:gd name="T86" fmla="*/ 1002 w 2223"/>
                <a:gd name="T87" fmla="*/ 1932 h 2790"/>
                <a:gd name="T88" fmla="*/ 1094 w 2223"/>
                <a:gd name="T89" fmla="*/ 1855 h 2790"/>
                <a:gd name="T90" fmla="*/ 1182 w 2223"/>
                <a:gd name="T91" fmla="*/ 1772 h 2790"/>
                <a:gd name="T92" fmla="*/ 1267 w 2223"/>
                <a:gd name="T93" fmla="*/ 1681 h 2790"/>
                <a:gd name="T94" fmla="*/ 1347 w 2223"/>
                <a:gd name="T95" fmla="*/ 1583 h 2790"/>
                <a:gd name="T96" fmla="*/ 1422 w 2223"/>
                <a:gd name="T97" fmla="*/ 1481 h 2790"/>
                <a:gd name="T98" fmla="*/ 1488 w 2223"/>
                <a:gd name="T99" fmla="*/ 1376 h 2790"/>
                <a:gd name="T100" fmla="*/ 1548 w 2223"/>
                <a:gd name="T101" fmla="*/ 1269 h 2790"/>
                <a:gd name="T102" fmla="*/ 1598 w 2223"/>
                <a:gd name="T103" fmla="*/ 1160 h 2790"/>
                <a:gd name="T104" fmla="*/ 1642 w 2223"/>
                <a:gd name="T105" fmla="*/ 1047 h 2790"/>
                <a:gd name="T106" fmla="*/ 1677 w 2223"/>
                <a:gd name="T107" fmla="*/ 934 h 2790"/>
                <a:gd name="T108" fmla="*/ 1706 w 2223"/>
                <a:gd name="T109" fmla="*/ 819 h 2790"/>
                <a:gd name="T110" fmla="*/ 1726 w 2223"/>
                <a:gd name="T111" fmla="*/ 701 h 2790"/>
                <a:gd name="T112" fmla="*/ 1740 w 2223"/>
                <a:gd name="T113" fmla="*/ 582 h 2790"/>
                <a:gd name="T114" fmla="*/ 1745 w 2223"/>
                <a:gd name="T115" fmla="*/ 459 h 2790"/>
                <a:gd name="T116" fmla="*/ 1744 w 2223"/>
                <a:gd name="T117" fmla="*/ 336 h 2790"/>
                <a:gd name="T118" fmla="*/ 1735 w 2223"/>
                <a:gd name="T119" fmla="*/ 211 h 2790"/>
                <a:gd name="T120" fmla="*/ 1721 w 2223"/>
                <a:gd name="T121" fmla="*/ 82 h 2790"/>
                <a:gd name="T122" fmla="*/ 1956 w 2223"/>
                <a:gd name="T123" fmla="*/ 40 h 2790"/>
                <a:gd name="T124" fmla="*/ 2189 w 2223"/>
                <a:gd name="T125" fmla="*/ 0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3" h="2790">
                  <a:moveTo>
                    <a:pt x="2189" y="0"/>
                  </a:moveTo>
                  <a:lnTo>
                    <a:pt x="2208" y="147"/>
                  </a:lnTo>
                  <a:lnTo>
                    <a:pt x="2220" y="292"/>
                  </a:lnTo>
                  <a:lnTo>
                    <a:pt x="2223" y="433"/>
                  </a:lnTo>
                  <a:lnTo>
                    <a:pt x="2218" y="572"/>
                  </a:lnTo>
                  <a:lnTo>
                    <a:pt x="2205" y="708"/>
                  </a:lnTo>
                  <a:lnTo>
                    <a:pt x="2186" y="841"/>
                  </a:lnTo>
                  <a:lnTo>
                    <a:pt x="2159" y="970"/>
                  </a:lnTo>
                  <a:lnTo>
                    <a:pt x="2125" y="1097"/>
                  </a:lnTo>
                  <a:lnTo>
                    <a:pt x="2086" y="1219"/>
                  </a:lnTo>
                  <a:lnTo>
                    <a:pt x="2039" y="1339"/>
                  </a:lnTo>
                  <a:lnTo>
                    <a:pt x="1987" y="1455"/>
                  </a:lnTo>
                  <a:lnTo>
                    <a:pt x="1929" y="1566"/>
                  </a:lnTo>
                  <a:lnTo>
                    <a:pt x="1866" y="1673"/>
                  </a:lnTo>
                  <a:lnTo>
                    <a:pt x="1798" y="1778"/>
                  </a:lnTo>
                  <a:lnTo>
                    <a:pt x="1725" y="1877"/>
                  </a:lnTo>
                  <a:lnTo>
                    <a:pt x="1646" y="1972"/>
                  </a:lnTo>
                  <a:lnTo>
                    <a:pt x="1565" y="2062"/>
                  </a:lnTo>
                  <a:lnTo>
                    <a:pt x="1481" y="2148"/>
                  </a:lnTo>
                  <a:lnTo>
                    <a:pt x="1390" y="2229"/>
                  </a:lnTo>
                  <a:lnTo>
                    <a:pt x="1299" y="2305"/>
                  </a:lnTo>
                  <a:lnTo>
                    <a:pt x="1203" y="2376"/>
                  </a:lnTo>
                  <a:lnTo>
                    <a:pt x="1105" y="2442"/>
                  </a:lnTo>
                  <a:lnTo>
                    <a:pt x="1005" y="2503"/>
                  </a:lnTo>
                  <a:lnTo>
                    <a:pt x="903" y="2558"/>
                  </a:lnTo>
                  <a:lnTo>
                    <a:pt x="798" y="2608"/>
                  </a:lnTo>
                  <a:lnTo>
                    <a:pt x="692" y="2651"/>
                  </a:lnTo>
                  <a:lnTo>
                    <a:pt x="584" y="2691"/>
                  </a:lnTo>
                  <a:lnTo>
                    <a:pt x="477" y="2723"/>
                  </a:lnTo>
                  <a:lnTo>
                    <a:pt x="368" y="2749"/>
                  </a:lnTo>
                  <a:lnTo>
                    <a:pt x="259" y="2769"/>
                  </a:lnTo>
                  <a:lnTo>
                    <a:pt x="150" y="2782"/>
                  </a:lnTo>
                  <a:lnTo>
                    <a:pt x="40" y="2790"/>
                  </a:lnTo>
                  <a:lnTo>
                    <a:pt x="20" y="2558"/>
                  </a:lnTo>
                  <a:lnTo>
                    <a:pt x="0" y="2324"/>
                  </a:lnTo>
                  <a:lnTo>
                    <a:pt x="126" y="2306"/>
                  </a:lnTo>
                  <a:lnTo>
                    <a:pt x="248" y="2283"/>
                  </a:lnTo>
                  <a:lnTo>
                    <a:pt x="368" y="2253"/>
                  </a:lnTo>
                  <a:lnTo>
                    <a:pt x="483" y="2216"/>
                  </a:lnTo>
                  <a:lnTo>
                    <a:pt x="595" y="2173"/>
                  </a:lnTo>
                  <a:lnTo>
                    <a:pt x="702" y="2123"/>
                  </a:lnTo>
                  <a:lnTo>
                    <a:pt x="806" y="2066"/>
                  </a:lnTo>
                  <a:lnTo>
                    <a:pt x="906" y="2002"/>
                  </a:lnTo>
                  <a:lnTo>
                    <a:pt x="1002" y="1932"/>
                  </a:lnTo>
                  <a:lnTo>
                    <a:pt x="1094" y="1855"/>
                  </a:lnTo>
                  <a:lnTo>
                    <a:pt x="1182" y="1772"/>
                  </a:lnTo>
                  <a:lnTo>
                    <a:pt x="1267" y="1681"/>
                  </a:lnTo>
                  <a:lnTo>
                    <a:pt x="1347" y="1583"/>
                  </a:lnTo>
                  <a:lnTo>
                    <a:pt x="1422" y="1481"/>
                  </a:lnTo>
                  <a:lnTo>
                    <a:pt x="1488" y="1376"/>
                  </a:lnTo>
                  <a:lnTo>
                    <a:pt x="1548" y="1269"/>
                  </a:lnTo>
                  <a:lnTo>
                    <a:pt x="1598" y="1160"/>
                  </a:lnTo>
                  <a:lnTo>
                    <a:pt x="1642" y="1047"/>
                  </a:lnTo>
                  <a:lnTo>
                    <a:pt x="1677" y="934"/>
                  </a:lnTo>
                  <a:lnTo>
                    <a:pt x="1706" y="819"/>
                  </a:lnTo>
                  <a:lnTo>
                    <a:pt x="1726" y="701"/>
                  </a:lnTo>
                  <a:lnTo>
                    <a:pt x="1740" y="582"/>
                  </a:lnTo>
                  <a:lnTo>
                    <a:pt x="1745" y="459"/>
                  </a:lnTo>
                  <a:lnTo>
                    <a:pt x="1744" y="336"/>
                  </a:lnTo>
                  <a:lnTo>
                    <a:pt x="1735" y="211"/>
                  </a:lnTo>
                  <a:lnTo>
                    <a:pt x="1721" y="82"/>
                  </a:lnTo>
                  <a:lnTo>
                    <a:pt x="1956" y="40"/>
                  </a:lnTo>
                  <a:lnTo>
                    <a:pt x="2189"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202">
              <a:extLst>
                <a:ext uri="{FF2B5EF4-FFF2-40B4-BE49-F238E27FC236}">
                  <a16:creationId xmlns="" xmlns:a16="http://schemas.microsoft.com/office/drawing/2014/main" id="{7E78BF9C-216D-47F7-9A93-32B518F6E1DB}"/>
                </a:ext>
              </a:extLst>
            </p:cNvPr>
            <p:cNvSpPr>
              <a:spLocks/>
            </p:cNvSpPr>
            <p:nvPr/>
          </p:nvSpPr>
          <p:spPr bwMode="auto">
            <a:xfrm>
              <a:off x="3341" y="1714"/>
              <a:ext cx="736" cy="739"/>
            </a:xfrm>
            <a:custGeom>
              <a:avLst/>
              <a:gdLst>
                <a:gd name="T0" fmla="*/ 455 w 2207"/>
                <a:gd name="T1" fmla="*/ 0 h 2215"/>
                <a:gd name="T2" fmla="*/ 483 w 2207"/>
                <a:gd name="T3" fmla="*/ 141 h 2215"/>
                <a:gd name="T4" fmla="*/ 515 w 2207"/>
                <a:gd name="T5" fmla="*/ 276 h 2215"/>
                <a:gd name="T6" fmla="*/ 552 w 2207"/>
                <a:gd name="T7" fmla="*/ 404 h 2215"/>
                <a:gd name="T8" fmla="*/ 596 w 2207"/>
                <a:gd name="T9" fmla="*/ 528 h 2215"/>
                <a:gd name="T10" fmla="*/ 646 w 2207"/>
                <a:gd name="T11" fmla="*/ 646 h 2215"/>
                <a:gd name="T12" fmla="*/ 701 w 2207"/>
                <a:gd name="T13" fmla="*/ 758 h 2215"/>
                <a:gd name="T14" fmla="*/ 762 w 2207"/>
                <a:gd name="T15" fmla="*/ 864 h 2215"/>
                <a:gd name="T16" fmla="*/ 829 w 2207"/>
                <a:gd name="T17" fmla="*/ 965 h 2215"/>
                <a:gd name="T18" fmla="*/ 900 w 2207"/>
                <a:gd name="T19" fmla="*/ 1059 h 2215"/>
                <a:gd name="T20" fmla="*/ 977 w 2207"/>
                <a:gd name="T21" fmla="*/ 1148 h 2215"/>
                <a:gd name="T22" fmla="*/ 1062 w 2207"/>
                <a:gd name="T23" fmla="*/ 1231 h 2215"/>
                <a:gd name="T24" fmla="*/ 1150 w 2207"/>
                <a:gd name="T25" fmla="*/ 1308 h 2215"/>
                <a:gd name="T26" fmla="*/ 1245 w 2207"/>
                <a:gd name="T27" fmla="*/ 1381 h 2215"/>
                <a:gd name="T28" fmla="*/ 1345 w 2207"/>
                <a:gd name="T29" fmla="*/ 1446 h 2215"/>
                <a:gd name="T30" fmla="*/ 1451 w 2207"/>
                <a:gd name="T31" fmla="*/ 1508 h 2215"/>
                <a:gd name="T32" fmla="*/ 1562 w 2207"/>
                <a:gd name="T33" fmla="*/ 1563 h 2215"/>
                <a:gd name="T34" fmla="*/ 1680 w 2207"/>
                <a:gd name="T35" fmla="*/ 1611 h 2215"/>
                <a:gd name="T36" fmla="*/ 1802 w 2207"/>
                <a:gd name="T37" fmla="*/ 1655 h 2215"/>
                <a:gd name="T38" fmla="*/ 1932 w 2207"/>
                <a:gd name="T39" fmla="*/ 1692 h 2215"/>
                <a:gd name="T40" fmla="*/ 2065 w 2207"/>
                <a:gd name="T41" fmla="*/ 1726 h 2215"/>
                <a:gd name="T42" fmla="*/ 2207 w 2207"/>
                <a:gd name="T43" fmla="*/ 1752 h 2215"/>
                <a:gd name="T44" fmla="*/ 2186 w 2207"/>
                <a:gd name="T45" fmla="*/ 1981 h 2215"/>
                <a:gd name="T46" fmla="*/ 2166 w 2207"/>
                <a:gd name="T47" fmla="*/ 2215 h 2215"/>
                <a:gd name="T48" fmla="*/ 2030 w 2207"/>
                <a:gd name="T49" fmla="*/ 2199 h 2215"/>
                <a:gd name="T50" fmla="*/ 1898 w 2207"/>
                <a:gd name="T51" fmla="*/ 2177 h 2215"/>
                <a:gd name="T52" fmla="*/ 1769 w 2207"/>
                <a:gd name="T53" fmla="*/ 2148 h 2215"/>
                <a:gd name="T54" fmla="*/ 1645 w 2207"/>
                <a:gd name="T55" fmla="*/ 2112 h 2215"/>
                <a:gd name="T56" fmla="*/ 1523 w 2207"/>
                <a:gd name="T57" fmla="*/ 2069 h 2215"/>
                <a:gd name="T58" fmla="*/ 1405 w 2207"/>
                <a:gd name="T59" fmla="*/ 2021 h 2215"/>
                <a:gd name="T60" fmla="*/ 1291 w 2207"/>
                <a:gd name="T61" fmla="*/ 1967 h 2215"/>
                <a:gd name="T62" fmla="*/ 1182 w 2207"/>
                <a:gd name="T63" fmla="*/ 1908 h 2215"/>
                <a:gd name="T64" fmla="*/ 1078 w 2207"/>
                <a:gd name="T65" fmla="*/ 1844 h 2215"/>
                <a:gd name="T66" fmla="*/ 976 w 2207"/>
                <a:gd name="T67" fmla="*/ 1774 h 2215"/>
                <a:gd name="T68" fmla="*/ 880 w 2207"/>
                <a:gd name="T69" fmla="*/ 1700 h 2215"/>
                <a:gd name="T70" fmla="*/ 787 w 2207"/>
                <a:gd name="T71" fmla="*/ 1621 h 2215"/>
                <a:gd name="T72" fmla="*/ 699 w 2207"/>
                <a:gd name="T73" fmla="*/ 1540 h 2215"/>
                <a:gd name="T74" fmla="*/ 616 w 2207"/>
                <a:gd name="T75" fmla="*/ 1454 h 2215"/>
                <a:gd name="T76" fmla="*/ 538 w 2207"/>
                <a:gd name="T77" fmla="*/ 1363 h 2215"/>
                <a:gd name="T78" fmla="*/ 464 w 2207"/>
                <a:gd name="T79" fmla="*/ 1272 h 2215"/>
                <a:gd name="T80" fmla="*/ 395 w 2207"/>
                <a:gd name="T81" fmla="*/ 1177 h 2215"/>
                <a:gd name="T82" fmla="*/ 333 w 2207"/>
                <a:gd name="T83" fmla="*/ 1080 h 2215"/>
                <a:gd name="T84" fmla="*/ 275 w 2207"/>
                <a:gd name="T85" fmla="*/ 981 h 2215"/>
                <a:gd name="T86" fmla="*/ 221 w 2207"/>
                <a:gd name="T87" fmla="*/ 879 h 2215"/>
                <a:gd name="T88" fmla="*/ 173 w 2207"/>
                <a:gd name="T89" fmla="*/ 775 h 2215"/>
                <a:gd name="T90" fmla="*/ 131 w 2207"/>
                <a:gd name="T91" fmla="*/ 672 h 2215"/>
                <a:gd name="T92" fmla="*/ 94 w 2207"/>
                <a:gd name="T93" fmla="*/ 567 h 2215"/>
                <a:gd name="T94" fmla="*/ 64 w 2207"/>
                <a:gd name="T95" fmla="*/ 461 h 2215"/>
                <a:gd name="T96" fmla="*/ 39 w 2207"/>
                <a:gd name="T97" fmla="*/ 356 h 2215"/>
                <a:gd name="T98" fmla="*/ 20 w 2207"/>
                <a:gd name="T99" fmla="*/ 250 h 2215"/>
                <a:gd name="T100" fmla="*/ 7 w 2207"/>
                <a:gd name="T101" fmla="*/ 145 h 2215"/>
                <a:gd name="T102" fmla="*/ 0 w 2207"/>
                <a:gd name="T103" fmla="*/ 40 h 2215"/>
                <a:gd name="T104" fmla="*/ 229 w 2207"/>
                <a:gd name="T105" fmla="*/ 20 h 2215"/>
                <a:gd name="T106" fmla="*/ 455 w 2207"/>
                <a:gd name="T107" fmla="*/ 0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07" h="2215">
                  <a:moveTo>
                    <a:pt x="455" y="0"/>
                  </a:moveTo>
                  <a:lnTo>
                    <a:pt x="483" y="141"/>
                  </a:lnTo>
                  <a:lnTo>
                    <a:pt x="515" y="276"/>
                  </a:lnTo>
                  <a:lnTo>
                    <a:pt x="552" y="404"/>
                  </a:lnTo>
                  <a:lnTo>
                    <a:pt x="596" y="528"/>
                  </a:lnTo>
                  <a:lnTo>
                    <a:pt x="646" y="646"/>
                  </a:lnTo>
                  <a:lnTo>
                    <a:pt x="701" y="758"/>
                  </a:lnTo>
                  <a:lnTo>
                    <a:pt x="762" y="864"/>
                  </a:lnTo>
                  <a:lnTo>
                    <a:pt x="829" y="965"/>
                  </a:lnTo>
                  <a:lnTo>
                    <a:pt x="900" y="1059"/>
                  </a:lnTo>
                  <a:lnTo>
                    <a:pt x="977" y="1148"/>
                  </a:lnTo>
                  <a:lnTo>
                    <a:pt x="1062" y="1231"/>
                  </a:lnTo>
                  <a:lnTo>
                    <a:pt x="1150" y="1308"/>
                  </a:lnTo>
                  <a:lnTo>
                    <a:pt x="1245" y="1381"/>
                  </a:lnTo>
                  <a:lnTo>
                    <a:pt x="1345" y="1446"/>
                  </a:lnTo>
                  <a:lnTo>
                    <a:pt x="1451" y="1508"/>
                  </a:lnTo>
                  <a:lnTo>
                    <a:pt x="1562" y="1563"/>
                  </a:lnTo>
                  <a:lnTo>
                    <a:pt x="1680" y="1611"/>
                  </a:lnTo>
                  <a:lnTo>
                    <a:pt x="1802" y="1655"/>
                  </a:lnTo>
                  <a:lnTo>
                    <a:pt x="1932" y="1692"/>
                  </a:lnTo>
                  <a:lnTo>
                    <a:pt x="2065" y="1726"/>
                  </a:lnTo>
                  <a:lnTo>
                    <a:pt x="2207" y="1752"/>
                  </a:lnTo>
                  <a:lnTo>
                    <a:pt x="2186" y="1981"/>
                  </a:lnTo>
                  <a:lnTo>
                    <a:pt x="2166" y="2215"/>
                  </a:lnTo>
                  <a:lnTo>
                    <a:pt x="2030" y="2199"/>
                  </a:lnTo>
                  <a:lnTo>
                    <a:pt x="1898" y="2177"/>
                  </a:lnTo>
                  <a:lnTo>
                    <a:pt x="1769" y="2148"/>
                  </a:lnTo>
                  <a:lnTo>
                    <a:pt x="1645" y="2112"/>
                  </a:lnTo>
                  <a:lnTo>
                    <a:pt x="1523" y="2069"/>
                  </a:lnTo>
                  <a:lnTo>
                    <a:pt x="1405" y="2021"/>
                  </a:lnTo>
                  <a:lnTo>
                    <a:pt x="1291" y="1967"/>
                  </a:lnTo>
                  <a:lnTo>
                    <a:pt x="1182" y="1908"/>
                  </a:lnTo>
                  <a:lnTo>
                    <a:pt x="1078" y="1844"/>
                  </a:lnTo>
                  <a:lnTo>
                    <a:pt x="976" y="1774"/>
                  </a:lnTo>
                  <a:lnTo>
                    <a:pt x="880" y="1700"/>
                  </a:lnTo>
                  <a:lnTo>
                    <a:pt x="787" y="1621"/>
                  </a:lnTo>
                  <a:lnTo>
                    <a:pt x="699" y="1540"/>
                  </a:lnTo>
                  <a:lnTo>
                    <a:pt x="616" y="1454"/>
                  </a:lnTo>
                  <a:lnTo>
                    <a:pt x="538" y="1363"/>
                  </a:lnTo>
                  <a:lnTo>
                    <a:pt x="464" y="1272"/>
                  </a:lnTo>
                  <a:lnTo>
                    <a:pt x="395" y="1177"/>
                  </a:lnTo>
                  <a:lnTo>
                    <a:pt x="333" y="1080"/>
                  </a:lnTo>
                  <a:lnTo>
                    <a:pt x="275" y="981"/>
                  </a:lnTo>
                  <a:lnTo>
                    <a:pt x="221" y="879"/>
                  </a:lnTo>
                  <a:lnTo>
                    <a:pt x="173" y="775"/>
                  </a:lnTo>
                  <a:lnTo>
                    <a:pt x="131" y="672"/>
                  </a:lnTo>
                  <a:lnTo>
                    <a:pt x="94" y="567"/>
                  </a:lnTo>
                  <a:lnTo>
                    <a:pt x="64" y="461"/>
                  </a:lnTo>
                  <a:lnTo>
                    <a:pt x="39" y="356"/>
                  </a:lnTo>
                  <a:lnTo>
                    <a:pt x="20" y="250"/>
                  </a:lnTo>
                  <a:lnTo>
                    <a:pt x="7" y="145"/>
                  </a:lnTo>
                  <a:lnTo>
                    <a:pt x="0" y="40"/>
                  </a:lnTo>
                  <a:lnTo>
                    <a:pt x="229" y="20"/>
                  </a:lnTo>
                  <a:lnTo>
                    <a:pt x="455"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203">
              <a:extLst>
                <a:ext uri="{FF2B5EF4-FFF2-40B4-BE49-F238E27FC236}">
                  <a16:creationId xmlns="" xmlns:a16="http://schemas.microsoft.com/office/drawing/2014/main" id="{4F94DFAF-7B42-472D-9C6C-6B190A40DB68}"/>
                </a:ext>
              </a:extLst>
            </p:cNvPr>
            <p:cNvSpPr>
              <a:spLocks/>
            </p:cNvSpPr>
            <p:nvPr/>
          </p:nvSpPr>
          <p:spPr bwMode="auto">
            <a:xfrm>
              <a:off x="4498" y="1005"/>
              <a:ext cx="384" cy="435"/>
            </a:xfrm>
            <a:custGeom>
              <a:avLst/>
              <a:gdLst>
                <a:gd name="T0" fmla="*/ 274 w 1151"/>
                <a:gd name="T1" fmla="*/ 0 h 1305"/>
                <a:gd name="T2" fmla="*/ 383 w 1151"/>
                <a:gd name="T3" fmla="*/ 83 h 1305"/>
                <a:gd name="T4" fmla="*/ 486 w 1151"/>
                <a:gd name="T5" fmla="*/ 169 h 1305"/>
                <a:gd name="T6" fmla="*/ 582 w 1151"/>
                <a:gd name="T7" fmla="*/ 260 h 1305"/>
                <a:gd name="T8" fmla="*/ 674 w 1151"/>
                <a:gd name="T9" fmla="*/ 355 h 1305"/>
                <a:gd name="T10" fmla="*/ 760 w 1151"/>
                <a:gd name="T11" fmla="*/ 454 h 1305"/>
                <a:gd name="T12" fmla="*/ 838 w 1151"/>
                <a:gd name="T13" fmla="*/ 557 h 1305"/>
                <a:gd name="T14" fmla="*/ 912 w 1151"/>
                <a:gd name="T15" fmla="*/ 665 h 1305"/>
                <a:gd name="T16" fmla="*/ 981 w 1151"/>
                <a:gd name="T17" fmla="*/ 777 h 1305"/>
                <a:gd name="T18" fmla="*/ 1043 w 1151"/>
                <a:gd name="T19" fmla="*/ 895 h 1305"/>
                <a:gd name="T20" fmla="*/ 1100 w 1151"/>
                <a:gd name="T21" fmla="*/ 1016 h 1305"/>
                <a:gd name="T22" fmla="*/ 1151 w 1151"/>
                <a:gd name="T23" fmla="*/ 1142 h 1305"/>
                <a:gd name="T24" fmla="*/ 998 w 1151"/>
                <a:gd name="T25" fmla="*/ 1198 h 1305"/>
                <a:gd name="T26" fmla="*/ 850 w 1151"/>
                <a:gd name="T27" fmla="*/ 1252 h 1305"/>
                <a:gd name="T28" fmla="*/ 701 w 1151"/>
                <a:gd name="T29" fmla="*/ 1305 h 1305"/>
                <a:gd name="T30" fmla="*/ 656 w 1151"/>
                <a:gd name="T31" fmla="*/ 1195 h 1305"/>
                <a:gd name="T32" fmla="*/ 605 w 1151"/>
                <a:gd name="T33" fmla="*/ 1089 h 1305"/>
                <a:gd name="T34" fmla="*/ 549 w 1151"/>
                <a:gd name="T35" fmla="*/ 987 h 1305"/>
                <a:gd name="T36" fmla="*/ 486 w 1151"/>
                <a:gd name="T37" fmla="*/ 888 h 1305"/>
                <a:gd name="T38" fmla="*/ 418 w 1151"/>
                <a:gd name="T39" fmla="*/ 793 h 1305"/>
                <a:gd name="T40" fmla="*/ 343 w 1151"/>
                <a:gd name="T41" fmla="*/ 703 h 1305"/>
                <a:gd name="T42" fmla="*/ 265 w 1151"/>
                <a:gd name="T43" fmla="*/ 618 h 1305"/>
                <a:gd name="T44" fmla="*/ 181 w 1151"/>
                <a:gd name="T45" fmla="*/ 538 h 1305"/>
                <a:gd name="T46" fmla="*/ 93 w 1151"/>
                <a:gd name="T47" fmla="*/ 463 h 1305"/>
                <a:gd name="T48" fmla="*/ 0 w 1151"/>
                <a:gd name="T49" fmla="*/ 391 h 1305"/>
                <a:gd name="T50" fmla="*/ 92 w 1151"/>
                <a:gd name="T51" fmla="*/ 260 h 1305"/>
                <a:gd name="T52" fmla="*/ 183 w 1151"/>
                <a:gd name="T53" fmla="*/ 129 h 1305"/>
                <a:gd name="T54" fmla="*/ 274 w 1151"/>
                <a:gd name="T55"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51" h="1305">
                  <a:moveTo>
                    <a:pt x="274" y="0"/>
                  </a:moveTo>
                  <a:lnTo>
                    <a:pt x="383" y="83"/>
                  </a:lnTo>
                  <a:lnTo>
                    <a:pt x="486" y="169"/>
                  </a:lnTo>
                  <a:lnTo>
                    <a:pt x="582" y="260"/>
                  </a:lnTo>
                  <a:lnTo>
                    <a:pt x="674" y="355"/>
                  </a:lnTo>
                  <a:lnTo>
                    <a:pt x="760" y="454"/>
                  </a:lnTo>
                  <a:lnTo>
                    <a:pt x="838" y="557"/>
                  </a:lnTo>
                  <a:lnTo>
                    <a:pt x="912" y="665"/>
                  </a:lnTo>
                  <a:lnTo>
                    <a:pt x="981" y="777"/>
                  </a:lnTo>
                  <a:lnTo>
                    <a:pt x="1043" y="895"/>
                  </a:lnTo>
                  <a:lnTo>
                    <a:pt x="1100" y="1016"/>
                  </a:lnTo>
                  <a:lnTo>
                    <a:pt x="1151" y="1142"/>
                  </a:lnTo>
                  <a:lnTo>
                    <a:pt x="998" y="1198"/>
                  </a:lnTo>
                  <a:lnTo>
                    <a:pt x="850" y="1252"/>
                  </a:lnTo>
                  <a:lnTo>
                    <a:pt x="701" y="1305"/>
                  </a:lnTo>
                  <a:lnTo>
                    <a:pt x="656" y="1195"/>
                  </a:lnTo>
                  <a:lnTo>
                    <a:pt x="605" y="1089"/>
                  </a:lnTo>
                  <a:lnTo>
                    <a:pt x="549" y="987"/>
                  </a:lnTo>
                  <a:lnTo>
                    <a:pt x="486" y="888"/>
                  </a:lnTo>
                  <a:lnTo>
                    <a:pt x="418" y="793"/>
                  </a:lnTo>
                  <a:lnTo>
                    <a:pt x="343" y="703"/>
                  </a:lnTo>
                  <a:lnTo>
                    <a:pt x="265" y="618"/>
                  </a:lnTo>
                  <a:lnTo>
                    <a:pt x="181" y="538"/>
                  </a:lnTo>
                  <a:lnTo>
                    <a:pt x="93" y="463"/>
                  </a:lnTo>
                  <a:lnTo>
                    <a:pt x="0" y="391"/>
                  </a:lnTo>
                  <a:lnTo>
                    <a:pt x="92" y="260"/>
                  </a:lnTo>
                  <a:lnTo>
                    <a:pt x="183" y="129"/>
                  </a:lnTo>
                  <a:lnTo>
                    <a:pt x="274"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4" name="Freeform 204">
              <a:extLst>
                <a:ext uri="{FF2B5EF4-FFF2-40B4-BE49-F238E27FC236}">
                  <a16:creationId xmlns="" xmlns:a16="http://schemas.microsoft.com/office/drawing/2014/main" id="{5BD749B6-545F-48E1-8226-567C99FF71D1}"/>
                </a:ext>
              </a:extLst>
            </p:cNvPr>
            <p:cNvSpPr>
              <a:spLocks noEditPoints="1"/>
            </p:cNvSpPr>
            <p:nvPr/>
          </p:nvSpPr>
          <p:spPr bwMode="auto">
            <a:xfrm>
              <a:off x="4303" y="1444"/>
              <a:ext cx="229" cy="565"/>
            </a:xfrm>
            <a:custGeom>
              <a:avLst/>
              <a:gdLst>
                <a:gd name="T0" fmla="*/ 156 w 688"/>
                <a:gd name="T1" fmla="*/ 157 h 1695"/>
                <a:gd name="T2" fmla="*/ 156 w 688"/>
                <a:gd name="T3" fmla="*/ 1539 h 1695"/>
                <a:gd name="T4" fmla="*/ 532 w 688"/>
                <a:gd name="T5" fmla="*/ 1539 h 1695"/>
                <a:gd name="T6" fmla="*/ 532 w 688"/>
                <a:gd name="T7" fmla="*/ 157 h 1695"/>
                <a:gd name="T8" fmla="*/ 156 w 688"/>
                <a:gd name="T9" fmla="*/ 157 h 1695"/>
                <a:gd name="T10" fmla="*/ 77 w 688"/>
                <a:gd name="T11" fmla="*/ 0 h 1695"/>
                <a:gd name="T12" fmla="*/ 609 w 688"/>
                <a:gd name="T13" fmla="*/ 0 h 1695"/>
                <a:gd name="T14" fmla="*/ 634 w 688"/>
                <a:gd name="T15" fmla="*/ 4 h 1695"/>
                <a:gd name="T16" fmla="*/ 656 w 688"/>
                <a:gd name="T17" fmla="*/ 14 h 1695"/>
                <a:gd name="T18" fmla="*/ 673 w 688"/>
                <a:gd name="T19" fmla="*/ 32 h 1695"/>
                <a:gd name="T20" fmla="*/ 684 w 688"/>
                <a:gd name="T21" fmla="*/ 52 h 1695"/>
                <a:gd name="T22" fmla="*/ 688 w 688"/>
                <a:gd name="T23" fmla="*/ 77 h 1695"/>
                <a:gd name="T24" fmla="*/ 688 w 688"/>
                <a:gd name="T25" fmla="*/ 1618 h 1695"/>
                <a:gd name="T26" fmla="*/ 684 w 688"/>
                <a:gd name="T27" fmla="*/ 1643 h 1695"/>
                <a:gd name="T28" fmla="*/ 673 w 688"/>
                <a:gd name="T29" fmla="*/ 1663 h 1695"/>
                <a:gd name="T30" fmla="*/ 656 w 688"/>
                <a:gd name="T31" fmla="*/ 1681 h 1695"/>
                <a:gd name="T32" fmla="*/ 634 w 688"/>
                <a:gd name="T33" fmla="*/ 1691 h 1695"/>
                <a:gd name="T34" fmla="*/ 609 w 688"/>
                <a:gd name="T35" fmla="*/ 1695 h 1695"/>
                <a:gd name="T36" fmla="*/ 77 w 688"/>
                <a:gd name="T37" fmla="*/ 1695 h 1695"/>
                <a:gd name="T38" fmla="*/ 52 w 688"/>
                <a:gd name="T39" fmla="*/ 1691 h 1695"/>
                <a:gd name="T40" fmla="*/ 30 w 688"/>
                <a:gd name="T41" fmla="*/ 1681 h 1695"/>
                <a:gd name="T42" fmla="*/ 14 w 688"/>
                <a:gd name="T43" fmla="*/ 1663 h 1695"/>
                <a:gd name="T44" fmla="*/ 3 w 688"/>
                <a:gd name="T45" fmla="*/ 1643 h 1695"/>
                <a:gd name="T46" fmla="*/ 0 w 688"/>
                <a:gd name="T47" fmla="*/ 1618 h 1695"/>
                <a:gd name="T48" fmla="*/ 0 w 688"/>
                <a:gd name="T49" fmla="*/ 77 h 1695"/>
                <a:gd name="T50" fmla="*/ 3 w 688"/>
                <a:gd name="T51" fmla="*/ 52 h 1695"/>
                <a:gd name="T52" fmla="*/ 14 w 688"/>
                <a:gd name="T53" fmla="*/ 32 h 1695"/>
                <a:gd name="T54" fmla="*/ 30 w 688"/>
                <a:gd name="T55" fmla="*/ 14 h 1695"/>
                <a:gd name="T56" fmla="*/ 52 w 688"/>
                <a:gd name="T57" fmla="*/ 4 h 1695"/>
                <a:gd name="T58" fmla="*/ 77 w 688"/>
                <a:gd name="T59" fmla="*/ 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8" h="1695">
                  <a:moveTo>
                    <a:pt x="156" y="157"/>
                  </a:moveTo>
                  <a:lnTo>
                    <a:pt x="156" y="1539"/>
                  </a:lnTo>
                  <a:lnTo>
                    <a:pt x="532" y="1539"/>
                  </a:lnTo>
                  <a:lnTo>
                    <a:pt x="532" y="157"/>
                  </a:lnTo>
                  <a:lnTo>
                    <a:pt x="156" y="157"/>
                  </a:lnTo>
                  <a:close/>
                  <a:moveTo>
                    <a:pt x="77" y="0"/>
                  </a:moveTo>
                  <a:lnTo>
                    <a:pt x="609" y="0"/>
                  </a:lnTo>
                  <a:lnTo>
                    <a:pt x="634" y="4"/>
                  </a:lnTo>
                  <a:lnTo>
                    <a:pt x="656" y="14"/>
                  </a:lnTo>
                  <a:lnTo>
                    <a:pt x="673" y="32"/>
                  </a:lnTo>
                  <a:lnTo>
                    <a:pt x="684" y="52"/>
                  </a:lnTo>
                  <a:lnTo>
                    <a:pt x="688" y="77"/>
                  </a:lnTo>
                  <a:lnTo>
                    <a:pt x="688" y="1618"/>
                  </a:lnTo>
                  <a:lnTo>
                    <a:pt x="684" y="1643"/>
                  </a:lnTo>
                  <a:lnTo>
                    <a:pt x="673" y="1663"/>
                  </a:lnTo>
                  <a:lnTo>
                    <a:pt x="656" y="1681"/>
                  </a:lnTo>
                  <a:lnTo>
                    <a:pt x="634" y="1691"/>
                  </a:lnTo>
                  <a:lnTo>
                    <a:pt x="609" y="1695"/>
                  </a:lnTo>
                  <a:lnTo>
                    <a:pt x="77" y="1695"/>
                  </a:lnTo>
                  <a:lnTo>
                    <a:pt x="52" y="1691"/>
                  </a:lnTo>
                  <a:lnTo>
                    <a:pt x="30" y="1681"/>
                  </a:lnTo>
                  <a:lnTo>
                    <a:pt x="14" y="1663"/>
                  </a:lnTo>
                  <a:lnTo>
                    <a:pt x="3" y="1643"/>
                  </a:lnTo>
                  <a:lnTo>
                    <a:pt x="0" y="1618"/>
                  </a:lnTo>
                  <a:lnTo>
                    <a:pt x="0" y="77"/>
                  </a:lnTo>
                  <a:lnTo>
                    <a:pt x="3" y="52"/>
                  </a:lnTo>
                  <a:lnTo>
                    <a:pt x="14" y="32"/>
                  </a:lnTo>
                  <a:lnTo>
                    <a:pt x="30" y="14"/>
                  </a:lnTo>
                  <a:lnTo>
                    <a:pt x="52" y="4"/>
                  </a:lnTo>
                  <a:lnTo>
                    <a:pt x="77"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5" name="Freeform 205">
              <a:extLst>
                <a:ext uri="{FF2B5EF4-FFF2-40B4-BE49-F238E27FC236}">
                  <a16:creationId xmlns="" xmlns:a16="http://schemas.microsoft.com/office/drawing/2014/main" id="{1DC53F02-7C78-4EF0-91F8-CEB19BC88EEB}"/>
                </a:ext>
              </a:extLst>
            </p:cNvPr>
            <p:cNvSpPr>
              <a:spLocks noEditPoints="1"/>
            </p:cNvSpPr>
            <p:nvPr/>
          </p:nvSpPr>
          <p:spPr bwMode="auto">
            <a:xfrm>
              <a:off x="3733" y="1580"/>
              <a:ext cx="230" cy="429"/>
            </a:xfrm>
            <a:custGeom>
              <a:avLst/>
              <a:gdLst>
                <a:gd name="T0" fmla="*/ 155 w 688"/>
                <a:gd name="T1" fmla="*/ 1010 h 1286"/>
                <a:gd name="T2" fmla="*/ 155 w 688"/>
                <a:gd name="T3" fmla="*/ 1130 h 1286"/>
                <a:gd name="T4" fmla="*/ 276 w 688"/>
                <a:gd name="T5" fmla="*/ 1130 h 1286"/>
                <a:gd name="T6" fmla="*/ 155 w 688"/>
                <a:gd name="T7" fmla="*/ 1010 h 1286"/>
                <a:gd name="T8" fmla="*/ 155 w 688"/>
                <a:gd name="T9" fmla="*/ 764 h 1286"/>
                <a:gd name="T10" fmla="*/ 155 w 688"/>
                <a:gd name="T11" fmla="*/ 886 h 1286"/>
                <a:gd name="T12" fmla="*/ 400 w 688"/>
                <a:gd name="T13" fmla="*/ 1130 h 1286"/>
                <a:gd name="T14" fmla="*/ 400 w 688"/>
                <a:gd name="T15" fmla="*/ 1132 h 1286"/>
                <a:gd name="T16" fmla="*/ 523 w 688"/>
                <a:gd name="T17" fmla="*/ 1132 h 1286"/>
                <a:gd name="T18" fmla="*/ 155 w 688"/>
                <a:gd name="T19" fmla="*/ 764 h 1286"/>
                <a:gd name="T20" fmla="*/ 155 w 688"/>
                <a:gd name="T21" fmla="*/ 516 h 1286"/>
                <a:gd name="T22" fmla="*/ 155 w 688"/>
                <a:gd name="T23" fmla="*/ 638 h 1286"/>
                <a:gd name="T24" fmla="*/ 532 w 688"/>
                <a:gd name="T25" fmla="*/ 1017 h 1286"/>
                <a:gd name="T26" fmla="*/ 532 w 688"/>
                <a:gd name="T27" fmla="*/ 893 h 1286"/>
                <a:gd name="T28" fmla="*/ 155 w 688"/>
                <a:gd name="T29" fmla="*/ 516 h 1286"/>
                <a:gd name="T30" fmla="*/ 155 w 688"/>
                <a:gd name="T31" fmla="*/ 269 h 1286"/>
                <a:gd name="T32" fmla="*/ 155 w 688"/>
                <a:gd name="T33" fmla="*/ 393 h 1286"/>
                <a:gd name="T34" fmla="*/ 532 w 688"/>
                <a:gd name="T35" fmla="*/ 769 h 1286"/>
                <a:gd name="T36" fmla="*/ 532 w 688"/>
                <a:gd name="T37" fmla="*/ 647 h 1286"/>
                <a:gd name="T38" fmla="*/ 155 w 688"/>
                <a:gd name="T39" fmla="*/ 269 h 1286"/>
                <a:gd name="T40" fmla="*/ 165 w 688"/>
                <a:gd name="T41" fmla="*/ 157 h 1286"/>
                <a:gd name="T42" fmla="*/ 532 w 688"/>
                <a:gd name="T43" fmla="*/ 524 h 1286"/>
                <a:gd name="T44" fmla="*/ 532 w 688"/>
                <a:gd name="T45" fmla="*/ 400 h 1286"/>
                <a:gd name="T46" fmla="*/ 289 w 688"/>
                <a:gd name="T47" fmla="*/ 157 h 1286"/>
                <a:gd name="T48" fmla="*/ 165 w 688"/>
                <a:gd name="T49" fmla="*/ 157 h 1286"/>
                <a:gd name="T50" fmla="*/ 411 w 688"/>
                <a:gd name="T51" fmla="*/ 155 h 1286"/>
                <a:gd name="T52" fmla="*/ 532 w 688"/>
                <a:gd name="T53" fmla="*/ 276 h 1286"/>
                <a:gd name="T54" fmla="*/ 532 w 688"/>
                <a:gd name="T55" fmla="*/ 155 h 1286"/>
                <a:gd name="T56" fmla="*/ 411 w 688"/>
                <a:gd name="T57" fmla="*/ 155 h 1286"/>
                <a:gd name="T58" fmla="*/ 78 w 688"/>
                <a:gd name="T59" fmla="*/ 0 h 1286"/>
                <a:gd name="T60" fmla="*/ 611 w 688"/>
                <a:gd name="T61" fmla="*/ 0 h 1286"/>
                <a:gd name="T62" fmla="*/ 635 w 688"/>
                <a:gd name="T63" fmla="*/ 4 h 1286"/>
                <a:gd name="T64" fmla="*/ 657 w 688"/>
                <a:gd name="T65" fmla="*/ 14 h 1286"/>
                <a:gd name="T66" fmla="*/ 673 w 688"/>
                <a:gd name="T67" fmla="*/ 32 h 1286"/>
                <a:gd name="T68" fmla="*/ 685 w 688"/>
                <a:gd name="T69" fmla="*/ 52 h 1286"/>
                <a:gd name="T70" fmla="*/ 688 w 688"/>
                <a:gd name="T71" fmla="*/ 77 h 1286"/>
                <a:gd name="T72" fmla="*/ 688 w 688"/>
                <a:gd name="T73" fmla="*/ 1209 h 1286"/>
                <a:gd name="T74" fmla="*/ 685 w 688"/>
                <a:gd name="T75" fmla="*/ 1234 h 1286"/>
                <a:gd name="T76" fmla="*/ 673 w 688"/>
                <a:gd name="T77" fmla="*/ 1254 h 1286"/>
                <a:gd name="T78" fmla="*/ 657 w 688"/>
                <a:gd name="T79" fmla="*/ 1272 h 1286"/>
                <a:gd name="T80" fmla="*/ 635 w 688"/>
                <a:gd name="T81" fmla="*/ 1282 h 1286"/>
                <a:gd name="T82" fmla="*/ 611 w 688"/>
                <a:gd name="T83" fmla="*/ 1286 h 1286"/>
                <a:gd name="T84" fmla="*/ 78 w 688"/>
                <a:gd name="T85" fmla="*/ 1286 h 1286"/>
                <a:gd name="T86" fmla="*/ 53 w 688"/>
                <a:gd name="T87" fmla="*/ 1282 h 1286"/>
                <a:gd name="T88" fmla="*/ 32 w 688"/>
                <a:gd name="T89" fmla="*/ 1272 h 1286"/>
                <a:gd name="T90" fmla="*/ 14 w 688"/>
                <a:gd name="T91" fmla="*/ 1254 h 1286"/>
                <a:gd name="T92" fmla="*/ 4 w 688"/>
                <a:gd name="T93" fmla="*/ 1234 h 1286"/>
                <a:gd name="T94" fmla="*/ 0 w 688"/>
                <a:gd name="T95" fmla="*/ 1209 h 1286"/>
                <a:gd name="T96" fmla="*/ 0 w 688"/>
                <a:gd name="T97" fmla="*/ 77 h 1286"/>
                <a:gd name="T98" fmla="*/ 4 w 688"/>
                <a:gd name="T99" fmla="*/ 52 h 1286"/>
                <a:gd name="T100" fmla="*/ 14 w 688"/>
                <a:gd name="T101" fmla="*/ 32 h 1286"/>
                <a:gd name="T102" fmla="*/ 32 w 688"/>
                <a:gd name="T103" fmla="*/ 14 h 1286"/>
                <a:gd name="T104" fmla="*/ 53 w 688"/>
                <a:gd name="T105" fmla="*/ 4 h 1286"/>
                <a:gd name="T106" fmla="*/ 78 w 688"/>
                <a:gd name="T107" fmla="*/ 0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8" h="1286">
                  <a:moveTo>
                    <a:pt x="155" y="1010"/>
                  </a:moveTo>
                  <a:lnTo>
                    <a:pt x="155" y="1130"/>
                  </a:lnTo>
                  <a:lnTo>
                    <a:pt x="276" y="1130"/>
                  </a:lnTo>
                  <a:lnTo>
                    <a:pt x="155" y="1010"/>
                  </a:lnTo>
                  <a:close/>
                  <a:moveTo>
                    <a:pt x="155" y="764"/>
                  </a:moveTo>
                  <a:lnTo>
                    <a:pt x="155" y="886"/>
                  </a:lnTo>
                  <a:lnTo>
                    <a:pt x="400" y="1130"/>
                  </a:lnTo>
                  <a:lnTo>
                    <a:pt x="400" y="1132"/>
                  </a:lnTo>
                  <a:lnTo>
                    <a:pt x="523" y="1132"/>
                  </a:lnTo>
                  <a:lnTo>
                    <a:pt x="155" y="764"/>
                  </a:lnTo>
                  <a:close/>
                  <a:moveTo>
                    <a:pt x="155" y="516"/>
                  </a:moveTo>
                  <a:lnTo>
                    <a:pt x="155" y="638"/>
                  </a:lnTo>
                  <a:lnTo>
                    <a:pt x="532" y="1017"/>
                  </a:lnTo>
                  <a:lnTo>
                    <a:pt x="532" y="893"/>
                  </a:lnTo>
                  <a:lnTo>
                    <a:pt x="155" y="516"/>
                  </a:lnTo>
                  <a:close/>
                  <a:moveTo>
                    <a:pt x="155" y="269"/>
                  </a:moveTo>
                  <a:lnTo>
                    <a:pt x="155" y="393"/>
                  </a:lnTo>
                  <a:lnTo>
                    <a:pt x="532" y="769"/>
                  </a:lnTo>
                  <a:lnTo>
                    <a:pt x="532" y="647"/>
                  </a:lnTo>
                  <a:lnTo>
                    <a:pt x="155" y="269"/>
                  </a:lnTo>
                  <a:close/>
                  <a:moveTo>
                    <a:pt x="165" y="157"/>
                  </a:moveTo>
                  <a:lnTo>
                    <a:pt x="532" y="524"/>
                  </a:lnTo>
                  <a:lnTo>
                    <a:pt x="532" y="400"/>
                  </a:lnTo>
                  <a:lnTo>
                    <a:pt x="289" y="157"/>
                  </a:lnTo>
                  <a:lnTo>
                    <a:pt x="165" y="157"/>
                  </a:lnTo>
                  <a:close/>
                  <a:moveTo>
                    <a:pt x="411" y="155"/>
                  </a:moveTo>
                  <a:lnTo>
                    <a:pt x="532" y="276"/>
                  </a:lnTo>
                  <a:lnTo>
                    <a:pt x="532" y="155"/>
                  </a:lnTo>
                  <a:lnTo>
                    <a:pt x="411" y="155"/>
                  </a:lnTo>
                  <a:close/>
                  <a:moveTo>
                    <a:pt x="78" y="0"/>
                  </a:moveTo>
                  <a:lnTo>
                    <a:pt x="611" y="0"/>
                  </a:lnTo>
                  <a:lnTo>
                    <a:pt x="635" y="4"/>
                  </a:lnTo>
                  <a:lnTo>
                    <a:pt x="657" y="14"/>
                  </a:lnTo>
                  <a:lnTo>
                    <a:pt x="673" y="32"/>
                  </a:lnTo>
                  <a:lnTo>
                    <a:pt x="685" y="52"/>
                  </a:lnTo>
                  <a:lnTo>
                    <a:pt x="688" y="77"/>
                  </a:lnTo>
                  <a:lnTo>
                    <a:pt x="688" y="1209"/>
                  </a:lnTo>
                  <a:lnTo>
                    <a:pt x="685" y="1234"/>
                  </a:lnTo>
                  <a:lnTo>
                    <a:pt x="673" y="1254"/>
                  </a:lnTo>
                  <a:lnTo>
                    <a:pt x="657" y="1272"/>
                  </a:lnTo>
                  <a:lnTo>
                    <a:pt x="635" y="1282"/>
                  </a:lnTo>
                  <a:lnTo>
                    <a:pt x="611" y="1286"/>
                  </a:lnTo>
                  <a:lnTo>
                    <a:pt x="78" y="1286"/>
                  </a:lnTo>
                  <a:lnTo>
                    <a:pt x="53" y="1282"/>
                  </a:lnTo>
                  <a:lnTo>
                    <a:pt x="32" y="1272"/>
                  </a:lnTo>
                  <a:lnTo>
                    <a:pt x="14" y="1254"/>
                  </a:lnTo>
                  <a:lnTo>
                    <a:pt x="4" y="1234"/>
                  </a:lnTo>
                  <a:lnTo>
                    <a:pt x="0" y="1209"/>
                  </a:lnTo>
                  <a:lnTo>
                    <a:pt x="0" y="77"/>
                  </a:lnTo>
                  <a:lnTo>
                    <a:pt x="4" y="52"/>
                  </a:lnTo>
                  <a:lnTo>
                    <a:pt x="14" y="32"/>
                  </a:lnTo>
                  <a:lnTo>
                    <a:pt x="32" y="14"/>
                  </a:lnTo>
                  <a:lnTo>
                    <a:pt x="53" y="4"/>
                  </a:lnTo>
                  <a:lnTo>
                    <a:pt x="78"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6" name="Freeform 206">
              <a:extLst>
                <a:ext uri="{FF2B5EF4-FFF2-40B4-BE49-F238E27FC236}">
                  <a16:creationId xmlns="" xmlns:a16="http://schemas.microsoft.com/office/drawing/2014/main" id="{A2DCC145-E202-4CF5-B836-CE80FDD526E9}"/>
                </a:ext>
              </a:extLst>
            </p:cNvPr>
            <p:cNvSpPr>
              <a:spLocks/>
            </p:cNvSpPr>
            <p:nvPr/>
          </p:nvSpPr>
          <p:spPr bwMode="auto">
            <a:xfrm>
              <a:off x="4018" y="1235"/>
              <a:ext cx="229" cy="774"/>
            </a:xfrm>
            <a:custGeom>
              <a:avLst/>
              <a:gdLst>
                <a:gd name="T0" fmla="*/ 79 w 689"/>
                <a:gd name="T1" fmla="*/ 0 h 2321"/>
                <a:gd name="T2" fmla="*/ 611 w 689"/>
                <a:gd name="T3" fmla="*/ 0 h 2321"/>
                <a:gd name="T4" fmla="*/ 636 w 689"/>
                <a:gd name="T5" fmla="*/ 4 h 2321"/>
                <a:gd name="T6" fmla="*/ 657 w 689"/>
                <a:gd name="T7" fmla="*/ 14 h 2321"/>
                <a:gd name="T8" fmla="*/ 674 w 689"/>
                <a:gd name="T9" fmla="*/ 32 h 2321"/>
                <a:gd name="T10" fmla="*/ 686 w 689"/>
                <a:gd name="T11" fmla="*/ 54 h 2321"/>
                <a:gd name="T12" fmla="*/ 689 w 689"/>
                <a:gd name="T13" fmla="*/ 78 h 2321"/>
                <a:gd name="T14" fmla="*/ 689 w 689"/>
                <a:gd name="T15" fmla="*/ 2244 h 2321"/>
                <a:gd name="T16" fmla="*/ 686 w 689"/>
                <a:gd name="T17" fmla="*/ 2269 h 2321"/>
                <a:gd name="T18" fmla="*/ 674 w 689"/>
                <a:gd name="T19" fmla="*/ 2289 h 2321"/>
                <a:gd name="T20" fmla="*/ 657 w 689"/>
                <a:gd name="T21" fmla="*/ 2307 h 2321"/>
                <a:gd name="T22" fmla="*/ 636 w 689"/>
                <a:gd name="T23" fmla="*/ 2317 h 2321"/>
                <a:gd name="T24" fmla="*/ 611 w 689"/>
                <a:gd name="T25" fmla="*/ 2321 h 2321"/>
                <a:gd name="T26" fmla="*/ 79 w 689"/>
                <a:gd name="T27" fmla="*/ 2321 h 2321"/>
                <a:gd name="T28" fmla="*/ 54 w 689"/>
                <a:gd name="T29" fmla="*/ 2317 h 2321"/>
                <a:gd name="T30" fmla="*/ 32 w 689"/>
                <a:gd name="T31" fmla="*/ 2307 h 2321"/>
                <a:gd name="T32" fmla="*/ 15 w 689"/>
                <a:gd name="T33" fmla="*/ 2289 h 2321"/>
                <a:gd name="T34" fmla="*/ 5 w 689"/>
                <a:gd name="T35" fmla="*/ 2269 h 2321"/>
                <a:gd name="T36" fmla="*/ 0 w 689"/>
                <a:gd name="T37" fmla="*/ 2244 h 2321"/>
                <a:gd name="T38" fmla="*/ 0 w 689"/>
                <a:gd name="T39" fmla="*/ 78 h 2321"/>
                <a:gd name="T40" fmla="*/ 5 w 689"/>
                <a:gd name="T41" fmla="*/ 54 h 2321"/>
                <a:gd name="T42" fmla="*/ 15 w 689"/>
                <a:gd name="T43" fmla="*/ 32 h 2321"/>
                <a:gd name="T44" fmla="*/ 32 w 689"/>
                <a:gd name="T45" fmla="*/ 14 h 2321"/>
                <a:gd name="T46" fmla="*/ 54 w 689"/>
                <a:gd name="T47" fmla="*/ 4 h 2321"/>
                <a:gd name="T48" fmla="*/ 79 w 689"/>
                <a:gd name="T49" fmla="*/ 0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9" h="2321">
                  <a:moveTo>
                    <a:pt x="79" y="0"/>
                  </a:moveTo>
                  <a:lnTo>
                    <a:pt x="611" y="0"/>
                  </a:lnTo>
                  <a:lnTo>
                    <a:pt x="636" y="4"/>
                  </a:lnTo>
                  <a:lnTo>
                    <a:pt x="657" y="14"/>
                  </a:lnTo>
                  <a:lnTo>
                    <a:pt x="674" y="32"/>
                  </a:lnTo>
                  <a:lnTo>
                    <a:pt x="686" y="54"/>
                  </a:lnTo>
                  <a:lnTo>
                    <a:pt x="689" y="78"/>
                  </a:lnTo>
                  <a:lnTo>
                    <a:pt x="689" y="2244"/>
                  </a:lnTo>
                  <a:lnTo>
                    <a:pt x="686" y="2269"/>
                  </a:lnTo>
                  <a:lnTo>
                    <a:pt x="674" y="2289"/>
                  </a:lnTo>
                  <a:lnTo>
                    <a:pt x="657" y="2307"/>
                  </a:lnTo>
                  <a:lnTo>
                    <a:pt x="636" y="2317"/>
                  </a:lnTo>
                  <a:lnTo>
                    <a:pt x="611" y="2321"/>
                  </a:lnTo>
                  <a:lnTo>
                    <a:pt x="79" y="2321"/>
                  </a:lnTo>
                  <a:lnTo>
                    <a:pt x="54" y="2317"/>
                  </a:lnTo>
                  <a:lnTo>
                    <a:pt x="32" y="2307"/>
                  </a:lnTo>
                  <a:lnTo>
                    <a:pt x="15" y="2289"/>
                  </a:lnTo>
                  <a:lnTo>
                    <a:pt x="5" y="2269"/>
                  </a:lnTo>
                  <a:lnTo>
                    <a:pt x="0" y="2244"/>
                  </a:lnTo>
                  <a:lnTo>
                    <a:pt x="0" y="78"/>
                  </a:lnTo>
                  <a:lnTo>
                    <a:pt x="5" y="54"/>
                  </a:lnTo>
                  <a:lnTo>
                    <a:pt x="15" y="32"/>
                  </a:lnTo>
                  <a:lnTo>
                    <a:pt x="32" y="14"/>
                  </a:lnTo>
                  <a:lnTo>
                    <a:pt x="54" y="4"/>
                  </a:lnTo>
                  <a:lnTo>
                    <a:pt x="79"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27" name="Oval 26">
            <a:extLst>
              <a:ext uri="{FF2B5EF4-FFF2-40B4-BE49-F238E27FC236}">
                <a16:creationId xmlns="" xmlns:a16="http://schemas.microsoft.com/office/drawing/2014/main" id="{870A577D-DE7A-4C59-BFBA-585B9355BC52}"/>
              </a:ext>
            </a:extLst>
          </p:cNvPr>
          <p:cNvSpPr/>
          <p:nvPr/>
        </p:nvSpPr>
        <p:spPr>
          <a:xfrm>
            <a:off x="7667822" y="3200388"/>
            <a:ext cx="806450" cy="8080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28" name="Group 272">
            <a:extLst>
              <a:ext uri="{FF2B5EF4-FFF2-40B4-BE49-F238E27FC236}">
                <a16:creationId xmlns="" xmlns:a16="http://schemas.microsoft.com/office/drawing/2014/main" id="{37A47D1C-5958-490B-A88B-0C82D6DE016E}"/>
              </a:ext>
            </a:extLst>
          </p:cNvPr>
          <p:cNvGrpSpPr>
            <a:grpSpLocks noChangeAspect="1"/>
          </p:cNvGrpSpPr>
          <p:nvPr/>
        </p:nvGrpSpPr>
        <p:grpSpPr bwMode="auto">
          <a:xfrm>
            <a:off x="7847931" y="3386774"/>
            <a:ext cx="446543" cy="435667"/>
            <a:chOff x="247" y="2734"/>
            <a:chExt cx="1478" cy="1442"/>
          </a:xfrm>
          <a:solidFill>
            <a:schemeClr val="bg1"/>
          </a:solidFill>
        </p:grpSpPr>
        <p:sp>
          <p:nvSpPr>
            <p:cNvPr id="29" name="Freeform 274">
              <a:extLst>
                <a:ext uri="{FF2B5EF4-FFF2-40B4-BE49-F238E27FC236}">
                  <a16:creationId xmlns="" xmlns:a16="http://schemas.microsoft.com/office/drawing/2014/main" id="{7533F0DF-301A-4DA1-A28E-60B81FB3E210}"/>
                </a:ext>
              </a:extLst>
            </p:cNvPr>
            <p:cNvSpPr>
              <a:spLocks noEditPoints="1"/>
            </p:cNvSpPr>
            <p:nvPr/>
          </p:nvSpPr>
          <p:spPr bwMode="auto">
            <a:xfrm>
              <a:off x="569" y="2734"/>
              <a:ext cx="837" cy="773"/>
            </a:xfrm>
            <a:custGeom>
              <a:avLst/>
              <a:gdLst>
                <a:gd name="T0" fmla="*/ 808 w 2511"/>
                <a:gd name="T1" fmla="*/ 1185 h 2321"/>
                <a:gd name="T2" fmla="*/ 821 w 2511"/>
                <a:gd name="T3" fmla="*/ 1460 h 2321"/>
                <a:gd name="T4" fmla="*/ 831 w 2511"/>
                <a:gd name="T5" fmla="*/ 991 h 2321"/>
                <a:gd name="T6" fmla="*/ 1892 w 2511"/>
                <a:gd name="T7" fmla="*/ 1255 h 2321"/>
                <a:gd name="T8" fmla="*/ 2152 w 2511"/>
                <a:gd name="T9" fmla="*/ 1520 h 2321"/>
                <a:gd name="T10" fmla="*/ 2189 w 2511"/>
                <a:gd name="T11" fmla="*/ 1255 h 2321"/>
                <a:gd name="T12" fmla="*/ 2152 w 2511"/>
                <a:gd name="T13" fmla="*/ 990 h 2321"/>
                <a:gd name="T14" fmla="*/ 1678 w 2511"/>
                <a:gd name="T15" fmla="*/ 1520 h 2321"/>
                <a:gd name="T16" fmla="*/ 1704 w 2511"/>
                <a:gd name="T17" fmla="*/ 1255 h 2321"/>
                <a:gd name="T18" fmla="*/ 1678 w 2511"/>
                <a:gd name="T19" fmla="*/ 990 h 2321"/>
                <a:gd name="T20" fmla="*/ 328 w 2511"/>
                <a:gd name="T21" fmla="*/ 1119 h 2321"/>
                <a:gd name="T22" fmla="*/ 328 w 2511"/>
                <a:gd name="T23" fmla="*/ 1391 h 2321"/>
                <a:gd name="T24" fmla="*/ 627 w 2511"/>
                <a:gd name="T25" fmla="*/ 1437 h 2321"/>
                <a:gd name="T26" fmla="*/ 627 w 2511"/>
                <a:gd name="T27" fmla="*/ 1075 h 2321"/>
                <a:gd name="T28" fmla="*/ 815 w 2511"/>
                <a:gd name="T29" fmla="*/ 430 h 2321"/>
                <a:gd name="T30" fmla="*/ 572 w 2511"/>
                <a:gd name="T31" fmla="*/ 616 h 2321"/>
                <a:gd name="T32" fmla="*/ 683 w 2511"/>
                <a:gd name="T33" fmla="*/ 803 h 2321"/>
                <a:gd name="T34" fmla="*/ 810 w 2511"/>
                <a:gd name="T35" fmla="*/ 512 h 2321"/>
                <a:gd name="T36" fmla="*/ 1664 w 2511"/>
                <a:gd name="T37" fmla="*/ 450 h 2321"/>
                <a:gd name="T38" fmla="*/ 1799 w 2511"/>
                <a:gd name="T39" fmla="*/ 722 h 2321"/>
                <a:gd name="T40" fmla="*/ 1988 w 2511"/>
                <a:gd name="T41" fmla="*/ 674 h 2321"/>
                <a:gd name="T42" fmla="*/ 1762 w 2511"/>
                <a:gd name="T43" fmla="*/ 468 h 2321"/>
                <a:gd name="T44" fmla="*/ 1349 w 2511"/>
                <a:gd name="T45" fmla="*/ 803 h 2321"/>
                <a:gd name="T46" fmla="*/ 1530 w 2511"/>
                <a:gd name="T47" fmla="*/ 597 h 2321"/>
                <a:gd name="T48" fmla="*/ 1384 w 2511"/>
                <a:gd name="T49" fmla="*/ 398 h 2321"/>
                <a:gd name="T50" fmla="*/ 1089 w 2511"/>
                <a:gd name="T51" fmla="*/ 437 h 2321"/>
                <a:gd name="T52" fmla="*/ 944 w 2511"/>
                <a:gd name="T53" fmla="*/ 659 h 2321"/>
                <a:gd name="T54" fmla="*/ 1161 w 2511"/>
                <a:gd name="T55" fmla="*/ 359 h 2321"/>
                <a:gd name="T56" fmla="*/ 1556 w 2511"/>
                <a:gd name="T57" fmla="*/ 36 h 2321"/>
                <a:gd name="T58" fmla="*/ 1916 w 2511"/>
                <a:gd name="T59" fmla="*/ 188 h 2321"/>
                <a:gd name="T60" fmla="*/ 2208 w 2511"/>
                <a:gd name="T61" fmla="*/ 440 h 2321"/>
                <a:gd name="T62" fmla="*/ 2411 w 2511"/>
                <a:gd name="T63" fmla="*/ 768 h 2321"/>
                <a:gd name="T64" fmla="*/ 2505 w 2511"/>
                <a:gd name="T65" fmla="*/ 1153 h 2321"/>
                <a:gd name="T66" fmla="*/ 2474 w 2511"/>
                <a:gd name="T67" fmla="*/ 1554 h 2321"/>
                <a:gd name="T68" fmla="*/ 2326 w 2511"/>
                <a:gd name="T69" fmla="*/ 1909 h 2321"/>
                <a:gd name="T70" fmla="*/ 2082 w 2511"/>
                <a:gd name="T71" fmla="*/ 2200 h 2321"/>
                <a:gd name="T72" fmla="*/ 1906 w 2511"/>
                <a:gd name="T73" fmla="*/ 2218 h 2321"/>
                <a:gd name="T74" fmla="*/ 1820 w 2511"/>
                <a:gd name="T75" fmla="*/ 2076 h 2321"/>
                <a:gd name="T76" fmla="*/ 1889 w 2511"/>
                <a:gd name="T77" fmla="*/ 1943 h 2321"/>
                <a:gd name="T78" fmla="*/ 2072 w 2511"/>
                <a:gd name="T79" fmla="*/ 1709 h 2321"/>
                <a:gd name="T80" fmla="*/ 1740 w 2511"/>
                <a:gd name="T81" fmla="*/ 1925 h 2321"/>
                <a:gd name="T82" fmla="*/ 1612 w 2511"/>
                <a:gd name="T83" fmla="*/ 1908 h 2321"/>
                <a:gd name="T84" fmla="*/ 1582 w 2511"/>
                <a:gd name="T85" fmla="*/ 1822 h 2321"/>
                <a:gd name="T86" fmla="*/ 1349 w 2511"/>
                <a:gd name="T87" fmla="*/ 1807 h 2321"/>
                <a:gd name="T88" fmla="*/ 1186 w 2511"/>
                <a:gd name="T89" fmla="*/ 1805 h 2321"/>
                <a:gd name="T90" fmla="*/ 907 w 2511"/>
                <a:gd name="T91" fmla="*/ 1768 h 2321"/>
                <a:gd name="T92" fmla="*/ 854 w 2511"/>
                <a:gd name="T93" fmla="*/ 1947 h 2321"/>
                <a:gd name="T94" fmla="*/ 710 w 2511"/>
                <a:gd name="T95" fmla="*/ 1785 h 2321"/>
                <a:gd name="T96" fmla="*/ 523 w 2511"/>
                <a:gd name="T97" fmla="*/ 1836 h 2321"/>
                <a:gd name="T98" fmla="*/ 749 w 2511"/>
                <a:gd name="T99" fmla="*/ 2042 h 2321"/>
                <a:gd name="T100" fmla="*/ 611 w 2511"/>
                <a:gd name="T101" fmla="*/ 2260 h 2321"/>
                <a:gd name="T102" fmla="*/ 366 w 2511"/>
                <a:gd name="T103" fmla="*/ 2142 h 2321"/>
                <a:gd name="T104" fmla="*/ 140 w 2511"/>
                <a:gd name="T105" fmla="*/ 1831 h 2321"/>
                <a:gd name="T106" fmla="*/ 17 w 2511"/>
                <a:gd name="T107" fmla="*/ 1458 h 2321"/>
                <a:gd name="T108" fmla="*/ 17 w 2511"/>
                <a:gd name="T109" fmla="*/ 1052 h 2321"/>
                <a:gd name="T110" fmla="*/ 140 w 2511"/>
                <a:gd name="T111" fmla="*/ 679 h 2321"/>
                <a:gd name="T112" fmla="*/ 367 w 2511"/>
                <a:gd name="T113" fmla="*/ 368 h 2321"/>
                <a:gd name="T114" fmla="*/ 679 w 2511"/>
                <a:gd name="T115" fmla="*/ 141 h 2321"/>
                <a:gd name="T116" fmla="*/ 1052 w 2511"/>
                <a:gd name="T117" fmla="*/ 17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1" h="2321">
                  <a:moveTo>
                    <a:pt x="831" y="991"/>
                  </a:moveTo>
                  <a:lnTo>
                    <a:pt x="821" y="1053"/>
                  </a:lnTo>
                  <a:lnTo>
                    <a:pt x="812" y="1118"/>
                  </a:lnTo>
                  <a:lnTo>
                    <a:pt x="808" y="1185"/>
                  </a:lnTo>
                  <a:lnTo>
                    <a:pt x="806" y="1256"/>
                  </a:lnTo>
                  <a:lnTo>
                    <a:pt x="808" y="1326"/>
                  </a:lnTo>
                  <a:lnTo>
                    <a:pt x="812" y="1394"/>
                  </a:lnTo>
                  <a:lnTo>
                    <a:pt x="821" y="1460"/>
                  </a:lnTo>
                  <a:lnTo>
                    <a:pt x="831" y="1521"/>
                  </a:lnTo>
                  <a:lnTo>
                    <a:pt x="1161" y="1521"/>
                  </a:lnTo>
                  <a:lnTo>
                    <a:pt x="1161" y="991"/>
                  </a:lnTo>
                  <a:lnTo>
                    <a:pt x="831" y="991"/>
                  </a:lnTo>
                  <a:close/>
                  <a:moveTo>
                    <a:pt x="1871" y="990"/>
                  </a:moveTo>
                  <a:lnTo>
                    <a:pt x="1881" y="1075"/>
                  </a:lnTo>
                  <a:lnTo>
                    <a:pt x="1889" y="1162"/>
                  </a:lnTo>
                  <a:lnTo>
                    <a:pt x="1892" y="1255"/>
                  </a:lnTo>
                  <a:lnTo>
                    <a:pt x="1889" y="1348"/>
                  </a:lnTo>
                  <a:lnTo>
                    <a:pt x="1881" y="1435"/>
                  </a:lnTo>
                  <a:lnTo>
                    <a:pt x="1871" y="1520"/>
                  </a:lnTo>
                  <a:lnTo>
                    <a:pt x="2152" y="1520"/>
                  </a:lnTo>
                  <a:lnTo>
                    <a:pt x="2168" y="1457"/>
                  </a:lnTo>
                  <a:lnTo>
                    <a:pt x="2180" y="1391"/>
                  </a:lnTo>
                  <a:lnTo>
                    <a:pt x="2187" y="1324"/>
                  </a:lnTo>
                  <a:lnTo>
                    <a:pt x="2189" y="1255"/>
                  </a:lnTo>
                  <a:lnTo>
                    <a:pt x="2187" y="1186"/>
                  </a:lnTo>
                  <a:lnTo>
                    <a:pt x="2180" y="1119"/>
                  </a:lnTo>
                  <a:lnTo>
                    <a:pt x="2168" y="1055"/>
                  </a:lnTo>
                  <a:lnTo>
                    <a:pt x="2152" y="990"/>
                  </a:lnTo>
                  <a:lnTo>
                    <a:pt x="1871" y="990"/>
                  </a:lnTo>
                  <a:close/>
                  <a:moveTo>
                    <a:pt x="1349" y="990"/>
                  </a:moveTo>
                  <a:lnTo>
                    <a:pt x="1349" y="1520"/>
                  </a:lnTo>
                  <a:lnTo>
                    <a:pt x="1678" y="1520"/>
                  </a:lnTo>
                  <a:lnTo>
                    <a:pt x="1689" y="1458"/>
                  </a:lnTo>
                  <a:lnTo>
                    <a:pt x="1697" y="1394"/>
                  </a:lnTo>
                  <a:lnTo>
                    <a:pt x="1701" y="1325"/>
                  </a:lnTo>
                  <a:lnTo>
                    <a:pt x="1704" y="1255"/>
                  </a:lnTo>
                  <a:lnTo>
                    <a:pt x="1701" y="1185"/>
                  </a:lnTo>
                  <a:lnTo>
                    <a:pt x="1697" y="1118"/>
                  </a:lnTo>
                  <a:lnTo>
                    <a:pt x="1689" y="1052"/>
                  </a:lnTo>
                  <a:lnTo>
                    <a:pt x="1678" y="990"/>
                  </a:lnTo>
                  <a:lnTo>
                    <a:pt x="1349" y="990"/>
                  </a:lnTo>
                  <a:close/>
                  <a:moveTo>
                    <a:pt x="358" y="990"/>
                  </a:moveTo>
                  <a:lnTo>
                    <a:pt x="341" y="1055"/>
                  </a:lnTo>
                  <a:lnTo>
                    <a:pt x="328" y="1119"/>
                  </a:lnTo>
                  <a:lnTo>
                    <a:pt x="322" y="1186"/>
                  </a:lnTo>
                  <a:lnTo>
                    <a:pt x="319" y="1255"/>
                  </a:lnTo>
                  <a:lnTo>
                    <a:pt x="322" y="1324"/>
                  </a:lnTo>
                  <a:lnTo>
                    <a:pt x="328" y="1391"/>
                  </a:lnTo>
                  <a:lnTo>
                    <a:pt x="341" y="1457"/>
                  </a:lnTo>
                  <a:lnTo>
                    <a:pt x="358" y="1520"/>
                  </a:lnTo>
                  <a:lnTo>
                    <a:pt x="639" y="1520"/>
                  </a:lnTo>
                  <a:lnTo>
                    <a:pt x="627" y="1437"/>
                  </a:lnTo>
                  <a:lnTo>
                    <a:pt x="619" y="1348"/>
                  </a:lnTo>
                  <a:lnTo>
                    <a:pt x="616" y="1255"/>
                  </a:lnTo>
                  <a:lnTo>
                    <a:pt x="619" y="1162"/>
                  </a:lnTo>
                  <a:lnTo>
                    <a:pt x="627" y="1075"/>
                  </a:lnTo>
                  <a:lnTo>
                    <a:pt x="639" y="990"/>
                  </a:lnTo>
                  <a:lnTo>
                    <a:pt x="358" y="990"/>
                  </a:lnTo>
                  <a:close/>
                  <a:moveTo>
                    <a:pt x="884" y="397"/>
                  </a:moveTo>
                  <a:lnTo>
                    <a:pt x="815" y="430"/>
                  </a:lnTo>
                  <a:lnTo>
                    <a:pt x="748" y="469"/>
                  </a:lnTo>
                  <a:lnTo>
                    <a:pt x="686" y="514"/>
                  </a:lnTo>
                  <a:lnTo>
                    <a:pt x="627" y="562"/>
                  </a:lnTo>
                  <a:lnTo>
                    <a:pt x="572" y="616"/>
                  </a:lnTo>
                  <a:lnTo>
                    <a:pt x="522" y="675"/>
                  </a:lnTo>
                  <a:lnTo>
                    <a:pt x="476" y="737"/>
                  </a:lnTo>
                  <a:lnTo>
                    <a:pt x="436" y="803"/>
                  </a:lnTo>
                  <a:lnTo>
                    <a:pt x="683" y="803"/>
                  </a:lnTo>
                  <a:lnTo>
                    <a:pt x="710" y="722"/>
                  </a:lnTo>
                  <a:lnTo>
                    <a:pt x="741" y="648"/>
                  </a:lnTo>
                  <a:lnTo>
                    <a:pt x="775" y="577"/>
                  </a:lnTo>
                  <a:lnTo>
                    <a:pt x="810" y="512"/>
                  </a:lnTo>
                  <a:lnTo>
                    <a:pt x="846" y="452"/>
                  </a:lnTo>
                  <a:lnTo>
                    <a:pt x="884" y="397"/>
                  </a:lnTo>
                  <a:close/>
                  <a:moveTo>
                    <a:pt x="1626" y="395"/>
                  </a:moveTo>
                  <a:lnTo>
                    <a:pt x="1664" y="450"/>
                  </a:lnTo>
                  <a:lnTo>
                    <a:pt x="1700" y="511"/>
                  </a:lnTo>
                  <a:lnTo>
                    <a:pt x="1735" y="577"/>
                  </a:lnTo>
                  <a:lnTo>
                    <a:pt x="1768" y="647"/>
                  </a:lnTo>
                  <a:lnTo>
                    <a:pt x="1799" y="722"/>
                  </a:lnTo>
                  <a:lnTo>
                    <a:pt x="1826" y="802"/>
                  </a:lnTo>
                  <a:lnTo>
                    <a:pt x="2074" y="802"/>
                  </a:lnTo>
                  <a:lnTo>
                    <a:pt x="2033" y="736"/>
                  </a:lnTo>
                  <a:lnTo>
                    <a:pt x="1988" y="674"/>
                  </a:lnTo>
                  <a:lnTo>
                    <a:pt x="1938" y="616"/>
                  </a:lnTo>
                  <a:lnTo>
                    <a:pt x="1883" y="562"/>
                  </a:lnTo>
                  <a:lnTo>
                    <a:pt x="1824" y="514"/>
                  </a:lnTo>
                  <a:lnTo>
                    <a:pt x="1762" y="468"/>
                  </a:lnTo>
                  <a:lnTo>
                    <a:pt x="1695" y="429"/>
                  </a:lnTo>
                  <a:lnTo>
                    <a:pt x="1626" y="395"/>
                  </a:lnTo>
                  <a:close/>
                  <a:moveTo>
                    <a:pt x="1349" y="360"/>
                  </a:moveTo>
                  <a:lnTo>
                    <a:pt x="1349" y="803"/>
                  </a:lnTo>
                  <a:lnTo>
                    <a:pt x="1627" y="803"/>
                  </a:lnTo>
                  <a:lnTo>
                    <a:pt x="1598" y="729"/>
                  </a:lnTo>
                  <a:lnTo>
                    <a:pt x="1565" y="660"/>
                  </a:lnTo>
                  <a:lnTo>
                    <a:pt x="1530" y="597"/>
                  </a:lnTo>
                  <a:lnTo>
                    <a:pt x="1494" y="539"/>
                  </a:lnTo>
                  <a:lnTo>
                    <a:pt x="1457" y="487"/>
                  </a:lnTo>
                  <a:lnTo>
                    <a:pt x="1420" y="440"/>
                  </a:lnTo>
                  <a:lnTo>
                    <a:pt x="1384" y="398"/>
                  </a:lnTo>
                  <a:lnTo>
                    <a:pt x="1349" y="360"/>
                  </a:lnTo>
                  <a:close/>
                  <a:moveTo>
                    <a:pt x="1161" y="359"/>
                  </a:moveTo>
                  <a:lnTo>
                    <a:pt x="1126" y="395"/>
                  </a:lnTo>
                  <a:lnTo>
                    <a:pt x="1089" y="437"/>
                  </a:lnTo>
                  <a:lnTo>
                    <a:pt x="1052" y="485"/>
                  </a:lnTo>
                  <a:lnTo>
                    <a:pt x="1016" y="538"/>
                  </a:lnTo>
                  <a:lnTo>
                    <a:pt x="978" y="596"/>
                  </a:lnTo>
                  <a:lnTo>
                    <a:pt x="944" y="659"/>
                  </a:lnTo>
                  <a:lnTo>
                    <a:pt x="911" y="728"/>
                  </a:lnTo>
                  <a:lnTo>
                    <a:pt x="881" y="802"/>
                  </a:lnTo>
                  <a:lnTo>
                    <a:pt x="1161" y="802"/>
                  </a:lnTo>
                  <a:lnTo>
                    <a:pt x="1161" y="359"/>
                  </a:lnTo>
                  <a:close/>
                  <a:moveTo>
                    <a:pt x="1255" y="0"/>
                  </a:moveTo>
                  <a:lnTo>
                    <a:pt x="1358" y="4"/>
                  </a:lnTo>
                  <a:lnTo>
                    <a:pt x="1458" y="17"/>
                  </a:lnTo>
                  <a:lnTo>
                    <a:pt x="1556" y="36"/>
                  </a:lnTo>
                  <a:lnTo>
                    <a:pt x="1651" y="64"/>
                  </a:lnTo>
                  <a:lnTo>
                    <a:pt x="1743" y="99"/>
                  </a:lnTo>
                  <a:lnTo>
                    <a:pt x="1832" y="141"/>
                  </a:lnTo>
                  <a:lnTo>
                    <a:pt x="1916" y="188"/>
                  </a:lnTo>
                  <a:lnTo>
                    <a:pt x="1996" y="243"/>
                  </a:lnTo>
                  <a:lnTo>
                    <a:pt x="2071" y="302"/>
                  </a:lnTo>
                  <a:lnTo>
                    <a:pt x="2142" y="368"/>
                  </a:lnTo>
                  <a:lnTo>
                    <a:pt x="2208" y="440"/>
                  </a:lnTo>
                  <a:lnTo>
                    <a:pt x="2267" y="515"/>
                  </a:lnTo>
                  <a:lnTo>
                    <a:pt x="2322" y="596"/>
                  </a:lnTo>
                  <a:lnTo>
                    <a:pt x="2369" y="679"/>
                  </a:lnTo>
                  <a:lnTo>
                    <a:pt x="2411" y="768"/>
                  </a:lnTo>
                  <a:lnTo>
                    <a:pt x="2446" y="859"/>
                  </a:lnTo>
                  <a:lnTo>
                    <a:pt x="2473" y="955"/>
                  </a:lnTo>
                  <a:lnTo>
                    <a:pt x="2493" y="1053"/>
                  </a:lnTo>
                  <a:lnTo>
                    <a:pt x="2505" y="1153"/>
                  </a:lnTo>
                  <a:lnTo>
                    <a:pt x="2511" y="1256"/>
                  </a:lnTo>
                  <a:lnTo>
                    <a:pt x="2505" y="1357"/>
                  </a:lnTo>
                  <a:lnTo>
                    <a:pt x="2495" y="1457"/>
                  </a:lnTo>
                  <a:lnTo>
                    <a:pt x="2474" y="1554"/>
                  </a:lnTo>
                  <a:lnTo>
                    <a:pt x="2447" y="1647"/>
                  </a:lnTo>
                  <a:lnTo>
                    <a:pt x="2414" y="1738"/>
                  </a:lnTo>
                  <a:lnTo>
                    <a:pt x="2374" y="1826"/>
                  </a:lnTo>
                  <a:lnTo>
                    <a:pt x="2326" y="1909"/>
                  </a:lnTo>
                  <a:lnTo>
                    <a:pt x="2274" y="1988"/>
                  </a:lnTo>
                  <a:lnTo>
                    <a:pt x="2215" y="2064"/>
                  </a:lnTo>
                  <a:lnTo>
                    <a:pt x="2152" y="2134"/>
                  </a:lnTo>
                  <a:lnTo>
                    <a:pt x="2082" y="2200"/>
                  </a:lnTo>
                  <a:lnTo>
                    <a:pt x="2009" y="2259"/>
                  </a:lnTo>
                  <a:lnTo>
                    <a:pt x="1930" y="2314"/>
                  </a:lnTo>
                  <a:lnTo>
                    <a:pt x="1919" y="2264"/>
                  </a:lnTo>
                  <a:lnTo>
                    <a:pt x="1906" y="2218"/>
                  </a:lnTo>
                  <a:lnTo>
                    <a:pt x="1888" y="2175"/>
                  </a:lnTo>
                  <a:lnTo>
                    <a:pt x="1867" y="2136"/>
                  </a:lnTo>
                  <a:lnTo>
                    <a:pt x="1842" y="2101"/>
                  </a:lnTo>
                  <a:lnTo>
                    <a:pt x="1820" y="2076"/>
                  </a:lnTo>
                  <a:lnTo>
                    <a:pt x="1797" y="2053"/>
                  </a:lnTo>
                  <a:lnTo>
                    <a:pt x="1771" y="2034"/>
                  </a:lnTo>
                  <a:lnTo>
                    <a:pt x="1832" y="1990"/>
                  </a:lnTo>
                  <a:lnTo>
                    <a:pt x="1889" y="1943"/>
                  </a:lnTo>
                  <a:lnTo>
                    <a:pt x="1942" y="1890"/>
                  </a:lnTo>
                  <a:lnTo>
                    <a:pt x="1990" y="1834"/>
                  </a:lnTo>
                  <a:lnTo>
                    <a:pt x="2033" y="1773"/>
                  </a:lnTo>
                  <a:lnTo>
                    <a:pt x="2072" y="1709"/>
                  </a:lnTo>
                  <a:lnTo>
                    <a:pt x="1825" y="1709"/>
                  </a:lnTo>
                  <a:lnTo>
                    <a:pt x="1799" y="1785"/>
                  </a:lnTo>
                  <a:lnTo>
                    <a:pt x="1771" y="1857"/>
                  </a:lnTo>
                  <a:lnTo>
                    <a:pt x="1740" y="1925"/>
                  </a:lnTo>
                  <a:lnTo>
                    <a:pt x="1707" y="1987"/>
                  </a:lnTo>
                  <a:lnTo>
                    <a:pt x="1681" y="1961"/>
                  </a:lnTo>
                  <a:lnTo>
                    <a:pt x="1649" y="1935"/>
                  </a:lnTo>
                  <a:lnTo>
                    <a:pt x="1612" y="1908"/>
                  </a:lnTo>
                  <a:lnTo>
                    <a:pt x="1571" y="1881"/>
                  </a:lnTo>
                  <a:lnTo>
                    <a:pt x="1563" y="1877"/>
                  </a:lnTo>
                  <a:lnTo>
                    <a:pt x="1555" y="1873"/>
                  </a:lnTo>
                  <a:lnTo>
                    <a:pt x="1582" y="1822"/>
                  </a:lnTo>
                  <a:lnTo>
                    <a:pt x="1606" y="1768"/>
                  </a:lnTo>
                  <a:lnTo>
                    <a:pt x="1629" y="1710"/>
                  </a:lnTo>
                  <a:lnTo>
                    <a:pt x="1349" y="1710"/>
                  </a:lnTo>
                  <a:lnTo>
                    <a:pt x="1349" y="1807"/>
                  </a:lnTo>
                  <a:lnTo>
                    <a:pt x="1309" y="1803"/>
                  </a:lnTo>
                  <a:lnTo>
                    <a:pt x="1267" y="1801"/>
                  </a:lnTo>
                  <a:lnTo>
                    <a:pt x="1210" y="1804"/>
                  </a:lnTo>
                  <a:lnTo>
                    <a:pt x="1186" y="1805"/>
                  </a:lnTo>
                  <a:lnTo>
                    <a:pt x="1161" y="1808"/>
                  </a:lnTo>
                  <a:lnTo>
                    <a:pt x="1161" y="1709"/>
                  </a:lnTo>
                  <a:lnTo>
                    <a:pt x="882" y="1709"/>
                  </a:lnTo>
                  <a:lnTo>
                    <a:pt x="907" y="1768"/>
                  </a:lnTo>
                  <a:lnTo>
                    <a:pt x="932" y="1824"/>
                  </a:lnTo>
                  <a:lnTo>
                    <a:pt x="959" y="1877"/>
                  </a:lnTo>
                  <a:lnTo>
                    <a:pt x="907" y="1910"/>
                  </a:lnTo>
                  <a:lnTo>
                    <a:pt x="854" y="1947"/>
                  </a:lnTo>
                  <a:lnTo>
                    <a:pt x="804" y="1988"/>
                  </a:lnTo>
                  <a:lnTo>
                    <a:pt x="771" y="1925"/>
                  </a:lnTo>
                  <a:lnTo>
                    <a:pt x="740" y="1858"/>
                  </a:lnTo>
                  <a:lnTo>
                    <a:pt x="710" y="1785"/>
                  </a:lnTo>
                  <a:lnTo>
                    <a:pt x="685" y="1709"/>
                  </a:lnTo>
                  <a:lnTo>
                    <a:pt x="437" y="1709"/>
                  </a:lnTo>
                  <a:lnTo>
                    <a:pt x="478" y="1774"/>
                  </a:lnTo>
                  <a:lnTo>
                    <a:pt x="523" y="1836"/>
                  </a:lnTo>
                  <a:lnTo>
                    <a:pt x="573" y="1894"/>
                  </a:lnTo>
                  <a:lnTo>
                    <a:pt x="628" y="1948"/>
                  </a:lnTo>
                  <a:lnTo>
                    <a:pt x="687" y="1998"/>
                  </a:lnTo>
                  <a:lnTo>
                    <a:pt x="749" y="2042"/>
                  </a:lnTo>
                  <a:lnTo>
                    <a:pt x="706" y="2093"/>
                  </a:lnTo>
                  <a:lnTo>
                    <a:pt x="669" y="2147"/>
                  </a:lnTo>
                  <a:lnTo>
                    <a:pt x="636" y="2202"/>
                  </a:lnTo>
                  <a:lnTo>
                    <a:pt x="611" y="2260"/>
                  </a:lnTo>
                  <a:lnTo>
                    <a:pt x="592" y="2321"/>
                  </a:lnTo>
                  <a:lnTo>
                    <a:pt x="513" y="2267"/>
                  </a:lnTo>
                  <a:lnTo>
                    <a:pt x="437" y="2206"/>
                  </a:lnTo>
                  <a:lnTo>
                    <a:pt x="366" y="2142"/>
                  </a:lnTo>
                  <a:lnTo>
                    <a:pt x="302" y="2070"/>
                  </a:lnTo>
                  <a:lnTo>
                    <a:pt x="241" y="1995"/>
                  </a:lnTo>
                  <a:lnTo>
                    <a:pt x="187" y="1916"/>
                  </a:lnTo>
                  <a:lnTo>
                    <a:pt x="140" y="1831"/>
                  </a:lnTo>
                  <a:lnTo>
                    <a:pt x="99" y="1744"/>
                  </a:lnTo>
                  <a:lnTo>
                    <a:pt x="64" y="1651"/>
                  </a:lnTo>
                  <a:lnTo>
                    <a:pt x="37" y="1556"/>
                  </a:lnTo>
                  <a:lnTo>
                    <a:pt x="17" y="1458"/>
                  </a:lnTo>
                  <a:lnTo>
                    <a:pt x="4" y="1359"/>
                  </a:lnTo>
                  <a:lnTo>
                    <a:pt x="0" y="1256"/>
                  </a:lnTo>
                  <a:lnTo>
                    <a:pt x="4" y="1153"/>
                  </a:lnTo>
                  <a:lnTo>
                    <a:pt x="17" y="1052"/>
                  </a:lnTo>
                  <a:lnTo>
                    <a:pt x="37" y="955"/>
                  </a:lnTo>
                  <a:lnTo>
                    <a:pt x="64" y="859"/>
                  </a:lnTo>
                  <a:lnTo>
                    <a:pt x="99" y="768"/>
                  </a:lnTo>
                  <a:lnTo>
                    <a:pt x="140" y="679"/>
                  </a:lnTo>
                  <a:lnTo>
                    <a:pt x="189" y="594"/>
                  </a:lnTo>
                  <a:lnTo>
                    <a:pt x="242" y="515"/>
                  </a:lnTo>
                  <a:lnTo>
                    <a:pt x="303" y="438"/>
                  </a:lnTo>
                  <a:lnTo>
                    <a:pt x="367" y="368"/>
                  </a:lnTo>
                  <a:lnTo>
                    <a:pt x="439" y="302"/>
                  </a:lnTo>
                  <a:lnTo>
                    <a:pt x="514" y="243"/>
                  </a:lnTo>
                  <a:lnTo>
                    <a:pt x="595" y="188"/>
                  </a:lnTo>
                  <a:lnTo>
                    <a:pt x="679" y="141"/>
                  </a:lnTo>
                  <a:lnTo>
                    <a:pt x="767" y="99"/>
                  </a:lnTo>
                  <a:lnTo>
                    <a:pt x="858" y="64"/>
                  </a:lnTo>
                  <a:lnTo>
                    <a:pt x="954" y="36"/>
                  </a:lnTo>
                  <a:lnTo>
                    <a:pt x="1052" y="17"/>
                  </a:lnTo>
                  <a:lnTo>
                    <a:pt x="1153" y="4"/>
                  </a:lnTo>
                  <a:lnTo>
                    <a:pt x="1255"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0" name="Freeform 275">
              <a:extLst>
                <a:ext uri="{FF2B5EF4-FFF2-40B4-BE49-F238E27FC236}">
                  <a16:creationId xmlns="" xmlns:a16="http://schemas.microsoft.com/office/drawing/2014/main" id="{BCAEAC57-C734-49FD-B4CC-8C7B2A8DA5AD}"/>
                </a:ext>
              </a:extLst>
            </p:cNvPr>
            <p:cNvSpPr>
              <a:spLocks/>
            </p:cNvSpPr>
            <p:nvPr/>
          </p:nvSpPr>
          <p:spPr bwMode="auto">
            <a:xfrm>
              <a:off x="247" y="3862"/>
              <a:ext cx="1478" cy="314"/>
            </a:xfrm>
            <a:custGeom>
              <a:avLst/>
              <a:gdLst>
                <a:gd name="T0" fmla="*/ 2165 w 4433"/>
                <a:gd name="T1" fmla="*/ 446 h 941"/>
                <a:gd name="T2" fmla="*/ 2091 w 4433"/>
                <a:gd name="T3" fmla="*/ 310 h 941"/>
                <a:gd name="T4" fmla="*/ 2087 w 4433"/>
                <a:gd name="T5" fmla="*/ 225 h 941"/>
                <a:gd name="T6" fmla="*/ 2126 w 4433"/>
                <a:gd name="T7" fmla="*/ 179 h 941"/>
                <a:gd name="T8" fmla="*/ 2178 w 4433"/>
                <a:gd name="T9" fmla="*/ 161 h 941"/>
                <a:gd name="T10" fmla="*/ 2216 w 4433"/>
                <a:gd name="T11" fmla="*/ 158 h 941"/>
                <a:gd name="T12" fmla="*/ 2247 w 4433"/>
                <a:gd name="T13" fmla="*/ 159 h 941"/>
                <a:gd name="T14" fmla="*/ 2298 w 4433"/>
                <a:gd name="T15" fmla="*/ 173 h 941"/>
                <a:gd name="T16" fmla="*/ 2342 w 4433"/>
                <a:gd name="T17" fmla="*/ 210 h 941"/>
                <a:gd name="T18" fmla="*/ 2352 w 4433"/>
                <a:gd name="T19" fmla="*/ 284 h 941"/>
                <a:gd name="T20" fmla="*/ 2298 w 4433"/>
                <a:gd name="T21" fmla="*/ 407 h 941"/>
                <a:gd name="T22" fmla="*/ 2576 w 4433"/>
                <a:gd name="T23" fmla="*/ 0 h 941"/>
                <a:gd name="T24" fmla="*/ 2623 w 4433"/>
                <a:gd name="T25" fmla="*/ 29 h 941"/>
                <a:gd name="T26" fmla="*/ 2760 w 4433"/>
                <a:gd name="T27" fmla="*/ 101 h 941"/>
                <a:gd name="T28" fmla="*/ 2973 w 4433"/>
                <a:gd name="T29" fmla="*/ 193 h 941"/>
                <a:gd name="T30" fmla="*/ 3126 w 4433"/>
                <a:gd name="T31" fmla="*/ 235 h 941"/>
                <a:gd name="T32" fmla="*/ 3240 w 4433"/>
                <a:gd name="T33" fmla="*/ 175 h 941"/>
                <a:gd name="T34" fmla="*/ 3281 w 4433"/>
                <a:gd name="T35" fmla="*/ 151 h 941"/>
                <a:gd name="T36" fmla="*/ 3512 w 4433"/>
                <a:gd name="T37" fmla="*/ 489 h 941"/>
                <a:gd name="T38" fmla="*/ 3468 w 4433"/>
                <a:gd name="T39" fmla="*/ 379 h 941"/>
                <a:gd name="T40" fmla="*/ 3484 w 4433"/>
                <a:gd name="T41" fmla="*/ 317 h 941"/>
                <a:gd name="T42" fmla="*/ 3531 w 4433"/>
                <a:gd name="T43" fmla="*/ 290 h 941"/>
                <a:gd name="T44" fmla="*/ 3574 w 4433"/>
                <a:gd name="T45" fmla="*/ 283 h 941"/>
                <a:gd name="T46" fmla="*/ 3598 w 4433"/>
                <a:gd name="T47" fmla="*/ 283 h 941"/>
                <a:gd name="T48" fmla="*/ 3645 w 4433"/>
                <a:gd name="T49" fmla="*/ 294 h 941"/>
                <a:gd name="T50" fmla="*/ 3687 w 4433"/>
                <a:gd name="T51" fmla="*/ 329 h 941"/>
                <a:gd name="T52" fmla="*/ 3692 w 4433"/>
                <a:gd name="T53" fmla="*/ 401 h 941"/>
                <a:gd name="T54" fmla="*/ 3628 w 4433"/>
                <a:gd name="T55" fmla="*/ 525 h 941"/>
                <a:gd name="T56" fmla="*/ 3884 w 4433"/>
                <a:gd name="T57" fmla="*/ 152 h 941"/>
                <a:gd name="T58" fmla="*/ 3956 w 4433"/>
                <a:gd name="T59" fmla="*/ 193 h 941"/>
                <a:gd name="T60" fmla="*/ 4110 w 4433"/>
                <a:gd name="T61" fmla="*/ 268 h 941"/>
                <a:gd name="T62" fmla="*/ 4300 w 4433"/>
                <a:gd name="T63" fmla="*/ 354 h 941"/>
                <a:gd name="T64" fmla="*/ 4398 w 4433"/>
                <a:gd name="T65" fmla="*/ 482 h 941"/>
                <a:gd name="T66" fmla="*/ 4429 w 4433"/>
                <a:gd name="T67" fmla="*/ 676 h 941"/>
                <a:gd name="T68" fmla="*/ 4433 w 4433"/>
                <a:gd name="T69" fmla="*/ 941 h 941"/>
                <a:gd name="T70" fmla="*/ 3 w 4433"/>
                <a:gd name="T71" fmla="*/ 735 h 941"/>
                <a:gd name="T72" fmla="*/ 26 w 4433"/>
                <a:gd name="T73" fmla="*/ 525 h 941"/>
                <a:gd name="T74" fmla="*/ 104 w 4433"/>
                <a:gd name="T75" fmla="*/ 381 h 941"/>
                <a:gd name="T76" fmla="*/ 276 w 4433"/>
                <a:gd name="T77" fmla="*/ 291 h 941"/>
                <a:gd name="T78" fmla="*/ 449 w 4433"/>
                <a:gd name="T79" fmla="*/ 210 h 941"/>
                <a:gd name="T80" fmla="*/ 542 w 4433"/>
                <a:gd name="T81" fmla="*/ 158 h 941"/>
                <a:gd name="T82" fmla="*/ 737 w 4433"/>
                <a:gd name="T83" fmla="*/ 730 h 941"/>
                <a:gd name="T84" fmla="*/ 753 w 4433"/>
                <a:gd name="T85" fmla="*/ 427 h 941"/>
                <a:gd name="T86" fmla="*/ 744 w 4433"/>
                <a:gd name="T87" fmla="*/ 344 h 941"/>
                <a:gd name="T88" fmla="*/ 778 w 4433"/>
                <a:gd name="T89" fmla="*/ 301 h 941"/>
                <a:gd name="T90" fmla="*/ 827 w 4433"/>
                <a:gd name="T91" fmla="*/ 284 h 941"/>
                <a:gd name="T92" fmla="*/ 856 w 4433"/>
                <a:gd name="T93" fmla="*/ 283 h 941"/>
                <a:gd name="T94" fmla="*/ 894 w 4433"/>
                <a:gd name="T95" fmla="*/ 287 h 941"/>
                <a:gd name="T96" fmla="*/ 943 w 4433"/>
                <a:gd name="T97" fmla="*/ 307 h 941"/>
                <a:gd name="T98" fmla="*/ 969 w 4433"/>
                <a:gd name="T99" fmla="*/ 360 h 941"/>
                <a:gd name="T100" fmla="*/ 944 w 4433"/>
                <a:gd name="T101" fmla="*/ 457 h 941"/>
                <a:gd name="T102" fmla="*/ 994 w 4433"/>
                <a:gd name="T103" fmla="*/ 661 h 941"/>
                <a:gd name="T104" fmla="*/ 1178 w 4433"/>
                <a:gd name="T105" fmla="*/ 165 h 941"/>
                <a:gd name="T106" fmla="*/ 1275 w 4433"/>
                <a:gd name="T107" fmla="*/ 218 h 941"/>
                <a:gd name="T108" fmla="*/ 1420 w 4433"/>
                <a:gd name="T109" fmla="*/ 210 h 941"/>
                <a:gd name="T110" fmla="*/ 1630 w 4433"/>
                <a:gd name="T111" fmla="*/ 123 h 941"/>
                <a:gd name="T112" fmla="*/ 1786 w 4433"/>
                <a:gd name="T113" fmla="*/ 44 h 941"/>
                <a:gd name="T114" fmla="*/ 1857 w 4433"/>
                <a:gd name="T115" fmla="*/ 3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33" h="941">
                  <a:moveTo>
                    <a:pt x="1861" y="0"/>
                  </a:moveTo>
                  <a:lnTo>
                    <a:pt x="2052" y="607"/>
                  </a:lnTo>
                  <a:lnTo>
                    <a:pt x="2079" y="689"/>
                  </a:lnTo>
                  <a:lnTo>
                    <a:pt x="2165" y="446"/>
                  </a:lnTo>
                  <a:lnTo>
                    <a:pt x="2138" y="407"/>
                  </a:lnTo>
                  <a:lnTo>
                    <a:pt x="2116" y="370"/>
                  </a:lnTo>
                  <a:lnTo>
                    <a:pt x="2102" y="340"/>
                  </a:lnTo>
                  <a:lnTo>
                    <a:pt x="2091" y="310"/>
                  </a:lnTo>
                  <a:lnTo>
                    <a:pt x="2084" y="284"/>
                  </a:lnTo>
                  <a:lnTo>
                    <a:pt x="2081" y="263"/>
                  </a:lnTo>
                  <a:lnTo>
                    <a:pt x="2083" y="243"/>
                  </a:lnTo>
                  <a:lnTo>
                    <a:pt x="2087" y="225"/>
                  </a:lnTo>
                  <a:lnTo>
                    <a:pt x="2093" y="210"/>
                  </a:lnTo>
                  <a:lnTo>
                    <a:pt x="2103" y="198"/>
                  </a:lnTo>
                  <a:lnTo>
                    <a:pt x="2114" y="187"/>
                  </a:lnTo>
                  <a:lnTo>
                    <a:pt x="2126" y="179"/>
                  </a:lnTo>
                  <a:lnTo>
                    <a:pt x="2138" y="173"/>
                  </a:lnTo>
                  <a:lnTo>
                    <a:pt x="2151" y="167"/>
                  </a:lnTo>
                  <a:lnTo>
                    <a:pt x="2165" y="163"/>
                  </a:lnTo>
                  <a:lnTo>
                    <a:pt x="2178" y="161"/>
                  </a:lnTo>
                  <a:lnTo>
                    <a:pt x="2190" y="159"/>
                  </a:lnTo>
                  <a:lnTo>
                    <a:pt x="2201" y="158"/>
                  </a:lnTo>
                  <a:lnTo>
                    <a:pt x="2209" y="158"/>
                  </a:lnTo>
                  <a:lnTo>
                    <a:pt x="2216" y="158"/>
                  </a:lnTo>
                  <a:lnTo>
                    <a:pt x="2220" y="158"/>
                  </a:lnTo>
                  <a:lnTo>
                    <a:pt x="2227" y="158"/>
                  </a:lnTo>
                  <a:lnTo>
                    <a:pt x="2236" y="158"/>
                  </a:lnTo>
                  <a:lnTo>
                    <a:pt x="2247" y="159"/>
                  </a:lnTo>
                  <a:lnTo>
                    <a:pt x="2259" y="161"/>
                  </a:lnTo>
                  <a:lnTo>
                    <a:pt x="2271" y="163"/>
                  </a:lnTo>
                  <a:lnTo>
                    <a:pt x="2284" y="167"/>
                  </a:lnTo>
                  <a:lnTo>
                    <a:pt x="2298" y="173"/>
                  </a:lnTo>
                  <a:lnTo>
                    <a:pt x="2311" y="179"/>
                  </a:lnTo>
                  <a:lnTo>
                    <a:pt x="2323" y="187"/>
                  </a:lnTo>
                  <a:lnTo>
                    <a:pt x="2334" y="198"/>
                  </a:lnTo>
                  <a:lnTo>
                    <a:pt x="2342" y="210"/>
                  </a:lnTo>
                  <a:lnTo>
                    <a:pt x="2349" y="225"/>
                  </a:lnTo>
                  <a:lnTo>
                    <a:pt x="2354" y="243"/>
                  </a:lnTo>
                  <a:lnTo>
                    <a:pt x="2354" y="263"/>
                  </a:lnTo>
                  <a:lnTo>
                    <a:pt x="2352" y="284"/>
                  </a:lnTo>
                  <a:lnTo>
                    <a:pt x="2346" y="310"/>
                  </a:lnTo>
                  <a:lnTo>
                    <a:pt x="2335" y="340"/>
                  </a:lnTo>
                  <a:lnTo>
                    <a:pt x="2319" y="370"/>
                  </a:lnTo>
                  <a:lnTo>
                    <a:pt x="2298" y="407"/>
                  </a:lnTo>
                  <a:lnTo>
                    <a:pt x="2272" y="446"/>
                  </a:lnTo>
                  <a:lnTo>
                    <a:pt x="2357" y="689"/>
                  </a:lnTo>
                  <a:lnTo>
                    <a:pt x="2384" y="607"/>
                  </a:lnTo>
                  <a:lnTo>
                    <a:pt x="2576" y="0"/>
                  </a:lnTo>
                  <a:lnTo>
                    <a:pt x="2579" y="3"/>
                  </a:lnTo>
                  <a:lnTo>
                    <a:pt x="2588" y="9"/>
                  </a:lnTo>
                  <a:lnTo>
                    <a:pt x="2603" y="18"/>
                  </a:lnTo>
                  <a:lnTo>
                    <a:pt x="2623" y="29"/>
                  </a:lnTo>
                  <a:lnTo>
                    <a:pt x="2650" y="44"/>
                  </a:lnTo>
                  <a:lnTo>
                    <a:pt x="2681" y="61"/>
                  </a:lnTo>
                  <a:lnTo>
                    <a:pt x="2719" y="80"/>
                  </a:lnTo>
                  <a:lnTo>
                    <a:pt x="2760" y="101"/>
                  </a:lnTo>
                  <a:lnTo>
                    <a:pt x="2806" y="123"/>
                  </a:lnTo>
                  <a:lnTo>
                    <a:pt x="2857" y="146"/>
                  </a:lnTo>
                  <a:lnTo>
                    <a:pt x="2914" y="169"/>
                  </a:lnTo>
                  <a:lnTo>
                    <a:pt x="2973" y="193"/>
                  </a:lnTo>
                  <a:lnTo>
                    <a:pt x="3016" y="212"/>
                  </a:lnTo>
                  <a:lnTo>
                    <a:pt x="3053" y="232"/>
                  </a:lnTo>
                  <a:lnTo>
                    <a:pt x="3087" y="253"/>
                  </a:lnTo>
                  <a:lnTo>
                    <a:pt x="3126" y="235"/>
                  </a:lnTo>
                  <a:lnTo>
                    <a:pt x="3161" y="217"/>
                  </a:lnTo>
                  <a:lnTo>
                    <a:pt x="3192" y="202"/>
                  </a:lnTo>
                  <a:lnTo>
                    <a:pt x="3219" y="187"/>
                  </a:lnTo>
                  <a:lnTo>
                    <a:pt x="3240" y="175"/>
                  </a:lnTo>
                  <a:lnTo>
                    <a:pt x="3258" y="165"/>
                  </a:lnTo>
                  <a:lnTo>
                    <a:pt x="3271" y="158"/>
                  </a:lnTo>
                  <a:lnTo>
                    <a:pt x="3278" y="152"/>
                  </a:lnTo>
                  <a:lnTo>
                    <a:pt x="3281" y="151"/>
                  </a:lnTo>
                  <a:lnTo>
                    <a:pt x="3442" y="661"/>
                  </a:lnTo>
                  <a:lnTo>
                    <a:pt x="3464" y="730"/>
                  </a:lnTo>
                  <a:lnTo>
                    <a:pt x="3536" y="525"/>
                  </a:lnTo>
                  <a:lnTo>
                    <a:pt x="3512" y="489"/>
                  </a:lnTo>
                  <a:lnTo>
                    <a:pt x="3493" y="457"/>
                  </a:lnTo>
                  <a:lnTo>
                    <a:pt x="3480" y="427"/>
                  </a:lnTo>
                  <a:lnTo>
                    <a:pt x="3472" y="401"/>
                  </a:lnTo>
                  <a:lnTo>
                    <a:pt x="3468" y="379"/>
                  </a:lnTo>
                  <a:lnTo>
                    <a:pt x="3466" y="360"/>
                  </a:lnTo>
                  <a:lnTo>
                    <a:pt x="3470" y="344"/>
                  </a:lnTo>
                  <a:lnTo>
                    <a:pt x="3476" y="329"/>
                  </a:lnTo>
                  <a:lnTo>
                    <a:pt x="3484" y="317"/>
                  </a:lnTo>
                  <a:lnTo>
                    <a:pt x="3494" y="307"/>
                  </a:lnTo>
                  <a:lnTo>
                    <a:pt x="3505" y="301"/>
                  </a:lnTo>
                  <a:lnTo>
                    <a:pt x="3517" y="294"/>
                  </a:lnTo>
                  <a:lnTo>
                    <a:pt x="3531" y="290"/>
                  </a:lnTo>
                  <a:lnTo>
                    <a:pt x="3543" y="287"/>
                  </a:lnTo>
                  <a:lnTo>
                    <a:pt x="3554" y="284"/>
                  </a:lnTo>
                  <a:lnTo>
                    <a:pt x="3564" y="283"/>
                  </a:lnTo>
                  <a:lnTo>
                    <a:pt x="3574" y="283"/>
                  </a:lnTo>
                  <a:lnTo>
                    <a:pt x="3579" y="283"/>
                  </a:lnTo>
                  <a:lnTo>
                    <a:pt x="3583" y="283"/>
                  </a:lnTo>
                  <a:lnTo>
                    <a:pt x="3590" y="283"/>
                  </a:lnTo>
                  <a:lnTo>
                    <a:pt x="3598" y="283"/>
                  </a:lnTo>
                  <a:lnTo>
                    <a:pt x="3609" y="284"/>
                  </a:lnTo>
                  <a:lnTo>
                    <a:pt x="3621" y="287"/>
                  </a:lnTo>
                  <a:lnTo>
                    <a:pt x="3633" y="290"/>
                  </a:lnTo>
                  <a:lnTo>
                    <a:pt x="3645" y="294"/>
                  </a:lnTo>
                  <a:lnTo>
                    <a:pt x="3657" y="301"/>
                  </a:lnTo>
                  <a:lnTo>
                    <a:pt x="3669" y="307"/>
                  </a:lnTo>
                  <a:lnTo>
                    <a:pt x="3679" y="317"/>
                  </a:lnTo>
                  <a:lnTo>
                    <a:pt x="3687" y="329"/>
                  </a:lnTo>
                  <a:lnTo>
                    <a:pt x="3693" y="344"/>
                  </a:lnTo>
                  <a:lnTo>
                    <a:pt x="3696" y="360"/>
                  </a:lnTo>
                  <a:lnTo>
                    <a:pt x="3696" y="379"/>
                  </a:lnTo>
                  <a:lnTo>
                    <a:pt x="3692" y="401"/>
                  </a:lnTo>
                  <a:lnTo>
                    <a:pt x="3684" y="427"/>
                  </a:lnTo>
                  <a:lnTo>
                    <a:pt x="3671" y="457"/>
                  </a:lnTo>
                  <a:lnTo>
                    <a:pt x="3652" y="489"/>
                  </a:lnTo>
                  <a:lnTo>
                    <a:pt x="3628" y="525"/>
                  </a:lnTo>
                  <a:lnTo>
                    <a:pt x="3699" y="730"/>
                  </a:lnTo>
                  <a:lnTo>
                    <a:pt x="3720" y="661"/>
                  </a:lnTo>
                  <a:lnTo>
                    <a:pt x="3882" y="151"/>
                  </a:lnTo>
                  <a:lnTo>
                    <a:pt x="3884" y="152"/>
                  </a:lnTo>
                  <a:lnTo>
                    <a:pt x="3894" y="158"/>
                  </a:lnTo>
                  <a:lnTo>
                    <a:pt x="3909" y="167"/>
                  </a:lnTo>
                  <a:lnTo>
                    <a:pt x="3929" y="179"/>
                  </a:lnTo>
                  <a:lnTo>
                    <a:pt x="3956" y="193"/>
                  </a:lnTo>
                  <a:lnTo>
                    <a:pt x="3987" y="210"/>
                  </a:lnTo>
                  <a:lnTo>
                    <a:pt x="4023" y="228"/>
                  </a:lnTo>
                  <a:lnTo>
                    <a:pt x="4065" y="248"/>
                  </a:lnTo>
                  <a:lnTo>
                    <a:pt x="4110" y="268"/>
                  </a:lnTo>
                  <a:lnTo>
                    <a:pt x="4161" y="290"/>
                  </a:lnTo>
                  <a:lnTo>
                    <a:pt x="4215" y="313"/>
                  </a:lnTo>
                  <a:lnTo>
                    <a:pt x="4261" y="331"/>
                  </a:lnTo>
                  <a:lnTo>
                    <a:pt x="4300" y="354"/>
                  </a:lnTo>
                  <a:lnTo>
                    <a:pt x="4332" y="381"/>
                  </a:lnTo>
                  <a:lnTo>
                    <a:pt x="4359" y="411"/>
                  </a:lnTo>
                  <a:lnTo>
                    <a:pt x="4381" y="444"/>
                  </a:lnTo>
                  <a:lnTo>
                    <a:pt x="4398" y="482"/>
                  </a:lnTo>
                  <a:lnTo>
                    <a:pt x="4410" y="525"/>
                  </a:lnTo>
                  <a:lnTo>
                    <a:pt x="4420" y="571"/>
                  </a:lnTo>
                  <a:lnTo>
                    <a:pt x="4425" y="621"/>
                  </a:lnTo>
                  <a:lnTo>
                    <a:pt x="4429" y="676"/>
                  </a:lnTo>
                  <a:lnTo>
                    <a:pt x="4432" y="735"/>
                  </a:lnTo>
                  <a:lnTo>
                    <a:pt x="4432" y="798"/>
                  </a:lnTo>
                  <a:lnTo>
                    <a:pt x="4433" y="867"/>
                  </a:lnTo>
                  <a:lnTo>
                    <a:pt x="4433" y="941"/>
                  </a:lnTo>
                  <a:lnTo>
                    <a:pt x="0" y="941"/>
                  </a:lnTo>
                  <a:lnTo>
                    <a:pt x="1" y="867"/>
                  </a:lnTo>
                  <a:lnTo>
                    <a:pt x="1" y="798"/>
                  </a:lnTo>
                  <a:lnTo>
                    <a:pt x="3" y="735"/>
                  </a:lnTo>
                  <a:lnTo>
                    <a:pt x="5" y="676"/>
                  </a:lnTo>
                  <a:lnTo>
                    <a:pt x="9" y="621"/>
                  </a:lnTo>
                  <a:lnTo>
                    <a:pt x="16" y="571"/>
                  </a:lnTo>
                  <a:lnTo>
                    <a:pt x="26" y="525"/>
                  </a:lnTo>
                  <a:lnTo>
                    <a:pt x="39" y="482"/>
                  </a:lnTo>
                  <a:lnTo>
                    <a:pt x="55" y="444"/>
                  </a:lnTo>
                  <a:lnTo>
                    <a:pt x="77" y="411"/>
                  </a:lnTo>
                  <a:lnTo>
                    <a:pt x="104" y="381"/>
                  </a:lnTo>
                  <a:lnTo>
                    <a:pt x="136" y="354"/>
                  </a:lnTo>
                  <a:lnTo>
                    <a:pt x="175" y="331"/>
                  </a:lnTo>
                  <a:lnTo>
                    <a:pt x="221" y="313"/>
                  </a:lnTo>
                  <a:lnTo>
                    <a:pt x="276" y="291"/>
                  </a:lnTo>
                  <a:lnTo>
                    <a:pt x="325" y="270"/>
                  </a:lnTo>
                  <a:lnTo>
                    <a:pt x="371" y="248"/>
                  </a:lnTo>
                  <a:lnTo>
                    <a:pt x="413" y="229"/>
                  </a:lnTo>
                  <a:lnTo>
                    <a:pt x="449" y="210"/>
                  </a:lnTo>
                  <a:lnTo>
                    <a:pt x="480" y="194"/>
                  </a:lnTo>
                  <a:lnTo>
                    <a:pt x="507" y="179"/>
                  </a:lnTo>
                  <a:lnTo>
                    <a:pt x="527" y="167"/>
                  </a:lnTo>
                  <a:lnTo>
                    <a:pt x="542" y="158"/>
                  </a:lnTo>
                  <a:lnTo>
                    <a:pt x="551" y="152"/>
                  </a:lnTo>
                  <a:lnTo>
                    <a:pt x="554" y="151"/>
                  </a:lnTo>
                  <a:lnTo>
                    <a:pt x="715" y="661"/>
                  </a:lnTo>
                  <a:lnTo>
                    <a:pt x="737" y="730"/>
                  </a:lnTo>
                  <a:lnTo>
                    <a:pt x="809" y="525"/>
                  </a:lnTo>
                  <a:lnTo>
                    <a:pt x="785" y="489"/>
                  </a:lnTo>
                  <a:lnTo>
                    <a:pt x="766" y="457"/>
                  </a:lnTo>
                  <a:lnTo>
                    <a:pt x="753" y="427"/>
                  </a:lnTo>
                  <a:lnTo>
                    <a:pt x="745" y="401"/>
                  </a:lnTo>
                  <a:lnTo>
                    <a:pt x="741" y="379"/>
                  </a:lnTo>
                  <a:lnTo>
                    <a:pt x="740" y="360"/>
                  </a:lnTo>
                  <a:lnTo>
                    <a:pt x="744" y="344"/>
                  </a:lnTo>
                  <a:lnTo>
                    <a:pt x="749" y="329"/>
                  </a:lnTo>
                  <a:lnTo>
                    <a:pt x="757" y="317"/>
                  </a:lnTo>
                  <a:lnTo>
                    <a:pt x="768" y="307"/>
                  </a:lnTo>
                  <a:lnTo>
                    <a:pt x="778" y="301"/>
                  </a:lnTo>
                  <a:lnTo>
                    <a:pt x="791" y="294"/>
                  </a:lnTo>
                  <a:lnTo>
                    <a:pt x="804" y="290"/>
                  </a:lnTo>
                  <a:lnTo>
                    <a:pt x="816" y="287"/>
                  </a:lnTo>
                  <a:lnTo>
                    <a:pt x="827" y="284"/>
                  </a:lnTo>
                  <a:lnTo>
                    <a:pt x="838" y="283"/>
                  </a:lnTo>
                  <a:lnTo>
                    <a:pt x="846" y="283"/>
                  </a:lnTo>
                  <a:lnTo>
                    <a:pt x="852" y="283"/>
                  </a:lnTo>
                  <a:lnTo>
                    <a:pt x="856" y="283"/>
                  </a:lnTo>
                  <a:lnTo>
                    <a:pt x="863" y="283"/>
                  </a:lnTo>
                  <a:lnTo>
                    <a:pt x="871" y="283"/>
                  </a:lnTo>
                  <a:lnTo>
                    <a:pt x="882" y="284"/>
                  </a:lnTo>
                  <a:lnTo>
                    <a:pt x="894" y="287"/>
                  </a:lnTo>
                  <a:lnTo>
                    <a:pt x="906" y="290"/>
                  </a:lnTo>
                  <a:lnTo>
                    <a:pt x="918" y="294"/>
                  </a:lnTo>
                  <a:lnTo>
                    <a:pt x="930" y="301"/>
                  </a:lnTo>
                  <a:lnTo>
                    <a:pt x="943" y="307"/>
                  </a:lnTo>
                  <a:lnTo>
                    <a:pt x="952" y="317"/>
                  </a:lnTo>
                  <a:lnTo>
                    <a:pt x="960" y="329"/>
                  </a:lnTo>
                  <a:lnTo>
                    <a:pt x="967" y="344"/>
                  </a:lnTo>
                  <a:lnTo>
                    <a:pt x="969" y="360"/>
                  </a:lnTo>
                  <a:lnTo>
                    <a:pt x="969" y="379"/>
                  </a:lnTo>
                  <a:lnTo>
                    <a:pt x="965" y="401"/>
                  </a:lnTo>
                  <a:lnTo>
                    <a:pt x="956" y="427"/>
                  </a:lnTo>
                  <a:lnTo>
                    <a:pt x="944" y="457"/>
                  </a:lnTo>
                  <a:lnTo>
                    <a:pt x="925" y="489"/>
                  </a:lnTo>
                  <a:lnTo>
                    <a:pt x="900" y="525"/>
                  </a:lnTo>
                  <a:lnTo>
                    <a:pt x="972" y="730"/>
                  </a:lnTo>
                  <a:lnTo>
                    <a:pt x="994" y="661"/>
                  </a:lnTo>
                  <a:lnTo>
                    <a:pt x="1155" y="151"/>
                  </a:lnTo>
                  <a:lnTo>
                    <a:pt x="1158" y="152"/>
                  </a:lnTo>
                  <a:lnTo>
                    <a:pt x="1166" y="158"/>
                  </a:lnTo>
                  <a:lnTo>
                    <a:pt x="1178" y="165"/>
                  </a:lnTo>
                  <a:lnTo>
                    <a:pt x="1195" y="175"/>
                  </a:lnTo>
                  <a:lnTo>
                    <a:pt x="1217" y="187"/>
                  </a:lnTo>
                  <a:lnTo>
                    <a:pt x="1244" y="202"/>
                  </a:lnTo>
                  <a:lnTo>
                    <a:pt x="1275" y="218"/>
                  </a:lnTo>
                  <a:lnTo>
                    <a:pt x="1310" y="236"/>
                  </a:lnTo>
                  <a:lnTo>
                    <a:pt x="1349" y="253"/>
                  </a:lnTo>
                  <a:lnTo>
                    <a:pt x="1382" y="231"/>
                  </a:lnTo>
                  <a:lnTo>
                    <a:pt x="1420" y="210"/>
                  </a:lnTo>
                  <a:lnTo>
                    <a:pt x="1463" y="193"/>
                  </a:lnTo>
                  <a:lnTo>
                    <a:pt x="1522" y="169"/>
                  </a:lnTo>
                  <a:lnTo>
                    <a:pt x="1578" y="146"/>
                  </a:lnTo>
                  <a:lnTo>
                    <a:pt x="1630" y="123"/>
                  </a:lnTo>
                  <a:lnTo>
                    <a:pt x="1677" y="101"/>
                  </a:lnTo>
                  <a:lnTo>
                    <a:pt x="1718" y="80"/>
                  </a:lnTo>
                  <a:lnTo>
                    <a:pt x="1755" y="61"/>
                  </a:lnTo>
                  <a:lnTo>
                    <a:pt x="1786" y="44"/>
                  </a:lnTo>
                  <a:lnTo>
                    <a:pt x="1812" y="29"/>
                  </a:lnTo>
                  <a:lnTo>
                    <a:pt x="1833" y="18"/>
                  </a:lnTo>
                  <a:lnTo>
                    <a:pt x="1849" y="9"/>
                  </a:lnTo>
                  <a:lnTo>
                    <a:pt x="1857" y="3"/>
                  </a:lnTo>
                  <a:lnTo>
                    <a:pt x="1861"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1" name="Freeform 276">
              <a:extLst>
                <a:ext uri="{FF2B5EF4-FFF2-40B4-BE49-F238E27FC236}">
                  <a16:creationId xmlns="" xmlns:a16="http://schemas.microsoft.com/office/drawing/2014/main" id="{2AEE92B9-61DE-4837-BA86-E50D16FCF017}"/>
                </a:ext>
              </a:extLst>
            </p:cNvPr>
            <p:cNvSpPr>
              <a:spLocks/>
            </p:cNvSpPr>
            <p:nvPr/>
          </p:nvSpPr>
          <p:spPr bwMode="auto">
            <a:xfrm>
              <a:off x="1291" y="3519"/>
              <a:ext cx="300" cy="400"/>
            </a:xfrm>
            <a:custGeom>
              <a:avLst/>
              <a:gdLst>
                <a:gd name="T0" fmla="*/ 510 w 900"/>
                <a:gd name="T1" fmla="*/ 4 h 1198"/>
                <a:gd name="T2" fmla="*/ 581 w 900"/>
                <a:gd name="T3" fmla="*/ 20 h 1198"/>
                <a:gd name="T4" fmla="*/ 640 w 900"/>
                <a:gd name="T5" fmla="*/ 47 h 1198"/>
                <a:gd name="T6" fmla="*/ 694 w 900"/>
                <a:gd name="T7" fmla="*/ 86 h 1198"/>
                <a:gd name="T8" fmla="*/ 728 w 900"/>
                <a:gd name="T9" fmla="*/ 121 h 1198"/>
                <a:gd name="T10" fmla="*/ 744 w 900"/>
                <a:gd name="T11" fmla="*/ 143 h 1198"/>
                <a:gd name="T12" fmla="*/ 747 w 900"/>
                <a:gd name="T13" fmla="*/ 147 h 1198"/>
                <a:gd name="T14" fmla="*/ 757 w 900"/>
                <a:gd name="T15" fmla="*/ 148 h 1198"/>
                <a:gd name="T16" fmla="*/ 778 w 900"/>
                <a:gd name="T17" fmla="*/ 156 h 1198"/>
                <a:gd name="T18" fmla="*/ 800 w 900"/>
                <a:gd name="T19" fmla="*/ 171 h 1198"/>
                <a:gd name="T20" fmla="*/ 826 w 900"/>
                <a:gd name="T21" fmla="*/ 197 h 1198"/>
                <a:gd name="T22" fmla="*/ 849 w 900"/>
                <a:gd name="T23" fmla="*/ 236 h 1198"/>
                <a:gd name="T24" fmla="*/ 865 w 900"/>
                <a:gd name="T25" fmla="*/ 291 h 1198"/>
                <a:gd name="T26" fmla="*/ 874 w 900"/>
                <a:gd name="T27" fmla="*/ 363 h 1198"/>
                <a:gd name="T28" fmla="*/ 869 w 900"/>
                <a:gd name="T29" fmla="*/ 459 h 1198"/>
                <a:gd name="T30" fmla="*/ 856 w 900"/>
                <a:gd name="T31" fmla="*/ 542 h 1198"/>
                <a:gd name="T32" fmla="*/ 856 w 900"/>
                <a:gd name="T33" fmla="*/ 571 h 1198"/>
                <a:gd name="T34" fmla="*/ 874 w 900"/>
                <a:gd name="T35" fmla="*/ 576 h 1198"/>
                <a:gd name="T36" fmla="*/ 889 w 900"/>
                <a:gd name="T37" fmla="*/ 591 h 1198"/>
                <a:gd name="T38" fmla="*/ 899 w 900"/>
                <a:gd name="T39" fmla="*/ 618 h 1198"/>
                <a:gd name="T40" fmla="*/ 897 w 900"/>
                <a:gd name="T41" fmla="*/ 662 h 1198"/>
                <a:gd name="T42" fmla="*/ 884 w 900"/>
                <a:gd name="T43" fmla="*/ 727 h 1198"/>
                <a:gd name="T44" fmla="*/ 860 w 900"/>
                <a:gd name="T45" fmla="*/ 795 h 1198"/>
                <a:gd name="T46" fmla="*/ 838 w 900"/>
                <a:gd name="T47" fmla="*/ 836 h 1198"/>
                <a:gd name="T48" fmla="*/ 818 w 900"/>
                <a:gd name="T49" fmla="*/ 855 h 1198"/>
                <a:gd name="T50" fmla="*/ 802 w 900"/>
                <a:gd name="T51" fmla="*/ 894 h 1198"/>
                <a:gd name="T52" fmla="*/ 772 w 900"/>
                <a:gd name="T53" fmla="*/ 969 h 1198"/>
                <a:gd name="T54" fmla="*/ 727 w 900"/>
                <a:gd name="T55" fmla="*/ 1044 h 1198"/>
                <a:gd name="T56" fmla="*/ 665 w 900"/>
                <a:gd name="T57" fmla="*/ 1110 h 1198"/>
                <a:gd name="T58" fmla="*/ 589 w 900"/>
                <a:gd name="T59" fmla="*/ 1163 h 1198"/>
                <a:gd name="T60" fmla="*/ 498 w 900"/>
                <a:gd name="T61" fmla="*/ 1194 h 1198"/>
                <a:gd name="T62" fmla="*/ 401 w 900"/>
                <a:gd name="T63" fmla="*/ 1194 h 1198"/>
                <a:gd name="T64" fmla="*/ 310 w 900"/>
                <a:gd name="T65" fmla="*/ 1163 h 1198"/>
                <a:gd name="T66" fmla="*/ 233 w 900"/>
                <a:gd name="T67" fmla="*/ 1112 h 1198"/>
                <a:gd name="T68" fmla="*/ 173 w 900"/>
                <a:gd name="T69" fmla="*/ 1044 h 1198"/>
                <a:gd name="T70" fmla="*/ 127 w 900"/>
                <a:gd name="T71" fmla="*/ 970 h 1198"/>
                <a:gd name="T72" fmla="*/ 99 w 900"/>
                <a:gd name="T73" fmla="*/ 894 h 1198"/>
                <a:gd name="T74" fmla="*/ 82 w 900"/>
                <a:gd name="T75" fmla="*/ 855 h 1198"/>
                <a:gd name="T76" fmla="*/ 62 w 900"/>
                <a:gd name="T77" fmla="*/ 837 h 1198"/>
                <a:gd name="T78" fmla="*/ 39 w 900"/>
                <a:gd name="T79" fmla="*/ 797 h 1198"/>
                <a:gd name="T80" fmla="*/ 17 w 900"/>
                <a:gd name="T81" fmla="*/ 727 h 1198"/>
                <a:gd name="T82" fmla="*/ 2 w 900"/>
                <a:gd name="T83" fmla="*/ 662 h 1198"/>
                <a:gd name="T84" fmla="*/ 2 w 900"/>
                <a:gd name="T85" fmla="*/ 618 h 1198"/>
                <a:gd name="T86" fmla="*/ 10 w 900"/>
                <a:gd name="T87" fmla="*/ 591 h 1198"/>
                <a:gd name="T88" fmla="*/ 25 w 900"/>
                <a:gd name="T89" fmla="*/ 576 h 1198"/>
                <a:gd name="T90" fmla="*/ 43 w 900"/>
                <a:gd name="T91" fmla="*/ 571 h 1198"/>
                <a:gd name="T92" fmla="*/ 45 w 900"/>
                <a:gd name="T93" fmla="*/ 544 h 1198"/>
                <a:gd name="T94" fmla="*/ 30 w 900"/>
                <a:gd name="T95" fmla="*/ 468 h 1198"/>
                <a:gd name="T96" fmla="*/ 29 w 900"/>
                <a:gd name="T97" fmla="*/ 377 h 1198"/>
                <a:gd name="T98" fmla="*/ 50 w 900"/>
                <a:gd name="T99" fmla="*/ 289 h 1198"/>
                <a:gd name="T100" fmla="*/ 91 w 900"/>
                <a:gd name="T101" fmla="*/ 211 h 1198"/>
                <a:gd name="T102" fmla="*/ 143 w 900"/>
                <a:gd name="T103" fmla="*/ 148 h 1198"/>
                <a:gd name="T104" fmla="*/ 206 w 900"/>
                <a:gd name="T105" fmla="*/ 92 h 1198"/>
                <a:gd name="T106" fmla="*/ 271 w 900"/>
                <a:gd name="T107" fmla="*/ 47 h 1198"/>
                <a:gd name="T108" fmla="*/ 337 w 900"/>
                <a:gd name="T109" fmla="*/ 18 h 1198"/>
                <a:gd name="T110" fmla="*/ 423 w 900"/>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0" h="1198">
                  <a:moveTo>
                    <a:pt x="468" y="0"/>
                  </a:moveTo>
                  <a:lnTo>
                    <a:pt x="510" y="4"/>
                  </a:lnTo>
                  <a:lnTo>
                    <a:pt x="548" y="11"/>
                  </a:lnTo>
                  <a:lnTo>
                    <a:pt x="581" y="20"/>
                  </a:lnTo>
                  <a:lnTo>
                    <a:pt x="612" y="34"/>
                  </a:lnTo>
                  <a:lnTo>
                    <a:pt x="640" y="47"/>
                  </a:lnTo>
                  <a:lnTo>
                    <a:pt x="670" y="66"/>
                  </a:lnTo>
                  <a:lnTo>
                    <a:pt x="694" y="86"/>
                  </a:lnTo>
                  <a:lnTo>
                    <a:pt x="713" y="105"/>
                  </a:lnTo>
                  <a:lnTo>
                    <a:pt x="728" y="121"/>
                  </a:lnTo>
                  <a:lnTo>
                    <a:pt x="737" y="135"/>
                  </a:lnTo>
                  <a:lnTo>
                    <a:pt x="744" y="143"/>
                  </a:lnTo>
                  <a:lnTo>
                    <a:pt x="745" y="145"/>
                  </a:lnTo>
                  <a:lnTo>
                    <a:pt x="747" y="147"/>
                  </a:lnTo>
                  <a:lnTo>
                    <a:pt x="751" y="147"/>
                  </a:lnTo>
                  <a:lnTo>
                    <a:pt x="757" y="148"/>
                  </a:lnTo>
                  <a:lnTo>
                    <a:pt x="767" y="152"/>
                  </a:lnTo>
                  <a:lnTo>
                    <a:pt x="778" y="156"/>
                  </a:lnTo>
                  <a:lnTo>
                    <a:pt x="788" y="163"/>
                  </a:lnTo>
                  <a:lnTo>
                    <a:pt x="800" y="171"/>
                  </a:lnTo>
                  <a:lnTo>
                    <a:pt x="814" y="182"/>
                  </a:lnTo>
                  <a:lnTo>
                    <a:pt x="826" y="197"/>
                  </a:lnTo>
                  <a:lnTo>
                    <a:pt x="838" y="214"/>
                  </a:lnTo>
                  <a:lnTo>
                    <a:pt x="849" y="236"/>
                  </a:lnTo>
                  <a:lnTo>
                    <a:pt x="858" y="261"/>
                  </a:lnTo>
                  <a:lnTo>
                    <a:pt x="865" y="291"/>
                  </a:lnTo>
                  <a:lnTo>
                    <a:pt x="870" y="324"/>
                  </a:lnTo>
                  <a:lnTo>
                    <a:pt x="874" y="363"/>
                  </a:lnTo>
                  <a:lnTo>
                    <a:pt x="873" y="408"/>
                  </a:lnTo>
                  <a:lnTo>
                    <a:pt x="869" y="459"/>
                  </a:lnTo>
                  <a:lnTo>
                    <a:pt x="862" y="515"/>
                  </a:lnTo>
                  <a:lnTo>
                    <a:pt x="856" y="542"/>
                  </a:lnTo>
                  <a:lnTo>
                    <a:pt x="846" y="572"/>
                  </a:lnTo>
                  <a:lnTo>
                    <a:pt x="856" y="571"/>
                  </a:lnTo>
                  <a:lnTo>
                    <a:pt x="865" y="572"/>
                  </a:lnTo>
                  <a:lnTo>
                    <a:pt x="874" y="576"/>
                  </a:lnTo>
                  <a:lnTo>
                    <a:pt x="882" y="581"/>
                  </a:lnTo>
                  <a:lnTo>
                    <a:pt x="889" y="591"/>
                  </a:lnTo>
                  <a:lnTo>
                    <a:pt x="895" y="603"/>
                  </a:lnTo>
                  <a:lnTo>
                    <a:pt x="899" y="618"/>
                  </a:lnTo>
                  <a:lnTo>
                    <a:pt x="900" y="638"/>
                  </a:lnTo>
                  <a:lnTo>
                    <a:pt x="897" y="662"/>
                  </a:lnTo>
                  <a:lnTo>
                    <a:pt x="892" y="692"/>
                  </a:lnTo>
                  <a:lnTo>
                    <a:pt x="884" y="727"/>
                  </a:lnTo>
                  <a:lnTo>
                    <a:pt x="872" y="764"/>
                  </a:lnTo>
                  <a:lnTo>
                    <a:pt x="860" y="795"/>
                  </a:lnTo>
                  <a:lnTo>
                    <a:pt x="849" y="820"/>
                  </a:lnTo>
                  <a:lnTo>
                    <a:pt x="838" y="836"/>
                  </a:lnTo>
                  <a:lnTo>
                    <a:pt x="827" y="848"/>
                  </a:lnTo>
                  <a:lnTo>
                    <a:pt x="818" y="855"/>
                  </a:lnTo>
                  <a:lnTo>
                    <a:pt x="809" y="856"/>
                  </a:lnTo>
                  <a:lnTo>
                    <a:pt x="802" y="894"/>
                  </a:lnTo>
                  <a:lnTo>
                    <a:pt x="790" y="931"/>
                  </a:lnTo>
                  <a:lnTo>
                    <a:pt x="772" y="969"/>
                  </a:lnTo>
                  <a:lnTo>
                    <a:pt x="752" y="1007"/>
                  </a:lnTo>
                  <a:lnTo>
                    <a:pt x="727" y="1044"/>
                  </a:lnTo>
                  <a:lnTo>
                    <a:pt x="698" y="1078"/>
                  </a:lnTo>
                  <a:lnTo>
                    <a:pt x="665" y="1110"/>
                  </a:lnTo>
                  <a:lnTo>
                    <a:pt x="628" y="1138"/>
                  </a:lnTo>
                  <a:lnTo>
                    <a:pt x="589" y="1163"/>
                  </a:lnTo>
                  <a:lnTo>
                    <a:pt x="546" y="1181"/>
                  </a:lnTo>
                  <a:lnTo>
                    <a:pt x="498" y="1194"/>
                  </a:lnTo>
                  <a:lnTo>
                    <a:pt x="450" y="1198"/>
                  </a:lnTo>
                  <a:lnTo>
                    <a:pt x="401" y="1194"/>
                  </a:lnTo>
                  <a:lnTo>
                    <a:pt x="353" y="1181"/>
                  </a:lnTo>
                  <a:lnTo>
                    <a:pt x="310" y="1163"/>
                  </a:lnTo>
                  <a:lnTo>
                    <a:pt x="269" y="1140"/>
                  </a:lnTo>
                  <a:lnTo>
                    <a:pt x="233" y="1112"/>
                  </a:lnTo>
                  <a:lnTo>
                    <a:pt x="201" y="1079"/>
                  </a:lnTo>
                  <a:lnTo>
                    <a:pt x="173" y="1044"/>
                  </a:lnTo>
                  <a:lnTo>
                    <a:pt x="147" y="1008"/>
                  </a:lnTo>
                  <a:lnTo>
                    <a:pt x="127" y="970"/>
                  </a:lnTo>
                  <a:lnTo>
                    <a:pt x="111" y="931"/>
                  </a:lnTo>
                  <a:lnTo>
                    <a:pt x="99" y="894"/>
                  </a:lnTo>
                  <a:lnTo>
                    <a:pt x="91" y="856"/>
                  </a:lnTo>
                  <a:lnTo>
                    <a:pt x="82" y="855"/>
                  </a:lnTo>
                  <a:lnTo>
                    <a:pt x="72" y="848"/>
                  </a:lnTo>
                  <a:lnTo>
                    <a:pt x="62" y="837"/>
                  </a:lnTo>
                  <a:lnTo>
                    <a:pt x="52" y="820"/>
                  </a:lnTo>
                  <a:lnTo>
                    <a:pt x="39" y="797"/>
                  </a:lnTo>
                  <a:lnTo>
                    <a:pt x="29" y="766"/>
                  </a:lnTo>
                  <a:lnTo>
                    <a:pt x="17" y="727"/>
                  </a:lnTo>
                  <a:lnTo>
                    <a:pt x="7" y="692"/>
                  </a:lnTo>
                  <a:lnTo>
                    <a:pt x="2" y="662"/>
                  </a:lnTo>
                  <a:lnTo>
                    <a:pt x="0" y="638"/>
                  </a:lnTo>
                  <a:lnTo>
                    <a:pt x="2" y="618"/>
                  </a:lnTo>
                  <a:lnTo>
                    <a:pt x="4" y="603"/>
                  </a:lnTo>
                  <a:lnTo>
                    <a:pt x="10" y="591"/>
                  </a:lnTo>
                  <a:lnTo>
                    <a:pt x="17" y="581"/>
                  </a:lnTo>
                  <a:lnTo>
                    <a:pt x="25" y="576"/>
                  </a:lnTo>
                  <a:lnTo>
                    <a:pt x="34" y="572"/>
                  </a:lnTo>
                  <a:lnTo>
                    <a:pt x="43" y="571"/>
                  </a:lnTo>
                  <a:lnTo>
                    <a:pt x="54" y="572"/>
                  </a:lnTo>
                  <a:lnTo>
                    <a:pt x="45" y="544"/>
                  </a:lnTo>
                  <a:lnTo>
                    <a:pt x="38" y="515"/>
                  </a:lnTo>
                  <a:lnTo>
                    <a:pt x="30" y="468"/>
                  </a:lnTo>
                  <a:lnTo>
                    <a:pt x="27" y="423"/>
                  </a:lnTo>
                  <a:lnTo>
                    <a:pt x="29" y="377"/>
                  </a:lnTo>
                  <a:lnTo>
                    <a:pt x="37" y="334"/>
                  </a:lnTo>
                  <a:lnTo>
                    <a:pt x="50" y="289"/>
                  </a:lnTo>
                  <a:lnTo>
                    <a:pt x="69" y="249"/>
                  </a:lnTo>
                  <a:lnTo>
                    <a:pt x="91" y="211"/>
                  </a:lnTo>
                  <a:lnTo>
                    <a:pt x="116" y="178"/>
                  </a:lnTo>
                  <a:lnTo>
                    <a:pt x="143" y="148"/>
                  </a:lnTo>
                  <a:lnTo>
                    <a:pt x="174" y="118"/>
                  </a:lnTo>
                  <a:lnTo>
                    <a:pt x="206" y="92"/>
                  </a:lnTo>
                  <a:lnTo>
                    <a:pt x="241" y="67"/>
                  </a:lnTo>
                  <a:lnTo>
                    <a:pt x="271" y="47"/>
                  </a:lnTo>
                  <a:lnTo>
                    <a:pt x="303" y="31"/>
                  </a:lnTo>
                  <a:lnTo>
                    <a:pt x="337" y="18"/>
                  </a:lnTo>
                  <a:lnTo>
                    <a:pt x="378" y="5"/>
                  </a:lnTo>
                  <a:lnTo>
                    <a:pt x="423" y="3"/>
                  </a:lnTo>
                  <a:lnTo>
                    <a:pt x="468"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2" name="Freeform 277">
              <a:extLst>
                <a:ext uri="{FF2B5EF4-FFF2-40B4-BE49-F238E27FC236}">
                  <a16:creationId xmlns="" xmlns:a16="http://schemas.microsoft.com/office/drawing/2014/main" id="{1EE6B0F6-1E96-4ABC-BB41-7BFA7E3D697D}"/>
                </a:ext>
              </a:extLst>
            </p:cNvPr>
            <p:cNvSpPr>
              <a:spLocks/>
            </p:cNvSpPr>
            <p:nvPr/>
          </p:nvSpPr>
          <p:spPr bwMode="auto">
            <a:xfrm>
              <a:off x="383" y="3519"/>
              <a:ext cx="300" cy="400"/>
            </a:xfrm>
            <a:custGeom>
              <a:avLst/>
              <a:gdLst>
                <a:gd name="T0" fmla="*/ 508 w 898"/>
                <a:gd name="T1" fmla="*/ 4 h 1198"/>
                <a:gd name="T2" fmla="*/ 581 w 898"/>
                <a:gd name="T3" fmla="*/ 20 h 1198"/>
                <a:gd name="T4" fmla="*/ 638 w 898"/>
                <a:gd name="T5" fmla="*/ 47 h 1198"/>
                <a:gd name="T6" fmla="*/ 694 w 898"/>
                <a:gd name="T7" fmla="*/ 86 h 1198"/>
                <a:gd name="T8" fmla="*/ 727 w 898"/>
                <a:gd name="T9" fmla="*/ 121 h 1198"/>
                <a:gd name="T10" fmla="*/ 742 w 898"/>
                <a:gd name="T11" fmla="*/ 143 h 1198"/>
                <a:gd name="T12" fmla="*/ 746 w 898"/>
                <a:gd name="T13" fmla="*/ 147 h 1198"/>
                <a:gd name="T14" fmla="*/ 757 w 898"/>
                <a:gd name="T15" fmla="*/ 148 h 1198"/>
                <a:gd name="T16" fmla="*/ 776 w 898"/>
                <a:gd name="T17" fmla="*/ 156 h 1198"/>
                <a:gd name="T18" fmla="*/ 800 w 898"/>
                <a:gd name="T19" fmla="*/ 171 h 1198"/>
                <a:gd name="T20" fmla="*/ 824 w 898"/>
                <a:gd name="T21" fmla="*/ 197 h 1198"/>
                <a:gd name="T22" fmla="*/ 847 w 898"/>
                <a:gd name="T23" fmla="*/ 236 h 1198"/>
                <a:gd name="T24" fmla="*/ 864 w 898"/>
                <a:gd name="T25" fmla="*/ 291 h 1198"/>
                <a:gd name="T26" fmla="*/ 872 w 898"/>
                <a:gd name="T27" fmla="*/ 363 h 1198"/>
                <a:gd name="T28" fmla="*/ 868 w 898"/>
                <a:gd name="T29" fmla="*/ 459 h 1198"/>
                <a:gd name="T30" fmla="*/ 854 w 898"/>
                <a:gd name="T31" fmla="*/ 542 h 1198"/>
                <a:gd name="T32" fmla="*/ 855 w 898"/>
                <a:gd name="T33" fmla="*/ 571 h 1198"/>
                <a:gd name="T34" fmla="*/ 874 w 898"/>
                <a:gd name="T35" fmla="*/ 576 h 1198"/>
                <a:gd name="T36" fmla="*/ 888 w 898"/>
                <a:gd name="T37" fmla="*/ 591 h 1198"/>
                <a:gd name="T38" fmla="*/ 898 w 898"/>
                <a:gd name="T39" fmla="*/ 618 h 1198"/>
                <a:gd name="T40" fmla="*/ 897 w 898"/>
                <a:gd name="T41" fmla="*/ 662 h 1198"/>
                <a:gd name="T42" fmla="*/ 883 w 898"/>
                <a:gd name="T43" fmla="*/ 727 h 1198"/>
                <a:gd name="T44" fmla="*/ 859 w 898"/>
                <a:gd name="T45" fmla="*/ 795 h 1198"/>
                <a:gd name="T46" fmla="*/ 837 w 898"/>
                <a:gd name="T47" fmla="*/ 836 h 1198"/>
                <a:gd name="T48" fmla="*/ 817 w 898"/>
                <a:gd name="T49" fmla="*/ 855 h 1198"/>
                <a:gd name="T50" fmla="*/ 800 w 898"/>
                <a:gd name="T51" fmla="*/ 894 h 1198"/>
                <a:gd name="T52" fmla="*/ 772 w 898"/>
                <a:gd name="T53" fmla="*/ 969 h 1198"/>
                <a:gd name="T54" fmla="*/ 726 w 898"/>
                <a:gd name="T55" fmla="*/ 1044 h 1198"/>
                <a:gd name="T56" fmla="*/ 664 w 898"/>
                <a:gd name="T57" fmla="*/ 1110 h 1198"/>
                <a:gd name="T58" fmla="*/ 589 w 898"/>
                <a:gd name="T59" fmla="*/ 1163 h 1198"/>
                <a:gd name="T60" fmla="*/ 497 w 898"/>
                <a:gd name="T61" fmla="*/ 1194 h 1198"/>
                <a:gd name="T62" fmla="*/ 399 w 898"/>
                <a:gd name="T63" fmla="*/ 1194 h 1198"/>
                <a:gd name="T64" fmla="*/ 309 w 898"/>
                <a:gd name="T65" fmla="*/ 1163 h 1198"/>
                <a:gd name="T66" fmla="*/ 232 w 898"/>
                <a:gd name="T67" fmla="*/ 1112 h 1198"/>
                <a:gd name="T68" fmla="*/ 170 w 898"/>
                <a:gd name="T69" fmla="*/ 1044 h 1198"/>
                <a:gd name="T70" fmla="*/ 126 w 898"/>
                <a:gd name="T71" fmla="*/ 970 h 1198"/>
                <a:gd name="T72" fmla="*/ 98 w 898"/>
                <a:gd name="T73" fmla="*/ 894 h 1198"/>
                <a:gd name="T74" fmla="*/ 80 w 898"/>
                <a:gd name="T75" fmla="*/ 855 h 1198"/>
                <a:gd name="T76" fmla="*/ 60 w 898"/>
                <a:gd name="T77" fmla="*/ 836 h 1198"/>
                <a:gd name="T78" fmla="*/ 39 w 898"/>
                <a:gd name="T79" fmla="*/ 795 h 1198"/>
                <a:gd name="T80" fmla="*/ 15 w 898"/>
                <a:gd name="T81" fmla="*/ 727 h 1198"/>
                <a:gd name="T82" fmla="*/ 1 w 898"/>
                <a:gd name="T83" fmla="*/ 663 h 1198"/>
                <a:gd name="T84" fmla="*/ 0 w 898"/>
                <a:gd name="T85" fmla="*/ 619 h 1198"/>
                <a:gd name="T86" fmla="*/ 9 w 898"/>
                <a:gd name="T87" fmla="*/ 591 h 1198"/>
                <a:gd name="T88" fmla="*/ 24 w 898"/>
                <a:gd name="T89" fmla="*/ 577 h 1198"/>
                <a:gd name="T90" fmla="*/ 43 w 898"/>
                <a:gd name="T91" fmla="*/ 572 h 1198"/>
                <a:gd name="T92" fmla="*/ 43 w 898"/>
                <a:gd name="T93" fmla="*/ 544 h 1198"/>
                <a:gd name="T94" fmla="*/ 29 w 898"/>
                <a:gd name="T95" fmla="*/ 468 h 1198"/>
                <a:gd name="T96" fmla="*/ 28 w 898"/>
                <a:gd name="T97" fmla="*/ 378 h 1198"/>
                <a:gd name="T98" fmla="*/ 49 w 898"/>
                <a:gd name="T99" fmla="*/ 291 h 1198"/>
                <a:gd name="T100" fmla="*/ 90 w 898"/>
                <a:gd name="T101" fmla="*/ 213 h 1198"/>
                <a:gd name="T102" fmla="*/ 142 w 898"/>
                <a:gd name="T103" fmla="*/ 149 h 1198"/>
                <a:gd name="T104" fmla="*/ 205 w 898"/>
                <a:gd name="T105" fmla="*/ 92 h 1198"/>
                <a:gd name="T106" fmla="*/ 270 w 898"/>
                <a:gd name="T107" fmla="*/ 49 h 1198"/>
                <a:gd name="T108" fmla="*/ 335 w 898"/>
                <a:gd name="T109" fmla="*/ 19 h 1198"/>
                <a:gd name="T110" fmla="*/ 421 w 898"/>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8" h="1198">
                  <a:moveTo>
                    <a:pt x="466" y="0"/>
                  </a:moveTo>
                  <a:lnTo>
                    <a:pt x="508" y="4"/>
                  </a:lnTo>
                  <a:lnTo>
                    <a:pt x="546" y="11"/>
                  </a:lnTo>
                  <a:lnTo>
                    <a:pt x="581" y="20"/>
                  </a:lnTo>
                  <a:lnTo>
                    <a:pt x="612" y="34"/>
                  </a:lnTo>
                  <a:lnTo>
                    <a:pt x="638" y="47"/>
                  </a:lnTo>
                  <a:lnTo>
                    <a:pt x="668" y="66"/>
                  </a:lnTo>
                  <a:lnTo>
                    <a:pt x="694" y="86"/>
                  </a:lnTo>
                  <a:lnTo>
                    <a:pt x="712" y="105"/>
                  </a:lnTo>
                  <a:lnTo>
                    <a:pt x="727" y="121"/>
                  </a:lnTo>
                  <a:lnTo>
                    <a:pt x="737" y="135"/>
                  </a:lnTo>
                  <a:lnTo>
                    <a:pt x="742" y="143"/>
                  </a:lnTo>
                  <a:lnTo>
                    <a:pt x="745" y="145"/>
                  </a:lnTo>
                  <a:lnTo>
                    <a:pt x="746" y="147"/>
                  </a:lnTo>
                  <a:lnTo>
                    <a:pt x="750" y="147"/>
                  </a:lnTo>
                  <a:lnTo>
                    <a:pt x="757" y="148"/>
                  </a:lnTo>
                  <a:lnTo>
                    <a:pt x="766" y="152"/>
                  </a:lnTo>
                  <a:lnTo>
                    <a:pt x="776" y="156"/>
                  </a:lnTo>
                  <a:lnTo>
                    <a:pt x="788" y="163"/>
                  </a:lnTo>
                  <a:lnTo>
                    <a:pt x="800" y="171"/>
                  </a:lnTo>
                  <a:lnTo>
                    <a:pt x="812" y="182"/>
                  </a:lnTo>
                  <a:lnTo>
                    <a:pt x="824" y="197"/>
                  </a:lnTo>
                  <a:lnTo>
                    <a:pt x="836" y="214"/>
                  </a:lnTo>
                  <a:lnTo>
                    <a:pt x="847" y="236"/>
                  </a:lnTo>
                  <a:lnTo>
                    <a:pt x="856" y="261"/>
                  </a:lnTo>
                  <a:lnTo>
                    <a:pt x="864" y="291"/>
                  </a:lnTo>
                  <a:lnTo>
                    <a:pt x="870" y="324"/>
                  </a:lnTo>
                  <a:lnTo>
                    <a:pt x="872" y="363"/>
                  </a:lnTo>
                  <a:lnTo>
                    <a:pt x="872" y="408"/>
                  </a:lnTo>
                  <a:lnTo>
                    <a:pt x="868" y="459"/>
                  </a:lnTo>
                  <a:lnTo>
                    <a:pt x="860" y="515"/>
                  </a:lnTo>
                  <a:lnTo>
                    <a:pt x="854" y="542"/>
                  </a:lnTo>
                  <a:lnTo>
                    <a:pt x="845" y="572"/>
                  </a:lnTo>
                  <a:lnTo>
                    <a:pt x="855" y="571"/>
                  </a:lnTo>
                  <a:lnTo>
                    <a:pt x="864" y="572"/>
                  </a:lnTo>
                  <a:lnTo>
                    <a:pt x="874" y="576"/>
                  </a:lnTo>
                  <a:lnTo>
                    <a:pt x="882" y="581"/>
                  </a:lnTo>
                  <a:lnTo>
                    <a:pt x="888" y="591"/>
                  </a:lnTo>
                  <a:lnTo>
                    <a:pt x="894" y="603"/>
                  </a:lnTo>
                  <a:lnTo>
                    <a:pt x="898" y="618"/>
                  </a:lnTo>
                  <a:lnTo>
                    <a:pt x="898" y="638"/>
                  </a:lnTo>
                  <a:lnTo>
                    <a:pt x="897" y="662"/>
                  </a:lnTo>
                  <a:lnTo>
                    <a:pt x="891" y="692"/>
                  </a:lnTo>
                  <a:lnTo>
                    <a:pt x="883" y="727"/>
                  </a:lnTo>
                  <a:lnTo>
                    <a:pt x="871" y="764"/>
                  </a:lnTo>
                  <a:lnTo>
                    <a:pt x="859" y="795"/>
                  </a:lnTo>
                  <a:lnTo>
                    <a:pt x="848" y="820"/>
                  </a:lnTo>
                  <a:lnTo>
                    <a:pt x="837" y="836"/>
                  </a:lnTo>
                  <a:lnTo>
                    <a:pt x="827" y="848"/>
                  </a:lnTo>
                  <a:lnTo>
                    <a:pt x="817" y="855"/>
                  </a:lnTo>
                  <a:lnTo>
                    <a:pt x="808" y="856"/>
                  </a:lnTo>
                  <a:lnTo>
                    <a:pt x="800" y="894"/>
                  </a:lnTo>
                  <a:lnTo>
                    <a:pt x="788" y="931"/>
                  </a:lnTo>
                  <a:lnTo>
                    <a:pt x="772" y="969"/>
                  </a:lnTo>
                  <a:lnTo>
                    <a:pt x="750" y="1007"/>
                  </a:lnTo>
                  <a:lnTo>
                    <a:pt x="726" y="1044"/>
                  </a:lnTo>
                  <a:lnTo>
                    <a:pt x="696" y="1078"/>
                  </a:lnTo>
                  <a:lnTo>
                    <a:pt x="664" y="1110"/>
                  </a:lnTo>
                  <a:lnTo>
                    <a:pt x="628" y="1138"/>
                  </a:lnTo>
                  <a:lnTo>
                    <a:pt x="589" y="1163"/>
                  </a:lnTo>
                  <a:lnTo>
                    <a:pt x="544" y="1181"/>
                  </a:lnTo>
                  <a:lnTo>
                    <a:pt x="497" y="1194"/>
                  </a:lnTo>
                  <a:lnTo>
                    <a:pt x="447" y="1198"/>
                  </a:lnTo>
                  <a:lnTo>
                    <a:pt x="399" y="1194"/>
                  </a:lnTo>
                  <a:lnTo>
                    <a:pt x="352" y="1181"/>
                  </a:lnTo>
                  <a:lnTo>
                    <a:pt x="309" y="1163"/>
                  </a:lnTo>
                  <a:lnTo>
                    <a:pt x="269" y="1140"/>
                  </a:lnTo>
                  <a:lnTo>
                    <a:pt x="232" y="1112"/>
                  </a:lnTo>
                  <a:lnTo>
                    <a:pt x="200" y="1079"/>
                  </a:lnTo>
                  <a:lnTo>
                    <a:pt x="170" y="1044"/>
                  </a:lnTo>
                  <a:lnTo>
                    <a:pt x="146" y="1008"/>
                  </a:lnTo>
                  <a:lnTo>
                    <a:pt x="126" y="970"/>
                  </a:lnTo>
                  <a:lnTo>
                    <a:pt x="110" y="931"/>
                  </a:lnTo>
                  <a:lnTo>
                    <a:pt x="98" y="894"/>
                  </a:lnTo>
                  <a:lnTo>
                    <a:pt x="90" y="856"/>
                  </a:lnTo>
                  <a:lnTo>
                    <a:pt x="80" y="855"/>
                  </a:lnTo>
                  <a:lnTo>
                    <a:pt x="71" y="848"/>
                  </a:lnTo>
                  <a:lnTo>
                    <a:pt x="60" y="836"/>
                  </a:lnTo>
                  <a:lnTo>
                    <a:pt x="49" y="820"/>
                  </a:lnTo>
                  <a:lnTo>
                    <a:pt x="39" y="795"/>
                  </a:lnTo>
                  <a:lnTo>
                    <a:pt x="27" y="766"/>
                  </a:lnTo>
                  <a:lnTo>
                    <a:pt x="15" y="727"/>
                  </a:lnTo>
                  <a:lnTo>
                    <a:pt x="6" y="693"/>
                  </a:lnTo>
                  <a:lnTo>
                    <a:pt x="1" y="663"/>
                  </a:lnTo>
                  <a:lnTo>
                    <a:pt x="0" y="639"/>
                  </a:lnTo>
                  <a:lnTo>
                    <a:pt x="0" y="619"/>
                  </a:lnTo>
                  <a:lnTo>
                    <a:pt x="4" y="603"/>
                  </a:lnTo>
                  <a:lnTo>
                    <a:pt x="9" y="591"/>
                  </a:lnTo>
                  <a:lnTo>
                    <a:pt x="16" y="583"/>
                  </a:lnTo>
                  <a:lnTo>
                    <a:pt x="24" y="577"/>
                  </a:lnTo>
                  <a:lnTo>
                    <a:pt x="33" y="573"/>
                  </a:lnTo>
                  <a:lnTo>
                    <a:pt x="43" y="572"/>
                  </a:lnTo>
                  <a:lnTo>
                    <a:pt x="52" y="572"/>
                  </a:lnTo>
                  <a:lnTo>
                    <a:pt x="43" y="544"/>
                  </a:lnTo>
                  <a:lnTo>
                    <a:pt x="37" y="515"/>
                  </a:lnTo>
                  <a:lnTo>
                    <a:pt x="29" y="468"/>
                  </a:lnTo>
                  <a:lnTo>
                    <a:pt x="25" y="423"/>
                  </a:lnTo>
                  <a:lnTo>
                    <a:pt x="28" y="378"/>
                  </a:lnTo>
                  <a:lnTo>
                    <a:pt x="36" y="335"/>
                  </a:lnTo>
                  <a:lnTo>
                    <a:pt x="49" y="291"/>
                  </a:lnTo>
                  <a:lnTo>
                    <a:pt x="67" y="250"/>
                  </a:lnTo>
                  <a:lnTo>
                    <a:pt x="90" y="213"/>
                  </a:lnTo>
                  <a:lnTo>
                    <a:pt x="114" y="179"/>
                  </a:lnTo>
                  <a:lnTo>
                    <a:pt x="142" y="149"/>
                  </a:lnTo>
                  <a:lnTo>
                    <a:pt x="173" y="118"/>
                  </a:lnTo>
                  <a:lnTo>
                    <a:pt x="205" y="92"/>
                  </a:lnTo>
                  <a:lnTo>
                    <a:pt x="240" y="67"/>
                  </a:lnTo>
                  <a:lnTo>
                    <a:pt x="270" y="49"/>
                  </a:lnTo>
                  <a:lnTo>
                    <a:pt x="301" y="32"/>
                  </a:lnTo>
                  <a:lnTo>
                    <a:pt x="335" y="19"/>
                  </a:lnTo>
                  <a:lnTo>
                    <a:pt x="376" y="8"/>
                  </a:lnTo>
                  <a:lnTo>
                    <a:pt x="421" y="3"/>
                  </a:lnTo>
                  <a:lnTo>
                    <a:pt x="466"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3" name="Freeform 278">
              <a:extLst>
                <a:ext uri="{FF2B5EF4-FFF2-40B4-BE49-F238E27FC236}">
                  <a16:creationId xmlns="" xmlns:a16="http://schemas.microsoft.com/office/drawing/2014/main" id="{FBDBB02F-A335-4C80-9D5C-253BE182319E}"/>
                </a:ext>
              </a:extLst>
            </p:cNvPr>
            <p:cNvSpPr>
              <a:spLocks/>
            </p:cNvSpPr>
            <p:nvPr/>
          </p:nvSpPr>
          <p:spPr bwMode="auto">
            <a:xfrm>
              <a:off x="809" y="3394"/>
              <a:ext cx="356" cy="476"/>
            </a:xfrm>
            <a:custGeom>
              <a:avLst/>
              <a:gdLst>
                <a:gd name="T0" fmla="*/ 591 w 1070"/>
                <a:gd name="T1" fmla="*/ 2 h 1428"/>
                <a:gd name="T2" fmla="*/ 668 w 1070"/>
                <a:gd name="T3" fmla="*/ 16 h 1428"/>
                <a:gd name="T4" fmla="*/ 732 w 1070"/>
                <a:gd name="T5" fmla="*/ 42 h 1428"/>
                <a:gd name="T6" fmla="*/ 792 w 1070"/>
                <a:gd name="T7" fmla="*/ 77 h 1428"/>
                <a:gd name="T8" fmla="*/ 840 w 1070"/>
                <a:gd name="T9" fmla="*/ 116 h 1428"/>
                <a:gd name="T10" fmla="*/ 871 w 1070"/>
                <a:gd name="T11" fmla="*/ 151 h 1428"/>
                <a:gd name="T12" fmla="*/ 884 w 1070"/>
                <a:gd name="T13" fmla="*/ 171 h 1428"/>
                <a:gd name="T14" fmla="*/ 887 w 1070"/>
                <a:gd name="T15" fmla="*/ 174 h 1428"/>
                <a:gd name="T16" fmla="*/ 899 w 1070"/>
                <a:gd name="T17" fmla="*/ 177 h 1428"/>
                <a:gd name="T18" fmla="*/ 918 w 1070"/>
                <a:gd name="T19" fmla="*/ 182 h 1428"/>
                <a:gd name="T20" fmla="*/ 942 w 1070"/>
                <a:gd name="T21" fmla="*/ 197 h 1428"/>
                <a:gd name="T22" fmla="*/ 969 w 1070"/>
                <a:gd name="T23" fmla="*/ 220 h 1428"/>
                <a:gd name="T24" fmla="*/ 995 w 1070"/>
                <a:gd name="T25" fmla="*/ 253 h 1428"/>
                <a:gd name="T26" fmla="*/ 1018 w 1070"/>
                <a:gd name="T27" fmla="*/ 302 h 1428"/>
                <a:gd name="T28" fmla="*/ 1032 w 1070"/>
                <a:gd name="T29" fmla="*/ 365 h 1428"/>
                <a:gd name="T30" fmla="*/ 1039 w 1070"/>
                <a:gd name="T31" fmla="*/ 448 h 1428"/>
                <a:gd name="T32" fmla="*/ 1034 w 1070"/>
                <a:gd name="T33" fmla="*/ 552 h 1428"/>
                <a:gd name="T34" fmla="*/ 1016 w 1070"/>
                <a:gd name="T35" fmla="*/ 646 h 1428"/>
                <a:gd name="T36" fmla="*/ 1018 w 1070"/>
                <a:gd name="T37" fmla="*/ 680 h 1428"/>
                <a:gd name="T38" fmla="*/ 1038 w 1070"/>
                <a:gd name="T39" fmla="*/ 684 h 1428"/>
                <a:gd name="T40" fmla="*/ 1055 w 1070"/>
                <a:gd name="T41" fmla="*/ 699 h 1428"/>
                <a:gd name="T42" fmla="*/ 1066 w 1070"/>
                <a:gd name="T43" fmla="*/ 724 h 1428"/>
                <a:gd name="T44" fmla="*/ 1070 w 1070"/>
                <a:gd name="T45" fmla="*/ 766 h 1428"/>
                <a:gd name="T46" fmla="*/ 1061 w 1070"/>
                <a:gd name="T47" fmla="*/ 827 h 1428"/>
                <a:gd name="T48" fmla="*/ 1039 w 1070"/>
                <a:gd name="T49" fmla="*/ 906 h 1428"/>
                <a:gd name="T50" fmla="*/ 1014 w 1070"/>
                <a:gd name="T51" fmla="*/ 966 h 1428"/>
                <a:gd name="T52" fmla="*/ 992 w 1070"/>
                <a:gd name="T53" fmla="*/ 1001 h 1428"/>
                <a:gd name="T54" fmla="*/ 970 w 1070"/>
                <a:gd name="T55" fmla="*/ 1018 h 1428"/>
                <a:gd name="T56" fmla="*/ 953 w 1070"/>
                <a:gd name="T57" fmla="*/ 1061 h 1428"/>
                <a:gd name="T58" fmla="*/ 923 w 1070"/>
                <a:gd name="T59" fmla="*/ 1143 h 1428"/>
                <a:gd name="T60" fmla="*/ 878 w 1070"/>
                <a:gd name="T61" fmla="*/ 1223 h 1428"/>
                <a:gd name="T62" fmla="*/ 816 w 1070"/>
                <a:gd name="T63" fmla="*/ 1299 h 1428"/>
                <a:gd name="T64" fmla="*/ 739 w 1070"/>
                <a:gd name="T65" fmla="*/ 1362 h 1428"/>
                <a:gd name="T66" fmla="*/ 649 w 1070"/>
                <a:gd name="T67" fmla="*/ 1408 h 1428"/>
                <a:gd name="T68" fmla="*/ 558 w 1070"/>
                <a:gd name="T69" fmla="*/ 1427 h 1428"/>
                <a:gd name="T70" fmla="*/ 465 w 1070"/>
                <a:gd name="T71" fmla="*/ 1421 h 1428"/>
                <a:gd name="T72" fmla="*/ 372 w 1070"/>
                <a:gd name="T73" fmla="*/ 1389 h 1428"/>
                <a:gd name="T74" fmla="*/ 287 w 1070"/>
                <a:gd name="T75" fmla="*/ 1334 h 1428"/>
                <a:gd name="T76" fmla="*/ 219 w 1070"/>
                <a:gd name="T77" fmla="*/ 1264 h 1428"/>
                <a:gd name="T78" fmla="*/ 165 w 1070"/>
                <a:gd name="T79" fmla="*/ 1184 h 1428"/>
                <a:gd name="T80" fmla="*/ 127 w 1070"/>
                <a:gd name="T81" fmla="*/ 1102 h 1428"/>
                <a:gd name="T82" fmla="*/ 107 w 1070"/>
                <a:gd name="T83" fmla="*/ 1022 h 1428"/>
                <a:gd name="T84" fmla="*/ 88 w 1070"/>
                <a:gd name="T85" fmla="*/ 1012 h 1428"/>
                <a:gd name="T86" fmla="*/ 66 w 1070"/>
                <a:gd name="T87" fmla="*/ 988 h 1428"/>
                <a:gd name="T88" fmla="*/ 43 w 1070"/>
                <a:gd name="T89" fmla="*/ 941 h 1428"/>
                <a:gd name="T90" fmla="*/ 19 w 1070"/>
                <a:gd name="T91" fmla="*/ 866 h 1428"/>
                <a:gd name="T92" fmla="*/ 2 w 1070"/>
                <a:gd name="T93" fmla="*/ 794 h 1428"/>
                <a:gd name="T94" fmla="*/ 0 w 1070"/>
                <a:gd name="T95" fmla="*/ 744 h 1428"/>
                <a:gd name="T96" fmla="*/ 8 w 1070"/>
                <a:gd name="T97" fmla="*/ 711 h 1428"/>
                <a:gd name="T98" fmla="*/ 23 w 1070"/>
                <a:gd name="T99" fmla="*/ 691 h 1428"/>
                <a:gd name="T100" fmla="*/ 41 w 1070"/>
                <a:gd name="T101" fmla="*/ 683 h 1428"/>
                <a:gd name="T102" fmla="*/ 63 w 1070"/>
                <a:gd name="T103" fmla="*/ 681 h 1428"/>
                <a:gd name="T104" fmla="*/ 45 w 1070"/>
                <a:gd name="T105" fmla="*/ 614 h 1428"/>
                <a:gd name="T106" fmla="*/ 32 w 1070"/>
                <a:gd name="T107" fmla="*/ 504 h 1428"/>
                <a:gd name="T108" fmla="*/ 44 w 1070"/>
                <a:gd name="T109" fmla="*/ 399 h 1428"/>
                <a:gd name="T110" fmla="*/ 74 w 1070"/>
                <a:gd name="T111" fmla="*/ 313 h 1428"/>
                <a:gd name="T112" fmla="*/ 117 w 1070"/>
                <a:gd name="T113" fmla="*/ 238 h 1428"/>
                <a:gd name="T114" fmla="*/ 170 w 1070"/>
                <a:gd name="T115" fmla="*/ 177 h 1428"/>
                <a:gd name="T116" fmla="*/ 246 w 1070"/>
                <a:gd name="T117" fmla="*/ 109 h 1428"/>
                <a:gd name="T118" fmla="*/ 321 w 1070"/>
                <a:gd name="T119" fmla="*/ 58 h 1428"/>
                <a:gd name="T120" fmla="*/ 399 w 1070"/>
                <a:gd name="T121" fmla="*/ 22 h 1428"/>
                <a:gd name="T122" fmla="*/ 466 w 1070"/>
                <a:gd name="T123" fmla="*/ 6 h 1428"/>
                <a:gd name="T124" fmla="*/ 548 w 1070"/>
                <a:gd name="T125"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0" h="1428">
                  <a:moveTo>
                    <a:pt x="548" y="0"/>
                  </a:moveTo>
                  <a:lnTo>
                    <a:pt x="591" y="2"/>
                  </a:lnTo>
                  <a:lnTo>
                    <a:pt x="632" y="8"/>
                  </a:lnTo>
                  <a:lnTo>
                    <a:pt x="668" y="16"/>
                  </a:lnTo>
                  <a:lnTo>
                    <a:pt x="703" y="29"/>
                  </a:lnTo>
                  <a:lnTo>
                    <a:pt x="732" y="42"/>
                  </a:lnTo>
                  <a:lnTo>
                    <a:pt x="761" y="57"/>
                  </a:lnTo>
                  <a:lnTo>
                    <a:pt x="792" y="77"/>
                  </a:lnTo>
                  <a:lnTo>
                    <a:pt x="819" y="97"/>
                  </a:lnTo>
                  <a:lnTo>
                    <a:pt x="840" y="116"/>
                  </a:lnTo>
                  <a:lnTo>
                    <a:pt x="858" y="135"/>
                  </a:lnTo>
                  <a:lnTo>
                    <a:pt x="871" y="151"/>
                  </a:lnTo>
                  <a:lnTo>
                    <a:pt x="879" y="163"/>
                  </a:lnTo>
                  <a:lnTo>
                    <a:pt x="884" y="171"/>
                  </a:lnTo>
                  <a:lnTo>
                    <a:pt x="886" y="174"/>
                  </a:lnTo>
                  <a:lnTo>
                    <a:pt x="887" y="174"/>
                  </a:lnTo>
                  <a:lnTo>
                    <a:pt x="892" y="175"/>
                  </a:lnTo>
                  <a:lnTo>
                    <a:pt x="899" y="177"/>
                  </a:lnTo>
                  <a:lnTo>
                    <a:pt x="907" y="179"/>
                  </a:lnTo>
                  <a:lnTo>
                    <a:pt x="918" y="182"/>
                  </a:lnTo>
                  <a:lnTo>
                    <a:pt x="930" y="189"/>
                  </a:lnTo>
                  <a:lnTo>
                    <a:pt x="942" y="197"/>
                  </a:lnTo>
                  <a:lnTo>
                    <a:pt x="956" y="206"/>
                  </a:lnTo>
                  <a:lnTo>
                    <a:pt x="969" y="220"/>
                  </a:lnTo>
                  <a:lnTo>
                    <a:pt x="983" y="234"/>
                  </a:lnTo>
                  <a:lnTo>
                    <a:pt x="995" y="253"/>
                  </a:lnTo>
                  <a:lnTo>
                    <a:pt x="1007" y="275"/>
                  </a:lnTo>
                  <a:lnTo>
                    <a:pt x="1018" y="302"/>
                  </a:lnTo>
                  <a:lnTo>
                    <a:pt x="1026" y="331"/>
                  </a:lnTo>
                  <a:lnTo>
                    <a:pt x="1032" y="365"/>
                  </a:lnTo>
                  <a:lnTo>
                    <a:pt x="1038" y="404"/>
                  </a:lnTo>
                  <a:lnTo>
                    <a:pt x="1039" y="448"/>
                  </a:lnTo>
                  <a:lnTo>
                    <a:pt x="1038" y="498"/>
                  </a:lnTo>
                  <a:lnTo>
                    <a:pt x="1034" y="552"/>
                  </a:lnTo>
                  <a:lnTo>
                    <a:pt x="1024" y="614"/>
                  </a:lnTo>
                  <a:lnTo>
                    <a:pt x="1016" y="646"/>
                  </a:lnTo>
                  <a:lnTo>
                    <a:pt x="1007" y="681"/>
                  </a:lnTo>
                  <a:lnTo>
                    <a:pt x="1018" y="680"/>
                  </a:lnTo>
                  <a:lnTo>
                    <a:pt x="1027" y="681"/>
                  </a:lnTo>
                  <a:lnTo>
                    <a:pt x="1038" y="684"/>
                  </a:lnTo>
                  <a:lnTo>
                    <a:pt x="1047" y="689"/>
                  </a:lnTo>
                  <a:lnTo>
                    <a:pt x="1055" y="699"/>
                  </a:lnTo>
                  <a:lnTo>
                    <a:pt x="1062" y="709"/>
                  </a:lnTo>
                  <a:lnTo>
                    <a:pt x="1066" y="724"/>
                  </a:lnTo>
                  <a:lnTo>
                    <a:pt x="1069" y="743"/>
                  </a:lnTo>
                  <a:lnTo>
                    <a:pt x="1070" y="766"/>
                  </a:lnTo>
                  <a:lnTo>
                    <a:pt x="1067" y="794"/>
                  </a:lnTo>
                  <a:lnTo>
                    <a:pt x="1061" y="827"/>
                  </a:lnTo>
                  <a:lnTo>
                    <a:pt x="1051" y="864"/>
                  </a:lnTo>
                  <a:lnTo>
                    <a:pt x="1039" y="906"/>
                  </a:lnTo>
                  <a:lnTo>
                    <a:pt x="1026" y="940"/>
                  </a:lnTo>
                  <a:lnTo>
                    <a:pt x="1014" y="966"/>
                  </a:lnTo>
                  <a:lnTo>
                    <a:pt x="1003" y="987"/>
                  </a:lnTo>
                  <a:lnTo>
                    <a:pt x="992" y="1001"/>
                  </a:lnTo>
                  <a:lnTo>
                    <a:pt x="981" y="1012"/>
                  </a:lnTo>
                  <a:lnTo>
                    <a:pt x="970" y="1018"/>
                  </a:lnTo>
                  <a:lnTo>
                    <a:pt x="962" y="1020"/>
                  </a:lnTo>
                  <a:lnTo>
                    <a:pt x="953" y="1061"/>
                  </a:lnTo>
                  <a:lnTo>
                    <a:pt x="941" y="1101"/>
                  </a:lnTo>
                  <a:lnTo>
                    <a:pt x="923" y="1143"/>
                  </a:lnTo>
                  <a:lnTo>
                    <a:pt x="903" y="1183"/>
                  </a:lnTo>
                  <a:lnTo>
                    <a:pt x="878" y="1223"/>
                  </a:lnTo>
                  <a:lnTo>
                    <a:pt x="848" y="1262"/>
                  </a:lnTo>
                  <a:lnTo>
                    <a:pt x="816" y="1299"/>
                  </a:lnTo>
                  <a:lnTo>
                    <a:pt x="780" y="1332"/>
                  </a:lnTo>
                  <a:lnTo>
                    <a:pt x="739" y="1362"/>
                  </a:lnTo>
                  <a:lnTo>
                    <a:pt x="695" y="1388"/>
                  </a:lnTo>
                  <a:lnTo>
                    <a:pt x="649" y="1408"/>
                  </a:lnTo>
                  <a:lnTo>
                    <a:pt x="603" y="1421"/>
                  </a:lnTo>
                  <a:lnTo>
                    <a:pt x="558" y="1427"/>
                  </a:lnTo>
                  <a:lnTo>
                    <a:pt x="511" y="1428"/>
                  </a:lnTo>
                  <a:lnTo>
                    <a:pt x="465" y="1421"/>
                  </a:lnTo>
                  <a:lnTo>
                    <a:pt x="419" y="1408"/>
                  </a:lnTo>
                  <a:lnTo>
                    <a:pt x="372" y="1389"/>
                  </a:lnTo>
                  <a:lnTo>
                    <a:pt x="328" y="1363"/>
                  </a:lnTo>
                  <a:lnTo>
                    <a:pt x="287" y="1334"/>
                  </a:lnTo>
                  <a:lnTo>
                    <a:pt x="251" y="1300"/>
                  </a:lnTo>
                  <a:lnTo>
                    <a:pt x="219" y="1264"/>
                  </a:lnTo>
                  <a:lnTo>
                    <a:pt x="189" y="1225"/>
                  </a:lnTo>
                  <a:lnTo>
                    <a:pt x="165" y="1184"/>
                  </a:lnTo>
                  <a:lnTo>
                    <a:pt x="145" y="1144"/>
                  </a:lnTo>
                  <a:lnTo>
                    <a:pt x="127" y="1102"/>
                  </a:lnTo>
                  <a:lnTo>
                    <a:pt x="115" y="1061"/>
                  </a:lnTo>
                  <a:lnTo>
                    <a:pt x="107" y="1022"/>
                  </a:lnTo>
                  <a:lnTo>
                    <a:pt x="98" y="1019"/>
                  </a:lnTo>
                  <a:lnTo>
                    <a:pt x="88" y="1012"/>
                  </a:lnTo>
                  <a:lnTo>
                    <a:pt x="78" y="1003"/>
                  </a:lnTo>
                  <a:lnTo>
                    <a:pt x="66" y="988"/>
                  </a:lnTo>
                  <a:lnTo>
                    <a:pt x="55" y="966"/>
                  </a:lnTo>
                  <a:lnTo>
                    <a:pt x="43" y="941"/>
                  </a:lnTo>
                  <a:lnTo>
                    <a:pt x="31" y="907"/>
                  </a:lnTo>
                  <a:lnTo>
                    <a:pt x="19" y="866"/>
                  </a:lnTo>
                  <a:lnTo>
                    <a:pt x="8" y="828"/>
                  </a:lnTo>
                  <a:lnTo>
                    <a:pt x="2" y="794"/>
                  </a:lnTo>
                  <a:lnTo>
                    <a:pt x="0" y="767"/>
                  </a:lnTo>
                  <a:lnTo>
                    <a:pt x="0" y="744"/>
                  </a:lnTo>
                  <a:lnTo>
                    <a:pt x="2" y="726"/>
                  </a:lnTo>
                  <a:lnTo>
                    <a:pt x="8" y="711"/>
                  </a:lnTo>
                  <a:lnTo>
                    <a:pt x="15" y="700"/>
                  </a:lnTo>
                  <a:lnTo>
                    <a:pt x="23" y="691"/>
                  </a:lnTo>
                  <a:lnTo>
                    <a:pt x="32" y="685"/>
                  </a:lnTo>
                  <a:lnTo>
                    <a:pt x="41" y="683"/>
                  </a:lnTo>
                  <a:lnTo>
                    <a:pt x="52" y="681"/>
                  </a:lnTo>
                  <a:lnTo>
                    <a:pt x="63" y="681"/>
                  </a:lnTo>
                  <a:lnTo>
                    <a:pt x="52" y="648"/>
                  </a:lnTo>
                  <a:lnTo>
                    <a:pt x="45" y="614"/>
                  </a:lnTo>
                  <a:lnTo>
                    <a:pt x="36" y="557"/>
                  </a:lnTo>
                  <a:lnTo>
                    <a:pt x="32" y="504"/>
                  </a:lnTo>
                  <a:lnTo>
                    <a:pt x="35" y="450"/>
                  </a:lnTo>
                  <a:lnTo>
                    <a:pt x="44" y="399"/>
                  </a:lnTo>
                  <a:lnTo>
                    <a:pt x="58" y="354"/>
                  </a:lnTo>
                  <a:lnTo>
                    <a:pt x="74" y="313"/>
                  </a:lnTo>
                  <a:lnTo>
                    <a:pt x="94" y="275"/>
                  </a:lnTo>
                  <a:lnTo>
                    <a:pt x="117" y="238"/>
                  </a:lnTo>
                  <a:lnTo>
                    <a:pt x="142" y="206"/>
                  </a:lnTo>
                  <a:lnTo>
                    <a:pt x="170" y="177"/>
                  </a:lnTo>
                  <a:lnTo>
                    <a:pt x="207" y="142"/>
                  </a:lnTo>
                  <a:lnTo>
                    <a:pt x="246" y="109"/>
                  </a:lnTo>
                  <a:lnTo>
                    <a:pt x="286" y="81"/>
                  </a:lnTo>
                  <a:lnTo>
                    <a:pt x="321" y="58"/>
                  </a:lnTo>
                  <a:lnTo>
                    <a:pt x="359" y="38"/>
                  </a:lnTo>
                  <a:lnTo>
                    <a:pt x="399" y="22"/>
                  </a:lnTo>
                  <a:lnTo>
                    <a:pt x="431" y="12"/>
                  </a:lnTo>
                  <a:lnTo>
                    <a:pt x="466" y="6"/>
                  </a:lnTo>
                  <a:lnTo>
                    <a:pt x="503" y="2"/>
                  </a:lnTo>
                  <a:lnTo>
                    <a:pt x="548"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36" name="Oval 35">
            <a:extLst>
              <a:ext uri="{FF2B5EF4-FFF2-40B4-BE49-F238E27FC236}">
                <a16:creationId xmlns="" xmlns:a16="http://schemas.microsoft.com/office/drawing/2014/main" id="{A5988D9D-E6B5-4CD8-8821-1E95A7B15C6E}"/>
              </a:ext>
            </a:extLst>
          </p:cNvPr>
          <p:cNvSpPr/>
          <p:nvPr/>
        </p:nvSpPr>
        <p:spPr>
          <a:xfrm>
            <a:off x="10025260" y="3213088"/>
            <a:ext cx="806450" cy="80645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37" name="Group 1225">
            <a:extLst>
              <a:ext uri="{FF2B5EF4-FFF2-40B4-BE49-F238E27FC236}">
                <a16:creationId xmlns="" xmlns:a16="http://schemas.microsoft.com/office/drawing/2014/main" id="{98DF0294-B1CC-447C-B56D-E35A9AF0F96D}"/>
              </a:ext>
            </a:extLst>
          </p:cNvPr>
          <p:cNvGrpSpPr>
            <a:grpSpLocks noChangeAspect="1"/>
          </p:cNvGrpSpPr>
          <p:nvPr/>
        </p:nvGrpSpPr>
        <p:grpSpPr bwMode="auto">
          <a:xfrm>
            <a:off x="10194454" y="3399906"/>
            <a:ext cx="467893" cy="432636"/>
            <a:chOff x="6375" y="3168"/>
            <a:chExt cx="637" cy="589"/>
          </a:xfrm>
          <a:solidFill>
            <a:schemeClr val="bg1"/>
          </a:solidFill>
        </p:grpSpPr>
        <p:sp>
          <p:nvSpPr>
            <p:cNvPr id="38" name="Freeform 1227">
              <a:extLst>
                <a:ext uri="{FF2B5EF4-FFF2-40B4-BE49-F238E27FC236}">
                  <a16:creationId xmlns="" xmlns:a16="http://schemas.microsoft.com/office/drawing/2014/main" id="{956F6C97-AB19-463E-B329-C8E5348226DA}"/>
                </a:ext>
              </a:extLst>
            </p:cNvPr>
            <p:cNvSpPr>
              <a:spLocks/>
            </p:cNvSpPr>
            <p:nvPr/>
          </p:nvSpPr>
          <p:spPr bwMode="auto">
            <a:xfrm>
              <a:off x="6539" y="3693"/>
              <a:ext cx="308" cy="64"/>
            </a:xfrm>
            <a:custGeom>
              <a:avLst/>
              <a:gdLst>
                <a:gd name="T0" fmla="*/ 437 w 1847"/>
                <a:gd name="T1" fmla="*/ 0 h 389"/>
                <a:gd name="T2" fmla="*/ 1415 w 1847"/>
                <a:gd name="T3" fmla="*/ 0 h 389"/>
                <a:gd name="T4" fmla="*/ 1433 w 1847"/>
                <a:gd name="T5" fmla="*/ 23 h 389"/>
                <a:gd name="T6" fmla="*/ 1453 w 1847"/>
                <a:gd name="T7" fmla="*/ 45 h 389"/>
                <a:gd name="T8" fmla="*/ 1477 w 1847"/>
                <a:gd name="T9" fmla="*/ 67 h 389"/>
                <a:gd name="T10" fmla="*/ 1505 w 1847"/>
                <a:gd name="T11" fmla="*/ 88 h 389"/>
                <a:gd name="T12" fmla="*/ 1536 w 1847"/>
                <a:gd name="T13" fmla="*/ 108 h 389"/>
                <a:gd name="T14" fmla="*/ 1572 w 1847"/>
                <a:gd name="T15" fmla="*/ 125 h 389"/>
                <a:gd name="T16" fmla="*/ 1611 w 1847"/>
                <a:gd name="T17" fmla="*/ 142 h 389"/>
                <a:gd name="T18" fmla="*/ 1655 w 1847"/>
                <a:gd name="T19" fmla="*/ 156 h 389"/>
                <a:gd name="T20" fmla="*/ 1704 w 1847"/>
                <a:gd name="T21" fmla="*/ 167 h 389"/>
                <a:gd name="T22" fmla="*/ 1759 w 1847"/>
                <a:gd name="T23" fmla="*/ 176 h 389"/>
                <a:gd name="T24" fmla="*/ 1740 w 1847"/>
                <a:gd name="T25" fmla="*/ 176 h 389"/>
                <a:gd name="T26" fmla="*/ 1764 w 1847"/>
                <a:gd name="T27" fmla="*/ 179 h 389"/>
                <a:gd name="T28" fmla="*/ 1788 w 1847"/>
                <a:gd name="T29" fmla="*/ 187 h 389"/>
                <a:gd name="T30" fmla="*/ 1807 w 1847"/>
                <a:gd name="T31" fmla="*/ 200 h 389"/>
                <a:gd name="T32" fmla="*/ 1824 w 1847"/>
                <a:gd name="T33" fmla="*/ 216 h 389"/>
                <a:gd name="T34" fmla="*/ 1836 w 1847"/>
                <a:gd name="T35" fmla="*/ 236 h 389"/>
                <a:gd name="T36" fmla="*/ 1844 w 1847"/>
                <a:gd name="T37" fmla="*/ 258 h 389"/>
                <a:gd name="T38" fmla="*/ 1847 w 1847"/>
                <a:gd name="T39" fmla="*/ 282 h 389"/>
                <a:gd name="T40" fmla="*/ 1843 w 1847"/>
                <a:gd name="T41" fmla="*/ 306 h 389"/>
                <a:gd name="T42" fmla="*/ 1836 w 1847"/>
                <a:gd name="T43" fmla="*/ 328 h 389"/>
                <a:gd name="T44" fmla="*/ 1824 w 1847"/>
                <a:gd name="T45" fmla="*/ 348 h 389"/>
                <a:gd name="T46" fmla="*/ 1807 w 1847"/>
                <a:gd name="T47" fmla="*/ 366 h 389"/>
                <a:gd name="T48" fmla="*/ 1788 w 1847"/>
                <a:gd name="T49" fmla="*/ 377 h 389"/>
                <a:gd name="T50" fmla="*/ 1764 w 1847"/>
                <a:gd name="T51" fmla="*/ 385 h 389"/>
                <a:gd name="T52" fmla="*/ 1740 w 1847"/>
                <a:gd name="T53" fmla="*/ 389 h 389"/>
                <a:gd name="T54" fmla="*/ 106 w 1847"/>
                <a:gd name="T55" fmla="*/ 389 h 389"/>
                <a:gd name="T56" fmla="*/ 81 w 1847"/>
                <a:gd name="T57" fmla="*/ 385 h 389"/>
                <a:gd name="T58" fmla="*/ 59 w 1847"/>
                <a:gd name="T59" fmla="*/ 377 h 389"/>
                <a:gd name="T60" fmla="*/ 39 w 1847"/>
                <a:gd name="T61" fmla="*/ 366 h 389"/>
                <a:gd name="T62" fmla="*/ 23 w 1847"/>
                <a:gd name="T63" fmla="*/ 349 h 389"/>
                <a:gd name="T64" fmla="*/ 10 w 1847"/>
                <a:gd name="T65" fmla="*/ 330 h 389"/>
                <a:gd name="T66" fmla="*/ 2 w 1847"/>
                <a:gd name="T67" fmla="*/ 306 h 389"/>
                <a:gd name="T68" fmla="*/ 0 w 1847"/>
                <a:gd name="T69" fmla="*/ 282 h 389"/>
                <a:gd name="T70" fmla="*/ 2 w 1847"/>
                <a:gd name="T71" fmla="*/ 258 h 389"/>
                <a:gd name="T72" fmla="*/ 10 w 1847"/>
                <a:gd name="T73" fmla="*/ 236 h 389"/>
                <a:gd name="T74" fmla="*/ 23 w 1847"/>
                <a:gd name="T75" fmla="*/ 216 h 389"/>
                <a:gd name="T76" fmla="*/ 39 w 1847"/>
                <a:gd name="T77" fmla="*/ 200 h 389"/>
                <a:gd name="T78" fmla="*/ 59 w 1847"/>
                <a:gd name="T79" fmla="*/ 187 h 389"/>
                <a:gd name="T80" fmla="*/ 81 w 1847"/>
                <a:gd name="T81" fmla="*/ 179 h 389"/>
                <a:gd name="T82" fmla="*/ 106 w 1847"/>
                <a:gd name="T83" fmla="*/ 176 h 389"/>
                <a:gd name="T84" fmla="*/ 94 w 1847"/>
                <a:gd name="T85" fmla="*/ 176 h 389"/>
                <a:gd name="T86" fmla="*/ 148 w 1847"/>
                <a:gd name="T87" fmla="*/ 167 h 389"/>
                <a:gd name="T88" fmla="*/ 197 w 1847"/>
                <a:gd name="T89" fmla="*/ 156 h 389"/>
                <a:gd name="T90" fmla="*/ 241 w 1847"/>
                <a:gd name="T91" fmla="*/ 142 h 389"/>
                <a:gd name="T92" fmla="*/ 281 w 1847"/>
                <a:gd name="T93" fmla="*/ 125 h 389"/>
                <a:gd name="T94" fmla="*/ 317 w 1847"/>
                <a:gd name="T95" fmla="*/ 108 h 389"/>
                <a:gd name="T96" fmla="*/ 348 w 1847"/>
                <a:gd name="T97" fmla="*/ 88 h 389"/>
                <a:gd name="T98" fmla="*/ 376 w 1847"/>
                <a:gd name="T99" fmla="*/ 67 h 389"/>
                <a:gd name="T100" fmla="*/ 399 w 1847"/>
                <a:gd name="T101" fmla="*/ 45 h 389"/>
                <a:gd name="T102" fmla="*/ 420 w 1847"/>
                <a:gd name="T103" fmla="*/ 23 h 389"/>
                <a:gd name="T104" fmla="*/ 437 w 1847"/>
                <a:gd name="T105"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7" h="389">
                  <a:moveTo>
                    <a:pt x="437" y="0"/>
                  </a:moveTo>
                  <a:lnTo>
                    <a:pt x="1415" y="0"/>
                  </a:lnTo>
                  <a:lnTo>
                    <a:pt x="1433" y="23"/>
                  </a:lnTo>
                  <a:lnTo>
                    <a:pt x="1453" y="45"/>
                  </a:lnTo>
                  <a:lnTo>
                    <a:pt x="1477" y="67"/>
                  </a:lnTo>
                  <a:lnTo>
                    <a:pt x="1505" y="88"/>
                  </a:lnTo>
                  <a:lnTo>
                    <a:pt x="1536" y="108"/>
                  </a:lnTo>
                  <a:lnTo>
                    <a:pt x="1572" y="125"/>
                  </a:lnTo>
                  <a:lnTo>
                    <a:pt x="1611" y="142"/>
                  </a:lnTo>
                  <a:lnTo>
                    <a:pt x="1655" y="156"/>
                  </a:lnTo>
                  <a:lnTo>
                    <a:pt x="1704" y="167"/>
                  </a:lnTo>
                  <a:lnTo>
                    <a:pt x="1759" y="176"/>
                  </a:lnTo>
                  <a:lnTo>
                    <a:pt x="1740" y="176"/>
                  </a:lnTo>
                  <a:lnTo>
                    <a:pt x="1764" y="179"/>
                  </a:lnTo>
                  <a:lnTo>
                    <a:pt x="1788" y="187"/>
                  </a:lnTo>
                  <a:lnTo>
                    <a:pt x="1807" y="200"/>
                  </a:lnTo>
                  <a:lnTo>
                    <a:pt x="1824" y="216"/>
                  </a:lnTo>
                  <a:lnTo>
                    <a:pt x="1836" y="236"/>
                  </a:lnTo>
                  <a:lnTo>
                    <a:pt x="1844" y="258"/>
                  </a:lnTo>
                  <a:lnTo>
                    <a:pt x="1847" y="282"/>
                  </a:lnTo>
                  <a:lnTo>
                    <a:pt x="1843" y="306"/>
                  </a:lnTo>
                  <a:lnTo>
                    <a:pt x="1836" y="328"/>
                  </a:lnTo>
                  <a:lnTo>
                    <a:pt x="1824" y="348"/>
                  </a:lnTo>
                  <a:lnTo>
                    <a:pt x="1807" y="366"/>
                  </a:lnTo>
                  <a:lnTo>
                    <a:pt x="1788" y="377"/>
                  </a:lnTo>
                  <a:lnTo>
                    <a:pt x="1764" y="385"/>
                  </a:lnTo>
                  <a:lnTo>
                    <a:pt x="1740" y="389"/>
                  </a:lnTo>
                  <a:lnTo>
                    <a:pt x="106" y="389"/>
                  </a:lnTo>
                  <a:lnTo>
                    <a:pt x="81" y="385"/>
                  </a:lnTo>
                  <a:lnTo>
                    <a:pt x="59" y="377"/>
                  </a:lnTo>
                  <a:lnTo>
                    <a:pt x="39" y="366"/>
                  </a:lnTo>
                  <a:lnTo>
                    <a:pt x="23" y="349"/>
                  </a:lnTo>
                  <a:lnTo>
                    <a:pt x="10" y="330"/>
                  </a:lnTo>
                  <a:lnTo>
                    <a:pt x="2" y="306"/>
                  </a:lnTo>
                  <a:lnTo>
                    <a:pt x="0" y="282"/>
                  </a:lnTo>
                  <a:lnTo>
                    <a:pt x="2" y="258"/>
                  </a:lnTo>
                  <a:lnTo>
                    <a:pt x="10" y="236"/>
                  </a:lnTo>
                  <a:lnTo>
                    <a:pt x="23" y="216"/>
                  </a:lnTo>
                  <a:lnTo>
                    <a:pt x="39" y="200"/>
                  </a:lnTo>
                  <a:lnTo>
                    <a:pt x="59" y="187"/>
                  </a:lnTo>
                  <a:lnTo>
                    <a:pt x="81" y="179"/>
                  </a:lnTo>
                  <a:lnTo>
                    <a:pt x="106" y="176"/>
                  </a:lnTo>
                  <a:lnTo>
                    <a:pt x="94" y="176"/>
                  </a:lnTo>
                  <a:lnTo>
                    <a:pt x="148" y="167"/>
                  </a:lnTo>
                  <a:lnTo>
                    <a:pt x="197" y="156"/>
                  </a:lnTo>
                  <a:lnTo>
                    <a:pt x="241" y="142"/>
                  </a:lnTo>
                  <a:lnTo>
                    <a:pt x="281" y="125"/>
                  </a:lnTo>
                  <a:lnTo>
                    <a:pt x="317" y="108"/>
                  </a:lnTo>
                  <a:lnTo>
                    <a:pt x="348" y="88"/>
                  </a:lnTo>
                  <a:lnTo>
                    <a:pt x="376" y="67"/>
                  </a:lnTo>
                  <a:lnTo>
                    <a:pt x="399" y="45"/>
                  </a:lnTo>
                  <a:lnTo>
                    <a:pt x="420" y="23"/>
                  </a:lnTo>
                  <a:lnTo>
                    <a:pt x="437"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9" name="Freeform 1228">
              <a:extLst>
                <a:ext uri="{FF2B5EF4-FFF2-40B4-BE49-F238E27FC236}">
                  <a16:creationId xmlns="" xmlns:a16="http://schemas.microsoft.com/office/drawing/2014/main" id="{9B998576-6D52-4BAC-B764-4EA335FB7CAD}"/>
                </a:ext>
              </a:extLst>
            </p:cNvPr>
            <p:cNvSpPr>
              <a:spLocks noEditPoints="1"/>
            </p:cNvSpPr>
            <p:nvPr/>
          </p:nvSpPr>
          <p:spPr bwMode="auto">
            <a:xfrm>
              <a:off x="6375" y="3168"/>
              <a:ext cx="637" cy="495"/>
            </a:xfrm>
            <a:custGeom>
              <a:avLst/>
              <a:gdLst>
                <a:gd name="T0" fmla="*/ 1732 w 3825"/>
                <a:gd name="T1" fmla="*/ 2606 h 2974"/>
                <a:gd name="T2" fmla="*/ 1702 w 3825"/>
                <a:gd name="T3" fmla="*/ 2628 h 2974"/>
                <a:gd name="T4" fmla="*/ 1689 w 3825"/>
                <a:gd name="T5" fmla="*/ 2664 h 2974"/>
                <a:gd name="T6" fmla="*/ 1692 w 3825"/>
                <a:gd name="T7" fmla="*/ 2726 h 2974"/>
                <a:gd name="T8" fmla="*/ 1714 w 3825"/>
                <a:gd name="T9" fmla="*/ 2756 h 2974"/>
                <a:gd name="T10" fmla="*/ 1750 w 3825"/>
                <a:gd name="T11" fmla="*/ 2769 h 2974"/>
                <a:gd name="T12" fmla="*/ 2093 w 3825"/>
                <a:gd name="T13" fmla="*/ 2765 h 2974"/>
                <a:gd name="T14" fmla="*/ 2123 w 3825"/>
                <a:gd name="T15" fmla="*/ 2743 h 2974"/>
                <a:gd name="T16" fmla="*/ 2134 w 3825"/>
                <a:gd name="T17" fmla="*/ 2707 h 2974"/>
                <a:gd name="T18" fmla="*/ 2131 w 3825"/>
                <a:gd name="T19" fmla="*/ 2644 h 2974"/>
                <a:gd name="T20" fmla="*/ 2109 w 3825"/>
                <a:gd name="T21" fmla="*/ 2614 h 2974"/>
                <a:gd name="T22" fmla="*/ 2073 w 3825"/>
                <a:gd name="T23" fmla="*/ 2603 h 2974"/>
                <a:gd name="T24" fmla="*/ 278 w 3825"/>
                <a:gd name="T25" fmla="*/ 228 h 2974"/>
                <a:gd name="T26" fmla="*/ 249 w 3825"/>
                <a:gd name="T27" fmla="*/ 237 h 2974"/>
                <a:gd name="T28" fmla="*/ 232 w 3825"/>
                <a:gd name="T29" fmla="*/ 262 h 2974"/>
                <a:gd name="T30" fmla="*/ 229 w 3825"/>
                <a:gd name="T31" fmla="*/ 2328 h 2974"/>
                <a:gd name="T32" fmla="*/ 239 w 3825"/>
                <a:gd name="T33" fmla="*/ 2357 h 2974"/>
                <a:gd name="T34" fmla="*/ 262 w 3825"/>
                <a:gd name="T35" fmla="*/ 2374 h 2974"/>
                <a:gd name="T36" fmla="*/ 3546 w 3825"/>
                <a:gd name="T37" fmla="*/ 2377 h 2974"/>
                <a:gd name="T38" fmla="*/ 3575 w 3825"/>
                <a:gd name="T39" fmla="*/ 2367 h 2974"/>
                <a:gd name="T40" fmla="*/ 3593 w 3825"/>
                <a:gd name="T41" fmla="*/ 2344 h 2974"/>
                <a:gd name="T42" fmla="*/ 3595 w 3825"/>
                <a:gd name="T43" fmla="*/ 277 h 2974"/>
                <a:gd name="T44" fmla="*/ 3586 w 3825"/>
                <a:gd name="T45" fmla="*/ 249 h 2974"/>
                <a:gd name="T46" fmla="*/ 3561 w 3825"/>
                <a:gd name="T47" fmla="*/ 230 h 2974"/>
                <a:gd name="T48" fmla="*/ 278 w 3825"/>
                <a:gd name="T49" fmla="*/ 228 h 2974"/>
                <a:gd name="T50" fmla="*/ 3546 w 3825"/>
                <a:gd name="T51" fmla="*/ 0 h 2974"/>
                <a:gd name="T52" fmla="*/ 3634 w 3825"/>
                <a:gd name="T53" fmla="*/ 14 h 2974"/>
                <a:gd name="T54" fmla="*/ 3711 w 3825"/>
                <a:gd name="T55" fmla="*/ 53 h 2974"/>
                <a:gd name="T56" fmla="*/ 3771 w 3825"/>
                <a:gd name="T57" fmla="*/ 113 h 2974"/>
                <a:gd name="T58" fmla="*/ 3811 w 3825"/>
                <a:gd name="T59" fmla="*/ 190 h 2974"/>
                <a:gd name="T60" fmla="*/ 3825 w 3825"/>
                <a:gd name="T61" fmla="*/ 277 h 2974"/>
                <a:gd name="T62" fmla="*/ 3823 w 3825"/>
                <a:gd name="T63" fmla="*/ 2738 h 2974"/>
                <a:gd name="T64" fmla="*/ 3808 w 3825"/>
                <a:gd name="T65" fmla="*/ 2813 h 2974"/>
                <a:gd name="T66" fmla="*/ 3773 w 3825"/>
                <a:gd name="T67" fmla="*/ 2878 h 2974"/>
                <a:gd name="T68" fmla="*/ 3720 w 3825"/>
                <a:gd name="T69" fmla="*/ 2929 h 2974"/>
                <a:gd name="T70" fmla="*/ 3654 w 3825"/>
                <a:gd name="T71" fmla="*/ 2962 h 2974"/>
                <a:gd name="T72" fmla="*/ 3579 w 3825"/>
                <a:gd name="T73" fmla="*/ 2974 h 2974"/>
                <a:gd name="T74" fmla="*/ 206 w 3825"/>
                <a:gd name="T75" fmla="*/ 2970 h 2974"/>
                <a:gd name="T76" fmla="*/ 135 w 3825"/>
                <a:gd name="T77" fmla="*/ 2947 h 2974"/>
                <a:gd name="T78" fmla="*/ 74 w 3825"/>
                <a:gd name="T79" fmla="*/ 2906 h 2974"/>
                <a:gd name="T80" fmla="*/ 30 w 3825"/>
                <a:gd name="T81" fmla="*/ 2846 h 2974"/>
                <a:gd name="T82" fmla="*/ 5 w 3825"/>
                <a:gd name="T83" fmla="*/ 2777 h 2974"/>
                <a:gd name="T84" fmla="*/ 0 w 3825"/>
                <a:gd name="T85" fmla="*/ 277 h 2974"/>
                <a:gd name="T86" fmla="*/ 14 w 3825"/>
                <a:gd name="T87" fmla="*/ 190 h 2974"/>
                <a:gd name="T88" fmla="*/ 53 w 3825"/>
                <a:gd name="T89" fmla="*/ 113 h 2974"/>
                <a:gd name="T90" fmla="*/ 114 w 3825"/>
                <a:gd name="T91" fmla="*/ 53 h 2974"/>
                <a:gd name="T92" fmla="*/ 190 w 3825"/>
                <a:gd name="T93" fmla="*/ 14 h 2974"/>
                <a:gd name="T94" fmla="*/ 278 w 3825"/>
                <a:gd name="T95" fmla="*/ 0 h 2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5" h="2974">
                  <a:moveTo>
                    <a:pt x="1750" y="2603"/>
                  </a:moveTo>
                  <a:lnTo>
                    <a:pt x="1732" y="2606"/>
                  </a:lnTo>
                  <a:lnTo>
                    <a:pt x="1714" y="2614"/>
                  </a:lnTo>
                  <a:lnTo>
                    <a:pt x="1702" y="2628"/>
                  </a:lnTo>
                  <a:lnTo>
                    <a:pt x="1692" y="2644"/>
                  </a:lnTo>
                  <a:lnTo>
                    <a:pt x="1689" y="2664"/>
                  </a:lnTo>
                  <a:lnTo>
                    <a:pt x="1689" y="2707"/>
                  </a:lnTo>
                  <a:lnTo>
                    <a:pt x="1692" y="2726"/>
                  </a:lnTo>
                  <a:lnTo>
                    <a:pt x="1702" y="2743"/>
                  </a:lnTo>
                  <a:lnTo>
                    <a:pt x="1714" y="2756"/>
                  </a:lnTo>
                  <a:lnTo>
                    <a:pt x="1732" y="2765"/>
                  </a:lnTo>
                  <a:lnTo>
                    <a:pt x="1750" y="2769"/>
                  </a:lnTo>
                  <a:lnTo>
                    <a:pt x="2073" y="2769"/>
                  </a:lnTo>
                  <a:lnTo>
                    <a:pt x="2093" y="2765"/>
                  </a:lnTo>
                  <a:lnTo>
                    <a:pt x="2109" y="2756"/>
                  </a:lnTo>
                  <a:lnTo>
                    <a:pt x="2123" y="2743"/>
                  </a:lnTo>
                  <a:lnTo>
                    <a:pt x="2131" y="2726"/>
                  </a:lnTo>
                  <a:lnTo>
                    <a:pt x="2134" y="2707"/>
                  </a:lnTo>
                  <a:lnTo>
                    <a:pt x="2134" y="2664"/>
                  </a:lnTo>
                  <a:lnTo>
                    <a:pt x="2131" y="2644"/>
                  </a:lnTo>
                  <a:lnTo>
                    <a:pt x="2123" y="2628"/>
                  </a:lnTo>
                  <a:lnTo>
                    <a:pt x="2109" y="2614"/>
                  </a:lnTo>
                  <a:lnTo>
                    <a:pt x="2093" y="2606"/>
                  </a:lnTo>
                  <a:lnTo>
                    <a:pt x="2073" y="2603"/>
                  </a:lnTo>
                  <a:lnTo>
                    <a:pt x="1750" y="2603"/>
                  </a:lnTo>
                  <a:close/>
                  <a:moveTo>
                    <a:pt x="278" y="228"/>
                  </a:moveTo>
                  <a:lnTo>
                    <a:pt x="262" y="230"/>
                  </a:lnTo>
                  <a:lnTo>
                    <a:pt x="249" y="237"/>
                  </a:lnTo>
                  <a:lnTo>
                    <a:pt x="239" y="249"/>
                  </a:lnTo>
                  <a:lnTo>
                    <a:pt x="232" y="262"/>
                  </a:lnTo>
                  <a:lnTo>
                    <a:pt x="229" y="277"/>
                  </a:lnTo>
                  <a:lnTo>
                    <a:pt x="229" y="2328"/>
                  </a:lnTo>
                  <a:lnTo>
                    <a:pt x="232" y="2344"/>
                  </a:lnTo>
                  <a:lnTo>
                    <a:pt x="239" y="2357"/>
                  </a:lnTo>
                  <a:lnTo>
                    <a:pt x="249" y="2367"/>
                  </a:lnTo>
                  <a:lnTo>
                    <a:pt x="262" y="2374"/>
                  </a:lnTo>
                  <a:lnTo>
                    <a:pt x="278" y="2377"/>
                  </a:lnTo>
                  <a:lnTo>
                    <a:pt x="3546" y="2377"/>
                  </a:lnTo>
                  <a:lnTo>
                    <a:pt x="3562" y="2374"/>
                  </a:lnTo>
                  <a:lnTo>
                    <a:pt x="3575" y="2367"/>
                  </a:lnTo>
                  <a:lnTo>
                    <a:pt x="3586" y="2357"/>
                  </a:lnTo>
                  <a:lnTo>
                    <a:pt x="3593" y="2344"/>
                  </a:lnTo>
                  <a:lnTo>
                    <a:pt x="3595" y="2328"/>
                  </a:lnTo>
                  <a:lnTo>
                    <a:pt x="3595" y="277"/>
                  </a:lnTo>
                  <a:lnTo>
                    <a:pt x="3593" y="262"/>
                  </a:lnTo>
                  <a:lnTo>
                    <a:pt x="3586" y="249"/>
                  </a:lnTo>
                  <a:lnTo>
                    <a:pt x="3574" y="237"/>
                  </a:lnTo>
                  <a:lnTo>
                    <a:pt x="3561" y="230"/>
                  </a:lnTo>
                  <a:lnTo>
                    <a:pt x="3546" y="228"/>
                  </a:lnTo>
                  <a:lnTo>
                    <a:pt x="278" y="228"/>
                  </a:lnTo>
                  <a:close/>
                  <a:moveTo>
                    <a:pt x="278" y="0"/>
                  </a:moveTo>
                  <a:lnTo>
                    <a:pt x="3546" y="0"/>
                  </a:lnTo>
                  <a:lnTo>
                    <a:pt x="3591" y="3"/>
                  </a:lnTo>
                  <a:lnTo>
                    <a:pt x="3634" y="14"/>
                  </a:lnTo>
                  <a:lnTo>
                    <a:pt x="3674" y="31"/>
                  </a:lnTo>
                  <a:lnTo>
                    <a:pt x="3711" y="53"/>
                  </a:lnTo>
                  <a:lnTo>
                    <a:pt x="3743" y="81"/>
                  </a:lnTo>
                  <a:lnTo>
                    <a:pt x="3771" y="113"/>
                  </a:lnTo>
                  <a:lnTo>
                    <a:pt x="3793" y="149"/>
                  </a:lnTo>
                  <a:lnTo>
                    <a:pt x="3811" y="190"/>
                  </a:lnTo>
                  <a:lnTo>
                    <a:pt x="3821" y="233"/>
                  </a:lnTo>
                  <a:lnTo>
                    <a:pt x="3825" y="277"/>
                  </a:lnTo>
                  <a:lnTo>
                    <a:pt x="3825" y="2279"/>
                  </a:lnTo>
                  <a:lnTo>
                    <a:pt x="3823" y="2738"/>
                  </a:lnTo>
                  <a:lnTo>
                    <a:pt x="3819" y="2777"/>
                  </a:lnTo>
                  <a:lnTo>
                    <a:pt x="3808" y="2813"/>
                  </a:lnTo>
                  <a:lnTo>
                    <a:pt x="3793" y="2846"/>
                  </a:lnTo>
                  <a:lnTo>
                    <a:pt x="3773" y="2878"/>
                  </a:lnTo>
                  <a:lnTo>
                    <a:pt x="3749" y="2906"/>
                  </a:lnTo>
                  <a:lnTo>
                    <a:pt x="3720" y="2929"/>
                  </a:lnTo>
                  <a:lnTo>
                    <a:pt x="3689" y="2947"/>
                  </a:lnTo>
                  <a:lnTo>
                    <a:pt x="3654" y="2962"/>
                  </a:lnTo>
                  <a:lnTo>
                    <a:pt x="3618" y="2970"/>
                  </a:lnTo>
                  <a:lnTo>
                    <a:pt x="3579" y="2974"/>
                  </a:lnTo>
                  <a:lnTo>
                    <a:pt x="245" y="2974"/>
                  </a:lnTo>
                  <a:lnTo>
                    <a:pt x="206" y="2970"/>
                  </a:lnTo>
                  <a:lnTo>
                    <a:pt x="169" y="2962"/>
                  </a:lnTo>
                  <a:lnTo>
                    <a:pt x="135" y="2947"/>
                  </a:lnTo>
                  <a:lnTo>
                    <a:pt x="103" y="2929"/>
                  </a:lnTo>
                  <a:lnTo>
                    <a:pt x="74" y="2906"/>
                  </a:lnTo>
                  <a:lnTo>
                    <a:pt x="50" y="2878"/>
                  </a:lnTo>
                  <a:lnTo>
                    <a:pt x="30" y="2846"/>
                  </a:lnTo>
                  <a:lnTo>
                    <a:pt x="15" y="2813"/>
                  </a:lnTo>
                  <a:lnTo>
                    <a:pt x="5" y="2777"/>
                  </a:lnTo>
                  <a:lnTo>
                    <a:pt x="0" y="2738"/>
                  </a:lnTo>
                  <a:lnTo>
                    <a:pt x="0" y="277"/>
                  </a:lnTo>
                  <a:lnTo>
                    <a:pt x="3" y="233"/>
                  </a:lnTo>
                  <a:lnTo>
                    <a:pt x="14" y="190"/>
                  </a:lnTo>
                  <a:lnTo>
                    <a:pt x="31" y="149"/>
                  </a:lnTo>
                  <a:lnTo>
                    <a:pt x="53" y="113"/>
                  </a:lnTo>
                  <a:lnTo>
                    <a:pt x="81" y="81"/>
                  </a:lnTo>
                  <a:lnTo>
                    <a:pt x="114" y="53"/>
                  </a:lnTo>
                  <a:lnTo>
                    <a:pt x="150" y="31"/>
                  </a:lnTo>
                  <a:lnTo>
                    <a:pt x="190" y="14"/>
                  </a:lnTo>
                  <a:lnTo>
                    <a:pt x="233" y="3"/>
                  </a:lnTo>
                  <a:lnTo>
                    <a:pt x="278"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0" name="Freeform 1229">
              <a:extLst>
                <a:ext uri="{FF2B5EF4-FFF2-40B4-BE49-F238E27FC236}">
                  <a16:creationId xmlns="" xmlns:a16="http://schemas.microsoft.com/office/drawing/2014/main" id="{49D97D9D-504B-465E-B02A-02B86D987F8A}"/>
                </a:ext>
              </a:extLst>
            </p:cNvPr>
            <p:cNvSpPr>
              <a:spLocks/>
            </p:cNvSpPr>
            <p:nvPr/>
          </p:nvSpPr>
          <p:spPr bwMode="auto">
            <a:xfrm>
              <a:off x="6827" y="3352"/>
              <a:ext cx="21" cy="19"/>
            </a:xfrm>
            <a:custGeom>
              <a:avLst/>
              <a:gdLst>
                <a:gd name="T0" fmla="*/ 118 w 126"/>
                <a:gd name="T1" fmla="*/ 0 h 117"/>
                <a:gd name="T2" fmla="*/ 124 w 126"/>
                <a:gd name="T3" fmla="*/ 57 h 117"/>
                <a:gd name="T4" fmla="*/ 126 w 126"/>
                <a:gd name="T5" fmla="*/ 114 h 117"/>
                <a:gd name="T6" fmla="*/ 123 w 126"/>
                <a:gd name="T7" fmla="*/ 117 h 117"/>
                <a:gd name="T8" fmla="*/ 0 w 126"/>
                <a:gd name="T9" fmla="*/ 117 h 117"/>
                <a:gd name="T10" fmla="*/ 118 w 126"/>
                <a:gd name="T11" fmla="*/ 0 h 117"/>
              </a:gdLst>
              <a:ahLst/>
              <a:cxnLst>
                <a:cxn ang="0">
                  <a:pos x="T0" y="T1"/>
                </a:cxn>
                <a:cxn ang="0">
                  <a:pos x="T2" y="T3"/>
                </a:cxn>
                <a:cxn ang="0">
                  <a:pos x="T4" y="T5"/>
                </a:cxn>
                <a:cxn ang="0">
                  <a:pos x="T6" y="T7"/>
                </a:cxn>
                <a:cxn ang="0">
                  <a:pos x="T8" y="T9"/>
                </a:cxn>
                <a:cxn ang="0">
                  <a:pos x="T10" y="T11"/>
                </a:cxn>
              </a:cxnLst>
              <a:rect l="0" t="0" r="r" b="b"/>
              <a:pathLst>
                <a:path w="126" h="117">
                  <a:moveTo>
                    <a:pt x="118" y="0"/>
                  </a:moveTo>
                  <a:lnTo>
                    <a:pt x="124" y="57"/>
                  </a:lnTo>
                  <a:lnTo>
                    <a:pt x="126" y="114"/>
                  </a:lnTo>
                  <a:lnTo>
                    <a:pt x="123" y="117"/>
                  </a:lnTo>
                  <a:lnTo>
                    <a:pt x="0" y="117"/>
                  </a:lnTo>
                  <a:lnTo>
                    <a:pt x="118"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1" name="Freeform 1230">
              <a:extLst>
                <a:ext uri="{FF2B5EF4-FFF2-40B4-BE49-F238E27FC236}">
                  <a16:creationId xmlns="" xmlns:a16="http://schemas.microsoft.com/office/drawing/2014/main" id="{642DBC13-DE33-4397-8D3C-341F79FABE2D}"/>
                </a:ext>
              </a:extLst>
            </p:cNvPr>
            <p:cNvSpPr>
              <a:spLocks/>
            </p:cNvSpPr>
            <p:nvPr/>
          </p:nvSpPr>
          <p:spPr bwMode="auto">
            <a:xfrm>
              <a:off x="6715" y="3255"/>
              <a:ext cx="77" cy="85"/>
            </a:xfrm>
            <a:custGeom>
              <a:avLst/>
              <a:gdLst>
                <a:gd name="T0" fmla="*/ 390 w 464"/>
                <a:gd name="T1" fmla="*/ 0 h 513"/>
                <a:gd name="T2" fmla="*/ 427 w 464"/>
                <a:gd name="T3" fmla="*/ 23 h 513"/>
                <a:gd name="T4" fmla="*/ 464 w 464"/>
                <a:gd name="T5" fmla="*/ 49 h 513"/>
                <a:gd name="T6" fmla="*/ 0 w 464"/>
                <a:gd name="T7" fmla="*/ 513 h 513"/>
                <a:gd name="T8" fmla="*/ 0 w 464"/>
                <a:gd name="T9" fmla="*/ 390 h 513"/>
                <a:gd name="T10" fmla="*/ 390 w 464"/>
                <a:gd name="T11" fmla="*/ 0 h 513"/>
              </a:gdLst>
              <a:ahLst/>
              <a:cxnLst>
                <a:cxn ang="0">
                  <a:pos x="T0" y="T1"/>
                </a:cxn>
                <a:cxn ang="0">
                  <a:pos x="T2" y="T3"/>
                </a:cxn>
                <a:cxn ang="0">
                  <a:pos x="T4" y="T5"/>
                </a:cxn>
                <a:cxn ang="0">
                  <a:pos x="T6" y="T7"/>
                </a:cxn>
                <a:cxn ang="0">
                  <a:pos x="T8" y="T9"/>
                </a:cxn>
                <a:cxn ang="0">
                  <a:pos x="T10" y="T11"/>
                </a:cxn>
              </a:cxnLst>
              <a:rect l="0" t="0" r="r" b="b"/>
              <a:pathLst>
                <a:path w="464" h="513">
                  <a:moveTo>
                    <a:pt x="390" y="0"/>
                  </a:moveTo>
                  <a:lnTo>
                    <a:pt x="427" y="23"/>
                  </a:lnTo>
                  <a:lnTo>
                    <a:pt x="464" y="49"/>
                  </a:lnTo>
                  <a:lnTo>
                    <a:pt x="0" y="513"/>
                  </a:lnTo>
                  <a:lnTo>
                    <a:pt x="0" y="390"/>
                  </a:lnTo>
                  <a:lnTo>
                    <a:pt x="390"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2" name="Freeform 1231">
              <a:extLst>
                <a:ext uri="{FF2B5EF4-FFF2-40B4-BE49-F238E27FC236}">
                  <a16:creationId xmlns="" xmlns:a16="http://schemas.microsoft.com/office/drawing/2014/main" id="{E3B02FB1-99A8-4454-8410-9AD82E020B49}"/>
                </a:ext>
              </a:extLst>
            </p:cNvPr>
            <p:cNvSpPr>
              <a:spLocks/>
            </p:cNvSpPr>
            <p:nvPr/>
          </p:nvSpPr>
          <p:spPr bwMode="auto">
            <a:xfrm>
              <a:off x="6715" y="3243"/>
              <a:ext cx="51" cy="57"/>
            </a:xfrm>
            <a:custGeom>
              <a:avLst/>
              <a:gdLst>
                <a:gd name="T0" fmla="*/ 217 w 308"/>
                <a:gd name="T1" fmla="*/ 0 h 340"/>
                <a:gd name="T2" fmla="*/ 262 w 308"/>
                <a:gd name="T3" fmla="*/ 15 h 340"/>
                <a:gd name="T4" fmla="*/ 308 w 308"/>
                <a:gd name="T5" fmla="*/ 32 h 340"/>
                <a:gd name="T6" fmla="*/ 0 w 308"/>
                <a:gd name="T7" fmla="*/ 340 h 340"/>
                <a:gd name="T8" fmla="*/ 0 w 308"/>
                <a:gd name="T9" fmla="*/ 217 h 340"/>
                <a:gd name="T10" fmla="*/ 217 w 308"/>
                <a:gd name="T11" fmla="*/ 0 h 340"/>
              </a:gdLst>
              <a:ahLst/>
              <a:cxnLst>
                <a:cxn ang="0">
                  <a:pos x="T0" y="T1"/>
                </a:cxn>
                <a:cxn ang="0">
                  <a:pos x="T2" y="T3"/>
                </a:cxn>
                <a:cxn ang="0">
                  <a:pos x="T4" y="T5"/>
                </a:cxn>
                <a:cxn ang="0">
                  <a:pos x="T6" y="T7"/>
                </a:cxn>
                <a:cxn ang="0">
                  <a:pos x="T8" y="T9"/>
                </a:cxn>
                <a:cxn ang="0">
                  <a:pos x="T10" y="T11"/>
                </a:cxn>
              </a:cxnLst>
              <a:rect l="0" t="0" r="r" b="b"/>
              <a:pathLst>
                <a:path w="308" h="340">
                  <a:moveTo>
                    <a:pt x="217" y="0"/>
                  </a:moveTo>
                  <a:lnTo>
                    <a:pt x="262" y="15"/>
                  </a:lnTo>
                  <a:lnTo>
                    <a:pt x="308" y="32"/>
                  </a:lnTo>
                  <a:lnTo>
                    <a:pt x="0" y="340"/>
                  </a:lnTo>
                  <a:lnTo>
                    <a:pt x="0" y="217"/>
                  </a:lnTo>
                  <a:lnTo>
                    <a:pt x="217"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3" name="Freeform 1232">
              <a:extLst>
                <a:ext uri="{FF2B5EF4-FFF2-40B4-BE49-F238E27FC236}">
                  <a16:creationId xmlns="" xmlns:a16="http://schemas.microsoft.com/office/drawing/2014/main" id="{9D68E3E0-04A2-4FC1-98C6-DF59044466B3}"/>
                </a:ext>
              </a:extLst>
            </p:cNvPr>
            <p:cNvSpPr>
              <a:spLocks/>
            </p:cNvSpPr>
            <p:nvPr/>
          </p:nvSpPr>
          <p:spPr bwMode="auto">
            <a:xfrm>
              <a:off x="6715" y="3238"/>
              <a:ext cx="19" cy="21"/>
            </a:xfrm>
            <a:custGeom>
              <a:avLst/>
              <a:gdLst>
                <a:gd name="T0" fmla="*/ 1 w 116"/>
                <a:gd name="T1" fmla="*/ 0 h 124"/>
                <a:gd name="T2" fmla="*/ 59 w 116"/>
                <a:gd name="T3" fmla="*/ 2 h 124"/>
                <a:gd name="T4" fmla="*/ 116 w 116"/>
                <a:gd name="T5" fmla="*/ 8 h 124"/>
                <a:gd name="T6" fmla="*/ 0 w 116"/>
                <a:gd name="T7" fmla="*/ 124 h 124"/>
                <a:gd name="T8" fmla="*/ 0 w 116"/>
                <a:gd name="T9" fmla="*/ 1 h 124"/>
                <a:gd name="T10" fmla="*/ 1 w 116"/>
                <a:gd name="T11" fmla="*/ 0 h 124"/>
              </a:gdLst>
              <a:ahLst/>
              <a:cxnLst>
                <a:cxn ang="0">
                  <a:pos x="T0" y="T1"/>
                </a:cxn>
                <a:cxn ang="0">
                  <a:pos x="T2" y="T3"/>
                </a:cxn>
                <a:cxn ang="0">
                  <a:pos x="T4" y="T5"/>
                </a:cxn>
                <a:cxn ang="0">
                  <a:pos x="T6" y="T7"/>
                </a:cxn>
                <a:cxn ang="0">
                  <a:pos x="T8" y="T9"/>
                </a:cxn>
                <a:cxn ang="0">
                  <a:pos x="T10" y="T11"/>
                </a:cxn>
              </a:cxnLst>
              <a:rect l="0" t="0" r="r" b="b"/>
              <a:pathLst>
                <a:path w="116" h="124">
                  <a:moveTo>
                    <a:pt x="1" y="0"/>
                  </a:moveTo>
                  <a:lnTo>
                    <a:pt x="59" y="2"/>
                  </a:lnTo>
                  <a:lnTo>
                    <a:pt x="116" y="8"/>
                  </a:lnTo>
                  <a:lnTo>
                    <a:pt x="0" y="124"/>
                  </a:lnTo>
                  <a:lnTo>
                    <a:pt x="0" y="1"/>
                  </a:lnTo>
                  <a:lnTo>
                    <a:pt x="1"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4" name="Freeform 1233">
              <a:extLst>
                <a:ext uri="{FF2B5EF4-FFF2-40B4-BE49-F238E27FC236}">
                  <a16:creationId xmlns="" xmlns:a16="http://schemas.microsoft.com/office/drawing/2014/main" id="{D5707EEC-2A29-4C07-B368-D672F87DF326}"/>
                </a:ext>
              </a:extLst>
            </p:cNvPr>
            <p:cNvSpPr>
              <a:spLocks/>
            </p:cNvSpPr>
            <p:nvPr/>
          </p:nvSpPr>
          <p:spPr bwMode="auto">
            <a:xfrm>
              <a:off x="6745" y="3294"/>
              <a:ext cx="86" cy="77"/>
            </a:xfrm>
            <a:custGeom>
              <a:avLst/>
              <a:gdLst>
                <a:gd name="T0" fmla="*/ 467 w 514"/>
                <a:gd name="T1" fmla="*/ 0 h 465"/>
                <a:gd name="T2" fmla="*/ 492 w 514"/>
                <a:gd name="T3" fmla="*/ 37 h 465"/>
                <a:gd name="T4" fmla="*/ 514 w 514"/>
                <a:gd name="T5" fmla="*/ 74 h 465"/>
                <a:gd name="T6" fmla="*/ 123 w 514"/>
                <a:gd name="T7" fmla="*/ 465 h 465"/>
                <a:gd name="T8" fmla="*/ 0 w 514"/>
                <a:gd name="T9" fmla="*/ 465 h 465"/>
                <a:gd name="T10" fmla="*/ 467 w 514"/>
                <a:gd name="T11" fmla="*/ 0 h 465"/>
              </a:gdLst>
              <a:ahLst/>
              <a:cxnLst>
                <a:cxn ang="0">
                  <a:pos x="T0" y="T1"/>
                </a:cxn>
                <a:cxn ang="0">
                  <a:pos x="T2" y="T3"/>
                </a:cxn>
                <a:cxn ang="0">
                  <a:pos x="T4" y="T5"/>
                </a:cxn>
                <a:cxn ang="0">
                  <a:pos x="T6" y="T7"/>
                </a:cxn>
                <a:cxn ang="0">
                  <a:pos x="T8" y="T9"/>
                </a:cxn>
                <a:cxn ang="0">
                  <a:pos x="T10" y="T11"/>
                </a:cxn>
              </a:cxnLst>
              <a:rect l="0" t="0" r="r" b="b"/>
              <a:pathLst>
                <a:path w="514" h="465">
                  <a:moveTo>
                    <a:pt x="467" y="0"/>
                  </a:moveTo>
                  <a:lnTo>
                    <a:pt x="492" y="37"/>
                  </a:lnTo>
                  <a:lnTo>
                    <a:pt x="514" y="74"/>
                  </a:lnTo>
                  <a:lnTo>
                    <a:pt x="123" y="465"/>
                  </a:lnTo>
                  <a:lnTo>
                    <a:pt x="0" y="465"/>
                  </a:lnTo>
                  <a:lnTo>
                    <a:pt x="467"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5" name="Freeform 1234">
              <a:extLst>
                <a:ext uri="{FF2B5EF4-FFF2-40B4-BE49-F238E27FC236}">
                  <a16:creationId xmlns="" xmlns:a16="http://schemas.microsoft.com/office/drawing/2014/main" id="{52F5D038-0C81-4690-AA27-7A495E84ED4A}"/>
                </a:ext>
              </a:extLst>
            </p:cNvPr>
            <p:cNvSpPr>
              <a:spLocks/>
            </p:cNvSpPr>
            <p:nvPr/>
          </p:nvSpPr>
          <p:spPr bwMode="auto">
            <a:xfrm>
              <a:off x="6715" y="3272"/>
              <a:ext cx="99" cy="99"/>
            </a:xfrm>
            <a:custGeom>
              <a:avLst/>
              <a:gdLst>
                <a:gd name="T0" fmla="*/ 533 w 594"/>
                <a:gd name="T1" fmla="*/ 0 h 595"/>
                <a:gd name="T2" fmla="*/ 565 w 594"/>
                <a:gd name="T3" fmla="*/ 30 h 595"/>
                <a:gd name="T4" fmla="*/ 594 w 594"/>
                <a:gd name="T5" fmla="*/ 61 h 595"/>
                <a:gd name="T6" fmla="*/ 60 w 594"/>
                <a:gd name="T7" fmla="*/ 595 h 595"/>
                <a:gd name="T8" fmla="*/ 0 w 594"/>
                <a:gd name="T9" fmla="*/ 595 h 595"/>
                <a:gd name="T10" fmla="*/ 0 w 594"/>
                <a:gd name="T11" fmla="*/ 532 h 595"/>
                <a:gd name="T12" fmla="*/ 533 w 594"/>
                <a:gd name="T13" fmla="*/ 0 h 595"/>
              </a:gdLst>
              <a:ahLst/>
              <a:cxnLst>
                <a:cxn ang="0">
                  <a:pos x="T0" y="T1"/>
                </a:cxn>
                <a:cxn ang="0">
                  <a:pos x="T2" y="T3"/>
                </a:cxn>
                <a:cxn ang="0">
                  <a:pos x="T4" y="T5"/>
                </a:cxn>
                <a:cxn ang="0">
                  <a:pos x="T6" y="T7"/>
                </a:cxn>
                <a:cxn ang="0">
                  <a:pos x="T8" y="T9"/>
                </a:cxn>
                <a:cxn ang="0">
                  <a:pos x="T10" y="T11"/>
                </a:cxn>
                <a:cxn ang="0">
                  <a:pos x="T12" y="T13"/>
                </a:cxn>
              </a:cxnLst>
              <a:rect l="0" t="0" r="r" b="b"/>
              <a:pathLst>
                <a:path w="594" h="595">
                  <a:moveTo>
                    <a:pt x="533" y="0"/>
                  </a:moveTo>
                  <a:lnTo>
                    <a:pt x="565" y="30"/>
                  </a:lnTo>
                  <a:lnTo>
                    <a:pt x="594" y="61"/>
                  </a:lnTo>
                  <a:lnTo>
                    <a:pt x="60" y="595"/>
                  </a:lnTo>
                  <a:lnTo>
                    <a:pt x="0" y="595"/>
                  </a:lnTo>
                  <a:lnTo>
                    <a:pt x="0" y="532"/>
                  </a:lnTo>
                  <a:lnTo>
                    <a:pt x="533"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6" name="Freeform 1235">
              <a:extLst>
                <a:ext uri="{FF2B5EF4-FFF2-40B4-BE49-F238E27FC236}">
                  <a16:creationId xmlns="" xmlns:a16="http://schemas.microsoft.com/office/drawing/2014/main" id="{8C768126-F192-42E9-8E65-A46CCED043C6}"/>
                </a:ext>
              </a:extLst>
            </p:cNvPr>
            <p:cNvSpPr>
              <a:spLocks/>
            </p:cNvSpPr>
            <p:nvPr/>
          </p:nvSpPr>
          <p:spPr bwMode="auto">
            <a:xfrm>
              <a:off x="6786" y="3320"/>
              <a:ext cx="57" cy="51"/>
            </a:xfrm>
            <a:custGeom>
              <a:avLst/>
              <a:gdLst>
                <a:gd name="T0" fmla="*/ 309 w 340"/>
                <a:gd name="T1" fmla="*/ 0 h 309"/>
                <a:gd name="T2" fmla="*/ 326 w 340"/>
                <a:gd name="T3" fmla="*/ 45 h 309"/>
                <a:gd name="T4" fmla="*/ 340 w 340"/>
                <a:gd name="T5" fmla="*/ 91 h 309"/>
                <a:gd name="T6" fmla="*/ 122 w 340"/>
                <a:gd name="T7" fmla="*/ 309 h 309"/>
                <a:gd name="T8" fmla="*/ 0 w 340"/>
                <a:gd name="T9" fmla="*/ 309 h 309"/>
                <a:gd name="T10" fmla="*/ 309 w 340"/>
                <a:gd name="T11" fmla="*/ 0 h 309"/>
              </a:gdLst>
              <a:ahLst/>
              <a:cxnLst>
                <a:cxn ang="0">
                  <a:pos x="T0" y="T1"/>
                </a:cxn>
                <a:cxn ang="0">
                  <a:pos x="T2" y="T3"/>
                </a:cxn>
                <a:cxn ang="0">
                  <a:pos x="T4" y="T5"/>
                </a:cxn>
                <a:cxn ang="0">
                  <a:pos x="T6" y="T7"/>
                </a:cxn>
                <a:cxn ang="0">
                  <a:pos x="T8" y="T9"/>
                </a:cxn>
                <a:cxn ang="0">
                  <a:pos x="T10" y="T11"/>
                </a:cxn>
              </a:cxnLst>
              <a:rect l="0" t="0" r="r" b="b"/>
              <a:pathLst>
                <a:path w="340" h="309">
                  <a:moveTo>
                    <a:pt x="309" y="0"/>
                  </a:moveTo>
                  <a:lnTo>
                    <a:pt x="326" y="45"/>
                  </a:lnTo>
                  <a:lnTo>
                    <a:pt x="340" y="91"/>
                  </a:lnTo>
                  <a:lnTo>
                    <a:pt x="122" y="309"/>
                  </a:lnTo>
                  <a:lnTo>
                    <a:pt x="0" y="309"/>
                  </a:lnTo>
                  <a:lnTo>
                    <a:pt x="309"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7" name="Freeform 1236">
              <a:extLst>
                <a:ext uri="{FF2B5EF4-FFF2-40B4-BE49-F238E27FC236}">
                  <a16:creationId xmlns="" xmlns:a16="http://schemas.microsoft.com/office/drawing/2014/main" id="{E3820B89-15F1-4685-8DC3-8F0FC44F3517}"/>
                </a:ext>
              </a:extLst>
            </p:cNvPr>
            <p:cNvSpPr>
              <a:spLocks/>
            </p:cNvSpPr>
            <p:nvPr/>
          </p:nvSpPr>
          <p:spPr bwMode="auto">
            <a:xfrm>
              <a:off x="6558" y="3261"/>
              <a:ext cx="267" cy="267"/>
            </a:xfrm>
            <a:custGeom>
              <a:avLst/>
              <a:gdLst>
                <a:gd name="T0" fmla="*/ 802 w 1603"/>
                <a:gd name="T1" fmla="*/ 0 h 1603"/>
                <a:gd name="T2" fmla="*/ 802 w 1603"/>
                <a:gd name="T3" fmla="*/ 801 h 1603"/>
                <a:gd name="T4" fmla="*/ 1603 w 1603"/>
                <a:gd name="T5" fmla="*/ 801 h 1603"/>
                <a:gd name="T6" fmla="*/ 1600 w 1603"/>
                <a:gd name="T7" fmla="*/ 879 h 1603"/>
                <a:gd name="T8" fmla="*/ 1588 w 1603"/>
                <a:gd name="T9" fmla="*/ 953 h 1603"/>
                <a:gd name="T10" fmla="*/ 1571 w 1603"/>
                <a:gd name="T11" fmla="*/ 1026 h 1603"/>
                <a:gd name="T12" fmla="*/ 1547 w 1603"/>
                <a:gd name="T13" fmla="*/ 1096 h 1603"/>
                <a:gd name="T14" fmla="*/ 1518 w 1603"/>
                <a:gd name="T15" fmla="*/ 1163 h 1603"/>
                <a:gd name="T16" fmla="*/ 1482 w 1603"/>
                <a:gd name="T17" fmla="*/ 1227 h 1603"/>
                <a:gd name="T18" fmla="*/ 1440 w 1603"/>
                <a:gd name="T19" fmla="*/ 1286 h 1603"/>
                <a:gd name="T20" fmla="*/ 1394 w 1603"/>
                <a:gd name="T21" fmla="*/ 1342 h 1603"/>
                <a:gd name="T22" fmla="*/ 1342 w 1603"/>
                <a:gd name="T23" fmla="*/ 1393 h 1603"/>
                <a:gd name="T24" fmla="*/ 1287 w 1603"/>
                <a:gd name="T25" fmla="*/ 1439 h 1603"/>
                <a:gd name="T26" fmla="*/ 1226 w 1603"/>
                <a:gd name="T27" fmla="*/ 1481 h 1603"/>
                <a:gd name="T28" fmla="*/ 1164 w 1603"/>
                <a:gd name="T29" fmla="*/ 1517 h 1603"/>
                <a:gd name="T30" fmla="*/ 1097 w 1603"/>
                <a:gd name="T31" fmla="*/ 1547 h 1603"/>
                <a:gd name="T32" fmla="*/ 1027 w 1603"/>
                <a:gd name="T33" fmla="*/ 1572 h 1603"/>
                <a:gd name="T34" fmla="*/ 954 w 1603"/>
                <a:gd name="T35" fmla="*/ 1589 h 1603"/>
                <a:gd name="T36" fmla="*/ 878 w 1603"/>
                <a:gd name="T37" fmla="*/ 1599 h 1603"/>
                <a:gd name="T38" fmla="*/ 802 w 1603"/>
                <a:gd name="T39" fmla="*/ 1603 h 1603"/>
                <a:gd name="T40" fmla="*/ 724 w 1603"/>
                <a:gd name="T41" fmla="*/ 1599 h 1603"/>
                <a:gd name="T42" fmla="*/ 650 w 1603"/>
                <a:gd name="T43" fmla="*/ 1589 h 1603"/>
                <a:gd name="T44" fmla="*/ 577 w 1603"/>
                <a:gd name="T45" fmla="*/ 1572 h 1603"/>
                <a:gd name="T46" fmla="*/ 507 w 1603"/>
                <a:gd name="T47" fmla="*/ 1547 h 1603"/>
                <a:gd name="T48" fmla="*/ 440 w 1603"/>
                <a:gd name="T49" fmla="*/ 1517 h 1603"/>
                <a:gd name="T50" fmla="*/ 376 w 1603"/>
                <a:gd name="T51" fmla="*/ 1481 h 1603"/>
                <a:gd name="T52" fmla="*/ 317 w 1603"/>
                <a:gd name="T53" fmla="*/ 1439 h 1603"/>
                <a:gd name="T54" fmla="*/ 261 w 1603"/>
                <a:gd name="T55" fmla="*/ 1393 h 1603"/>
                <a:gd name="T56" fmla="*/ 210 w 1603"/>
                <a:gd name="T57" fmla="*/ 1342 h 1603"/>
                <a:gd name="T58" fmla="*/ 164 w 1603"/>
                <a:gd name="T59" fmla="*/ 1286 h 1603"/>
                <a:gd name="T60" fmla="*/ 122 w 1603"/>
                <a:gd name="T61" fmla="*/ 1227 h 1603"/>
                <a:gd name="T62" fmla="*/ 86 w 1603"/>
                <a:gd name="T63" fmla="*/ 1163 h 1603"/>
                <a:gd name="T64" fmla="*/ 56 w 1603"/>
                <a:gd name="T65" fmla="*/ 1096 h 1603"/>
                <a:gd name="T66" fmla="*/ 33 w 1603"/>
                <a:gd name="T67" fmla="*/ 1026 h 1603"/>
                <a:gd name="T68" fmla="*/ 15 w 1603"/>
                <a:gd name="T69" fmla="*/ 953 h 1603"/>
                <a:gd name="T70" fmla="*/ 4 w 1603"/>
                <a:gd name="T71" fmla="*/ 879 h 1603"/>
                <a:gd name="T72" fmla="*/ 0 w 1603"/>
                <a:gd name="T73" fmla="*/ 801 h 1603"/>
                <a:gd name="T74" fmla="*/ 4 w 1603"/>
                <a:gd name="T75" fmla="*/ 725 h 1603"/>
                <a:gd name="T76" fmla="*/ 15 w 1603"/>
                <a:gd name="T77" fmla="*/ 649 h 1603"/>
                <a:gd name="T78" fmla="*/ 33 w 1603"/>
                <a:gd name="T79" fmla="*/ 576 h 1603"/>
                <a:gd name="T80" fmla="*/ 56 w 1603"/>
                <a:gd name="T81" fmla="*/ 507 h 1603"/>
                <a:gd name="T82" fmla="*/ 86 w 1603"/>
                <a:gd name="T83" fmla="*/ 439 h 1603"/>
                <a:gd name="T84" fmla="*/ 122 w 1603"/>
                <a:gd name="T85" fmla="*/ 377 h 1603"/>
                <a:gd name="T86" fmla="*/ 164 w 1603"/>
                <a:gd name="T87" fmla="*/ 316 h 1603"/>
                <a:gd name="T88" fmla="*/ 210 w 1603"/>
                <a:gd name="T89" fmla="*/ 261 h 1603"/>
                <a:gd name="T90" fmla="*/ 261 w 1603"/>
                <a:gd name="T91" fmla="*/ 210 h 1603"/>
                <a:gd name="T92" fmla="*/ 317 w 1603"/>
                <a:gd name="T93" fmla="*/ 163 h 1603"/>
                <a:gd name="T94" fmla="*/ 376 w 1603"/>
                <a:gd name="T95" fmla="*/ 123 h 1603"/>
                <a:gd name="T96" fmla="*/ 440 w 1603"/>
                <a:gd name="T97" fmla="*/ 87 h 1603"/>
                <a:gd name="T98" fmla="*/ 507 w 1603"/>
                <a:gd name="T99" fmla="*/ 57 h 1603"/>
                <a:gd name="T100" fmla="*/ 577 w 1603"/>
                <a:gd name="T101" fmla="*/ 32 h 1603"/>
                <a:gd name="T102" fmla="*/ 650 w 1603"/>
                <a:gd name="T103" fmla="*/ 15 h 1603"/>
                <a:gd name="T104" fmla="*/ 724 w 1603"/>
                <a:gd name="T105" fmla="*/ 4 h 1603"/>
                <a:gd name="T106" fmla="*/ 802 w 1603"/>
                <a:gd name="T107" fmla="*/ 0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3" h="1603">
                  <a:moveTo>
                    <a:pt x="802" y="0"/>
                  </a:moveTo>
                  <a:lnTo>
                    <a:pt x="802" y="801"/>
                  </a:lnTo>
                  <a:lnTo>
                    <a:pt x="1603" y="801"/>
                  </a:lnTo>
                  <a:lnTo>
                    <a:pt x="1600" y="879"/>
                  </a:lnTo>
                  <a:lnTo>
                    <a:pt x="1588" y="953"/>
                  </a:lnTo>
                  <a:lnTo>
                    <a:pt x="1571" y="1026"/>
                  </a:lnTo>
                  <a:lnTo>
                    <a:pt x="1547" y="1096"/>
                  </a:lnTo>
                  <a:lnTo>
                    <a:pt x="1518" y="1163"/>
                  </a:lnTo>
                  <a:lnTo>
                    <a:pt x="1482" y="1227"/>
                  </a:lnTo>
                  <a:lnTo>
                    <a:pt x="1440" y="1286"/>
                  </a:lnTo>
                  <a:lnTo>
                    <a:pt x="1394" y="1342"/>
                  </a:lnTo>
                  <a:lnTo>
                    <a:pt x="1342" y="1393"/>
                  </a:lnTo>
                  <a:lnTo>
                    <a:pt x="1287" y="1439"/>
                  </a:lnTo>
                  <a:lnTo>
                    <a:pt x="1226" y="1481"/>
                  </a:lnTo>
                  <a:lnTo>
                    <a:pt x="1164" y="1517"/>
                  </a:lnTo>
                  <a:lnTo>
                    <a:pt x="1097" y="1547"/>
                  </a:lnTo>
                  <a:lnTo>
                    <a:pt x="1027" y="1572"/>
                  </a:lnTo>
                  <a:lnTo>
                    <a:pt x="954" y="1589"/>
                  </a:lnTo>
                  <a:lnTo>
                    <a:pt x="878" y="1599"/>
                  </a:lnTo>
                  <a:lnTo>
                    <a:pt x="802" y="1603"/>
                  </a:lnTo>
                  <a:lnTo>
                    <a:pt x="724" y="1599"/>
                  </a:lnTo>
                  <a:lnTo>
                    <a:pt x="650" y="1589"/>
                  </a:lnTo>
                  <a:lnTo>
                    <a:pt x="577" y="1572"/>
                  </a:lnTo>
                  <a:lnTo>
                    <a:pt x="507" y="1547"/>
                  </a:lnTo>
                  <a:lnTo>
                    <a:pt x="440" y="1517"/>
                  </a:lnTo>
                  <a:lnTo>
                    <a:pt x="376" y="1481"/>
                  </a:lnTo>
                  <a:lnTo>
                    <a:pt x="317" y="1439"/>
                  </a:lnTo>
                  <a:lnTo>
                    <a:pt x="261" y="1393"/>
                  </a:lnTo>
                  <a:lnTo>
                    <a:pt x="210" y="1342"/>
                  </a:lnTo>
                  <a:lnTo>
                    <a:pt x="164" y="1286"/>
                  </a:lnTo>
                  <a:lnTo>
                    <a:pt x="122" y="1227"/>
                  </a:lnTo>
                  <a:lnTo>
                    <a:pt x="86" y="1163"/>
                  </a:lnTo>
                  <a:lnTo>
                    <a:pt x="56" y="1096"/>
                  </a:lnTo>
                  <a:lnTo>
                    <a:pt x="33" y="1026"/>
                  </a:lnTo>
                  <a:lnTo>
                    <a:pt x="15" y="953"/>
                  </a:lnTo>
                  <a:lnTo>
                    <a:pt x="4" y="879"/>
                  </a:lnTo>
                  <a:lnTo>
                    <a:pt x="0" y="801"/>
                  </a:lnTo>
                  <a:lnTo>
                    <a:pt x="4" y="725"/>
                  </a:lnTo>
                  <a:lnTo>
                    <a:pt x="15" y="649"/>
                  </a:lnTo>
                  <a:lnTo>
                    <a:pt x="33" y="576"/>
                  </a:lnTo>
                  <a:lnTo>
                    <a:pt x="56" y="507"/>
                  </a:lnTo>
                  <a:lnTo>
                    <a:pt x="86" y="439"/>
                  </a:lnTo>
                  <a:lnTo>
                    <a:pt x="122" y="377"/>
                  </a:lnTo>
                  <a:lnTo>
                    <a:pt x="164" y="316"/>
                  </a:lnTo>
                  <a:lnTo>
                    <a:pt x="210" y="261"/>
                  </a:lnTo>
                  <a:lnTo>
                    <a:pt x="261" y="210"/>
                  </a:lnTo>
                  <a:lnTo>
                    <a:pt x="317" y="163"/>
                  </a:lnTo>
                  <a:lnTo>
                    <a:pt x="376" y="123"/>
                  </a:lnTo>
                  <a:lnTo>
                    <a:pt x="440" y="87"/>
                  </a:lnTo>
                  <a:lnTo>
                    <a:pt x="507" y="57"/>
                  </a:lnTo>
                  <a:lnTo>
                    <a:pt x="577" y="32"/>
                  </a:lnTo>
                  <a:lnTo>
                    <a:pt x="650" y="15"/>
                  </a:lnTo>
                  <a:lnTo>
                    <a:pt x="724" y="4"/>
                  </a:lnTo>
                  <a:lnTo>
                    <a:pt x="802" y="0"/>
                  </a:lnTo>
                  <a:close/>
                </a:path>
              </a:pathLst>
            </a:custGeom>
            <a:grpFill/>
            <a:ln w="0">
              <a:no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53" name="TextBox 52">
            <a:extLst>
              <a:ext uri="{FF2B5EF4-FFF2-40B4-BE49-F238E27FC236}">
                <a16:creationId xmlns="" xmlns:a16="http://schemas.microsoft.com/office/drawing/2014/main" id="{E34FB8B3-8532-4B5C-B117-6F8D9BA59CBF}"/>
              </a:ext>
            </a:extLst>
          </p:cNvPr>
          <p:cNvSpPr txBox="1"/>
          <p:nvPr/>
        </p:nvSpPr>
        <p:spPr>
          <a:xfrm>
            <a:off x="2620963" y="213578"/>
            <a:ext cx="9448800"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54" name="TextBox 53">
            <a:extLst>
              <a:ext uri="{FF2B5EF4-FFF2-40B4-BE49-F238E27FC236}">
                <a16:creationId xmlns="" xmlns:a16="http://schemas.microsoft.com/office/drawing/2014/main" id="{62F8265C-38FF-460B-A735-D0A754C25905}"/>
              </a:ext>
            </a:extLst>
          </p:cNvPr>
          <p:cNvSpPr txBox="1"/>
          <p:nvPr/>
        </p:nvSpPr>
        <p:spPr>
          <a:xfrm>
            <a:off x="3911600" y="1351874"/>
            <a:ext cx="7975600" cy="830997"/>
          </a:xfrm>
          <a:prstGeom prst="rect">
            <a:avLst/>
          </a:prstGeom>
          <a:noFill/>
          <a:ln>
            <a:solidFill>
              <a:srgbClr val="000000"/>
            </a:solidFill>
          </a:ln>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B050"/>
                </a:solidFill>
                <a:effectLst/>
                <a:uLnTx/>
                <a:uFillTx/>
                <a:latin typeface="Arial"/>
                <a:ea typeface="+mn-ea"/>
                <a:cs typeface="+mn-cs"/>
              </a:rPr>
              <a:t>Thể</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chế</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en-US" sz="2400" b="1" i="0" u="none" strike="noStrike" kern="1200" cap="none" spc="0" normalizeH="0" baseline="0" noProof="0" dirty="0" err="1">
                <a:ln>
                  <a:noFill/>
                </a:ln>
                <a:solidFill>
                  <a:srgbClr val="00B050"/>
                </a:solidFill>
                <a:effectLst/>
                <a:uLnTx/>
                <a:uFillTx/>
                <a:latin typeface="Arial"/>
                <a:ea typeface="+mn-ea"/>
                <a:cs typeface="+mn-cs"/>
              </a:rPr>
              <a:t>và</a:t>
            </a:r>
            <a:r>
              <a:rPr kumimoji="0" lang="en-US" sz="2400" b="1" i="0" u="none" strike="noStrike" kern="1200" cap="none" spc="0" normalizeH="0" baseline="0" noProof="0" dirty="0">
                <a:ln>
                  <a:noFill/>
                </a:ln>
                <a:solidFill>
                  <a:srgbClr val="00B050"/>
                </a:solidFill>
                <a:effectLst/>
                <a:uLnTx/>
                <a:uFillTx/>
                <a:latin typeface="Arial"/>
                <a:ea typeface="+mn-ea"/>
                <a:cs typeface="+mn-cs"/>
              </a:rPr>
              <a:t>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thể chế kinh tế thị trường định hướng </a:t>
            </a:r>
            <a:r>
              <a:rPr kumimoji="0" lang="en-US" sz="2400" b="1" i="0" u="none" strike="noStrike" kern="1200" cap="none" spc="0" normalizeH="0" baseline="0" noProof="0" dirty="0">
                <a:ln>
                  <a:noFill/>
                </a:ln>
                <a:solidFill>
                  <a:srgbClr val="00B050"/>
                </a:solidFill>
                <a:effectLst/>
                <a:uLnTx/>
                <a:uFillTx/>
                <a:latin typeface="Arial"/>
                <a:ea typeface="+mn-ea"/>
                <a:cs typeface="+mn-cs"/>
              </a:rPr>
              <a:t>XHCN </a:t>
            </a:r>
            <a:r>
              <a:rPr kumimoji="0" lang="vi-VN" sz="2400" b="1" i="0" u="none" strike="noStrike" kern="1200" cap="none" spc="0" normalizeH="0" baseline="0" noProof="0" dirty="0">
                <a:ln>
                  <a:noFill/>
                </a:ln>
                <a:solidFill>
                  <a:srgbClr val="00B050"/>
                </a:solidFill>
                <a:effectLst/>
                <a:uLnTx/>
                <a:uFillTx/>
                <a:latin typeface="Arial" panose="020B0604020202020204" pitchFamily="34" charset="0"/>
                <a:ea typeface="+mn-ea"/>
                <a:cs typeface="+mn-cs"/>
              </a:rPr>
              <a:t>ở Việt Nam</a:t>
            </a:r>
            <a:r>
              <a:rPr kumimoji="0" lang="en-US" sz="2400" b="1" i="0" u="none" strike="noStrike" kern="1200" cap="none" spc="0" normalizeH="0" baseline="0" noProof="0" dirty="0">
                <a:ln>
                  <a:noFill/>
                </a:ln>
                <a:solidFill>
                  <a:srgbClr val="00B050"/>
                </a:solidFill>
                <a:effectLst/>
                <a:uLnTx/>
                <a:uFillTx/>
                <a:latin typeface="Arial"/>
                <a:ea typeface="+mn-ea"/>
                <a:cs typeface="+mn-cs"/>
              </a:rPr>
              <a:t>?</a:t>
            </a:r>
            <a:endParaRPr kumimoji="0" lang="en-US" sz="2400" b="0" i="0" u="none" strike="noStrike" kern="1200" cap="none" spc="0" normalizeH="0" baseline="0" noProof="0" dirty="0">
              <a:ln>
                <a:noFill/>
              </a:ln>
              <a:solidFill>
                <a:srgbClr val="00B050"/>
              </a:solidFill>
              <a:effectLst/>
              <a:uLnTx/>
              <a:uFillTx/>
              <a:latin typeface="Arial"/>
              <a:ea typeface="+mn-ea"/>
              <a:cs typeface="+mn-cs"/>
            </a:endParaRPr>
          </a:p>
        </p:txBody>
      </p:sp>
      <p:sp>
        <p:nvSpPr>
          <p:cNvPr id="55" name="Line 7">
            <a:extLst>
              <a:ext uri="{FF2B5EF4-FFF2-40B4-BE49-F238E27FC236}">
                <a16:creationId xmlns="" xmlns:a16="http://schemas.microsoft.com/office/drawing/2014/main" id="{7872EEA5-1C3A-437A-94ED-574AA3418C47}"/>
              </a:ext>
            </a:extLst>
          </p:cNvPr>
          <p:cNvSpPr>
            <a:spLocks noChangeShapeType="1"/>
          </p:cNvSpPr>
          <p:nvPr/>
        </p:nvSpPr>
        <p:spPr bwMode="auto">
          <a:xfrm flipV="1">
            <a:off x="5464427" y="1126537"/>
            <a:ext cx="4097564"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6" name="TextBox 55">
            <a:extLst>
              <a:ext uri="{FF2B5EF4-FFF2-40B4-BE49-F238E27FC236}">
                <a16:creationId xmlns="" xmlns:a16="http://schemas.microsoft.com/office/drawing/2014/main" id="{32906529-DE3C-40BF-8165-01AA277E1129}"/>
              </a:ext>
            </a:extLst>
          </p:cNvPr>
          <p:cNvSpPr txBox="1"/>
          <p:nvPr/>
        </p:nvSpPr>
        <p:spPr>
          <a:xfrm>
            <a:off x="4639053" y="2477928"/>
            <a:ext cx="7343396" cy="430887"/>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200" b="1" i="0" u="none" strike="noStrike" kern="1200" cap="none" spc="0" normalizeH="0" baseline="0" noProof="0" dirty="0">
                <a:ln>
                  <a:noFill/>
                </a:ln>
                <a:solidFill>
                  <a:srgbClr val="FF0066"/>
                </a:solidFill>
                <a:effectLst/>
                <a:uLnTx/>
                <a:uFillTx/>
                <a:latin typeface="Arial"/>
                <a:ea typeface="+mn-ea"/>
                <a:cs typeface="+mn-cs"/>
              </a:rPr>
              <a:t>T</a:t>
            </a:r>
            <a:r>
              <a:rPr kumimoji="0" lang="vi-VN"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hể chế kinh tế</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thị</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trường</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định</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en-US" sz="2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hướng</a:t>
            </a:r>
            <a:r>
              <a:rPr kumimoji="0" lang="en-US"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XHCN</a:t>
            </a:r>
            <a:r>
              <a:rPr kumimoji="0" lang="en-US" sz="2200" b="1" i="0" u="none" strike="noStrike" kern="1200" cap="none" spc="0" normalizeH="0" baseline="0" noProof="0" dirty="0">
                <a:ln>
                  <a:noFill/>
                </a:ln>
                <a:solidFill>
                  <a:srgbClr val="FF0066"/>
                </a:solidFill>
                <a:effectLst/>
                <a:uLnTx/>
                <a:uFillTx/>
                <a:latin typeface="Arial"/>
                <a:ea typeface="+mn-ea"/>
                <a:cs typeface="+mn-cs"/>
              </a:rPr>
              <a:t>?</a:t>
            </a:r>
            <a:r>
              <a:rPr kumimoji="0" lang="vi-VN" sz="22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endParaRPr kumimoji="0" lang="en-US" sz="2200" b="0" i="0" u="none" strike="noStrike" kern="1200" cap="none" spc="0" normalizeH="0" baseline="0" noProof="0" dirty="0">
              <a:ln>
                <a:noFill/>
              </a:ln>
              <a:solidFill>
                <a:srgbClr val="FF0066"/>
              </a:solidFill>
              <a:effectLst/>
              <a:uLnTx/>
              <a:uFillTx/>
              <a:latin typeface="Arial"/>
              <a:ea typeface="+mn-ea"/>
              <a:cs typeface="+mn-cs"/>
            </a:endParaRPr>
          </a:p>
        </p:txBody>
      </p:sp>
      <p:sp>
        <p:nvSpPr>
          <p:cNvPr id="58" name="TextBox 57">
            <a:extLst>
              <a:ext uri="{FF2B5EF4-FFF2-40B4-BE49-F238E27FC236}">
                <a16:creationId xmlns="" xmlns:a16="http://schemas.microsoft.com/office/drawing/2014/main" id="{E2D84851-C11E-4D6C-9718-C38704383F43}"/>
              </a:ext>
            </a:extLst>
          </p:cNvPr>
          <p:cNvSpPr txBox="1"/>
          <p:nvPr/>
        </p:nvSpPr>
        <p:spPr>
          <a:xfrm>
            <a:off x="5310643" y="4196929"/>
            <a:ext cx="1056501" cy="1938992"/>
          </a:xfrm>
          <a:prstGeom prst="rect">
            <a:avLst/>
          </a:prstGeom>
          <a:noFill/>
        </p:spPr>
        <p:txBody>
          <a:bodyPr wrap="square">
            <a:spAutoFit/>
          </a:bodyPr>
          <a:lstStyle/>
          <a:p>
            <a:pPr algn="ctr"/>
            <a:r>
              <a:rPr lang="en-US" sz="2000" dirty="0">
                <a:solidFill>
                  <a:srgbClr val="7030A0"/>
                </a:solidFill>
                <a:latin typeface="Arial" panose="020B0604020202020204" pitchFamily="34" charset="0"/>
                <a:cs typeface="Arial" panose="020B0604020202020204" pitchFamily="34" charset="0"/>
              </a:rPr>
              <a:t>P</a:t>
            </a:r>
            <a:r>
              <a:rPr lang="vi-VN" sz="2000" b="0" i="0" dirty="0">
                <a:solidFill>
                  <a:srgbClr val="7030A0"/>
                </a:solidFill>
                <a:effectLst/>
                <a:latin typeface="Arial" panose="020B0604020202020204" pitchFamily="34" charset="0"/>
                <a:cs typeface="Arial" panose="020B0604020202020204" pitchFamily="34" charset="0"/>
              </a:rPr>
              <a:t>háp luật</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quy</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tắc</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chuẩn</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mực</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xã</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hội</a:t>
            </a:r>
            <a:r>
              <a:rPr lang="vi-VN" sz="2000" b="0" i="0" dirty="0">
                <a:solidFill>
                  <a:srgbClr val="7030A0"/>
                </a:solidFill>
                <a:effectLst/>
                <a:latin typeface="Arial" panose="020B0604020202020204" pitchFamily="34" charset="0"/>
                <a:cs typeface="Arial" panose="020B0604020202020204" pitchFamily="34" charset="0"/>
              </a:rPr>
              <a:t> </a:t>
            </a:r>
            <a:endParaRPr lang="en-US" sz="2000" dirty="0">
              <a:solidFill>
                <a:srgbClr val="7030A0"/>
              </a:solidFill>
              <a:latin typeface="Arial" panose="020B0604020202020204" pitchFamily="34" charset="0"/>
              <a:cs typeface="Arial" panose="020B0604020202020204" pitchFamily="34" charset="0"/>
            </a:endParaRPr>
          </a:p>
        </p:txBody>
      </p:sp>
      <p:sp>
        <p:nvSpPr>
          <p:cNvPr id="59" name="TextBox 58">
            <a:extLst>
              <a:ext uri="{FF2B5EF4-FFF2-40B4-BE49-F238E27FC236}">
                <a16:creationId xmlns="" xmlns:a16="http://schemas.microsoft.com/office/drawing/2014/main" id="{25FB9449-1C71-47E6-9800-15C2DC89468A}"/>
              </a:ext>
            </a:extLst>
          </p:cNvPr>
          <p:cNvSpPr txBox="1"/>
          <p:nvPr/>
        </p:nvSpPr>
        <p:spPr>
          <a:xfrm>
            <a:off x="7489475" y="4083079"/>
            <a:ext cx="1056501" cy="2246769"/>
          </a:xfrm>
          <a:prstGeom prst="rect">
            <a:avLst/>
          </a:prstGeom>
          <a:noFill/>
        </p:spPr>
        <p:txBody>
          <a:bodyPr wrap="square">
            <a:spAutoFit/>
          </a:bodyPr>
          <a:lstStyle/>
          <a:p>
            <a:pPr algn="ctr"/>
            <a:r>
              <a:rPr lang="en-US" sz="2000" b="0" i="0" dirty="0" err="1">
                <a:solidFill>
                  <a:srgbClr val="010101"/>
                </a:solidFill>
                <a:effectLst/>
                <a:latin typeface="Arial" panose="020B0604020202020204" pitchFamily="34" charset="0"/>
                <a:cs typeface="Arial" panose="020B0604020202020204" pitchFamily="34" charset="0"/>
              </a:rPr>
              <a:t>C</a:t>
            </a:r>
            <a:r>
              <a:rPr lang="en-US" sz="2000" dirty="0" err="1">
                <a:solidFill>
                  <a:srgbClr val="010101"/>
                </a:solidFill>
                <a:latin typeface="Arial" panose="020B0604020202020204" pitchFamily="34" charset="0"/>
                <a:cs typeface="Arial" panose="020B0604020202020204" pitchFamily="34" charset="0"/>
              </a:rPr>
              <a:t>ơ</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quan</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quản</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lý</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nhà</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nước</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về</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kinh</a:t>
            </a:r>
            <a:r>
              <a:rPr lang="en-US" sz="2000" dirty="0">
                <a:solidFill>
                  <a:srgbClr val="010101"/>
                </a:solidFill>
                <a:latin typeface="Arial" panose="020B0604020202020204" pitchFamily="34" charset="0"/>
                <a:cs typeface="Arial" panose="020B0604020202020204" pitchFamily="34" charset="0"/>
              </a:rPr>
              <a:t> </a:t>
            </a:r>
            <a:r>
              <a:rPr lang="en-US" sz="2000" dirty="0" err="1">
                <a:solidFill>
                  <a:srgbClr val="010101"/>
                </a:solidFill>
                <a:latin typeface="Arial" panose="020B0604020202020204" pitchFamily="34" charset="0"/>
                <a:cs typeface="Arial" panose="020B0604020202020204" pitchFamily="34" charset="0"/>
              </a:rPr>
              <a:t>tế</a:t>
            </a:r>
            <a:r>
              <a:rPr lang="vi-VN"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60" name="TextBox 59">
            <a:extLst>
              <a:ext uri="{FF2B5EF4-FFF2-40B4-BE49-F238E27FC236}">
                <a16:creationId xmlns="" xmlns:a16="http://schemas.microsoft.com/office/drawing/2014/main" id="{F12B0BFD-9542-4EFF-88FF-C2B5BE7DC2E9}"/>
              </a:ext>
            </a:extLst>
          </p:cNvPr>
          <p:cNvSpPr txBox="1"/>
          <p:nvPr/>
        </p:nvSpPr>
        <p:spPr>
          <a:xfrm>
            <a:off x="9988660" y="4180014"/>
            <a:ext cx="1056501" cy="1938992"/>
          </a:xfrm>
          <a:prstGeom prst="rect">
            <a:avLst/>
          </a:prstGeom>
          <a:noFill/>
        </p:spPr>
        <p:txBody>
          <a:bodyPr wrap="square">
            <a:spAutoFit/>
          </a:bodyPr>
          <a:lstStyle/>
          <a:p>
            <a:pPr algn="ctr"/>
            <a:r>
              <a:rPr lang="en-US" sz="2000" b="0" i="0" dirty="0" err="1">
                <a:solidFill>
                  <a:srgbClr val="0070C0"/>
                </a:solidFill>
                <a:effectLst/>
                <a:latin typeface="Arial" panose="020B0604020202020204" pitchFamily="34" charset="0"/>
                <a:cs typeface="Arial" panose="020B0604020202020204" pitchFamily="34" charset="0"/>
              </a:rPr>
              <a:t>C</a:t>
            </a:r>
            <a:r>
              <a:rPr lang="en-US" sz="2000" dirty="0" err="1">
                <a:solidFill>
                  <a:srgbClr val="0070C0"/>
                </a:solidFill>
                <a:latin typeface="Arial" panose="020B0604020202020204" pitchFamily="34" charset="0"/>
                <a:cs typeface="Arial" panose="020B0604020202020204" pitchFamily="34" charset="0"/>
              </a:rPr>
              <a:t>ơ</a:t>
            </a:r>
            <a:endParaRPr lang="en-US" sz="2000" dirty="0">
              <a:solidFill>
                <a:srgbClr val="0070C0"/>
              </a:solidFill>
              <a:latin typeface="Arial" panose="020B0604020202020204" pitchFamily="34" charset="0"/>
              <a:cs typeface="Arial" panose="020B0604020202020204" pitchFamily="34" charset="0"/>
            </a:endParaRPr>
          </a:p>
          <a:p>
            <a:pPr algn="ctr"/>
            <a:r>
              <a:rPr lang="en-US" sz="2000" dirty="0" err="1">
                <a:solidFill>
                  <a:srgbClr val="0070C0"/>
                </a:solidFill>
                <a:latin typeface="Arial" panose="020B0604020202020204" pitchFamily="34" charset="0"/>
                <a:cs typeface="Arial" panose="020B0604020202020204" pitchFamily="34" charset="0"/>
              </a:rPr>
              <a:t>chế</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vận</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hành</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nền</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kinh</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tế</a:t>
            </a:r>
            <a:endParaRPr lang="en-US" sz="2000" dirty="0">
              <a:solidFill>
                <a:srgbClr val="0070C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1001 các hình Background powerpoint đẹp nhất 2020">
            <a:extLst>
              <a:ext uri="{FF2B5EF4-FFF2-40B4-BE49-F238E27FC236}">
                <a16:creationId xmlns="" xmlns:a16="http://schemas.microsoft.com/office/drawing/2014/main" id="{4CE30ABC-220D-4369-AEA1-B6C5D7776F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80" y="-28344"/>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034568C7-495B-4FF1-AA3C-DB1D2704B731}"/>
              </a:ext>
            </a:extLst>
          </p:cNvPr>
          <p:cNvSpPr txBox="1"/>
          <p:nvPr/>
        </p:nvSpPr>
        <p:spPr>
          <a:xfrm>
            <a:off x="956870" y="141637"/>
            <a:ext cx="9448800"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5" name="Line 7">
            <a:extLst>
              <a:ext uri="{FF2B5EF4-FFF2-40B4-BE49-F238E27FC236}">
                <a16:creationId xmlns="" xmlns:a16="http://schemas.microsoft.com/office/drawing/2014/main" id="{22A9962C-0049-4CE4-924E-2564952446A3}"/>
              </a:ext>
            </a:extLst>
          </p:cNvPr>
          <p:cNvSpPr>
            <a:spLocks noChangeShapeType="1"/>
          </p:cNvSpPr>
          <p:nvPr/>
        </p:nvSpPr>
        <p:spPr bwMode="auto">
          <a:xfrm flipV="1">
            <a:off x="3800334" y="1054596"/>
            <a:ext cx="4097564"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grpSp>
        <p:nvGrpSpPr>
          <p:cNvPr id="61" name="Group 60">
            <a:extLst>
              <a:ext uri="{FF2B5EF4-FFF2-40B4-BE49-F238E27FC236}">
                <a16:creationId xmlns="" xmlns:a16="http://schemas.microsoft.com/office/drawing/2014/main" id="{75E3A016-A13D-457C-8FF2-8310F3F9142C}"/>
              </a:ext>
            </a:extLst>
          </p:cNvPr>
          <p:cNvGrpSpPr/>
          <p:nvPr/>
        </p:nvGrpSpPr>
        <p:grpSpPr>
          <a:xfrm>
            <a:off x="1339903" y="2524785"/>
            <a:ext cx="3157605" cy="1500043"/>
            <a:chOff x="1339903" y="2524785"/>
            <a:chExt cx="3157605" cy="1500043"/>
          </a:xfrm>
          <a:solidFill>
            <a:srgbClr val="0033CC"/>
          </a:solidFill>
        </p:grpSpPr>
        <p:sp>
          <p:nvSpPr>
            <p:cNvPr id="62" name="Freeform 5">
              <a:extLst>
                <a:ext uri="{FF2B5EF4-FFF2-40B4-BE49-F238E27FC236}">
                  <a16:creationId xmlns="" xmlns:a16="http://schemas.microsoft.com/office/drawing/2014/main" id="{C84E3497-2040-4002-9A2B-88709ECD1251}"/>
                </a:ext>
              </a:extLst>
            </p:cNvPr>
            <p:cNvSpPr>
              <a:spLocks/>
            </p:cNvSpPr>
            <p:nvPr/>
          </p:nvSpPr>
          <p:spPr bwMode="auto">
            <a:xfrm>
              <a:off x="1339903" y="2898901"/>
              <a:ext cx="673050" cy="395596"/>
            </a:xfrm>
            <a:custGeom>
              <a:avLst/>
              <a:gdLst>
                <a:gd name="T0" fmla="*/ 198 w 376"/>
                <a:gd name="T1" fmla="*/ 0 h 221"/>
                <a:gd name="T2" fmla="*/ 376 w 376"/>
                <a:gd name="T3" fmla="*/ 0 h 221"/>
                <a:gd name="T4" fmla="*/ 376 w 376"/>
                <a:gd name="T5" fmla="*/ 221 h 221"/>
                <a:gd name="T6" fmla="*/ 0 w 376"/>
                <a:gd name="T7" fmla="*/ 221 h 221"/>
                <a:gd name="T8" fmla="*/ 198 w 376"/>
                <a:gd name="T9" fmla="*/ 0 h 221"/>
              </a:gdLst>
              <a:ahLst/>
              <a:cxnLst>
                <a:cxn ang="0">
                  <a:pos x="T0" y="T1"/>
                </a:cxn>
                <a:cxn ang="0">
                  <a:pos x="T2" y="T3"/>
                </a:cxn>
                <a:cxn ang="0">
                  <a:pos x="T4" y="T5"/>
                </a:cxn>
                <a:cxn ang="0">
                  <a:pos x="T6" y="T7"/>
                </a:cxn>
                <a:cxn ang="0">
                  <a:pos x="T8" y="T9"/>
                </a:cxn>
              </a:cxnLst>
              <a:rect l="0" t="0" r="r" b="b"/>
              <a:pathLst>
                <a:path w="376" h="221">
                  <a:moveTo>
                    <a:pt x="198" y="0"/>
                  </a:moveTo>
                  <a:lnTo>
                    <a:pt x="376" y="0"/>
                  </a:lnTo>
                  <a:lnTo>
                    <a:pt x="376" y="221"/>
                  </a:lnTo>
                  <a:lnTo>
                    <a:pt x="0" y="221"/>
                  </a:lnTo>
                  <a:lnTo>
                    <a:pt x="19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3" name="Freeform 9">
              <a:extLst>
                <a:ext uri="{FF2B5EF4-FFF2-40B4-BE49-F238E27FC236}">
                  <a16:creationId xmlns="" xmlns:a16="http://schemas.microsoft.com/office/drawing/2014/main" id="{BDD0834D-065F-4FA1-BB29-8D9F19FC5946}"/>
                </a:ext>
              </a:extLst>
            </p:cNvPr>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4" name="Freeform 10">
              <a:extLst>
                <a:ext uri="{FF2B5EF4-FFF2-40B4-BE49-F238E27FC236}">
                  <a16:creationId xmlns="" xmlns:a16="http://schemas.microsoft.com/office/drawing/2014/main" id="{D224F0D2-B75B-45DE-B333-AD63E77D830E}"/>
                </a:ext>
              </a:extLst>
            </p:cNvPr>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5" name="Oval 11">
              <a:extLst>
                <a:ext uri="{FF2B5EF4-FFF2-40B4-BE49-F238E27FC236}">
                  <a16:creationId xmlns="" xmlns:a16="http://schemas.microsoft.com/office/drawing/2014/main" id="{53E84A0D-FF76-4B6A-AB81-1C67DBE51BBD}"/>
                </a:ext>
              </a:extLst>
            </p:cNvPr>
            <p:cNvSpPr>
              <a:spLocks noChangeArrowheads="1"/>
            </p:cNvSpPr>
            <p:nvPr/>
          </p:nvSpPr>
          <p:spPr bwMode="auto">
            <a:xfrm>
              <a:off x="2533850" y="2524785"/>
              <a:ext cx="655149" cy="6587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6" name="Freeform 12">
              <a:extLst>
                <a:ext uri="{FF2B5EF4-FFF2-40B4-BE49-F238E27FC236}">
                  <a16:creationId xmlns="" xmlns:a16="http://schemas.microsoft.com/office/drawing/2014/main" id="{5BDDB47A-32D4-4E45-B5B4-3306E156D976}"/>
                </a:ext>
              </a:extLst>
            </p:cNvPr>
            <p:cNvSpPr>
              <a:spLocks/>
            </p:cNvSpPr>
            <p:nvPr/>
          </p:nvSpPr>
          <p:spPr bwMode="auto">
            <a:xfrm>
              <a:off x="1694328" y="2898901"/>
              <a:ext cx="2803180" cy="1125927"/>
            </a:xfrm>
            <a:custGeom>
              <a:avLst/>
              <a:gdLst>
                <a:gd name="T0" fmla="*/ 610 w 754"/>
                <a:gd name="T1" fmla="*/ 0 h 301"/>
                <a:gd name="T2" fmla="*/ 421 w 754"/>
                <a:gd name="T3" fmla="*/ 0 h 301"/>
                <a:gd name="T4" fmla="*/ 314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1" y="0"/>
                    <a:pt x="421" y="0"/>
                    <a:pt x="421" y="0"/>
                  </a:cubicBezTo>
                  <a:cubicBezTo>
                    <a:pt x="415" y="54"/>
                    <a:pt x="369" y="96"/>
                    <a:pt x="314" y="96"/>
                  </a:cubicBezTo>
                  <a:cubicBezTo>
                    <a:pt x="258"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7" name="TextBox 66">
              <a:extLst>
                <a:ext uri="{FF2B5EF4-FFF2-40B4-BE49-F238E27FC236}">
                  <a16:creationId xmlns="" xmlns:a16="http://schemas.microsoft.com/office/drawing/2014/main" id="{E2B1F7DD-BDF4-4C57-A694-9D7039BF2D55}"/>
                </a:ext>
              </a:extLst>
            </p:cNvPr>
            <p:cNvSpPr txBox="1"/>
            <p:nvPr/>
          </p:nvSpPr>
          <p:spPr>
            <a:xfrm>
              <a:off x="2587456" y="2654095"/>
              <a:ext cx="547936" cy="369332"/>
            </a:xfrm>
            <a:prstGeom prst="rect">
              <a:avLst/>
            </a:prstGeom>
            <a:grp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1</a:t>
              </a:r>
            </a:p>
          </p:txBody>
        </p:sp>
      </p:grpSp>
      <p:grpSp>
        <p:nvGrpSpPr>
          <p:cNvPr id="68" name="Group 67">
            <a:extLst>
              <a:ext uri="{FF2B5EF4-FFF2-40B4-BE49-F238E27FC236}">
                <a16:creationId xmlns="" xmlns:a16="http://schemas.microsoft.com/office/drawing/2014/main" id="{779A0170-C583-42E9-9B7C-0BFD9531C83D}"/>
              </a:ext>
            </a:extLst>
          </p:cNvPr>
          <p:cNvGrpSpPr/>
          <p:nvPr/>
        </p:nvGrpSpPr>
        <p:grpSpPr>
          <a:xfrm>
            <a:off x="4511828" y="2524785"/>
            <a:ext cx="3157605" cy="1500043"/>
            <a:chOff x="4511828" y="2524785"/>
            <a:chExt cx="3157605" cy="1500043"/>
          </a:xfrm>
          <a:solidFill>
            <a:srgbClr val="FF3399"/>
          </a:solidFill>
        </p:grpSpPr>
        <p:sp>
          <p:nvSpPr>
            <p:cNvPr id="69" name="Freeform 6">
              <a:extLst>
                <a:ext uri="{FF2B5EF4-FFF2-40B4-BE49-F238E27FC236}">
                  <a16:creationId xmlns="" xmlns:a16="http://schemas.microsoft.com/office/drawing/2014/main" id="{7064FFA4-7C18-40A2-B5A4-41C30925089D}"/>
                </a:ext>
              </a:extLst>
            </p:cNvPr>
            <p:cNvSpPr>
              <a:spLocks/>
            </p:cNvSpPr>
            <p:nvPr/>
          </p:nvSpPr>
          <p:spPr bwMode="auto">
            <a:xfrm>
              <a:off x="4511828" y="2898901"/>
              <a:ext cx="673050" cy="395596"/>
            </a:xfrm>
            <a:custGeom>
              <a:avLst/>
              <a:gdLst>
                <a:gd name="T0" fmla="*/ 196 w 376"/>
                <a:gd name="T1" fmla="*/ 0 h 221"/>
                <a:gd name="T2" fmla="*/ 376 w 376"/>
                <a:gd name="T3" fmla="*/ 0 h 221"/>
                <a:gd name="T4" fmla="*/ 376 w 376"/>
                <a:gd name="T5" fmla="*/ 221 h 221"/>
                <a:gd name="T6" fmla="*/ 0 w 376"/>
                <a:gd name="T7" fmla="*/ 221 h 221"/>
                <a:gd name="T8" fmla="*/ 196 w 376"/>
                <a:gd name="T9" fmla="*/ 0 h 221"/>
              </a:gdLst>
              <a:ahLst/>
              <a:cxnLst>
                <a:cxn ang="0">
                  <a:pos x="T0" y="T1"/>
                </a:cxn>
                <a:cxn ang="0">
                  <a:pos x="T2" y="T3"/>
                </a:cxn>
                <a:cxn ang="0">
                  <a:pos x="T4" y="T5"/>
                </a:cxn>
                <a:cxn ang="0">
                  <a:pos x="T6" y="T7"/>
                </a:cxn>
                <a:cxn ang="0">
                  <a:pos x="T8" y="T9"/>
                </a:cxn>
              </a:cxnLst>
              <a:rect l="0" t="0" r="r" b="b"/>
              <a:pathLst>
                <a:path w="376" h="221">
                  <a:moveTo>
                    <a:pt x="196" y="0"/>
                  </a:moveTo>
                  <a:lnTo>
                    <a:pt x="376" y="0"/>
                  </a:lnTo>
                  <a:lnTo>
                    <a:pt x="376" y="221"/>
                  </a:lnTo>
                  <a:lnTo>
                    <a:pt x="0" y="221"/>
                  </a:lnTo>
                  <a:lnTo>
                    <a:pt x="196"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0" name="Freeform 49">
              <a:extLst>
                <a:ext uri="{FF2B5EF4-FFF2-40B4-BE49-F238E27FC236}">
                  <a16:creationId xmlns="" xmlns:a16="http://schemas.microsoft.com/office/drawing/2014/main" id="{48C174B1-8060-4316-9C67-C15A05C91852}"/>
                </a:ext>
              </a:extLst>
            </p:cNvPr>
            <p:cNvSpPr>
              <a:spLocks/>
            </p:cNvSpPr>
            <p:nvPr/>
          </p:nvSpPr>
          <p:spPr bwMode="auto">
            <a:xfrm>
              <a:off x="4862673" y="3860144"/>
              <a:ext cx="2806760" cy="164682"/>
            </a:xfrm>
            <a:custGeom>
              <a:avLst/>
              <a:gdLst>
                <a:gd name="T0" fmla="*/ 1267 w 1568"/>
                <a:gd name="T1" fmla="*/ 0 h 92"/>
                <a:gd name="T2" fmla="*/ 0 w 1568"/>
                <a:gd name="T3" fmla="*/ 0 h 92"/>
                <a:gd name="T4" fmla="*/ 299 w 1568"/>
                <a:gd name="T5" fmla="*/ 92 h 92"/>
                <a:gd name="T6" fmla="*/ 1568 w 1568"/>
                <a:gd name="T7" fmla="*/ 92 h 92"/>
                <a:gd name="T8" fmla="*/ 1267 w 1568"/>
                <a:gd name="T9" fmla="*/ 0 h 92"/>
              </a:gdLst>
              <a:ahLst/>
              <a:cxnLst>
                <a:cxn ang="0">
                  <a:pos x="T0" y="T1"/>
                </a:cxn>
                <a:cxn ang="0">
                  <a:pos x="T2" y="T3"/>
                </a:cxn>
                <a:cxn ang="0">
                  <a:pos x="T4" y="T5"/>
                </a:cxn>
                <a:cxn ang="0">
                  <a:pos x="T6" y="T7"/>
                </a:cxn>
                <a:cxn ang="0">
                  <a:pos x="T8" y="T9"/>
                </a:cxn>
              </a:cxnLst>
              <a:rect l="0" t="0" r="r" b="b"/>
              <a:pathLst>
                <a:path w="1568" h="92">
                  <a:moveTo>
                    <a:pt x="1267" y="0"/>
                  </a:moveTo>
                  <a:lnTo>
                    <a:pt x="0" y="0"/>
                  </a:lnTo>
                  <a:lnTo>
                    <a:pt x="299" y="92"/>
                  </a:lnTo>
                  <a:lnTo>
                    <a:pt x="1568" y="92"/>
                  </a:lnTo>
                  <a:lnTo>
                    <a:pt x="126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1" name="Freeform 50">
              <a:extLst>
                <a:ext uri="{FF2B5EF4-FFF2-40B4-BE49-F238E27FC236}">
                  <a16:creationId xmlns="" xmlns:a16="http://schemas.microsoft.com/office/drawing/2014/main" id="{0A990FD8-48D1-4B60-A3E1-FB919D9289BA}"/>
                </a:ext>
              </a:extLst>
            </p:cNvPr>
            <p:cNvSpPr>
              <a:spLocks/>
            </p:cNvSpPr>
            <p:nvPr/>
          </p:nvSpPr>
          <p:spPr bwMode="auto">
            <a:xfrm>
              <a:off x="4862673" y="3860144"/>
              <a:ext cx="2806760" cy="164682"/>
            </a:xfrm>
            <a:custGeom>
              <a:avLst/>
              <a:gdLst>
                <a:gd name="T0" fmla="*/ 1267 w 1568"/>
                <a:gd name="T1" fmla="*/ 0 h 92"/>
                <a:gd name="T2" fmla="*/ 0 w 1568"/>
                <a:gd name="T3" fmla="*/ 0 h 92"/>
                <a:gd name="T4" fmla="*/ 299 w 1568"/>
                <a:gd name="T5" fmla="*/ 92 h 92"/>
                <a:gd name="T6" fmla="*/ 1568 w 1568"/>
                <a:gd name="T7" fmla="*/ 92 h 92"/>
                <a:gd name="T8" fmla="*/ 1267 w 1568"/>
                <a:gd name="T9" fmla="*/ 0 h 92"/>
              </a:gdLst>
              <a:ahLst/>
              <a:cxnLst>
                <a:cxn ang="0">
                  <a:pos x="T0" y="T1"/>
                </a:cxn>
                <a:cxn ang="0">
                  <a:pos x="T2" y="T3"/>
                </a:cxn>
                <a:cxn ang="0">
                  <a:pos x="T4" y="T5"/>
                </a:cxn>
                <a:cxn ang="0">
                  <a:pos x="T6" y="T7"/>
                </a:cxn>
                <a:cxn ang="0">
                  <a:pos x="T8" y="T9"/>
                </a:cxn>
              </a:cxnLst>
              <a:rect l="0" t="0" r="r" b="b"/>
              <a:pathLst>
                <a:path w="1568" h="92">
                  <a:moveTo>
                    <a:pt x="1267" y="0"/>
                  </a:moveTo>
                  <a:lnTo>
                    <a:pt x="0" y="0"/>
                  </a:lnTo>
                  <a:lnTo>
                    <a:pt x="299" y="92"/>
                  </a:lnTo>
                  <a:lnTo>
                    <a:pt x="1568" y="92"/>
                  </a:lnTo>
                  <a:lnTo>
                    <a:pt x="126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2" name="Oval 51">
              <a:extLst>
                <a:ext uri="{FF2B5EF4-FFF2-40B4-BE49-F238E27FC236}">
                  <a16:creationId xmlns="" xmlns:a16="http://schemas.microsoft.com/office/drawing/2014/main" id="{F224728B-6E87-4717-B86E-956DA043C173}"/>
                </a:ext>
              </a:extLst>
            </p:cNvPr>
            <p:cNvSpPr>
              <a:spLocks noChangeArrowheads="1"/>
            </p:cNvSpPr>
            <p:nvPr/>
          </p:nvSpPr>
          <p:spPr bwMode="auto">
            <a:xfrm>
              <a:off x="5705775" y="2524785"/>
              <a:ext cx="655149" cy="6587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3" name="Freeform 52">
              <a:extLst>
                <a:ext uri="{FF2B5EF4-FFF2-40B4-BE49-F238E27FC236}">
                  <a16:creationId xmlns="" xmlns:a16="http://schemas.microsoft.com/office/drawing/2014/main" id="{629D3365-FE5B-446E-92DF-B6E374058F1F}"/>
                </a:ext>
              </a:extLst>
            </p:cNvPr>
            <p:cNvSpPr>
              <a:spLocks/>
            </p:cNvSpPr>
            <p:nvPr/>
          </p:nvSpPr>
          <p:spPr bwMode="auto">
            <a:xfrm>
              <a:off x="4862673" y="2898901"/>
              <a:ext cx="2806760" cy="1125927"/>
            </a:xfrm>
            <a:custGeom>
              <a:avLst/>
              <a:gdLst>
                <a:gd name="T0" fmla="*/ 610 w 755"/>
                <a:gd name="T1" fmla="*/ 0 h 301"/>
                <a:gd name="T2" fmla="*/ 422 w 755"/>
                <a:gd name="T3" fmla="*/ 0 h 301"/>
                <a:gd name="T4" fmla="*/ 315 w 755"/>
                <a:gd name="T5" fmla="*/ 96 h 301"/>
                <a:gd name="T6" fmla="*/ 207 w 755"/>
                <a:gd name="T7" fmla="*/ 0 h 301"/>
                <a:gd name="T8" fmla="*/ 0 w 755"/>
                <a:gd name="T9" fmla="*/ 0 h 301"/>
                <a:gd name="T10" fmla="*/ 144 w 755"/>
                <a:gd name="T11" fmla="*/ 301 h 301"/>
                <a:gd name="T12" fmla="*/ 755 w 755"/>
                <a:gd name="T13" fmla="*/ 301 h 301"/>
                <a:gd name="T14" fmla="*/ 610 w 755"/>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5" h="301">
                  <a:moveTo>
                    <a:pt x="610" y="0"/>
                  </a:moveTo>
                  <a:cubicBezTo>
                    <a:pt x="422" y="0"/>
                    <a:pt x="422" y="0"/>
                    <a:pt x="422" y="0"/>
                  </a:cubicBezTo>
                  <a:cubicBezTo>
                    <a:pt x="416" y="54"/>
                    <a:pt x="370" y="96"/>
                    <a:pt x="315" y="96"/>
                  </a:cubicBezTo>
                  <a:cubicBezTo>
                    <a:pt x="259" y="96"/>
                    <a:pt x="213" y="54"/>
                    <a:pt x="207" y="0"/>
                  </a:cubicBezTo>
                  <a:cubicBezTo>
                    <a:pt x="0" y="0"/>
                    <a:pt x="0" y="0"/>
                    <a:pt x="0" y="0"/>
                  </a:cubicBezTo>
                  <a:cubicBezTo>
                    <a:pt x="144" y="301"/>
                    <a:pt x="144" y="301"/>
                    <a:pt x="144" y="301"/>
                  </a:cubicBezTo>
                  <a:cubicBezTo>
                    <a:pt x="755" y="301"/>
                    <a:pt x="755" y="301"/>
                    <a:pt x="755" y="301"/>
                  </a:cubicBezTo>
                  <a:lnTo>
                    <a:pt x="61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4" name="TextBox 73">
              <a:extLst>
                <a:ext uri="{FF2B5EF4-FFF2-40B4-BE49-F238E27FC236}">
                  <a16:creationId xmlns="" xmlns:a16="http://schemas.microsoft.com/office/drawing/2014/main" id="{C30314E9-7166-440F-A7F6-58F994E2074C}"/>
                </a:ext>
              </a:extLst>
            </p:cNvPr>
            <p:cNvSpPr txBox="1"/>
            <p:nvPr/>
          </p:nvSpPr>
          <p:spPr>
            <a:xfrm>
              <a:off x="5764889" y="2669484"/>
              <a:ext cx="526182" cy="369332"/>
            </a:xfrm>
            <a:prstGeom prst="rect">
              <a:avLst/>
            </a:prstGeom>
            <a:grp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2</a:t>
              </a:r>
            </a:p>
          </p:txBody>
        </p:sp>
      </p:grpSp>
      <p:grpSp>
        <p:nvGrpSpPr>
          <p:cNvPr id="75" name="Group 74">
            <a:extLst>
              <a:ext uri="{FF2B5EF4-FFF2-40B4-BE49-F238E27FC236}">
                <a16:creationId xmlns="" xmlns:a16="http://schemas.microsoft.com/office/drawing/2014/main" id="{CA828484-DE60-4A75-9F84-9EB99D008CD9}"/>
              </a:ext>
            </a:extLst>
          </p:cNvPr>
          <p:cNvGrpSpPr/>
          <p:nvPr/>
        </p:nvGrpSpPr>
        <p:grpSpPr>
          <a:xfrm>
            <a:off x="7683752" y="2528365"/>
            <a:ext cx="3154026" cy="1500043"/>
            <a:chOff x="7683752" y="2528365"/>
            <a:chExt cx="3154026" cy="1500043"/>
          </a:xfrm>
          <a:solidFill>
            <a:srgbClr val="7030A0"/>
          </a:solidFill>
        </p:grpSpPr>
        <p:sp>
          <p:nvSpPr>
            <p:cNvPr id="76" name="Freeform 7">
              <a:extLst>
                <a:ext uri="{FF2B5EF4-FFF2-40B4-BE49-F238E27FC236}">
                  <a16:creationId xmlns="" xmlns:a16="http://schemas.microsoft.com/office/drawing/2014/main" id="{A63A9855-CDD7-4F1F-AE50-EF12B93E2714}"/>
                </a:ext>
              </a:extLst>
            </p:cNvPr>
            <p:cNvSpPr>
              <a:spLocks/>
            </p:cNvSpPr>
            <p:nvPr/>
          </p:nvSpPr>
          <p:spPr bwMode="auto">
            <a:xfrm>
              <a:off x="7683752" y="2902481"/>
              <a:ext cx="673050" cy="395596"/>
            </a:xfrm>
            <a:custGeom>
              <a:avLst/>
              <a:gdLst>
                <a:gd name="T0" fmla="*/ 195 w 376"/>
                <a:gd name="T1" fmla="*/ 0 h 221"/>
                <a:gd name="T2" fmla="*/ 376 w 376"/>
                <a:gd name="T3" fmla="*/ 0 h 221"/>
                <a:gd name="T4" fmla="*/ 376 w 376"/>
                <a:gd name="T5" fmla="*/ 221 h 221"/>
                <a:gd name="T6" fmla="*/ 0 w 376"/>
                <a:gd name="T7" fmla="*/ 221 h 221"/>
                <a:gd name="T8" fmla="*/ 195 w 376"/>
                <a:gd name="T9" fmla="*/ 0 h 221"/>
              </a:gdLst>
              <a:ahLst/>
              <a:cxnLst>
                <a:cxn ang="0">
                  <a:pos x="T0" y="T1"/>
                </a:cxn>
                <a:cxn ang="0">
                  <a:pos x="T2" y="T3"/>
                </a:cxn>
                <a:cxn ang="0">
                  <a:pos x="T4" y="T5"/>
                </a:cxn>
                <a:cxn ang="0">
                  <a:pos x="T6" y="T7"/>
                </a:cxn>
                <a:cxn ang="0">
                  <a:pos x="T8" y="T9"/>
                </a:cxn>
              </a:cxnLst>
              <a:rect l="0" t="0" r="r" b="b"/>
              <a:pathLst>
                <a:path w="376" h="221">
                  <a:moveTo>
                    <a:pt x="195" y="0"/>
                  </a:moveTo>
                  <a:lnTo>
                    <a:pt x="376" y="0"/>
                  </a:lnTo>
                  <a:lnTo>
                    <a:pt x="376" y="221"/>
                  </a:lnTo>
                  <a:lnTo>
                    <a:pt x="0" y="221"/>
                  </a:lnTo>
                  <a:lnTo>
                    <a:pt x="195"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7" name="Freeform 89">
              <a:extLst>
                <a:ext uri="{FF2B5EF4-FFF2-40B4-BE49-F238E27FC236}">
                  <a16:creationId xmlns="" xmlns:a16="http://schemas.microsoft.com/office/drawing/2014/main" id="{FCF4C2AD-5E5F-4D36-A368-A217B5FF07D4}"/>
                </a:ext>
              </a:extLst>
            </p:cNvPr>
            <p:cNvSpPr>
              <a:spLocks/>
            </p:cNvSpPr>
            <p:nvPr/>
          </p:nvSpPr>
          <p:spPr bwMode="auto">
            <a:xfrm>
              <a:off x="8032808" y="3863724"/>
              <a:ext cx="2804970" cy="164682"/>
            </a:xfrm>
            <a:custGeom>
              <a:avLst/>
              <a:gdLst>
                <a:gd name="T0" fmla="*/ 1268 w 1567"/>
                <a:gd name="T1" fmla="*/ 0 h 92"/>
                <a:gd name="T2" fmla="*/ 0 w 1567"/>
                <a:gd name="T3" fmla="*/ 0 h 92"/>
                <a:gd name="T4" fmla="*/ 300 w 1567"/>
                <a:gd name="T5" fmla="*/ 92 h 92"/>
                <a:gd name="T6" fmla="*/ 1567 w 1567"/>
                <a:gd name="T7" fmla="*/ 92 h 92"/>
                <a:gd name="T8" fmla="*/ 1268 w 1567"/>
                <a:gd name="T9" fmla="*/ 0 h 92"/>
              </a:gdLst>
              <a:ahLst/>
              <a:cxnLst>
                <a:cxn ang="0">
                  <a:pos x="T0" y="T1"/>
                </a:cxn>
                <a:cxn ang="0">
                  <a:pos x="T2" y="T3"/>
                </a:cxn>
                <a:cxn ang="0">
                  <a:pos x="T4" y="T5"/>
                </a:cxn>
                <a:cxn ang="0">
                  <a:pos x="T6" y="T7"/>
                </a:cxn>
                <a:cxn ang="0">
                  <a:pos x="T8" y="T9"/>
                </a:cxn>
              </a:cxnLst>
              <a:rect l="0" t="0" r="r" b="b"/>
              <a:pathLst>
                <a:path w="1567" h="92">
                  <a:moveTo>
                    <a:pt x="1268" y="0"/>
                  </a:moveTo>
                  <a:lnTo>
                    <a:pt x="0" y="0"/>
                  </a:lnTo>
                  <a:lnTo>
                    <a:pt x="300" y="92"/>
                  </a:lnTo>
                  <a:lnTo>
                    <a:pt x="1567" y="92"/>
                  </a:lnTo>
                  <a:lnTo>
                    <a:pt x="12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8" name="Freeform 90">
              <a:extLst>
                <a:ext uri="{FF2B5EF4-FFF2-40B4-BE49-F238E27FC236}">
                  <a16:creationId xmlns="" xmlns:a16="http://schemas.microsoft.com/office/drawing/2014/main" id="{22BE0366-A2B0-4475-9181-773165959A69}"/>
                </a:ext>
              </a:extLst>
            </p:cNvPr>
            <p:cNvSpPr>
              <a:spLocks/>
            </p:cNvSpPr>
            <p:nvPr/>
          </p:nvSpPr>
          <p:spPr bwMode="auto">
            <a:xfrm>
              <a:off x="8032808" y="3863724"/>
              <a:ext cx="2804970" cy="164682"/>
            </a:xfrm>
            <a:custGeom>
              <a:avLst/>
              <a:gdLst>
                <a:gd name="T0" fmla="*/ 1268 w 1567"/>
                <a:gd name="T1" fmla="*/ 0 h 92"/>
                <a:gd name="T2" fmla="*/ 0 w 1567"/>
                <a:gd name="T3" fmla="*/ 0 h 92"/>
                <a:gd name="T4" fmla="*/ 300 w 1567"/>
                <a:gd name="T5" fmla="*/ 92 h 92"/>
                <a:gd name="T6" fmla="*/ 1567 w 1567"/>
                <a:gd name="T7" fmla="*/ 92 h 92"/>
                <a:gd name="T8" fmla="*/ 1268 w 1567"/>
                <a:gd name="T9" fmla="*/ 0 h 92"/>
              </a:gdLst>
              <a:ahLst/>
              <a:cxnLst>
                <a:cxn ang="0">
                  <a:pos x="T0" y="T1"/>
                </a:cxn>
                <a:cxn ang="0">
                  <a:pos x="T2" y="T3"/>
                </a:cxn>
                <a:cxn ang="0">
                  <a:pos x="T4" y="T5"/>
                </a:cxn>
                <a:cxn ang="0">
                  <a:pos x="T6" y="T7"/>
                </a:cxn>
                <a:cxn ang="0">
                  <a:pos x="T8" y="T9"/>
                </a:cxn>
              </a:cxnLst>
              <a:rect l="0" t="0" r="r" b="b"/>
              <a:pathLst>
                <a:path w="1567" h="92">
                  <a:moveTo>
                    <a:pt x="1268" y="0"/>
                  </a:moveTo>
                  <a:lnTo>
                    <a:pt x="0" y="0"/>
                  </a:lnTo>
                  <a:lnTo>
                    <a:pt x="300" y="92"/>
                  </a:lnTo>
                  <a:lnTo>
                    <a:pt x="1567" y="92"/>
                  </a:lnTo>
                  <a:lnTo>
                    <a:pt x="126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9" name="Oval 91">
              <a:extLst>
                <a:ext uri="{FF2B5EF4-FFF2-40B4-BE49-F238E27FC236}">
                  <a16:creationId xmlns="" xmlns:a16="http://schemas.microsoft.com/office/drawing/2014/main" id="{061A6B70-83AE-4445-990A-CB595EFD6368}"/>
                </a:ext>
              </a:extLst>
            </p:cNvPr>
            <p:cNvSpPr>
              <a:spLocks noChangeArrowheads="1"/>
            </p:cNvSpPr>
            <p:nvPr/>
          </p:nvSpPr>
          <p:spPr bwMode="auto">
            <a:xfrm>
              <a:off x="8877700" y="2528365"/>
              <a:ext cx="655149" cy="6587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0" name="Freeform 92">
              <a:extLst>
                <a:ext uri="{FF2B5EF4-FFF2-40B4-BE49-F238E27FC236}">
                  <a16:creationId xmlns="" xmlns:a16="http://schemas.microsoft.com/office/drawing/2014/main" id="{B2740A8E-0081-4B75-9C28-EA838F67B2F1}"/>
                </a:ext>
              </a:extLst>
            </p:cNvPr>
            <p:cNvSpPr>
              <a:spLocks/>
            </p:cNvSpPr>
            <p:nvPr/>
          </p:nvSpPr>
          <p:spPr bwMode="auto">
            <a:xfrm>
              <a:off x="8032808" y="2902481"/>
              <a:ext cx="2804970" cy="1125927"/>
            </a:xfrm>
            <a:custGeom>
              <a:avLst/>
              <a:gdLst>
                <a:gd name="T0" fmla="*/ 610 w 754"/>
                <a:gd name="T1" fmla="*/ 0 h 301"/>
                <a:gd name="T2" fmla="*/ 422 w 754"/>
                <a:gd name="T3" fmla="*/ 0 h 301"/>
                <a:gd name="T4" fmla="*/ 315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2" y="0"/>
                    <a:pt x="422" y="0"/>
                    <a:pt x="422" y="0"/>
                  </a:cubicBezTo>
                  <a:cubicBezTo>
                    <a:pt x="416" y="54"/>
                    <a:pt x="370" y="96"/>
                    <a:pt x="315" y="96"/>
                  </a:cubicBezTo>
                  <a:cubicBezTo>
                    <a:pt x="259"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1" name="TextBox 80">
              <a:extLst>
                <a:ext uri="{FF2B5EF4-FFF2-40B4-BE49-F238E27FC236}">
                  <a16:creationId xmlns="" xmlns:a16="http://schemas.microsoft.com/office/drawing/2014/main" id="{019A09A9-70CD-4C42-BAE5-941CA1173D1C}"/>
                </a:ext>
              </a:extLst>
            </p:cNvPr>
            <p:cNvSpPr txBox="1"/>
            <p:nvPr/>
          </p:nvSpPr>
          <p:spPr>
            <a:xfrm>
              <a:off x="9013371" y="2654095"/>
              <a:ext cx="377372" cy="369332"/>
            </a:xfrm>
            <a:prstGeom prst="rect">
              <a:avLst/>
            </a:prstGeom>
            <a:grp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3</a:t>
              </a:r>
            </a:p>
          </p:txBody>
        </p:sp>
      </p:grpSp>
      <p:sp>
        <p:nvSpPr>
          <p:cNvPr id="82" name="Freeform 308">
            <a:extLst>
              <a:ext uri="{FF2B5EF4-FFF2-40B4-BE49-F238E27FC236}">
                <a16:creationId xmlns="" xmlns:a16="http://schemas.microsoft.com/office/drawing/2014/main" id="{1E322BB7-5C5B-4830-895F-267644938320}"/>
              </a:ext>
            </a:extLst>
          </p:cNvPr>
          <p:cNvSpPr>
            <a:spLocks noEditPoints="1"/>
          </p:cNvSpPr>
          <p:nvPr/>
        </p:nvSpPr>
        <p:spPr bwMode="auto">
          <a:xfrm>
            <a:off x="6090310" y="4285388"/>
            <a:ext cx="445814" cy="360313"/>
          </a:xfrm>
          <a:custGeom>
            <a:avLst/>
            <a:gdLst>
              <a:gd name="T0" fmla="*/ 87 w 89"/>
              <a:gd name="T1" fmla="*/ 32 h 72"/>
              <a:gd name="T2" fmla="*/ 40 w 89"/>
              <a:gd name="T3" fmla="*/ 12 h 72"/>
              <a:gd name="T4" fmla="*/ 9 w 89"/>
              <a:gd name="T5" fmla="*/ 0 h 72"/>
              <a:gd name="T6" fmla="*/ 3 w 89"/>
              <a:gd name="T7" fmla="*/ 2 h 72"/>
              <a:gd name="T8" fmla="*/ 2 w 89"/>
              <a:gd name="T9" fmla="*/ 11 h 72"/>
              <a:gd name="T10" fmla="*/ 17 w 89"/>
              <a:gd name="T11" fmla="*/ 36 h 72"/>
              <a:gd name="T12" fmla="*/ 2 w 89"/>
              <a:gd name="T13" fmla="*/ 60 h 72"/>
              <a:gd name="T14" fmla="*/ 3 w 89"/>
              <a:gd name="T15" fmla="*/ 70 h 72"/>
              <a:gd name="T16" fmla="*/ 9 w 89"/>
              <a:gd name="T17" fmla="*/ 72 h 72"/>
              <a:gd name="T18" fmla="*/ 9 w 89"/>
              <a:gd name="T19" fmla="*/ 72 h 72"/>
              <a:gd name="T20" fmla="*/ 40 w 89"/>
              <a:gd name="T21" fmla="*/ 60 h 72"/>
              <a:gd name="T22" fmla="*/ 87 w 89"/>
              <a:gd name="T23" fmla="*/ 40 h 72"/>
              <a:gd name="T24" fmla="*/ 89 w 89"/>
              <a:gd name="T25" fmla="*/ 36 h 72"/>
              <a:gd name="T26" fmla="*/ 87 w 89"/>
              <a:gd name="T27" fmla="*/ 32 h 72"/>
              <a:gd name="T28" fmla="*/ 9 w 89"/>
              <a:gd name="T29" fmla="*/ 8 h 72"/>
              <a:gd name="T30" fmla="*/ 37 w 89"/>
              <a:gd name="T31" fmla="*/ 19 h 72"/>
              <a:gd name="T32" fmla="*/ 66 w 89"/>
              <a:gd name="T33" fmla="*/ 32 h 72"/>
              <a:gd name="T34" fmla="*/ 24 w 89"/>
              <a:gd name="T35" fmla="*/ 32 h 72"/>
              <a:gd name="T36" fmla="*/ 24 w 89"/>
              <a:gd name="T37" fmla="*/ 32 h 72"/>
              <a:gd name="T38" fmla="*/ 9 w 89"/>
              <a:gd name="T39" fmla="*/ 8 h 72"/>
              <a:gd name="T40" fmla="*/ 36 w 89"/>
              <a:gd name="T41" fmla="*/ 53 h 72"/>
              <a:gd name="T42" fmla="*/ 9 w 89"/>
              <a:gd name="T43" fmla="*/ 64 h 72"/>
              <a:gd name="T44" fmla="*/ 24 w 89"/>
              <a:gd name="T45" fmla="*/ 40 h 72"/>
              <a:gd name="T46" fmla="*/ 66 w 89"/>
              <a:gd name="T47" fmla="*/ 40 h 72"/>
              <a:gd name="T48" fmla="*/ 36 w 89"/>
              <a:gd name="T49" fmla="*/ 5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72">
                <a:moveTo>
                  <a:pt x="87" y="32"/>
                </a:moveTo>
                <a:cubicBezTo>
                  <a:pt x="66" y="23"/>
                  <a:pt x="51" y="17"/>
                  <a:pt x="40" y="12"/>
                </a:cubicBezTo>
                <a:cubicBezTo>
                  <a:pt x="18" y="2"/>
                  <a:pt x="13" y="0"/>
                  <a:pt x="9" y="0"/>
                </a:cubicBezTo>
                <a:cubicBezTo>
                  <a:pt x="5" y="0"/>
                  <a:pt x="3" y="2"/>
                  <a:pt x="3" y="2"/>
                </a:cubicBezTo>
                <a:cubicBezTo>
                  <a:pt x="1" y="5"/>
                  <a:pt x="0" y="9"/>
                  <a:pt x="2" y="11"/>
                </a:cubicBezTo>
                <a:cubicBezTo>
                  <a:pt x="17" y="36"/>
                  <a:pt x="17" y="36"/>
                  <a:pt x="17" y="36"/>
                </a:cubicBezTo>
                <a:cubicBezTo>
                  <a:pt x="2" y="60"/>
                  <a:pt x="2" y="60"/>
                  <a:pt x="2" y="60"/>
                </a:cubicBezTo>
                <a:cubicBezTo>
                  <a:pt x="0" y="63"/>
                  <a:pt x="1" y="67"/>
                  <a:pt x="3" y="70"/>
                </a:cubicBezTo>
                <a:cubicBezTo>
                  <a:pt x="3" y="70"/>
                  <a:pt x="5" y="72"/>
                  <a:pt x="9" y="72"/>
                </a:cubicBezTo>
                <a:cubicBezTo>
                  <a:pt x="9" y="72"/>
                  <a:pt x="9" y="72"/>
                  <a:pt x="9" y="72"/>
                </a:cubicBezTo>
                <a:cubicBezTo>
                  <a:pt x="13" y="72"/>
                  <a:pt x="18" y="70"/>
                  <a:pt x="40" y="60"/>
                </a:cubicBezTo>
                <a:cubicBezTo>
                  <a:pt x="51" y="55"/>
                  <a:pt x="66" y="49"/>
                  <a:pt x="87" y="40"/>
                </a:cubicBezTo>
                <a:cubicBezTo>
                  <a:pt x="88" y="39"/>
                  <a:pt x="89" y="38"/>
                  <a:pt x="89" y="36"/>
                </a:cubicBezTo>
                <a:cubicBezTo>
                  <a:pt x="89" y="34"/>
                  <a:pt x="88" y="33"/>
                  <a:pt x="87" y="32"/>
                </a:cubicBezTo>
                <a:close/>
                <a:moveTo>
                  <a:pt x="9" y="8"/>
                </a:moveTo>
                <a:cubicBezTo>
                  <a:pt x="13" y="8"/>
                  <a:pt x="21" y="12"/>
                  <a:pt x="37" y="19"/>
                </a:cubicBezTo>
                <a:cubicBezTo>
                  <a:pt x="44" y="22"/>
                  <a:pt x="54" y="27"/>
                  <a:pt x="66" y="32"/>
                </a:cubicBezTo>
                <a:cubicBezTo>
                  <a:pt x="24" y="32"/>
                  <a:pt x="24" y="32"/>
                  <a:pt x="24" y="32"/>
                </a:cubicBezTo>
                <a:cubicBezTo>
                  <a:pt x="24" y="32"/>
                  <a:pt x="24" y="32"/>
                  <a:pt x="24" y="32"/>
                </a:cubicBezTo>
                <a:lnTo>
                  <a:pt x="9" y="8"/>
                </a:lnTo>
                <a:close/>
                <a:moveTo>
                  <a:pt x="36" y="53"/>
                </a:moveTo>
                <a:cubicBezTo>
                  <a:pt x="21" y="60"/>
                  <a:pt x="12" y="64"/>
                  <a:pt x="9" y="64"/>
                </a:cubicBezTo>
                <a:cubicBezTo>
                  <a:pt x="24" y="40"/>
                  <a:pt x="24" y="40"/>
                  <a:pt x="24" y="40"/>
                </a:cubicBezTo>
                <a:cubicBezTo>
                  <a:pt x="66" y="40"/>
                  <a:pt x="66" y="40"/>
                  <a:pt x="66" y="40"/>
                </a:cubicBezTo>
                <a:cubicBezTo>
                  <a:pt x="54" y="45"/>
                  <a:pt x="44" y="50"/>
                  <a:pt x="36" y="53"/>
                </a:cubicBez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83" name="Freeform 327">
            <a:extLst>
              <a:ext uri="{FF2B5EF4-FFF2-40B4-BE49-F238E27FC236}">
                <a16:creationId xmlns="" xmlns:a16="http://schemas.microsoft.com/office/drawing/2014/main" id="{AA605E7F-3E50-4744-A2EB-AB1C9E377562}"/>
              </a:ext>
            </a:extLst>
          </p:cNvPr>
          <p:cNvSpPr>
            <a:spLocks noEditPoints="1"/>
          </p:cNvSpPr>
          <p:nvPr/>
        </p:nvSpPr>
        <p:spPr bwMode="auto">
          <a:xfrm>
            <a:off x="3036295" y="4357320"/>
            <a:ext cx="400009" cy="378635"/>
          </a:xfrm>
          <a:custGeom>
            <a:avLst/>
            <a:gdLst>
              <a:gd name="T0" fmla="*/ 80 w 80"/>
              <a:gd name="T1" fmla="*/ 55 h 76"/>
              <a:gd name="T2" fmla="*/ 65 w 80"/>
              <a:gd name="T3" fmla="*/ 8 h 76"/>
              <a:gd name="T4" fmla="*/ 55 w 80"/>
              <a:gd name="T5" fmla="*/ 0 h 76"/>
              <a:gd name="T6" fmla="*/ 44 w 80"/>
              <a:gd name="T7" fmla="*/ 11 h 76"/>
              <a:gd name="T8" fmla="*/ 44 w 80"/>
              <a:gd name="T9" fmla="*/ 16 h 76"/>
              <a:gd name="T10" fmla="*/ 36 w 80"/>
              <a:gd name="T11" fmla="*/ 16 h 76"/>
              <a:gd name="T12" fmla="*/ 36 w 80"/>
              <a:gd name="T13" fmla="*/ 11 h 76"/>
              <a:gd name="T14" fmla="*/ 25 w 80"/>
              <a:gd name="T15" fmla="*/ 0 h 76"/>
              <a:gd name="T16" fmla="*/ 15 w 80"/>
              <a:gd name="T17" fmla="*/ 8 h 76"/>
              <a:gd name="T18" fmla="*/ 0 w 80"/>
              <a:gd name="T19" fmla="*/ 55 h 76"/>
              <a:gd name="T20" fmla="*/ 0 w 80"/>
              <a:gd name="T21" fmla="*/ 56 h 76"/>
              <a:gd name="T22" fmla="*/ 0 w 80"/>
              <a:gd name="T23" fmla="*/ 58 h 76"/>
              <a:gd name="T24" fmla="*/ 18 w 80"/>
              <a:gd name="T25" fmla="*/ 76 h 76"/>
              <a:gd name="T26" fmla="*/ 36 w 80"/>
              <a:gd name="T27" fmla="*/ 58 h 76"/>
              <a:gd name="T28" fmla="*/ 36 w 80"/>
              <a:gd name="T29" fmla="*/ 40 h 76"/>
              <a:gd name="T30" fmla="*/ 44 w 80"/>
              <a:gd name="T31" fmla="*/ 40 h 76"/>
              <a:gd name="T32" fmla="*/ 44 w 80"/>
              <a:gd name="T33" fmla="*/ 58 h 76"/>
              <a:gd name="T34" fmla="*/ 62 w 80"/>
              <a:gd name="T35" fmla="*/ 76 h 76"/>
              <a:gd name="T36" fmla="*/ 80 w 80"/>
              <a:gd name="T37" fmla="*/ 58 h 76"/>
              <a:gd name="T38" fmla="*/ 80 w 80"/>
              <a:gd name="T39" fmla="*/ 56 h 76"/>
              <a:gd name="T40" fmla="*/ 80 w 80"/>
              <a:gd name="T41" fmla="*/ 55 h 76"/>
              <a:gd name="T42" fmla="*/ 18 w 80"/>
              <a:gd name="T43" fmla="*/ 68 h 76"/>
              <a:gd name="T44" fmla="*/ 8 w 80"/>
              <a:gd name="T45" fmla="*/ 58 h 76"/>
              <a:gd name="T46" fmla="*/ 18 w 80"/>
              <a:gd name="T47" fmla="*/ 48 h 76"/>
              <a:gd name="T48" fmla="*/ 28 w 80"/>
              <a:gd name="T49" fmla="*/ 58 h 76"/>
              <a:gd name="T50" fmla="*/ 18 w 80"/>
              <a:gd name="T51" fmla="*/ 68 h 76"/>
              <a:gd name="T52" fmla="*/ 28 w 80"/>
              <a:gd name="T53" fmla="*/ 43 h 76"/>
              <a:gd name="T54" fmla="*/ 18 w 80"/>
              <a:gd name="T55" fmla="*/ 40 h 76"/>
              <a:gd name="T56" fmla="*/ 13 w 80"/>
              <a:gd name="T57" fmla="*/ 41 h 76"/>
              <a:gd name="T58" fmla="*/ 22 w 80"/>
              <a:gd name="T59" fmla="*/ 10 h 76"/>
              <a:gd name="T60" fmla="*/ 25 w 80"/>
              <a:gd name="T61" fmla="*/ 8 h 76"/>
              <a:gd name="T62" fmla="*/ 28 w 80"/>
              <a:gd name="T63" fmla="*/ 11 h 76"/>
              <a:gd name="T64" fmla="*/ 28 w 80"/>
              <a:gd name="T65" fmla="*/ 16 h 76"/>
              <a:gd name="T66" fmla="*/ 28 w 80"/>
              <a:gd name="T67" fmla="*/ 40 h 76"/>
              <a:gd name="T68" fmla="*/ 28 w 80"/>
              <a:gd name="T69" fmla="*/ 43 h 76"/>
              <a:gd name="T70" fmla="*/ 36 w 80"/>
              <a:gd name="T71" fmla="*/ 32 h 76"/>
              <a:gd name="T72" fmla="*/ 36 w 80"/>
              <a:gd name="T73" fmla="*/ 24 h 76"/>
              <a:gd name="T74" fmla="*/ 44 w 80"/>
              <a:gd name="T75" fmla="*/ 24 h 76"/>
              <a:gd name="T76" fmla="*/ 44 w 80"/>
              <a:gd name="T77" fmla="*/ 32 h 76"/>
              <a:gd name="T78" fmla="*/ 36 w 80"/>
              <a:gd name="T79" fmla="*/ 32 h 76"/>
              <a:gd name="T80" fmla="*/ 52 w 80"/>
              <a:gd name="T81" fmla="*/ 16 h 76"/>
              <a:gd name="T82" fmla="*/ 52 w 80"/>
              <a:gd name="T83" fmla="*/ 11 h 76"/>
              <a:gd name="T84" fmla="*/ 55 w 80"/>
              <a:gd name="T85" fmla="*/ 8 h 76"/>
              <a:gd name="T86" fmla="*/ 58 w 80"/>
              <a:gd name="T87" fmla="*/ 10 h 76"/>
              <a:gd name="T88" fmla="*/ 67 w 80"/>
              <a:gd name="T89" fmla="*/ 41 h 76"/>
              <a:gd name="T90" fmla="*/ 62 w 80"/>
              <a:gd name="T91" fmla="*/ 40 h 76"/>
              <a:gd name="T92" fmla="*/ 52 w 80"/>
              <a:gd name="T93" fmla="*/ 43 h 76"/>
              <a:gd name="T94" fmla="*/ 52 w 80"/>
              <a:gd name="T95" fmla="*/ 40 h 76"/>
              <a:gd name="T96" fmla="*/ 52 w 80"/>
              <a:gd name="T97" fmla="*/ 16 h 76"/>
              <a:gd name="T98" fmla="*/ 62 w 80"/>
              <a:gd name="T99" fmla="*/ 68 h 76"/>
              <a:gd name="T100" fmla="*/ 52 w 80"/>
              <a:gd name="T101" fmla="*/ 58 h 76"/>
              <a:gd name="T102" fmla="*/ 62 w 80"/>
              <a:gd name="T103" fmla="*/ 48 h 76"/>
              <a:gd name="T104" fmla="*/ 72 w 80"/>
              <a:gd name="T105" fmla="*/ 58 h 76"/>
              <a:gd name="T106" fmla="*/ 62 w 80"/>
              <a:gd name="T107" fmla="*/ 6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76">
                <a:moveTo>
                  <a:pt x="80" y="55"/>
                </a:moveTo>
                <a:cubicBezTo>
                  <a:pt x="65" y="8"/>
                  <a:pt x="65" y="8"/>
                  <a:pt x="65" y="8"/>
                </a:cubicBezTo>
                <a:cubicBezTo>
                  <a:pt x="64" y="3"/>
                  <a:pt x="60" y="0"/>
                  <a:pt x="55" y="0"/>
                </a:cubicBezTo>
                <a:cubicBezTo>
                  <a:pt x="49" y="0"/>
                  <a:pt x="44" y="5"/>
                  <a:pt x="44" y="11"/>
                </a:cubicBezTo>
                <a:cubicBezTo>
                  <a:pt x="44" y="16"/>
                  <a:pt x="44" y="16"/>
                  <a:pt x="44" y="16"/>
                </a:cubicBezTo>
                <a:cubicBezTo>
                  <a:pt x="36" y="16"/>
                  <a:pt x="36" y="16"/>
                  <a:pt x="36" y="16"/>
                </a:cubicBezTo>
                <a:cubicBezTo>
                  <a:pt x="36" y="11"/>
                  <a:pt x="36" y="11"/>
                  <a:pt x="36" y="11"/>
                </a:cubicBezTo>
                <a:cubicBezTo>
                  <a:pt x="36" y="5"/>
                  <a:pt x="31" y="0"/>
                  <a:pt x="25" y="0"/>
                </a:cubicBezTo>
                <a:cubicBezTo>
                  <a:pt x="20" y="0"/>
                  <a:pt x="16" y="3"/>
                  <a:pt x="15" y="8"/>
                </a:cubicBezTo>
                <a:cubicBezTo>
                  <a:pt x="0" y="55"/>
                  <a:pt x="0" y="55"/>
                  <a:pt x="0" y="55"/>
                </a:cubicBezTo>
                <a:cubicBezTo>
                  <a:pt x="0" y="55"/>
                  <a:pt x="0" y="56"/>
                  <a:pt x="0" y="56"/>
                </a:cubicBezTo>
                <a:cubicBezTo>
                  <a:pt x="0" y="58"/>
                  <a:pt x="0" y="58"/>
                  <a:pt x="0" y="58"/>
                </a:cubicBezTo>
                <a:cubicBezTo>
                  <a:pt x="0" y="68"/>
                  <a:pt x="8" y="76"/>
                  <a:pt x="18" y="76"/>
                </a:cubicBezTo>
                <a:cubicBezTo>
                  <a:pt x="28" y="76"/>
                  <a:pt x="36" y="68"/>
                  <a:pt x="36" y="58"/>
                </a:cubicBezTo>
                <a:cubicBezTo>
                  <a:pt x="36" y="40"/>
                  <a:pt x="36" y="40"/>
                  <a:pt x="36" y="40"/>
                </a:cubicBezTo>
                <a:cubicBezTo>
                  <a:pt x="44" y="40"/>
                  <a:pt x="44" y="40"/>
                  <a:pt x="44" y="40"/>
                </a:cubicBezTo>
                <a:cubicBezTo>
                  <a:pt x="44" y="58"/>
                  <a:pt x="44" y="58"/>
                  <a:pt x="44" y="58"/>
                </a:cubicBezTo>
                <a:cubicBezTo>
                  <a:pt x="44" y="68"/>
                  <a:pt x="52" y="76"/>
                  <a:pt x="62" y="76"/>
                </a:cubicBezTo>
                <a:cubicBezTo>
                  <a:pt x="72" y="76"/>
                  <a:pt x="80" y="68"/>
                  <a:pt x="80" y="58"/>
                </a:cubicBezTo>
                <a:cubicBezTo>
                  <a:pt x="80" y="56"/>
                  <a:pt x="80" y="56"/>
                  <a:pt x="80" y="56"/>
                </a:cubicBezTo>
                <a:cubicBezTo>
                  <a:pt x="80" y="56"/>
                  <a:pt x="80" y="55"/>
                  <a:pt x="80" y="55"/>
                </a:cubicBezTo>
                <a:close/>
                <a:moveTo>
                  <a:pt x="18" y="68"/>
                </a:moveTo>
                <a:cubicBezTo>
                  <a:pt x="12" y="68"/>
                  <a:pt x="8" y="64"/>
                  <a:pt x="8" y="58"/>
                </a:cubicBezTo>
                <a:cubicBezTo>
                  <a:pt x="8" y="52"/>
                  <a:pt x="12" y="48"/>
                  <a:pt x="18" y="48"/>
                </a:cubicBezTo>
                <a:cubicBezTo>
                  <a:pt x="24" y="48"/>
                  <a:pt x="28" y="52"/>
                  <a:pt x="28" y="58"/>
                </a:cubicBezTo>
                <a:cubicBezTo>
                  <a:pt x="28" y="64"/>
                  <a:pt x="24" y="68"/>
                  <a:pt x="18" y="68"/>
                </a:cubicBezTo>
                <a:close/>
                <a:moveTo>
                  <a:pt x="28" y="43"/>
                </a:moveTo>
                <a:cubicBezTo>
                  <a:pt x="25" y="41"/>
                  <a:pt x="22" y="40"/>
                  <a:pt x="18" y="40"/>
                </a:cubicBezTo>
                <a:cubicBezTo>
                  <a:pt x="16" y="40"/>
                  <a:pt x="14" y="40"/>
                  <a:pt x="13" y="41"/>
                </a:cubicBezTo>
                <a:cubicBezTo>
                  <a:pt x="22" y="10"/>
                  <a:pt x="22" y="10"/>
                  <a:pt x="22" y="10"/>
                </a:cubicBezTo>
                <a:cubicBezTo>
                  <a:pt x="23" y="9"/>
                  <a:pt x="24" y="8"/>
                  <a:pt x="25" y="8"/>
                </a:cubicBezTo>
                <a:cubicBezTo>
                  <a:pt x="27" y="8"/>
                  <a:pt x="28" y="9"/>
                  <a:pt x="28" y="11"/>
                </a:cubicBezTo>
                <a:cubicBezTo>
                  <a:pt x="28" y="16"/>
                  <a:pt x="28" y="16"/>
                  <a:pt x="28" y="16"/>
                </a:cubicBezTo>
                <a:cubicBezTo>
                  <a:pt x="28" y="40"/>
                  <a:pt x="28" y="40"/>
                  <a:pt x="28" y="40"/>
                </a:cubicBezTo>
                <a:lnTo>
                  <a:pt x="28" y="43"/>
                </a:lnTo>
                <a:close/>
                <a:moveTo>
                  <a:pt x="36" y="32"/>
                </a:moveTo>
                <a:cubicBezTo>
                  <a:pt x="36" y="24"/>
                  <a:pt x="36" y="24"/>
                  <a:pt x="36" y="24"/>
                </a:cubicBezTo>
                <a:cubicBezTo>
                  <a:pt x="44" y="24"/>
                  <a:pt x="44" y="24"/>
                  <a:pt x="44" y="24"/>
                </a:cubicBezTo>
                <a:cubicBezTo>
                  <a:pt x="44" y="32"/>
                  <a:pt x="44" y="32"/>
                  <a:pt x="44" y="32"/>
                </a:cubicBezTo>
                <a:lnTo>
                  <a:pt x="36" y="32"/>
                </a:lnTo>
                <a:close/>
                <a:moveTo>
                  <a:pt x="52" y="16"/>
                </a:moveTo>
                <a:cubicBezTo>
                  <a:pt x="52" y="11"/>
                  <a:pt x="52" y="11"/>
                  <a:pt x="52" y="11"/>
                </a:cubicBezTo>
                <a:cubicBezTo>
                  <a:pt x="52" y="9"/>
                  <a:pt x="53" y="8"/>
                  <a:pt x="55" y="8"/>
                </a:cubicBezTo>
                <a:cubicBezTo>
                  <a:pt x="56" y="8"/>
                  <a:pt x="57" y="9"/>
                  <a:pt x="58" y="10"/>
                </a:cubicBezTo>
                <a:cubicBezTo>
                  <a:pt x="67" y="41"/>
                  <a:pt x="67" y="41"/>
                  <a:pt x="67" y="41"/>
                </a:cubicBezTo>
                <a:cubicBezTo>
                  <a:pt x="66" y="40"/>
                  <a:pt x="64" y="40"/>
                  <a:pt x="62" y="40"/>
                </a:cubicBezTo>
                <a:cubicBezTo>
                  <a:pt x="58" y="40"/>
                  <a:pt x="55" y="41"/>
                  <a:pt x="52" y="43"/>
                </a:cubicBezTo>
                <a:cubicBezTo>
                  <a:pt x="52" y="40"/>
                  <a:pt x="52" y="40"/>
                  <a:pt x="52" y="40"/>
                </a:cubicBezTo>
                <a:lnTo>
                  <a:pt x="52" y="16"/>
                </a:lnTo>
                <a:close/>
                <a:moveTo>
                  <a:pt x="62" y="68"/>
                </a:moveTo>
                <a:cubicBezTo>
                  <a:pt x="56" y="68"/>
                  <a:pt x="52" y="64"/>
                  <a:pt x="52" y="58"/>
                </a:cubicBezTo>
                <a:cubicBezTo>
                  <a:pt x="52" y="52"/>
                  <a:pt x="56" y="48"/>
                  <a:pt x="62" y="48"/>
                </a:cubicBezTo>
                <a:cubicBezTo>
                  <a:pt x="68" y="48"/>
                  <a:pt x="72" y="52"/>
                  <a:pt x="72" y="58"/>
                </a:cubicBezTo>
                <a:cubicBezTo>
                  <a:pt x="72" y="64"/>
                  <a:pt x="68" y="68"/>
                  <a:pt x="62" y="68"/>
                </a:cubicBezTo>
                <a:close/>
              </a:path>
            </a:pathLst>
          </a:custGeom>
          <a:solidFill>
            <a:srgbClr val="0033CC"/>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84" name="Freeform 459">
            <a:extLst>
              <a:ext uri="{FF2B5EF4-FFF2-40B4-BE49-F238E27FC236}">
                <a16:creationId xmlns="" xmlns:a16="http://schemas.microsoft.com/office/drawing/2014/main" id="{D4EAC8B7-C3A4-4F02-B56B-134E1E698DC0}"/>
              </a:ext>
            </a:extLst>
          </p:cNvPr>
          <p:cNvSpPr>
            <a:spLocks noEditPoints="1"/>
          </p:cNvSpPr>
          <p:nvPr/>
        </p:nvSpPr>
        <p:spPr bwMode="auto">
          <a:xfrm>
            <a:off x="9300783" y="4252562"/>
            <a:ext cx="383732" cy="360314"/>
          </a:xfrm>
          <a:custGeom>
            <a:avLst/>
            <a:gdLst>
              <a:gd name="T0" fmla="*/ 76 w 80"/>
              <a:gd name="T1" fmla="*/ 4 h 80"/>
              <a:gd name="T2" fmla="*/ 63 w 80"/>
              <a:gd name="T3" fmla="*/ 4 h 80"/>
              <a:gd name="T4" fmla="*/ 56 w 80"/>
              <a:gd name="T5" fmla="*/ 0 h 80"/>
              <a:gd name="T6" fmla="*/ 24 w 80"/>
              <a:gd name="T7" fmla="*/ 0 h 80"/>
              <a:gd name="T8" fmla="*/ 17 w 80"/>
              <a:gd name="T9" fmla="*/ 4 h 80"/>
              <a:gd name="T10" fmla="*/ 4 w 80"/>
              <a:gd name="T11" fmla="*/ 4 h 80"/>
              <a:gd name="T12" fmla="*/ 0 w 80"/>
              <a:gd name="T13" fmla="*/ 8 h 80"/>
              <a:gd name="T14" fmla="*/ 0 w 80"/>
              <a:gd name="T15" fmla="*/ 20 h 80"/>
              <a:gd name="T16" fmla="*/ 5 w 80"/>
              <a:gd name="T17" fmla="*/ 30 h 80"/>
              <a:gd name="T18" fmla="*/ 21 w 80"/>
              <a:gd name="T19" fmla="*/ 43 h 80"/>
              <a:gd name="T20" fmla="*/ 36 w 80"/>
              <a:gd name="T21" fmla="*/ 52 h 80"/>
              <a:gd name="T22" fmla="*/ 36 w 80"/>
              <a:gd name="T23" fmla="*/ 60 h 80"/>
              <a:gd name="T24" fmla="*/ 28 w 80"/>
              <a:gd name="T25" fmla="*/ 60 h 80"/>
              <a:gd name="T26" fmla="*/ 24 w 80"/>
              <a:gd name="T27" fmla="*/ 64 h 80"/>
              <a:gd name="T28" fmla="*/ 24 w 80"/>
              <a:gd name="T29" fmla="*/ 72 h 80"/>
              <a:gd name="T30" fmla="*/ 20 w 80"/>
              <a:gd name="T31" fmla="*/ 72 h 80"/>
              <a:gd name="T32" fmla="*/ 20 w 80"/>
              <a:gd name="T33" fmla="*/ 80 h 80"/>
              <a:gd name="T34" fmla="*/ 28 w 80"/>
              <a:gd name="T35" fmla="*/ 80 h 80"/>
              <a:gd name="T36" fmla="*/ 52 w 80"/>
              <a:gd name="T37" fmla="*/ 80 h 80"/>
              <a:gd name="T38" fmla="*/ 60 w 80"/>
              <a:gd name="T39" fmla="*/ 80 h 80"/>
              <a:gd name="T40" fmla="*/ 60 w 80"/>
              <a:gd name="T41" fmla="*/ 72 h 80"/>
              <a:gd name="T42" fmla="*/ 56 w 80"/>
              <a:gd name="T43" fmla="*/ 72 h 80"/>
              <a:gd name="T44" fmla="*/ 56 w 80"/>
              <a:gd name="T45" fmla="*/ 64 h 80"/>
              <a:gd name="T46" fmla="*/ 52 w 80"/>
              <a:gd name="T47" fmla="*/ 60 h 80"/>
              <a:gd name="T48" fmla="*/ 44 w 80"/>
              <a:gd name="T49" fmla="*/ 60 h 80"/>
              <a:gd name="T50" fmla="*/ 44 w 80"/>
              <a:gd name="T51" fmla="*/ 52 h 80"/>
              <a:gd name="T52" fmla="*/ 59 w 80"/>
              <a:gd name="T53" fmla="*/ 43 h 80"/>
              <a:gd name="T54" fmla="*/ 75 w 80"/>
              <a:gd name="T55" fmla="*/ 30 h 80"/>
              <a:gd name="T56" fmla="*/ 80 w 80"/>
              <a:gd name="T57" fmla="*/ 20 h 80"/>
              <a:gd name="T58" fmla="*/ 80 w 80"/>
              <a:gd name="T59" fmla="*/ 8 h 80"/>
              <a:gd name="T60" fmla="*/ 76 w 80"/>
              <a:gd name="T61" fmla="*/ 4 h 80"/>
              <a:gd name="T62" fmla="*/ 48 w 80"/>
              <a:gd name="T63" fmla="*/ 72 h 80"/>
              <a:gd name="T64" fmla="*/ 32 w 80"/>
              <a:gd name="T65" fmla="*/ 72 h 80"/>
              <a:gd name="T66" fmla="*/ 32 w 80"/>
              <a:gd name="T67" fmla="*/ 68 h 80"/>
              <a:gd name="T68" fmla="*/ 48 w 80"/>
              <a:gd name="T69" fmla="*/ 68 h 80"/>
              <a:gd name="T70" fmla="*/ 48 w 80"/>
              <a:gd name="T71" fmla="*/ 72 h 80"/>
              <a:gd name="T72" fmla="*/ 10 w 80"/>
              <a:gd name="T73" fmla="*/ 23 h 80"/>
              <a:gd name="T74" fmla="*/ 8 w 80"/>
              <a:gd name="T75" fmla="*/ 20 h 80"/>
              <a:gd name="T76" fmla="*/ 8 w 80"/>
              <a:gd name="T77" fmla="*/ 12 h 80"/>
              <a:gd name="T78" fmla="*/ 16 w 80"/>
              <a:gd name="T79" fmla="*/ 12 h 80"/>
              <a:gd name="T80" fmla="*/ 16 w 80"/>
              <a:gd name="T81" fmla="*/ 28 h 80"/>
              <a:gd name="T82" fmla="*/ 16 w 80"/>
              <a:gd name="T83" fmla="*/ 28 h 80"/>
              <a:gd name="T84" fmla="*/ 10 w 80"/>
              <a:gd name="T85" fmla="*/ 23 h 80"/>
              <a:gd name="T86" fmla="*/ 40 w 80"/>
              <a:gd name="T87" fmla="*/ 44 h 80"/>
              <a:gd name="T88" fmla="*/ 24 w 80"/>
              <a:gd name="T89" fmla="*/ 28 h 80"/>
              <a:gd name="T90" fmla="*/ 24 w 80"/>
              <a:gd name="T91" fmla="*/ 8 h 80"/>
              <a:gd name="T92" fmla="*/ 56 w 80"/>
              <a:gd name="T93" fmla="*/ 8 h 80"/>
              <a:gd name="T94" fmla="*/ 56 w 80"/>
              <a:gd name="T95" fmla="*/ 28 h 80"/>
              <a:gd name="T96" fmla="*/ 40 w 80"/>
              <a:gd name="T97" fmla="*/ 44 h 80"/>
              <a:gd name="T98" fmla="*/ 72 w 80"/>
              <a:gd name="T99" fmla="*/ 20 h 80"/>
              <a:gd name="T100" fmla="*/ 70 w 80"/>
              <a:gd name="T101" fmla="*/ 23 h 80"/>
              <a:gd name="T102" fmla="*/ 64 w 80"/>
              <a:gd name="T103" fmla="*/ 28 h 80"/>
              <a:gd name="T104" fmla="*/ 64 w 80"/>
              <a:gd name="T105" fmla="*/ 28 h 80"/>
              <a:gd name="T106" fmla="*/ 64 w 80"/>
              <a:gd name="T107" fmla="*/ 12 h 80"/>
              <a:gd name="T108" fmla="*/ 72 w 80"/>
              <a:gd name="T109" fmla="*/ 12 h 80"/>
              <a:gd name="T110" fmla="*/ 72 w 80"/>
              <a:gd name="T111" fmla="*/ 2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 h="80">
                <a:moveTo>
                  <a:pt x="76" y="4"/>
                </a:moveTo>
                <a:cubicBezTo>
                  <a:pt x="63" y="4"/>
                  <a:pt x="63" y="4"/>
                  <a:pt x="63" y="4"/>
                </a:cubicBezTo>
                <a:cubicBezTo>
                  <a:pt x="61" y="2"/>
                  <a:pt x="59" y="0"/>
                  <a:pt x="56" y="0"/>
                </a:cubicBezTo>
                <a:cubicBezTo>
                  <a:pt x="24" y="0"/>
                  <a:pt x="24" y="0"/>
                  <a:pt x="24" y="0"/>
                </a:cubicBezTo>
                <a:cubicBezTo>
                  <a:pt x="21" y="0"/>
                  <a:pt x="18" y="2"/>
                  <a:pt x="17" y="4"/>
                </a:cubicBezTo>
                <a:cubicBezTo>
                  <a:pt x="4" y="4"/>
                  <a:pt x="4" y="4"/>
                  <a:pt x="4" y="4"/>
                </a:cubicBezTo>
                <a:cubicBezTo>
                  <a:pt x="2" y="4"/>
                  <a:pt x="0" y="6"/>
                  <a:pt x="0" y="8"/>
                </a:cubicBezTo>
                <a:cubicBezTo>
                  <a:pt x="0" y="20"/>
                  <a:pt x="0" y="20"/>
                  <a:pt x="0" y="20"/>
                </a:cubicBezTo>
                <a:cubicBezTo>
                  <a:pt x="0" y="24"/>
                  <a:pt x="2" y="27"/>
                  <a:pt x="5" y="30"/>
                </a:cubicBezTo>
                <a:cubicBezTo>
                  <a:pt x="21" y="43"/>
                  <a:pt x="21" y="43"/>
                  <a:pt x="21" y="43"/>
                </a:cubicBezTo>
                <a:cubicBezTo>
                  <a:pt x="25" y="47"/>
                  <a:pt x="30" y="51"/>
                  <a:pt x="36" y="52"/>
                </a:cubicBezTo>
                <a:cubicBezTo>
                  <a:pt x="36" y="60"/>
                  <a:pt x="36" y="60"/>
                  <a:pt x="36" y="60"/>
                </a:cubicBezTo>
                <a:cubicBezTo>
                  <a:pt x="28" y="60"/>
                  <a:pt x="28" y="60"/>
                  <a:pt x="28" y="60"/>
                </a:cubicBezTo>
                <a:cubicBezTo>
                  <a:pt x="26" y="60"/>
                  <a:pt x="24" y="62"/>
                  <a:pt x="24" y="64"/>
                </a:cubicBezTo>
                <a:cubicBezTo>
                  <a:pt x="24" y="72"/>
                  <a:pt x="24" y="72"/>
                  <a:pt x="24" y="72"/>
                </a:cubicBezTo>
                <a:cubicBezTo>
                  <a:pt x="20" y="72"/>
                  <a:pt x="20" y="72"/>
                  <a:pt x="20" y="72"/>
                </a:cubicBezTo>
                <a:cubicBezTo>
                  <a:pt x="20" y="80"/>
                  <a:pt x="20" y="80"/>
                  <a:pt x="20" y="80"/>
                </a:cubicBezTo>
                <a:cubicBezTo>
                  <a:pt x="28" y="80"/>
                  <a:pt x="28" y="80"/>
                  <a:pt x="28" y="80"/>
                </a:cubicBezTo>
                <a:cubicBezTo>
                  <a:pt x="52" y="80"/>
                  <a:pt x="52" y="80"/>
                  <a:pt x="52" y="80"/>
                </a:cubicBezTo>
                <a:cubicBezTo>
                  <a:pt x="60" y="80"/>
                  <a:pt x="60" y="80"/>
                  <a:pt x="60" y="80"/>
                </a:cubicBezTo>
                <a:cubicBezTo>
                  <a:pt x="60" y="72"/>
                  <a:pt x="60" y="72"/>
                  <a:pt x="60" y="72"/>
                </a:cubicBezTo>
                <a:cubicBezTo>
                  <a:pt x="56" y="72"/>
                  <a:pt x="56" y="72"/>
                  <a:pt x="56" y="72"/>
                </a:cubicBezTo>
                <a:cubicBezTo>
                  <a:pt x="56" y="64"/>
                  <a:pt x="56" y="64"/>
                  <a:pt x="56" y="64"/>
                </a:cubicBezTo>
                <a:cubicBezTo>
                  <a:pt x="56" y="62"/>
                  <a:pt x="54" y="60"/>
                  <a:pt x="52" y="60"/>
                </a:cubicBezTo>
                <a:cubicBezTo>
                  <a:pt x="44" y="60"/>
                  <a:pt x="44" y="60"/>
                  <a:pt x="44" y="60"/>
                </a:cubicBezTo>
                <a:cubicBezTo>
                  <a:pt x="44" y="52"/>
                  <a:pt x="44" y="52"/>
                  <a:pt x="44" y="52"/>
                </a:cubicBezTo>
                <a:cubicBezTo>
                  <a:pt x="50" y="51"/>
                  <a:pt x="55" y="47"/>
                  <a:pt x="59" y="43"/>
                </a:cubicBezTo>
                <a:cubicBezTo>
                  <a:pt x="75" y="30"/>
                  <a:pt x="75" y="30"/>
                  <a:pt x="75" y="30"/>
                </a:cubicBezTo>
                <a:cubicBezTo>
                  <a:pt x="78" y="27"/>
                  <a:pt x="80" y="24"/>
                  <a:pt x="80" y="20"/>
                </a:cubicBezTo>
                <a:cubicBezTo>
                  <a:pt x="80" y="8"/>
                  <a:pt x="80" y="8"/>
                  <a:pt x="80" y="8"/>
                </a:cubicBezTo>
                <a:cubicBezTo>
                  <a:pt x="80" y="6"/>
                  <a:pt x="78" y="4"/>
                  <a:pt x="76" y="4"/>
                </a:cubicBezTo>
                <a:close/>
                <a:moveTo>
                  <a:pt x="48" y="72"/>
                </a:moveTo>
                <a:cubicBezTo>
                  <a:pt x="32" y="72"/>
                  <a:pt x="32" y="72"/>
                  <a:pt x="32" y="72"/>
                </a:cubicBezTo>
                <a:cubicBezTo>
                  <a:pt x="32" y="68"/>
                  <a:pt x="32" y="68"/>
                  <a:pt x="32" y="68"/>
                </a:cubicBezTo>
                <a:cubicBezTo>
                  <a:pt x="48" y="68"/>
                  <a:pt x="48" y="68"/>
                  <a:pt x="48" y="68"/>
                </a:cubicBezTo>
                <a:lnTo>
                  <a:pt x="48" y="72"/>
                </a:lnTo>
                <a:close/>
                <a:moveTo>
                  <a:pt x="10" y="23"/>
                </a:moveTo>
                <a:cubicBezTo>
                  <a:pt x="9" y="23"/>
                  <a:pt x="8" y="21"/>
                  <a:pt x="8" y="20"/>
                </a:cubicBezTo>
                <a:cubicBezTo>
                  <a:pt x="8" y="12"/>
                  <a:pt x="8" y="12"/>
                  <a:pt x="8" y="12"/>
                </a:cubicBezTo>
                <a:cubicBezTo>
                  <a:pt x="16" y="12"/>
                  <a:pt x="16" y="12"/>
                  <a:pt x="16" y="12"/>
                </a:cubicBezTo>
                <a:cubicBezTo>
                  <a:pt x="16" y="28"/>
                  <a:pt x="16" y="28"/>
                  <a:pt x="16" y="28"/>
                </a:cubicBezTo>
                <a:cubicBezTo>
                  <a:pt x="16" y="28"/>
                  <a:pt x="16" y="28"/>
                  <a:pt x="16" y="28"/>
                </a:cubicBezTo>
                <a:lnTo>
                  <a:pt x="10" y="23"/>
                </a:lnTo>
                <a:close/>
                <a:moveTo>
                  <a:pt x="40" y="44"/>
                </a:moveTo>
                <a:cubicBezTo>
                  <a:pt x="31" y="44"/>
                  <a:pt x="24" y="37"/>
                  <a:pt x="24" y="28"/>
                </a:cubicBezTo>
                <a:cubicBezTo>
                  <a:pt x="24" y="8"/>
                  <a:pt x="24" y="8"/>
                  <a:pt x="24" y="8"/>
                </a:cubicBezTo>
                <a:cubicBezTo>
                  <a:pt x="56" y="8"/>
                  <a:pt x="56" y="8"/>
                  <a:pt x="56" y="8"/>
                </a:cubicBezTo>
                <a:cubicBezTo>
                  <a:pt x="56" y="28"/>
                  <a:pt x="56" y="28"/>
                  <a:pt x="56" y="28"/>
                </a:cubicBezTo>
                <a:cubicBezTo>
                  <a:pt x="56" y="37"/>
                  <a:pt x="49" y="44"/>
                  <a:pt x="40" y="44"/>
                </a:cubicBezTo>
                <a:close/>
                <a:moveTo>
                  <a:pt x="72" y="20"/>
                </a:moveTo>
                <a:cubicBezTo>
                  <a:pt x="72" y="21"/>
                  <a:pt x="71" y="23"/>
                  <a:pt x="70" y="23"/>
                </a:cubicBezTo>
                <a:cubicBezTo>
                  <a:pt x="64" y="28"/>
                  <a:pt x="64" y="28"/>
                  <a:pt x="64" y="28"/>
                </a:cubicBezTo>
                <a:cubicBezTo>
                  <a:pt x="64" y="28"/>
                  <a:pt x="64" y="28"/>
                  <a:pt x="64" y="28"/>
                </a:cubicBezTo>
                <a:cubicBezTo>
                  <a:pt x="64" y="12"/>
                  <a:pt x="64" y="12"/>
                  <a:pt x="64" y="12"/>
                </a:cubicBezTo>
                <a:cubicBezTo>
                  <a:pt x="72" y="12"/>
                  <a:pt x="72" y="12"/>
                  <a:pt x="72" y="12"/>
                </a:cubicBezTo>
                <a:lnTo>
                  <a:pt x="72" y="20"/>
                </a:ln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85" name="TextBox 84">
            <a:extLst>
              <a:ext uri="{FF2B5EF4-FFF2-40B4-BE49-F238E27FC236}">
                <a16:creationId xmlns="" xmlns:a16="http://schemas.microsoft.com/office/drawing/2014/main" id="{344E6076-B388-49C9-A530-17BF72090018}"/>
              </a:ext>
            </a:extLst>
          </p:cNvPr>
          <p:cNvSpPr txBox="1"/>
          <p:nvPr/>
        </p:nvSpPr>
        <p:spPr>
          <a:xfrm>
            <a:off x="2013716" y="1469348"/>
            <a:ext cx="7670799"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i="0" dirty="0">
                <a:solidFill>
                  <a:srgbClr val="0033CC"/>
                </a:solidFill>
                <a:effectLst/>
                <a:latin typeface="Arial" panose="020B0604020202020204" pitchFamily="34" charset="0"/>
                <a:cs typeface="Arial" panose="020B0604020202020204" pitchFamily="34" charset="0"/>
              </a:rPr>
              <a:t>Lý do phải thực hiện hoàn </a:t>
            </a:r>
            <a:r>
              <a:rPr lang="vi-VN" sz="2000" b="1" i="0" dirty="0" smtClean="0">
                <a:solidFill>
                  <a:srgbClr val="0033CC"/>
                </a:solidFill>
                <a:effectLst/>
                <a:latin typeface="Arial" panose="020B0604020202020204" pitchFamily="34" charset="0"/>
                <a:cs typeface="Arial" panose="020B0604020202020204" pitchFamily="34" charset="0"/>
              </a:rPr>
              <a:t>thi</a:t>
            </a:r>
            <a:r>
              <a:rPr lang="en-US" sz="2000" b="1" dirty="0" err="1" smtClean="0">
                <a:solidFill>
                  <a:srgbClr val="0033CC"/>
                </a:solidFill>
                <a:latin typeface="Arial" panose="020B0604020202020204" pitchFamily="34" charset="0"/>
                <a:cs typeface="Arial" panose="020B0604020202020204" pitchFamily="34" charset="0"/>
              </a:rPr>
              <a:t>ện</a:t>
            </a:r>
            <a:r>
              <a:rPr lang="vi-VN" sz="2000" b="1" i="0" dirty="0" smtClean="0">
                <a:solidFill>
                  <a:srgbClr val="0033CC"/>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thể chế kinh tế thị trường </a:t>
            </a:r>
            <a:endParaRPr lang="en-US" sz="2000" b="1" i="0" dirty="0">
              <a:solidFill>
                <a:srgbClr val="0033CC"/>
              </a:solidFill>
              <a:effectLst/>
              <a:latin typeface="Arial" panose="020B0604020202020204" pitchFamily="34" charset="0"/>
              <a:cs typeface="Arial" panose="020B0604020202020204" pitchFamily="34" charset="0"/>
            </a:endParaRPr>
          </a:p>
          <a:p>
            <a:pPr algn="ctr"/>
            <a:r>
              <a:rPr lang="vi-VN" sz="2000" b="1" i="0" dirty="0">
                <a:solidFill>
                  <a:srgbClr val="0033CC"/>
                </a:solidFill>
                <a:effectLst/>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
        <p:nvSpPr>
          <p:cNvPr id="86" name="TextBox 85">
            <a:extLst>
              <a:ext uri="{FF2B5EF4-FFF2-40B4-BE49-F238E27FC236}">
                <a16:creationId xmlns="" xmlns:a16="http://schemas.microsoft.com/office/drawing/2014/main" id="{6FBE26D0-7133-4B4B-9041-C8BD75651E84}"/>
              </a:ext>
            </a:extLst>
          </p:cNvPr>
          <p:cNvSpPr txBox="1"/>
          <p:nvPr/>
        </p:nvSpPr>
        <p:spPr>
          <a:xfrm>
            <a:off x="1549540" y="4852944"/>
            <a:ext cx="3171704" cy="923330"/>
          </a:xfrm>
          <a:prstGeom prst="rect">
            <a:avLst/>
          </a:prstGeom>
          <a:noFill/>
        </p:spPr>
        <p:txBody>
          <a:bodyPr wrap="square">
            <a:spAutoFit/>
          </a:bodyPr>
          <a:lstStyle/>
          <a:p>
            <a:pPr algn="ctr"/>
            <a:r>
              <a:rPr lang="en-US" dirty="0">
                <a:solidFill>
                  <a:srgbClr val="0070C0"/>
                </a:solidFill>
                <a:latin typeface="Arial" panose="020B0604020202020204" pitchFamily="34" charset="0"/>
                <a:cs typeface="Arial" panose="020B0604020202020204" pitchFamily="34" charset="0"/>
              </a:rPr>
              <a:t>D</a:t>
            </a:r>
            <a:r>
              <a:rPr lang="vi-VN" b="0" dirty="0">
                <a:solidFill>
                  <a:srgbClr val="0070C0"/>
                </a:solidFill>
                <a:effectLst/>
                <a:latin typeface="Arial" panose="020B0604020202020204" pitchFamily="34" charset="0"/>
                <a:cs typeface="Arial" panose="020B0604020202020204" pitchFamily="34" charset="0"/>
              </a:rPr>
              <a:t>o thể chế kinh tế thị trường định hướng xã hội chủ nghĩa còn chưa đồng bộ.</a:t>
            </a:r>
            <a:endParaRPr lang="en-US" dirty="0">
              <a:solidFill>
                <a:srgbClr val="0070C0"/>
              </a:solidFill>
              <a:latin typeface="Arial" panose="020B0604020202020204" pitchFamily="34" charset="0"/>
              <a:cs typeface="Arial" panose="020B0604020202020204" pitchFamily="34" charset="0"/>
            </a:endParaRPr>
          </a:p>
        </p:txBody>
      </p:sp>
      <p:sp>
        <p:nvSpPr>
          <p:cNvPr id="87" name="TextBox 86">
            <a:extLst>
              <a:ext uri="{FF2B5EF4-FFF2-40B4-BE49-F238E27FC236}">
                <a16:creationId xmlns="" xmlns:a16="http://schemas.microsoft.com/office/drawing/2014/main" id="{F5C60228-887F-4DA1-9581-2EE8E90049AD}"/>
              </a:ext>
            </a:extLst>
          </p:cNvPr>
          <p:cNvSpPr txBox="1"/>
          <p:nvPr/>
        </p:nvSpPr>
        <p:spPr>
          <a:xfrm>
            <a:off x="5164967" y="4900291"/>
            <a:ext cx="2518785" cy="646331"/>
          </a:xfrm>
          <a:prstGeom prst="rect">
            <a:avLst/>
          </a:prstGeom>
          <a:noFill/>
        </p:spPr>
        <p:txBody>
          <a:bodyPr wrap="square">
            <a:spAutoFit/>
          </a:bodyPr>
          <a:lstStyle/>
          <a:p>
            <a:pPr algn="ctr"/>
            <a:r>
              <a:rPr lang="en-US" dirty="0">
                <a:solidFill>
                  <a:srgbClr val="C00000"/>
                </a:solidFill>
                <a:latin typeface="Arial" panose="020B0604020202020204" pitchFamily="34" charset="0"/>
                <a:cs typeface="Arial" panose="020B0604020202020204" pitchFamily="34" charset="0"/>
              </a:rPr>
              <a:t>H</a:t>
            </a:r>
            <a:r>
              <a:rPr lang="vi-VN" b="0" dirty="0">
                <a:solidFill>
                  <a:srgbClr val="C00000"/>
                </a:solidFill>
                <a:effectLst/>
                <a:latin typeface="Arial" panose="020B0604020202020204" pitchFamily="34" charset="0"/>
                <a:cs typeface="Arial" panose="020B0604020202020204" pitchFamily="34" charset="0"/>
              </a:rPr>
              <a:t>ệ thống thể chế chưa đầy đủ.</a:t>
            </a:r>
            <a:endParaRPr lang="en-US" dirty="0">
              <a:solidFill>
                <a:srgbClr val="C00000"/>
              </a:solidFill>
              <a:latin typeface="Arial" panose="020B0604020202020204" pitchFamily="34" charset="0"/>
              <a:cs typeface="Arial" panose="020B0604020202020204" pitchFamily="34" charset="0"/>
            </a:endParaRPr>
          </a:p>
        </p:txBody>
      </p:sp>
      <p:sp>
        <p:nvSpPr>
          <p:cNvPr id="88" name="TextBox 87">
            <a:extLst>
              <a:ext uri="{FF2B5EF4-FFF2-40B4-BE49-F238E27FC236}">
                <a16:creationId xmlns="" xmlns:a16="http://schemas.microsoft.com/office/drawing/2014/main" id="{3DF2A6E4-CED5-46D5-8B87-DBBC11A3FDC9}"/>
              </a:ext>
            </a:extLst>
          </p:cNvPr>
          <p:cNvSpPr txBox="1"/>
          <p:nvPr/>
        </p:nvSpPr>
        <p:spPr>
          <a:xfrm>
            <a:off x="8513251" y="4837030"/>
            <a:ext cx="3171704" cy="1200329"/>
          </a:xfrm>
          <a:prstGeom prst="rect">
            <a:avLst/>
          </a:prstGeom>
          <a:noFill/>
        </p:spPr>
        <p:txBody>
          <a:bodyPr wrap="square">
            <a:spAutoFit/>
          </a:bodyPr>
          <a:lstStyle/>
          <a:p>
            <a:pPr algn="ctr"/>
            <a:r>
              <a:rPr lang="en-US" dirty="0">
                <a:solidFill>
                  <a:srgbClr val="663300"/>
                </a:solidFill>
                <a:latin typeface="Arial" panose="020B0604020202020204" pitchFamily="34" charset="0"/>
                <a:cs typeface="Arial" panose="020B0604020202020204" pitchFamily="34" charset="0"/>
              </a:rPr>
              <a:t>H</a:t>
            </a:r>
            <a:r>
              <a:rPr lang="vi-VN" b="0" dirty="0">
                <a:solidFill>
                  <a:srgbClr val="663300"/>
                </a:solidFill>
                <a:effectLst/>
                <a:latin typeface="Arial" panose="020B0604020202020204" pitchFamily="34" charset="0"/>
                <a:cs typeface="Arial" panose="020B0604020202020204" pitchFamily="34" charset="0"/>
              </a:rPr>
              <a:t>ệ thống thể chế còn kém hiệu lực, hiệu quả, thiếu các </a:t>
            </a:r>
            <a:r>
              <a:rPr lang="vi-VN" b="0" dirty="0" smtClean="0">
                <a:solidFill>
                  <a:srgbClr val="663300"/>
                </a:solidFill>
                <a:effectLst/>
                <a:latin typeface="Arial" panose="020B0604020202020204" pitchFamily="34" charset="0"/>
                <a:cs typeface="Arial" panose="020B0604020202020204" pitchFamily="34" charset="0"/>
              </a:rPr>
              <a:t>y</a:t>
            </a:r>
            <a:r>
              <a:rPr lang="en-US" dirty="0" err="1" smtClean="0">
                <a:solidFill>
                  <a:srgbClr val="663300"/>
                </a:solidFill>
                <a:latin typeface="Arial" panose="020B0604020202020204" pitchFamily="34" charset="0"/>
                <a:cs typeface="Arial" panose="020B0604020202020204" pitchFamily="34" charset="0"/>
              </a:rPr>
              <a:t>ếu</a:t>
            </a:r>
            <a:r>
              <a:rPr lang="vi-VN" b="0" dirty="0" smtClean="0">
                <a:solidFill>
                  <a:srgbClr val="663300"/>
                </a:solidFill>
                <a:effectLst/>
                <a:latin typeface="Arial" panose="020B0604020202020204" pitchFamily="34" charset="0"/>
                <a:cs typeface="Arial" panose="020B0604020202020204" pitchFamily="34" charset="0"/>
              </a:rPr>
              <a:t> </a:t>
            </a:r>
            <a:r>
              <a:rPr lang="vi-VN" b="0" dirty="0">
                <a:solidFill>
                  <a:srgbClr val="663300"/>
                </a:solidFill>
                <a:effectLst/>
                <a:latin typeface="Arial" panose="020B0604020202020204" pitchFamily="34" charset="0"/>
                <a:cs typeface="Arial" panose="020B0604020202020204" pitchFamily="34" charset="0"/>
              </a:rPr>
              <a:t>tố thị trường và các loại thị trường.</a:t>
            </a:r>
            <a:endParaRPr lang="en-US" dirty="0">
              <a:solidFill>
                <a:srgbClr val="663300"/>
              </a:solidFill>
              <a:latin typeface="Arial" panose="020B0604020202020204" pitchFamily="34" charset="0"/>
              <a:cs typeface="Arial" panose="020B0604020202020204" pitchFamily="34" charset="0"/>
            </a:endParaRPr>
          </a:p>
        </p:txBody>
      </p:sp>
      <p:sp>
        <p:nvSpPr>
          <p:cNvPr id="90" name="TextBox 89">
            <a:extLst>
              <a:ext uri="{FF2B5EF4-FFF2-40B4-BE49-F238E27FC236}">
                <a16:creationId xmlns="" xmlns:a16="http://schemas.microsoft.com/office/drawing/2014/main" id="{DAC91443-83FC-4371-AB0D-34331CD9F147}"/>
              </a:ext>
            </a:extLst>
          </p:cNvPr>
          <p:cNvSpPr txBox="1"/>
          <p:nvPr/>
        </p:nvSpPr>
        <p:spPr>
          <a:xfrm>
            <a:off x="8926094" y="3293135"/>
            <a:ext cx="1133110" cy="400110"/>
          </a:xfrm>
          <a:prstGeom prst="rect">
            <a:avLst/>
          </a:prstGeom>
          <a:noFill/>
        </p:spPr>
        <p:txBody>
          <a:bodyPr wrap="square">
            <a:spAutoFit/>
          </a:bodyPr>
          <a:lstStyle/>
          <a:p>
            <a:r>
              <a:rPr lang="en-US" sz="2000" b="1" dirty="0" err="1">
                <a:solidFill>
                  <a:schemeClr val="bg1"/>
                </a:solidFill>
                <a:effectLst/>
                <a:latin typeface="+mj-lt"/>
              </a:rPr>
              <a:t>Thứ</a:t>
            </a:r>
            <a:r>
              <a:rPr lang="en-US" sz="2000" b="1" dirty="0">
                <a:solidFill>
                  <a:schemeClr val="bg1"/>
                </a:solidFill>
                <a:effectLst/>
                <a:latin typeface="+mj-lt"/>
              </a:rPr>
              <a:t> </a:t>
            </a:r>
            <a:r>
              <a:rPr lang="en-US" sz="2000" b="1" dirty="0" err="1">
                <a:solidFill>
                  <a:schemeClr val="bg1"/>
                </a:solidFill>
                <a:effectLst/>
                <a:latin typeface="+mj-lt"/>
              </a:rPr>
              <a:t>ba</a:t>
            </a:r>
            <a:endParaRPr lang="en-US" sz="2000" b="1" dirty="0">
              <a:solidFill>
                <a:schemeClr val="bg1"/>
              </a:solidFill>
              <a:latin typeface="+mj-lt"/>
            </a:endParaRPr>
          </a:p>
        </p:txBody>
      </p:sp>
      <p:sp>
        <p:nvSpPr>
          <p:cNvPr id="91" name="TextBox 90">
            <a:extLst>
              <a:ext uri="{FF2B5EF4-FFF2-40B4-BE49-F238E27FC236}">
                <a16:creationId xmlns="" xmlns:a16="http://schemas.microsoft.com/office/drawing/2014/main" id="{6B97F7C7-AA83-44C3-B148-541CEEA8F5D5}"/>
              </a:ext>
            </a:extLst>
          </p:cNvPr>
          <p:cNvSpPr txBox="1"/>
          <p:nvPr/>
        </p:nvSpPr>
        <p:spPr>
          <a:xfrm>
            <a:off x="5653045" y="3271862"/>
            <a:ext cx="1133110" cy="400110"/>
          </a:xfrm>
          <a:prstGeom prst="rect">
            <a:avLst/>
          </a:prstGeom>
          <a:noFill/>
        </p:spPr>
        <p:txBody>
          <a:bodyPr wrap="square">
            <a:spAutoFit/>
          </a:bodyPr>
          <a:lstStyle/>
          <a:p>
            <a:r>
              <a:rPr lang="en-US" sz="2000" b="1" dirty="0" err="1">
                <a:solidFill>
                  <a:schemeClr val="bg1"/>
                </a:solidFill>
                <a:effectLst/>
                <a:latin typeface="+mj-lt"/>
              </a:rPr>
              <a:t>Thứ</a:t>
            </a:r>
            <a:r>
              <a:rPr lang="en-US" sz="2000" b="1" dirty="0">
                <a:solidFill>
                  <a:schemeClr val="bg1"/>
                </a:solidFill>
                <a:effectLst/>
                <a:latin typeface="+mj-lt"/>
              </a:rPr>
              <a:t> </a:t>
            </a:r>
            <a:r>
              <a:rPr lang="en-US" sz="2000" b="1" dirty="0" err="1">
                <a:solidFill>
                  <a:schemeClr val="bg1"/>
                </a:solidFill>
                <a:effectLst/>
                <a:latin typeface="+mj-lt"/>
              </a:rPr>
              <a:t>hai</a:t>
            </a:r>
            <a:endParaRPr lang="en-US" sz="2000" b="1" dirty="0">
              <a:solidFill>
                <a:schemeClr val="bg1"/>
              </a:solidFill>
              <a:latin typeface="+mj-lt"/>
            </a:endParaRPr>
          </a:p>
        </p:txBody>
      </p:sp>
      <p:sp>
        <p:nvSpPr>
          <p:cNvPr id="92" name="TextBox 91">
            <a:extLst>
              <a:ext uri="{FF2B5EF4-FFF2-40B4-BE49-F238E27FC236}">
                <a16:creationId xmlns="" xmlns:a16="http://schemas.microsoft.com/office/drawing/2014/main" id="{F8BD9600-3A63-4B63-A849-BE561F152FE3}"/>
              </a:ext>
            </a:extLst>
          </p:cNvPr>
          <p:cNvSpPr txBox="1"/>
          <p:nvPr/>
        </p:nvSpPr>
        <p:spPr>
          <a:xfrm>
            <a:off x="2622443" y="3351304"/>
            <a:ext cx="1461655" cy="400110"/>
          </a:xfrm>
          <a:prstGeom prst="rect">
            <a:avLst/>
          </a:prstGeom>
          <a:noFill/>
        </p:spPr>
        <p:txBody>
          <a:bodyPr wrap="square">
            <a:spAutoFit/>
          </a:bodyPr>
          <a:lstStyle/>
          <a:p>
            <a:r>
              <a:rPr lang="en-US" sz="2000" b="1" dirty="0" err="1">
                <a:solidFill>
                  <a:schemeClr val="bg1"/>
                </a:solidFill>
                <a:effectLst/>
                <a:latin typeface="+mj-lt"/>
              </a:rPr>
              <a:t>Thứ</a:t>
            </a:r>
            <a:r>
              <a:rPr lang="en-US" sz="2000" b="1" dirty="0">
                <a:solidFill>
                  <a:schemeClr val="bg1"/>
                </a:solidFill>
                <a:effectLst/>
                <a:latin typeface="+mj-lt"/>
              </a:rPr>
              <a:t> </a:t>
            </a:r>
            <a:r>
              <a:rPr lang="en-US" sz="2000" b="1" dirty="0" err="1">
                <a:solidFill>
                  <a:schemeClr val="bg1"/>
                </a:solidFill>
                <a:latin typeface="+mj-lt"/>
              </a:rPr>
              <a:t>nhất</a:t>
            </a:r>
            <a:endParaRPr lang="en-US" sz="2000" b="1" dirty="0">
              <a:solidFill>
                <a:schemeClr val="bg1"/>
              </a:solidFill>
              <a:latin typeface="+mj-lt"/>
            </a:endParaRPr>
          </a:p>
        </p:txBody>
      </p:sp>
    </p:spTree>
    <p:extLst>
      <p:ext uri="{BB962C8B-B14F-4D97-AF65-F5344CB8AC3E}">
        <p14:creationId xmlns:p14="http://schemas.microsoft.com/office/powerpoint/2010/main" val="4236701193"/>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a:extLst>
              <a:ext uri="{FF2B5EF4-FFF2-40B4-BE49-F238E27FC236}">
                <a16:creationId xmlns="" xmlns:a16="http://schemas.microsoft.com/office/drawing/2014/main" id="{4BEBC5D0-AF1B-48DB-A908-2B3B2BE6E40B}"/>
              </a:ext>
            </a:extLst>
          </p:cNvPr>
          <p:cNvCxnSpPr/>
          <p:nvPr/>
        </p:nvCxnSpPr>
        <p:spPr>
          <a:xfrm>
            <a:off x="210021" y="6390621"/>
            <a:ext cx="11480549" cy="0"/>
          </a:xfrm>
          <a:prstGeom prst="line">
            <a:avLst/>
          </a:prstGeom>
        </p:spPr>
        <p:style>
          <a:lnRef idx="1">
            <a:schemeClr val="dk1"/>
          </a:lnRef>
          <a:fillRef idx="0">
            <a:schemeClr val="dk1"/>
          </a:fillRef>
          <a:effectRef idx="0">
            <a:schemeClr val="dk1"/>
          </a:effectRef>
          <a:fontRef idx="minor">
            <a:schemeClr val="tx1"/>
          </a:fontRef>
        </p:style>
      </p:cxnSp>
      <p:sp>
        <p:nvSpPr>
          <p:cNvPr id="40" name="TextBox 39">
            <a:extLst>
              <a:ext uri="{FF2B5EF4-FFF2-40B4-BE49-F238E27FC236}">
                <a16:creationId xmlns="" xmlns:a16="http://schemas.microsoft.com/office/drawing/2014/main" id="{EC2E52B2-9E89-4AD0-A74F-A51B57464274}"/>
              </a:ext>
            </a:extLst>
          </p:cNvPr>
          <p:cNvSpPr txBox="1"/>
          <p:nvPr/>
        </p:nvSpPr>
        <p:spPr>
          <a:xfrm>
            <a:off x="3956856" y="182392"/>
            <a:ext cx="7733714"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41" name="Line 7">
            <a:extLst>
              <a:ext uri="{FF2B5EF4-FFF2-40B4-BE49-F238E27FC236}">
                <a16:creationId xmlns="" xmlns:a16="http://schemas.microsoft.com/office/drawing/2014/main" id="{7BA0A526-C0DE-4A79-A701-A45013F4C81E}"/>
              </a:ext>
            </a:extLst>
          </p:cNvPr>
          <p:cNvSpPr>
            <a:spLocks noChangeShapeType="1"/>
          </p:cNvSpPr>
          <p:nvPr/>
        </p:nvSpPr>
        <p:spPr bwMode="auto">
          <a:xfrm flipV="1">
            <a:off x="6146813" y="1058416"/>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42" name="TextBox 41">
            <a:extLst>
              <a:ext uri="{FF2B5EF4-FFF2-40B4-BE49-F238E27FC236}">
                <a16:creationId xmlns="" xmlns:a16="http://schemas.microsoft.com/office/drawing/2014/main" id="{32BC0D04-0B97-4C23-9676-21D06F8A4AC3}"/>
              </a:ext>
            </a:extLst>
          </p:cNvPr>
          <p:cNvSpPr txBox="1"/>
          <p:nvPr/>
        </p:nvSpPr>
        <p:spPr>
          <a:xfrm>
            <a:off x="2977979" y="1259282"/>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i="0" dirty="0">
                <a:solidFill>
                  <a:srgbClr val="0033CC"/>
                </a:solidFill>
                <a:effectLst/>
                <a:latin typeface="Arial" panose="020B0604020202020204" pitchFamily="34" charset="0"/>
                <a:cs typeface="Arial" panose="020B0604020202020204" pitchFamily="34" charset="0"/>
              </a:rPr>
              <a:t>Lý do phải thực hiện </a:t>
            </a:r>
            <a:r>
              <a:rPr lang="vi-VN" sz="2000" b="1" i="0" dirty="0">
                <a:solidFill>
                  <a:srgbClr val="FF3399"/>
                </a:solidFill>
                <a:effectLst/>
                <a:latin typeface="Arial" panose="020B0604020202020204" pitchFamily="34" charset="0"/>
                <a:cs typeface="Arial" panose="020B0604020202020204" pitchFamily="34" charset="0"/>
              </a:rPr>
              <a:t>hoàn </a:t>
            </a:r>
            <a:r>
              <a:rPr lang="vi-VN" sz="2000" b="1" i="0" dirty="0" smtClean="0">
                <a:solidFill>
                  <a:srgbClr val="FF3399"/>
                </a:solidFill>
                <a:effectLst/>
                <a:latin typeface="Arial" panose="020B0604020202020204" pitchFamily="34" charset="0"/>
                <a:cs typeface="Arial" panose="020B0604020202020204" pitchFamily="34" charset="0"/>
              </a:rPr>
              <a:t>thi</a:t>
            </a:r>
            <a:r>
              <a:rPr lang="en-US" sz="2000" b="1" dirty="0" err="1" smtClean="0">
                <a:solidFill>
                  <a:srgbClr val="FF3399"/>
                </a:solidFill>
                <a:latin typeface="Arial" panose="020B0604020202020204" pitchFamily="34" charset="0"/>
                <a:cs typeface="Arial" panose="020B0604020202020204" pitchFamily="34" charset="0"/>
              </a:rPr>
              <a:t>ện</a:t>
            </a:r>
            <a:r>
              <a:rPr lang="vi-VN" sz="2000" b="1" i="0" dirty="0" smtClean="0">
                <a:solidFill>
                  <a:srgbClr val="FF3399"/>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thể chế kinh tế thị trường </a:t>
            </a:r>
            <a:endParaRPr lang="en-US" sz="2000" b="1" i="0" dirty="0">
              <a:solidFill>
                <a:srgbClr val="0033CC"/>
              </a:solidFill>
              <a:effectLst/>
              <a:latin typeface="Arial" panose="020B0604020202020204" pitchFamily="34" charset="0"/>
              <a:cs typeface="Arial" panose="020B0604020202020204" pitchFamily="34" charset="0"/>
            </a:endParaRPr>
          </a:p>
          <a:p>
            <a:pPr algn="ctr"/>
            <a:r>
              <a:rPr lang="vi-VN" sz="2000" b="1" i="0" dirty="0">
                <a:solidFill>
                  <a:srgbClr val="0033CC"/>
                </a:solidFill>
                <a:effectLst/>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CEC12919-9A92-4E5E-BA75-D6196A0AF756}"/>
              </a:ext>
            </a:extLst>
          </p:cNvPr>
          <p:cNvSpPr txBox="1"/>
          <p:nvPr/>
        </p:nvSpPr>
        <p:spPr>
          <a:xfrm>
            <a:off x="907827" y="2067867"/>
            <a:ext cx="10460389" cy="430887"/>
          </a:xfrm>
          <a:prstGeom prst="rect">
            <a:avLst/>
          </a:prstGeom>
          <a:noFill/>
        </p:spPr>
        <p:txBody>
          <a:bodyPr wrap="square">
            <a:spAutoFit/>
          </a:bodyPr>
          <a:lstStyle/>
          <a:p>
            <a:pPr algn="ctr"/>
            <a:r>
              <a:rPr lang="vi-VN" sz="2200" b="1" dirty="0">
                <a:solidFill>
                  <a:srgbClr val="FF0000"/>
                </a:solidFill>
                <a:effectLst/>
              </a:rPr>
              <a:t>Thứ nhất</a:t>
            </a:r>
            <a:r>
              <a:rPr lang="vi-VN" sz="2200" b="0" dirty="0">
                <a:solidFill>
                  <a:srgbClr val="010101"/>
                </a:solidFill>
                <a:effectLst/>
              </a:rPr>
              <a:t>, do thể chế kinh tế thị trường định hướng </a:t>
            </a:r>
            <a:r>
              <a:rPr lang="en-US" sz="2200" dirty="0">
                <a:solidFill>
                  <a:srgbClr val="010101"/>
                </a:solidFill>
              </a:rPr>
              <a:t>XHCN</a:t>
            </a:r>
            <a:r>
              <a:rPr lang="vi-VN" sz="2200" b="0" dirty="0">
                <a:solidFill>
                  <a:srgbClr val="010101"/>
                </a:solidFill>
                <a:effectLst/>
              </a:rPr>
              <a:t> còn </a:t>
            </a:r>
            <a:r>
              <a:rPr lang="vi-VN" sz="2200" b="1" dirty="0">
                <a:solidFill>
                  <a:srgbClr val="FF0066"/>
                </a:solidFill>
                <a:effectLst/>
              </a:rPr>
              <a:t>chưa đồng bộ.</a:t>
            </a:r>
            <a:endParaRPr lang="en-US" sz="2200" b="1" dirty="0">
              <a:solidFill>
                <a:srgbClr val="FF0066"/>
              </a:solidFill>
            </a:endParaRPr>
          </a:p>
        </p:txBody>
      </p:sp>
      <p:sp>
        <p:nvSpPr>
          <p:cNvPr id="44" name="TextBox 43">
            <a:extLst>
              <a:ext uri="{FF2B5EF4-FFF2-40B4-BE49-F238E27FC236}">
                <a16:creationId xmlns="" xmlns:a16="http://schemas.microsoft.com/office/drawing/2014/main" id="{680EEA75-AAD3-4116-ACAE-8838DD5D428D}"/>
              </a:ext>
            </a:extLst>
          </p:cNvPr>
          <p:cNvSpPr txBox="1"/>
          <p:nvPr/>
        </p:nvSpPr>
        <p:spPr>
          <a:xfrm>
            <a:off x="210020" y="3429000"/>
            <a:ext cx="1062725" cy="1200329"/>
          </a:xfrm>
          <a:prstGeom prst="rect">
            <a:avLst/>
          </a:prstGeom>
          <a:noFill/>
        </p:spPr>
        <p:txBody>
          <a:bodyPr wrap="square">
            <a:spAutoFit/>
          </a:bodyPr>
          <a:lstStyle/>
          <a:p>
            <a:r>
              <a:rPr lang="en-US" sz="2400" b="1" dirty="0">
                <a:solidFill>
                  <a:srgbClr val="FF0066"/>
                </a:solidFill>
                <a:effectLst/>
              </a:rPr>
              <a:t>C</a:t>
            </a:r>
            <a:r>
              <a:rPr lang="vi-VN" sz="2400" b="1" dirty="0">
                <a:solidFill>
                  <a:srgbClr val="FF0066"/>
                </a:solidFill>
                <a:effectLst/>
              </a:rPr>
              <a:t>hưa đồng bộ</a:t>
            </a:r>
            <a:endParaRPr lang="en-US" sz="2400" dirty="0"/>
          </a:p>
        </p:txBody>
      </p:sp>
      <p:sp>
        <p:nvSpPr>
          <p:cNvPr id="46" name="TextBox 45">
            <a:extLst>
              <a:ext uri="{FF2B5EF4-FFF2-40B4-BE49-F238E27FC236}">
                <a16:creationId xmlns="" xmlns:a16="http://schemas.microsoft.com/office/drawing/2014/main" id="{EA963337-7245-4CA8-81A7-9FE093DBD2F1}"/>
              </a:ext>
            </a:extLst>
          </p:cNvPr>
          <p:cNvSpPr txBox="1"/>
          <p:nvPr/>
        </p:nvSpPr>
        <p:spPr>
          <a:xfrm>
            <a:off x="1642022" y="3429000"/>
            <a:ext cx="2239662" cy="369332"/>
          </a:xfrm>
          <a:prstGeom prst="rect">
            <a:avLst/>
          </a:prstGeom>
          <a:noFill/>
        </p:spPr>
        <p:txBody>
          <a:bodyPr wrap="square">
            <a:spAutoFit/>
          </a:bodyPr>
          <a:lstStyle/>
          <a:p>
            <a:r>
              <a:rPr lang="en-US" dirty="0" err="1">
                <a:solidFill>
                  <a:srgbClr val="010101"/>
                </a:solidFill>
              </a:rPr>
              <a:t>Thiếu</a:t>
            </a:r>
            <a:r>
              <a:rPr lang="en-US" dirty="0">
                <a:solidFill>
                  <a:srgbClr val="010101"/>
                </a:solidFill>
              </a:rPr>
              <a:t> </a:t>
            </a:r>
            <a:r>
              <a:rPr lang="en-US" dirty="0" err="1">
                <a:solidFill>
                  <a:srgbClr val="010101"/>
                </a:solidFill>
              </a:rPr>
              <a:t>thống</a:t>
            </a:r>
            <a:r>
              <a:rPr lang="en-US" dirty="0">
                <a:solidFill>
                  <a:srgbClr val="010101"/>
                </a:solidFill>
              </a:rPr>
              <a:t> </a:t>
            </a:r>
            <a:r>
              <a:rPr lang="en-US" dirty="0" err="1">
                <a:solidFill>
                  <a:srgbClr val="010101"/>
                </a:solidFill>
              </a:rPr>
              <a:t>nhất</a:t>
            </a:r>
            <a:r>
              <a:rPr lang="vi-VN" b="0" dirty="0">
                <a:solidFill>
                  <a:srgbClr val="010101"/>
                </a:solidFill>
                <a:effectLst/>
              </a:rPr>
              <a:t> </a:t>
            </a:r>
            <a:endParaRPr lang="en-US" dirty="0"/>
          </a:p>
        </p:txBody>
      </p:sp>
      <p:sp>
        <p:nvSpPr>
          <p:cNvPr id="47" name="TextBox 46">
            <a:extLst>
              <a:ext uri="{FF2B5EF4-FFF2-40B4-BE49-F238E27FC236}">
                <a16:creationId xmlns="" xmlns:a16="http://schemas.microsoft.com/office/drawing/2014/main" id="{949A5FA2-7CE7-4C94-B6A3-21D50BD240E4}"/>
              </a:ext>
            </a:extLst>
          </p:cNvPr>
          <p:cNvSpPr txBox="1"/>
          <p:nvPr/>
        </p:nvSpPr>
        <p:spPr>
          <a:xfrm>
            <a:off x="1642022" y="4053989"/>
            <a:ext cx="2239662" cy="369332"/>
          </a:xfrm>
          <a:prstGeom prst="rect">
            <a:avLst/>
          </a:prstGeom>
          <a:noFill/>
        </p:spPr>
        <p:txBody>
          <a:bodyPr wrap="square">
            <a:spAutoFit/>
          </a:bodyPr>
          <a:lstStyle/>
          <a:p>
            <a:r>
              <a:rPr lang="en-US" b="0" dirty="0" err="1">
                <a:solidFill>
                  <a:srgbClr val="010101"/>
                </a:solidFill>
                <a:effectLst/>
              </a:rPr>
              <a:t>Chồng</a:t>
            </a:r>
            <a:r>
              <a:rPr lang="en-US" b="0" dirty="0">
                <a:solidFill>
                  <a:srgbClr val="010101"/>
                </a:solidFill>
                <a:effectLst/>
              </a:rPr>
              <a:t> </a:t>
            </a:r>
            <a:r>
              <a:rPr lang="en-US" b="0" dirty="0" err="1">
                <a:solidFill>
                  <a:srgbClr val="010101"/>
                </a:solidFill>
                <a:effectLst/>
              </a:rPr>
              <a:t>chéo</a:t>
            </a:r>
            <a:r>
              <a:rPr lang="en-US" b="0" dirty="0">
                <a:solidFill>
                  <a:srgbClr val="010101"/>
                </a:solidFill>
                <a:effectLst/>
              </a:rPr>
              <a:t>…</a:t>
            </a:r>
            <a:r>
              <a:rPr lang="vi-VN" b="0" dirty="0">
                <a:solidFill>
                  <a:srgbClr val="010101"/>
                </a:solidFill>
                <a:effectLst/>
              </a:rPr>
              <a:t> </a:t>
            </a:r>
            <a:endParaRPr lang="en-US" dirty="0"/>
          </a:p>
        </p:txBody>
      </p:sp>
      <p:pic>
        <p:nvPicPr>
          <p:cNvPr id="1026" name="Picture 2" descr="Hình ảnh Đau đầu đột Quỵ, Clipart Bị Bệnh, đàn ông, đau ốm miễn phí tải tập  tin PNG PSDComment và Vector">
            <a:extLst>
              <a:ext uri="{FF2B5EF4-FFF2-40B4-BE49-F238E27FC236}">
                <a16:creationId xmlns="" xmlns:a16="http://schemas.microsoft.com/office/drawing/2014/main" id="{4C955382-53E5-41A1-9B20-CA034DD3D30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5643" y="4757158"/>
            <a:ext cx="1892899" cy="140821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Luật Giáo dục đại học (sửa đổi, bổ sung năm 2013, 2014, 2015, 2018) - NHÀ  SÁCH SỰ THẬT">
            <a:extLst>
              <a:ext uri="{FF2B5EF4-FFF2-40B4-BE49-F238E27FC236}">
                <a16:creationId xmlns="" xmlns:a16="http://schemas.microsoft.com/office/drawing/2014/main" id="{EF97BB61-3EDF-4255-B514-5AC7A2E9427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88188" y="3317285"/>
            <a:ext cx="2604188" cy="284809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Luật viên chức - NHÀ SÁCH SỰ THẬT">
            <a:extLst>
              <a:ext uri="{FF2B5EF4-FFF2-40B4-BE49-F238E27FC236}">
                <a16:creationId xmlns="" xmlns:a16="http://schemas.microsoft.com/office/drawing/2014/main" id="{A187F93D-5195-4251-A4B4-F6531C8752C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142491" y="3317285"/>
            <a:ext cx="2436825" cy="2759044"/>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a:extLst>
              <a:ext uri="{FF2B5EF4-FFF2-40B4-BE49-F238E27FC236}">
                <a16:creationId xmlns="" xmlns:a16="http://schemas.microsoft.com/office/drawing/2014/main" id="{2D45FD33-DCF3-4964-A364-77188F409627}"/>
              </a:ext>
            </a:extLst>
          </p:cNvPr>
          <p:cNvSpPr txBox="1"/>
          <p:nvPr/>
        </p:nvSpPr>
        <p:spPr>
          <a:xfrm>
            <a:off x="6621020" y="4399515"/>
            <a:ext cx="2239662" cy="369332"/>
          </a:xfrm>
          <a:prstGeom prst="rect">
            <a:avLst/>
          </a:prstGeom>
          <a:noFill/>
        </p:spPr>
        <p:txBody>
          <a:bodyPr wrap="square">
            <a:spAutoFit/>
          </a:bodyPr>
          <a:lstStyle/>
          <a:p>
            <a:pPr algn="ctr"/>
            <a:r>
              <a:rPr lang="en-US" b="0" dirty="0">
                <a:solidFill>
                  <a:srgbClr val="010101"/>
                </a:solidFill>
                <a:effectLst/>
              </a:rPr>
              <a:t>Chi </a:t>
            </a:r>
            <a:r>
              <a:rPr lang="en-US" b="0" dirty="0" err="1">
                <a:solidFill>
                  <a:srgbClr val="010101"/>
                </a:solidFill>
                <a:effectLst/>
              </a:rPr>
              <a:t>l</a:t>
            </a:r>
            <a:r>
              <a:rPr lang="en-US" dirty="0" err="1">
                <a:solidFill>
                  <a:srgbClr val="010101"/>
                </a:solidFill>
              </a:rPr>
              <a:t>ương</a:t>
            </a:r>
            <a:r>
              <a:rPr lang="en-US" dirty="0">
                <a:solidFill>
                  <a:srgbClr val="010101"/>
                </a:solidFill>
              </a:rPr>
              <a:t>…..</a:t>
            </a:r>
            <a:r>
              <a:rPr lang="vi-VN" b="0" dirty="0">
                <a:solidFill>
                  <a:srgbClr val="010101"/>
                </a:solidFill>
                <a:effectLst/>
              </a:rPr>
              <a:t> </a:t>
            </a:r>
            <a:endParaRPr lang="en-US" dirty="0"/>
          </a:p>
        </p:txBody>
      </p:sp>
      <p:sp>
        <p:nvSpPr>
          <p:cNvPr id="49" name="TextBox 48">
            <a:extLst>
              <a:ext uri="{FF2B5EF4-FFF2-40B4-BE49-F238E27FC236}">
                <a16:creationId xmlns="" xmlns:a16="http://schemas.microsoft.com/office/drawing/2014/main" id="{F3D2BBB4-E27A-4945-B65F-D8E334FB0DB3}"/>
              </a:ext>
            </a:extLst>
          </p:cNvPr>
          <p:cNvSpPr txBox="1"/>
          <p:nvPr/>
        </p:nvSpPr>
        <p:spPr>
          <a:xfrm>
            <a:off x="6291765" y="3929484"/>
            <a:ext cx="2239662" cy="369332"/>
          </a:xfrm>
          <a:prstGeom prst="rect">
            <a:avLst/>
          </a:prstGeom>
          <a:noFill/>
        </p:spPr>
        <p:txBody>
          <a:bodyPr wrap="square">
            <a:spAutoFit/>
          </a:bodyPr>
          <a:lstStyle/>
          <a:p>
            <a:pPr algn="ctr"/>
            <a:r>
              <a:rPr lang="en-US" b="0" dirty="0" err="1">
                <a:solidFill>
                  <a:srgbClr val="010101"/>
                </a:solidFill>
                <a:effectLst/>
              </a:rPr>
              <a:t>Quản</a:t>
            </a:r>
            <a:r>
              <a:rPr lang="en-US" b="0" dirty="0">
                <a:solidFill>
                  <a:srgbClr val="010101"/>
                </a:solidFill>
                <a:effectLst/>
              </a:rPr>
              <a:t> </a:t>
            </a:r>
            <a:r>
              <a:rPr lang="en-US" b="0" dirty="0" err="1">
                <a:solidFill>
                  <a:srgbClr val="010101"/>
                </a:solidFill>
                <a:effectLst/>
              </a:rPr>
              <a:t>lý</a:t>
            </a:r>
            <a:r>
              <a:rPr lang="vi-VN" b="0" dirty="0">
                <a:solidFill>
                  <a:srgbClr val="010101"/>
                </a:solidFill>
                <a:effectLst/>
              </a:rPr>
              <a:t> </a:t>
            </a:r>
            <a:endParaRPr lang="en-US" dirty="0"/>
          </a:p>
        </p:txBody>
      </p:sp>
      <p:sp>
        <p:nvSpPr>
          <p:cNvPr id="50" name="TextBox 49">
            <a:extLst>
              <a:ext uri="{FF2B5EF4-FFF2-40B4-BE49-F238E27FC236}">
                <a16:creationId xmlns="" xmlns:a16="http://schemas.microsoft.com/office/drawing/2014/main" id="{7613C14D-3590-4D01-BEF6-3C6B9B9EA2F1}"/>
              </a:ext>
            </a:extLst>
          </p:cNvPr>
          <p:cNvSpPr txBox="1"/>
          <p:nvPr/>
        </p:nvSpPr>
        <p:spPr>
          <a:xfrm>
            <a:off x="6508779" y="3543794"/>
            <a:ext cx="2239662" cy="369332"/>
          </a:xfrm>
          <a:prstGeom prst="rect">
            <a:avLst/>
          </a:prstGeom>
          <a:noFill/>
        </p:spPr>
        <p:txBody>
          <a:bodyPr wrap="square">
            <a:spAutoFit/>
          </a:bodyPr>
          <a:lstStyle/>
          <a:p>
            <a:pPr algn="ctr"/>
            <a:r>
              <a:rPr lang="en-US" dirty="0" err="1">
                <a:solidFill>
                  <a:srgbClr val="010101"/>
                </a:solidFill>
              </a:rPr>
              <a:t>Tuyển</a:t>
            </a:r>
            <a:r>
              <a:rPr lang="en-US" dirty="0">
                <a:solidFill>
                  <a:srgbClr val="010101"/>
                </a:solidFill>
              </a:rPr>
              <a:t> </a:t>
            </a:r>
            <a:r>
              <a:rPr lang="en-US" dirty="0" err="1">
                <a:solidFill>
                  <a:srgbClr val="010101"/>
                </a:solidFill>
              </a:rPr>
              <a:t>dụng</a:t>
            </a:r>
            <a:r>
              <a:rPr lang="vi-VN" b="0" dirty="0">
                <a:solidFill>
                  <a:srgbClr val="010101"/>
                </a:solidFill>
                <a:effectLst/>
              </a:rPr>
              <a:t> </a:t>
            </a:r>
            <a:endParaRPr lang="en-US" dirty="0"/>
          </a:p>
        </p:txBody>
      </p:sp>
      <p:sp>
        <p:nvSpPr>
          <p:cNvPr id="6" name="Arrow: Down 5">
            <a:extLst>
              <a:ext uri="{FF2B5EF4-FFF2-40B4-BE49-F238E27FC236}">
                <a16:creationId xmlns="" xmlns:a16="http://schemas.microsoft.com/office/drawing/2014/main" id="{72950B60-0701-4F2E-9563-139CA14454A1}"/>
              </a:ext>
            </a:extLst>
          </p:cNvPr>
          <p:cNvSpPr/>
          <p:nvPr/>
        </p:nvSpPr>
        <p:spPr>
          <a:xfrm>
            <a:off x="1256736" y="3284180"/>
            <a:ext cx="263146" cy="1539618"/>
          </a:xfrm>
          <a:prstGeom prst="downArrow">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a:extLst>
              <a:ext uri="{FF2B5EF4-FFF2-40B4-BE49-F238E27FC236}">
                <a16:creationId xmlns="" xmlns:a16="http://schemas.microsoft.com/office/drawing/2014/main" id="{CFEE0D48-1F74-4A99-BF38-7BBD38A19547}"/>
              </a:ext>
            </a:extLst>
          </p:cNvPr>
          <p:cNvSpPr txBox="1"/>
          <p:nvPr/>
        </p:nvSpPr>
        <p:spPr>
          <a:xfrm>
            <a:off x="611257" y="4864378"/>
            <a:ext cx="1424704" cy="369332"/>
          </a:xfrm>
          <a:prstGeom prst="rect">
            <a:avLst/>
          </a:prstGeom>
          <a:noFill/>
          <a:ln>
            <a:solidFill>
              <a:schemeClr val="tx1"/>
            </a:solidFill>
          </a:ln>
        </p:spPr>
        <p:txBody>
          <a:bodyPr wrap="square">
            <a:spAutoFit/>
          </a:bodyPr>
          <a:lstStyle/>
          <a:p>
            <a:r>
              <a:rPr lang="en-US" b="1" dirty="0">
                <a:solidFill>
                  <a:srgbClr val="00B050"/>
                </a:solidFill>
                <a:latin typeface="Arial" panose="020B0604020202020204" pitchFamily="34" charset="0"/>
                <a:cs typeface="Arial" panose="020B0604020202020204" pitchFamily="34" charset="0"/>
              </a:rPr>
              <a:t>H</a:t>
            </a:r>
            <a:r>
              <a:rPr lang="vi-VN" sz="1800" b="1" i="0" dirty="0">
                <a:solidFill>
                  <a:srgbClr val="00B050"/>
                </a:solidFill>
                <a:effectLst/>
                <a:latin typeface="Arial" panose="020B0604020202020204" pitchFamily="34" charset="0"/>
                <a:cs typeface="Arial" panose="020B0604020202020204" pitchFamily="34" charset="0"/>
              </a:rPr>
              <a:t>oàn th</a:t>
            </a:r>
            <a:r>
              <a:rPr lang="en-US" sz="1800" b="1" i="0" dirty="0" err="1">
                <a:solidFill>
                  <a:srgbClr val="00B050"/>
                </a:solidFill>
                <a:effectLst/>
                <a:latin typeface="Arial" panose="020B0604020202020204" pitchFamily="34" charset="0"/>
                <a:cs typeface="Arial" panose="020B0604020202020204" pitchFamily="34" charset="0"/>
              </a:rPr>
              <a:t>iện</a:t>
            </a:r>
            <a:r>
              <a:rPr lang="vi-VN" sz="1800" b="1" i="0" dirty="0">
                <a:solidFill>
                  <a:srgbClr val="663300"/>
                </a:solidFill>
                <a:effectLst/>
                <a:latin typeface="Arial" panose="020B0604020202020204" pitchFamily="34" charset="0"/>
                <a:cs typeface="Arial" panose="020B0604020202020204" pitchFamily="34" charset="0"/>
              </a:rPr>
              <a:t> </a:t>
            </a:r>
            <a:endParaRPr lang="en-US" dirty="0">
              <a:solidFill>
                <a:srgbClr val="663300"/>
              </a:solidFill>
            </a:endParaRPr>
          </a:p>
        </p:txBody>
      </p:sp>
      <p:sp>
        <p:nvSpPr>
          <p:cNvPr id="52" name="Cloud Callout 5">
            <a:extLst>
              <a:ext uri="{FF2B5EF4-FFF2-40B4-BE49-F238E27FC236}">
                <a16:creationId xmlns="" xmlns:a16="http://schemas.microsoft.com/office/drawing/2014/main" id="{0D440781-80E8-4DC5-99CF-5A08AF6710CD}"/>
              </a:ext>
            </a:extLst>
          </p:cNvPr>
          <p:cNvSpPr/>
          <p:nvPr/>
        </p:nvSpPr>
        <p:spPr>
          <a:xfrm>
            <a:off x="6344096" y="2437199"/>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rgbClr val="660066"/>
                </a:solidFill>
              </a:rPr>
              <a:t>Ví dụ:</a:t>
            </a:r>
            <a:endParaRPr lang="en-US" sz="2000" b="1" dirty="0">
              <a:solidFill>
                <a:srgbClr val="660066"/>
              </a:solidFill>
            </a:endParaRPr>
          </a:p>
        </p:txBody>
      </p:sp>
    </p:spTree>
    <p:extLst>
      <p:ext uri="{BB962C8B-B14F-4D97-AF65-F5344CB8AC3E}">
        <p14:creationId xmlns:p14="http://schemas.microsoft.com/office/powerpoint/2010/main" val="707107236"/>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B5C4EE8C-A5AD-43B2-8FCA-0EA447CFD424}"/>
              </a:ext>
            </a:extLst>
          </p:cNvPr>
          <p:cNvSpPr txBox="1"/>
          <p:nvPr/>
        </p:nvSpPr>
        <p:spPr>
          <a:xfrm>
            <a:off x="420130" y="194593"/>
            <a:ext cx="11306432"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4" name="Line 7">
            <a:extLst>
              <a:ext uri="{FF2B5EF4-FFF2-40B4-BE49-F238E27FC236}">
                <a16:creationId xmlns="" xmlns:a16="http://schemas.microsoft.com/office/drawing/2014/main" id="{BF8DB074-9638-41A4-ABCA-DC79800C2FB5}"/>
              </a:ext>
            </a:extLst>
          </p:cNvPr>
          <p:cNvSpPr>
            <a:spLocks noChangeShapeType="1"/>
          </p:cNvSpPr>
          <p:nvPr/>
        </p:nvSpPr>
        <p:spPr bwMode="auto">
          <a:xfrm flipV="1">
            <a:off x="4419100" y="1132555"/>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52E4425B-AF38-4E83-8630-7DEDC8601307}"/>
              </a:ext>
            </a:extLst>
          </p:cNvPr>
          <p:cNvSpPr txBox="1"/>
          <p:nvPr/>
        </p:nvSpPr>
        <p:spPr>
          <a:xfrm>
            <a:off x="953355" y="1384672"/>
            <a:ext cx="9539417"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i="0" dirty="0">
                <a:solidFill>
                  <a:srgbClr val="0033CC"/>
                </a:solidFill>
                <a:effectLst/>
                <a:latin typeface="Arial" panose="020B0604020202020204" pitchFamily="34" charset="0"/>
                <a:cs typeface="Arial" panose="020B0604020202020204" pitchFamily="34" charset="0"/>
              </a:rPr>
              <a:t>Lý do phải thực hiện </a:t>
            </a:r>
            <a:r>
              <a:rPr lang="vi-VN" sz="2000" b="1" i="0" dirty="0">
                <a:solidFill>
                  <a:srgbClr val="FF3399"/>
                </a:solidFill>
                <a:effectLst/>
                <a:latin typeface="Arial" panose="020B0604020202020204" pitchFamily="34" charset="0"/>
                <a:cs typeface="Arial" panose="020B0604020202020204" pitchFamily="34" charset="0"/>
              </a:rPr>
              <a:t>hoàn </a:t>
            </a:r>
            <a:r>
              <a:rPr lang="vi-VN" sz="2000" b="1" i="0" dirty="0" smtClean="0">
                <a:solidFill>
                  <a:srgbClr val="FF3399"/>
                </a:solidFill>
                <a:effectLst/>
                <a:latin typeface="Arial" panose="020B0604020202020204" pitchFamily="34" charset="0"/>
                <a:cs typeface="Arial" panose="020B0604020202020204" pitchFamily="34" charset="0"/>
              </a:rPr>
              <a:t>thi</a:t>
            </a:r>
            <a:r>
              <a:rPr lang="en-US" sz="2000" b="1" dirty="0" err="1" smtClean="0">
                <a:solidFill>
                  <a:srgbClr val="FF3399"/>
                </a:solidFill>
                <a:latin typeface="Arial" panose="020B0604020202020204" pitchFamily="34" charset="0"/>
                <a:cs typeface="Arial" panose="020B0604020202020204" pitchFamily="34" charset="0"/>
              </a:rPr>
              <a:t>ện</a:t>
            </a:r>
            <a:r>
              <a:rPr lang="vi-VN" sz="2000" b="1" i="0" dirty="0" smtClean="0">
                <a:solidFill>
                  <a:srgbClr val="FF3399"/>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thể chế kinh tế thị trường </a:t>
            </a:r>
            <a:endParaRPr lang="en-US" sz="2000" b="1" i="0" dirty="0">
              <a:solidFill>
                <a:srgbClr val="0033CC"/>
              </a:solidFill>
              <a:effectLst/>
              <a:latin typeface="Arial" panose="020B0604020202020204" pitchFamily="34" charset="0"/>
              <a:cs typeface="Arial" panose="020B0604020202020204" pitchFamily="34" charset="0"/>
            </a:endParaRPr>
          </a:p>
          <a:p>
            <a:pPr algn="ctr"/>
            <a:r>
              <a:rPr lang="vi-VN" sz="2000" b="1" i="0" dirty="0">
                <a:solidFill>
                  <a:srgbClr val="0033CC"/>
                </a:solidFill>
                <a:effectLst/>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 xmlns:a16="http://schemas.microsoft.com/office/drawing/2014/main" id="{ACE9F978-F147-4976-8AB4-B6B5FC097A7E}"/>
              </a:ext>
            </a:extLst>
          </p:cNvPr>
          <p:cNvSpPr txBox="1"/>
          <p:nvPr/>
        </p:nvSpPr>
        <p:spPr>
          <a:xfrm>
            <a:off x="2756853" y="2321563"/>
            <a:ext cx="7874557" cy="430887"/>
          </a:xfrm>
          <a:prstGeom prst="rect">
            <a:avLst/>
          </a:prstGeom>
          <a:noFill/>
        </p:spPr>
        <p:txBody>
          <a:bodyPr wrap="square">
            <a:spAutoFit/>
          </a:bodyPr>
          <a:lstStyle/>
          <a:p>
            <a:r>
              <a:rPr lang="vi-VN" sz="2200" b="1" dirty="0">
                <a:solidFill>
                  <a:srgbClr val="FF3399"/>
                </a:solidFill>
                <a:effectLst/>
              </a:rPr>
              <a:t>Thứ hai</a:t>
            </a:r>
            <a:r>
              <a:rPr lang="vi-VN" sz="2200" b="0" dirty="0">
                <a:solidFill>
                  <a:srgbClr val="010101"/>
                </a:solidFill>
                <a:effectLst/>
              </a:rPr>
              <a:t>: </a:t>
            </a:r>
            <a:r>
              <a:rPr lang="en-US" sz="2200" b="0" dirty="0" smtClean="0">
                <a:solidFill>
                  <a:srgbClr val="010101"/>
                </a:solidFill>
                <a:effectLst/>
              </a:rPr>
              <a:t>H</a:t>
            </a:r>
            <a:r>
              <a:rPr lang="vi-VN" sz="2200" b="0" dirty="0" smtClean="0">
                <a:solidFill>
                  <a:srgbClr val="010101"/>
                </a:solidFill>
                <a:effectLst/>
              </a:rPr>
              <a:t>ệ </a:t>
            </a:r>
            <a:r>
              <a:rPr lang="vi-VN" sz="2200" b="0" dirty="0">
                <a:solidFill>
                  <a:srgbClr val="010101"/>
                </a:solidFill>
                <a:effectLst/>
              </a:rPr>
              <a:t>thống thể chế </a:t>
            </a:r>
            <a:r>
              <a:rPr lang="vi-VN" sz="2200" b="1" dirty="0">
                <a:solidFill>
                  <a:srgbClr val="FF0000"/>
                </a:solidFill>
                <a:effectLst/>
              </a:rPr>
              <a:t>chưa đầy đủ</a:t>
            </a:r>
            <a:r>
              <a:rPr lang="vi-VN" sz="2000" b="0" dirty="0">
                <a:solidFill>
                  <a:srgbClr val="010101"/>
                </a:solidFill>
                <a:effectLst/>
              </a:rPr>
              <a:t>.</a:t>
            </a:r>
            <a:endParaRPr lang="en-US" sz="2000" dirty="0"/>
          </a:p>
        </p:txBody>
      </p:sp>
      <p:pic>
        <p:nvPicPr>
          <p:cNvPr id="7" name="Picture 2" descr="5+ Bước bán hàng trên Facebook hiệu quả chi tiết từ A-Z - TrustSales">
            <a:extLst>
              <a:ext uri="{FF2B5EF4-FFF2-40B4-BE49-F238E27FC236}">
                <a16:creationId xmlns="" xmlns:a16="http://schemas.microsoft.com/office/drawing/2014/main" id="{F7B6F884-2D20-4E2B-B105-DFE46B5163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3064" y="3809252"/>
            <a:ext cx="2421926" cy="2060207"/>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Bán hàng trên Youtube hiệu quả và 6 điều bạn chưa biết">
            <a:extLst>
              <a:ext uri="{FF2B5EF4-FFF2-40B4-BE49-F238E27FC236}">
                <a16:creationId xmlns="" xmlns:a16="http://schemas.microsoft.com/office/drawing/2014/main" id="{C77FC60C-F96D-4B9B-B237-D95F5AE2ABA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56853" y="3809252"/>
            <a:ext cx="2247044" cy="2060207"/>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Tiết lộ cách bán hàng trên Tiktok nổ nghìn đơn, lãi cao">
            <a:extLst>
              <a:ext uri="{FF2B5EF4-FFF2-40B4-BE49-F238E27FC236}">
                <a16:creationId xmlns="" xmlns:a16="http://schemas.microsoft.com/office/drawing/2014/main" id="{6BB1175B-A623-4A95-87E4-913629A66E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84366" y="3809251"/>
            <a:ext cx="2247045" cy="2060207"/>
          </a:xfrm>
          <a:prstGeom prst="rect">
            <a:avLst/>
          </a:prstGeom>
          <a:noFill/>
          <a:extLst>
            <a:ext uri="{909E8E84-426E-40DD-AFC4-6F175D3DCCD1}">
              <a14:hiddenFill xmlns:a14="http://schemas.microsoft.com/office/drawing/2010/main">
                <a:solidFill>
                  <a:srgbClr val="FFFFFF"/>
                </a:solidFill>
              </a14:hiddenFill>
            </a:ext>
          </a:extLst>
        </p:spPr>
      </p:pic>
      <p:sp>
        <p:nvSpPr>
          <p:cNvPr id="10" name="Cloud Callout 5">
            <a:extLst>
              <a:ext uri="{FF2B5EF4-FFF2-40B4-BE49-F238E27FC236}">
                <a16:creationId xmlns="" xmlns:a16="http://schemas.microsoft.com/office/drawing/2014/main" id="{A3F54D9D-3830-4582-9C73-0ECBAD093102}"/>
              </a:ext>
            </a:extLst>
          </p:cNvPr>
          <p:cNvSpPr/>
          <p:nvPr/>
        </p:nvSpPr>
        <p:spPr>
          <a:xfrm>
            <a:off x="5115698" y="2760301"/>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rgbClr val="660066"/>
                </a:solidFill>
              </a:rPr>
              <a:t>Ví dụ:</a:t>
            </a:r>
            <a:endParaRPr lang="en-US" sz="2000" b="1" dirty="0">
              <a:solidFill>
                <a:srgbClr val="660066"/>
              </a:solidFill>
            </a:endParaRPr>
          </a:p>
        </p:txBody>
      </p:sp>
      <p:sp>
        <p:nvSpPr>
          <p:cNvPr id="11" name="TextBox 10">
            <a:extLst>
              <a:ext uri="{FF2B5EF4-FFF2-40B4-BE49-F238E27FC236}">
                <a16:creationId xmlns="" xmlns:a16="http://schemas.microsoft.com/office/drawing/2014/main" id="{54775C51-DF3E-4BF8-96A2-C5579A1C38E9}"/>
              </a:ext>
            </a:extLst>
          </p:cNvPr>
          <p:cNvSpPr txBox="1"/>
          <p:nvPr/>
        </p:nvSpPr>
        <p:spPr>
          <a:xfrm>
            <a:off x="3680939" y="6139410"/>
            <a:ext cx="7572080" cy="430887"/>
          </a:xfrm>
          <a:prstGeom prst="rect">
            <a:avLst/>
          </a:prstGeom>
          <a:noFill/>
        </p:spPr>
        <p:txBody>
          <a:bodyPr wrap="square">
            <a:spAutoFit/>
          </a:bodyPr>
          <a:lstStyle/>
          <a:p>
            <a:r>
              <a:rPr lang="en-US" sz="2000" b="0" dirty="0">
                <a:solidFill>
                  <a:srgbClr val="010101"/>
                </a:solidFill>
                <a:effectLst/>
                <a:latin typeface="Times New Roman" panose="02020603050405020304" pitchFamily="18" charset="0"/>
                <a:cs typeface="Times New Roman" panose="02020603050405020304" pitchFamily="18" charset="0"/>
              </a:rPr>
              <a:t>→  </a:t>
            </a:r>
            <a:r>
              <a:rPr lang="en-US" sz="2200" b="0" dirty="0" err="1">
                <a:solidFill>
                  <a:srgbClr val="010101"/>
                </a:solidFill>
                <a:effectLst/>
              </a:rPr>
              <a:t>Nhà</a:t>
            </a:r>
            <a:r>
              <a:rPr lang="en-US" sz="2200" b="0" dirty="0">
                <a:solidFill>
                  <a:srgbClr val="010101"/>
                </a:solidFill>
                <a:effectLst/>
              </a:rPr>
              <a:t> </a:t>
            </a:r>
            <a:r>
              <a:rPr lang="en-US" sz="2200" b="0" dirty="0" err="1">
                <a:solidFill>
                  <a:srgbClr val="010101"/>
                </a:solidFill>
                <a:effectLst/>
              </a:rPr>
              <a:t>nước</a:t>
            </a:r>
            <a:r>
              <a:rPr lang="en-US" sz="2200" b="0" dirty="0">
                <a:solidFill>
                  <a:srgbClr val="010101"/>
                </a:solidFill>
                <a:effectLst/>
              </a:rPr>
              <a:t> </a:t>
            </a:r>
            <a:r>
              <a:rPr lang="en-US" sz="2200" b="0" dirty="0" err="1">
                <a:solidFill>
                  <a:srgbClr val="010101"/>
                </a:solidFill>
                <a:effectLst/>
              </a:rPr>
              <a:t>chưa</a:t>
            </a:r>
            <a:r>
              <a:rPr lang="en-US" sz="2200" b="0" dirty="0">
                <a:solidFill>
                  <a:srgbClr val="010101"/>
                </a:solidFill>
                <a:effectLst/>
              </a:rPr>
              <a:t> </a:t>
            </a:r>
            <a:r>
              <a:rPr lang="en-US" sz="2200" b="0" dirty="0" err="1">
                <a:solidFill>
                  <a:srgbClr val="010101"/>
                </a:solidFill>
                <a:effectLst/>
              </a:rPr>
              <a:t>có</a:t>
            </a:r>
            <a:r>
              <a:rPr lang="en-US" sz="2200" b="0" dirty="0">
                <a:solidFill>
                  <a:srgbClr val="010101"/>
                </a:solidFill>
                <a:effectLst/>
              </a:rPr>
              <a:t> </a:t>
            </a:r>
            <a:r>
              <a:rPr lang="en-US" sz="2200" b="1" dirty="0" err="1">
                <a:solidFill>
                  <a:srgbClr val="FF0066"/>
                </a:solidFill>
                <a:effectLst/>
              </a:rPr>
              <a:t>văn</a:t>
            </a:r>
            <a:r>
              <a:rPr lang="en-US" sz="2200" b="1" dirty="0">
                <a:solidFill>
                  <a:srgbClr val="FF0066"/>
                </a:solidFill>
                <a:effectLst/>
              </a:rPr>
              <a:t> </a:t>
            </a:r>
            <a:r>
              <a:rPr lang="en-US" sz="2200" b="1" dirty="0" err="1">
                <a:solidFill>
                  <a:srgbClr val="FF0066"/>
                </a:solidFill>
                <a:effectLst/>
              </a:rPr>
              <a:t>bản</a:t>
            </a:r>
            <a:r>
              <a:rPr lang="en-US" sz="2200" b="1" dirty="0">
                <a:solidFill>
                  <a:srgbClr val="FF0066"/>
                </a:solidFill>
                <a:effectLst/>
              </a:rPr>
              <a:t> </a:t>
            </a:r>
            <a:r>
              <a:rPr lang="en-US" sz="2200" b="1" dirty="0" err="1">
                <a:solidFill>
                  <a:srgbClr val="FF0066"/>
                </a:solidFill>
                <a:effectLst/>
              </a:rPr>
              <a:t>luật</a:t>
            </a:r>
            <a:r>
              <a:rPr lang="en-US" sz="2200" b="1" dirty="0">
                <a:solidFill>
                  <a:srgbClr val="FF0066"/>
                </a:solidFill>
                <a:effectLst/>
              </a:rPr>
              <a:t> </a:t>
            </a:r>
            <a:r>
              <a:rPr lang="en-US" sz="2200" b="0" dirty="0" err="1">
                <a:solidFill>
                  <a:srgbClr val="010101"/>
                </a:solidFill>
                <a:effectLst/>
              </a:rPr>
              <a:t>và</a:t>
            </a:r>
            <a:r>
              <a:rPr lang="en-US" sz="2200" b="0" dirty="0">
                <a:solidFill>
                  <a:srgbClr val="010101"/>
                </a:solidFill>
                <a:effectLst/>
              </a:rPr>
              <a:t> </a:t>
            </a:r>
            <a:r>
              <a:rPr lang="en-US" sz="2200" b="0" dirty="0" err="1">
                <a:solidFill>
                  <a:srgbClr val="010101"/>
                </a:solidFill>
                <a:effectLst/>
              </a:rPr>
              <a:t>cơ</a:t>
            </a:r>
            <a:r>
              <a:rPr lang="en-US" sz="2200" b="0" dirty="0">
                <a:solidFill>
                  <a:srgbClr val="010101"/>
                </a:solidFill>
                <a:effectLst/>
              </a:rPr>
              <a:t> </a:t>
            </a:r>
            <a:r>
              <a:rPr lang="en-US" sz="2200" b="0" dirty="0" err="1">
                <a:solidFill>
                  <a:srgbClr val="010101"/>
                </a:solidFill>
                <a:effectLst/>
              </a:rPr>
              <a:t>chế</a:t>
            </a:r>
            <a:r>
              <a:rPr lang="en-US" sz="2200" b="0" dirty="0">
                <a:solidFill>
                  <a:srgbClr val="010101"/>
                </a:solidFill>
                <a:effectLst/>
              </a:rPr>
              <a:t> </a:t>
            </a:r>
            <a:r>
              <a:rPr lang="en-US" sz="2200" b="1" dirty="0" err="1">
                <a:solidFill>
                  <a:srgbClr val="0033CC"/>
                </a:solidFill>
                <a:effectLst/>
              </a:rPr>
              <a:t>thu</a:t>
            </a:r>
            <a:r>
              <a:rPr lang="en-US" sz="2200" b="1" dirty="0">
                <a:solidFill>
                  <a:srgbClr val="0033CC"/>
                </a:solidFill>
                <a:effectLst/>
              </a:rPr>
              <a:t> </a:t>
            </a:r>
            <a:r>
              <a:rPr lang="en-US" sz="2200" b="1" dirty="0" err="1">
                <a:solidFill>
                  <a:srgbClr val="0033CC"/>
                </a:solidFill>
                <a:effectLst/>
              </a:rPr>
              <a:t>thuế</a:t>
            </a:r>
            <a:endParaRPr lang="en-US" sz="2200" b="1" dirty="0">
              <a:solidFill>
                <a:srgbClr val="0033CC"/>
              </a:solidFill>
            </a:endParaRPr>
          </a:p>
        </p:txBody>
      </p:sp>
    </p:spTree>
    <p:extLst>
      <p:ext uri="{BB962C8B-B14F-4D97-AF65-F5344CB8AC3E}">
        <p14:creationId xmlns:p14="http://schemas.microsoft.com/office/powerpoint/2010/main" val="2828713951"/>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B5C4EE8C-A5AD-43B2-8FCA-0EA447CFD424}"/>
              </a:ext>
            </a:extLst>
          </p:cNvPr>
          <p:cNvSpPr txBox="1"/>
          <p:nvPr/>
        </p:nvSpPr>
        <p:spPr>
          <a:xfrm>
            <a:off x="420130" y="194593"/>
            <a:ext cx="11306432"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4" name="Line 7">
            <a:extLst>
              <a:ext uri="{FF2B5EF4-FFF2-40B4-BE49-F238E27FC236}">
                <a16:creationId xmlns="" xmlns:a16="http://schemas.microsoft.com/office/drawing/2014/main" id="{BF8DB074-9638-41A4-ABCA-DC79800C2FB5}"/>
              </a:ext>
            </a:extLst>
          </p:cNvPr>
          <p:cNvSpPr>
            <a:spLocks noChangeShapeType="1"/>
          </p:cNvSpPr>
          <p:nvPr/>
        </p:nvSpPr>
        <p:spPr bwMode="auto">
          <a:xfrm flipV="1">
            <a:off x="4419100" y="1132555"/>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52E4425B-AF38-4E83-8630-7DEDC8601307}"/>
              </a:ext>
            </a:extLst>
          </p:cNvPr>
          <p:cNvSpPr txBox="1"/>
          <p:nvPr/>
        </p:nvSpPr>
        <p:spPr>
          <a:xfrm>
            <a:off x="953355" y="1384672"/>
            <a:ext cx="9539417" cy="707886"/>
          </a:xfrm>
          <a:prstGeom prst="rect">
            <a:avLst/>
          </a:prstGeom>
          <a:noFill/>
          <a:ln>
            <a:solidFill>
              <a:schemeClr val="tx1"/>
            </a:solidFill>
          </a:ln>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vi-VN" sz="20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Lý do phải thực hiện </a:t>
            </a:r>
            <a:r>
              <a:rPr kumimoji="0" lang="vi-VN" sz="2000" b="1" i="0" u="none" strike="noStrike" kern="1200" cap="none" spc="0" normalizeH="0" baseline="0" noProof="0" dirty="0">
                <a:ln>
                  <a:noFill/>
                </a:ln>
                <a:solidFill>
                  <a:srgbClr val="FF3399"/>
                </a:solidFill>
                <a:effectLst/>
                <a:uLnTx/>
                <a:uFillTx/>
                <a:latin typeface="Arial" panose="020B0604020202020204" pitchFamily="34" charset="0"/>
                <a:ea typeface="+mn-ea"/>
                <a:cs typeface="Arial" panose="020B0604020202020204" pitchFamily="34" charset="0"/>
              </a:rPr>
              <a:t>hoàn thiên </a:t>
            </a:r>
            <a:r>
              <a:rPr kumimoji="0" lang="vi-VN" sz="20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thể chế kinh tế thị trường </a:t>
            </a:r>
            <a:endParaRPr kumimoji="0" lang="en-US" sz="20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định h</a:t>
            </a:r>
            <a:r>
              <a:rPr kumimoji="0" lang="en-US" sz="20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ướng</a:t>
            </a:r>
            <a:r>
              <a:rPr kumimoji="0" lang="en-US" sz="20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XHCN</a:t>
            </a:r>
            <a:endParaRPr kumimoji="0" lang="en-US" sz="20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6" name="TextBox 5">
            <a:extLst>
              <a:ext uri="{FF2B5EF4-FFF2-40B4-BE49-F238E27FC236}">
                <a16:creationId xmlns="" xmlns:a16="http://schemas.microsoft.com/office/drawing/2014/main" id="{ACE9F978-F147-4976-8AB4-B6B5FC097A7E}"/>
              </a:ext>
            </a:extLst>
          </p:cNvPr>
          <p:cNvSpPr txBox="1"/>
          <p:nvPr/>
        </p:nvSpPr>
        <p:spPr>
          <a:xfrm>
            <a:off x="4229616" y="2321563"/>
            <a:ext cx="4861353"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1" i="0" u="none" strike="noStrike" kern="1200" cap="none" spc="0" normalizeH="0" baseline="0" noProof="0" dirty="0">
                <a:ln>
                  <a:noFill/>
                </a:ln>
                <a:solidFill>
                  <a:srgbClr val="FF3399"/>
                </a:solidFill>
                <a:effectLst/>
                <a:uLnTx/>
                <a:uFillTx/>
                <a:latin typeface="Arial" panose="020B0604020202020204" pitchFamily="34" charset="0"/>
                <a:ea typeface="+mn-ea"/>
                <a:cs typeface="+mn-cs"/>
              </a:rPr>
              <a:t>Thứ hai</a:t>
            </a:r>
            <a:r>
              <a:rPr kumimoji="0" lang="vi-VN" sz="20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 hệ thống thể chế </a:t>
            </a:r>
            <a:r>
              <a:rPr kumimoji="0" lang="vi-VN" sz="20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chưa đầy đủ</a:t>
            </a:r>
            <a:r>
              <a:rPr kumimoji="0" lang="vi-VN" sz="20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a:t>
            </a:r>
            <a:endParaRPr kumimoji="0" lang="en-US" sz="2000" b="0" i="0" u="none" strike="noStrike" kern="1200" cap="none" spc="0" normalizeH="0" baseline="0" noProof="0" dirty="0">
              <a:ln>
                <a:noFill/>
              </a:ln>
              <a:solidFill>
                <a:srgbClr val="494B58"/>
              </a:solidFill>
              <a:effectLst/>
              <a:uLnTx/>
              <a:uFillTx/>
              <a:latin typeface="Arial"/>
              <a:ea typeface="+mn-ea"/>
              <a:cs typeface="+mn-cs"/>
            </a:endParaRPr>
          </a:p>
        </p:txBody>
      </p:sp>
      <p:pic>
        <p:nvPicPr>
          <p:cNvPr id="7" name="Picture 2" descr="5+ Bước bán hàng trên Facebook hiệu quả chi tiết từ A-Z - TrustSales">
            <a:extLst>
              <a:ext uri="{FF2B5EF4-FFF2-40B4-BE49-F238E27FC236}">
                <a16:creationId xmlns="" xmlns:a16="http://schemas.microsoft.com/office/drawing/2014/main" id="{F7B6F884-2D20-4E2B-B105-DFE46B5163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3064" y="3809252"/>
            <a:ext cx="2421926" cy="2060207"/>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Bán hàng trên Youtube hiệu quả và 6 điều bạn chưa biết">
            <a:extLst>
              <a:ext uri="{FF2B5EF4-FFF2-40B4-BE49-F238E27FC236}">
                <a16:creationId xmlns="" xmlns:a16="http://schemas.microsoft.com/office/drawing/2014/main" id="{C77FC60C-F96D-4B9B-B237-D95F5AE2ABA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56853" y="3809252"/>
            <a:ext cx="2247044" cy="2060207"/>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Tiết lộ cách bán hàng trên Tiktok nổ nghìn đơn, lãi cao">
            <a:extLst>
              <a:ext uri="{FF2B5EF4-FFF2-40B4-BE49-F238E27FC236}">
                <a16:creationId xmlns="" xmlns:a16="http://schemas.microsoft.com/office/drawing/2014/main" id="{6BB1175B-A623-4A95-87E4-913629A66E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84366" y="3809251"/>
            <a:ext cx="2247045" cy="2060207"/>
          </a:xfrm>
          <a:prstGeom prst="rect">
            <a:avLst/>
          </a:prstGeom>
          <a:noFill/>
          <a:extLst>
            <a:ext uri="{909E8E84-426E-40DD-AFC4-6F175D3DCCD1}">
              <a14:hiddenFill xmlns:a14="http://schemas.microsoft.com/office/drawing/2010/main">
                <a:solidFill>
                  <a:srgbClr val="FFFFFF"/>
                </a:solidFill>
              </a14:hiddenFill>
            </a:ext>
          </a:extLst>
        </p:spPr>
      </p:pic>
      <p:sp>
        <p:nvSpPr>
          <p:cNvPr id="10" name="Cloud Callout 5">
            <a:extLst>
              <a:ext uri="{FF2B5EF4-FFF2-40B4-BE49-F238E27FC236}">
                <a16:creationId xmlns="" xmlns:a16="http://schemas.microsoft.com/office/drawing/2014/main" id="{A3F54D9D-3830-4582-9C73-0ECBAD093102}"/>
              </a:ext>
            </a:extLst>
          </p:cNvPr>
          <p:cNvSpPr/>
          <p:nvPr/>
        </p:nvSpPr>
        <p:spPr>
          <a:xfrm>
            <a:off x="5115698" y="2760301"/>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1" i="0" u="none" strike="noStrike" kern="1200" cap="none" spc="0" normalizeH="0" baseline="0" noProof="0" dirty="0">
                <a:ln>
                  <a:noFill/>
                </a:ln>
                <a:solidFill>
                  <a:srgbClr val="660066"/>
                </a:solidFill>
                <a:effectLst/>
                <a:uLnTx/>
                <a:uFillTx/>
                <a:latin typeface="Arial" panose="020B0604020202020204" pitchFamily="34" charset="0"/>
                <a:ea typeface="+mn-ea"/>
                <a:cs typeface="+mn-cs"/>
              </a:rPr>
              <a:t>Ví dụ:</a:t>
            </a:r>
            <a:endParaRPr kumimoji="0" lang="en-US" sz="2000" b="1" i="0" u="none" strike="noStrike" kern="1200" cap="none" spc="0" normalizeH="0" baseline="0" noProof="0" dirty="0">
              <a:ln>
                <a:noFill/>
              </a:ln>
              <a:solidFill>
                <a:srgbClr val="660066"/>
              </a:solidFill>
              <a:effectLst/>
              <a:uLnTx/>
              <a:uFillTx/>
              <a:latin typeface="Arial"/>
              <a:ea typeface="+mn-ea"/>
              <a:cs typeface="+mn-cs"/>
            </a:endParaRPr>
          </a:p>
        </p:txBody>
      </p:sp>
      <p:sp>
        <p:nvSpPr>
          <p:cNvPr id="11" name="TextBox 10">
            <a:extLst>
              <a:ext uri="{FF2B5EF4-FFF2-40B4-BE49-F238E27FC236}">
                <a16:creationId xmlns="" xmlns:a16="http://schemas.microsoft.com/office/drawing/2014/main" id="{54775C51-DF3E-4BF8-96A2-C5579A1C38E9}"/>
              </a:ext>
            </a:extLst>
          </p:cNvPr>
          <p:cNvSpPr txBox="1"/>
          <p:nvPr/>
        </p:nvSpPr>
        <p:spPr>
          <a:xfrm>
            <a:off x="3680939" y="6139410"/>
            <a:ext cx="6881837"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10101"/>
                </a:solidFill>
                <a:effectLst/>
                <a:uLnTx/>
                <a:uFillTx/>
                <a:latin typeface="Times New Roman" panose="02020603050405020304" pitchFamily="18"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Nhà</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nước</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chưa</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có</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1" i="0" u="none" strike="noStrike" kern="1200" cap="none" spc="0" normalizeH="0" baseline="0" noProof="0" dirty="0" err="1">
                <a:ln>
                  <a:noFill/>
                </a:ln>
                <a:solidFill>
                  <a:srgbClr val="FF0066"/>
                </a:solidFill>
                <a:effectLst/>
                <a:uLnTx/>
                <a:uFillTx/>
                <a:latin typeface="Arial"/>
                <a:ea typeface="+mn-ea"/>
                <a:cs typeface="+mn-cs"/>
              </a:rPr>
              <a:t>văn</a:t>
            </a:r>
            <a:r>
              <a:rPr kumimoji="0" 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sz="2000" b="1" i="0" u="none" strike="noStrike" kern="1200" cap="none" spc="0" normalizeH="0" baseline="0" noProof="0" dirty="0" err="1">
                <a:ln>
                  <a:noFill/>
                </a:ln>
                <a:solidFill>
                  <a:srgbClr val="FF0066"/>
                </a:solidFill>
                <a:effectLst/>
                <a:uLnTx/>
                <a:uFillTx/>
                <a:latin typeface="Arial"/>
                <a:ea typeface="+mn-ea"/>
                <a:cs typeface="+mn-cs"/>
              </a:rPr>
              <a:t>bản</a:t>
            </a:r>
            <a:r>
              <a:rPr kumimoji="0" 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sz="2000" b="1" i="0" u="none" strike="noStrike" kern="1200" cap="none" spc="0" normalizeH="0" baseline="0" noProof="0" dirty="0" err="1">
                <a:ln>
                  <a:noFill/>
                </a:ln>
                <a:solidFill>
                  <a:srgbClr val="FF0066"/>
                </a:solidFill>
                <a:effectLst/>
                <a:uLnTx/>
                <a:uFillTx/>
                <a:latin typeface="Arial"/>
                <a:ea typeface="+mn-ea"/>
                <a:cs typeface="+mn-cs"/>
              </a:rPr>
              <a:t>luật</a:t>
            </a:r>
            <a:r>
              <a:rPr kumimoji="0" 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và</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cơ</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a:ea typeface="+mn-ea"/>
                <a:cs typeface="+mn-cs"/>
              </a:rPr>
              <a:t>chế</a:t>
            </a:r>
            <a:r>
              <a:rPr kumimoji="0" lang="en-US" sz="2000" b="0" i="0" u="none" strike="noStrike" kern="1200" cap="none" spc="0" normalizeH="0" baseline="0" noProof="0" dirty="0">
                <a:ln>
                  <a:noFill/>
                </a:ln>
                <a:solidFill>
                  <a:srgbClr val="010101"/>
                </a:solidFill>
                <a:effectLst/>
                <a:uLnTx/>
                <a:uFillTx/>
                <a:latin typeface="Arial"/>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a:ea typeface="+mn-ea"/>
                <a:cs typeface="+mn-cs"/>
              </a:rPr>
              <a:t>thu</a:t>
            </a:r>
            <a:r>
              <a:rPr kumimoji="0" lang="en-US" sz="2000" b="1" i="0" u="none" strike="noStrike" kern="1200" cap="none" spc="0" normalizeH="0" baseline="0" noProof="0" dirty="0">
                <a:ln>
                  <a:noFill/>
                </a:ln>
                <a:solidFill>
                  <a:srgbClr val="0033CC"/>
                </a:solidFill>
                <a:effectLst/>
                <a:uLnTx/>
                <a:uFillTx/>
                <a:latin typeface="Arial"/>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a:ea typeface="+mn-ea"/>
                <a:cs typeface="+mn-cs"/>
              </a:rPr>
              <a:t>thuế</a:t>
            </a:r>
            <a:endParaRPr kumimoji="0" lang="en-US" sz="2000" b="1" i="0" u="none" strike="noStrike" kern="1200" cap="none" spc="0" normalizeH="0" baseline="0" noProof="0" dirty="0">
              <a:ln>
                <a:noFill/>
              </a:ln>
              <a:solidFill>
                <a:srgbClr val="0033CC"/>
              </a:solidFill>
              <a:effectLst/>
              <a:uLnTx/>
              <a:uFillTx/>
              <a:latin typeface="Arial"/>
              <a:ea typeface="+mn-ea"/>
              <a:cs typeface="+mn-cs"/>
            </a:endParaRPr>
          </a:p>
        </p:txBody>
      </p:sp>
      <p:pic>
        <p:nvPicPr>
          <p:cNvPr id="2" name="Picture 1">
            <a:extLst>
              <a:ext uri="{FF2B5EF4-FFF2-40B4-BE49-F238E27FC236}">
                <a16:creationId xmlns="" xmlns:a16="http://schemas.microsoft.com/office/drawing/2014/main" id="{B818519A-794B-4C0C-84A2-052D282A42D5}"/>
              </a:ext>
            </a:extLst>
          </p:cNvPr>
          <p:cNvPicPr>
            <a:picLocks noChangeAspect="1"/>
          </p:cNvPicPr>
          <p:nvPr/>
        </p:nvPicPr>
        <p:blipFill>
          <a:blip r:embed="rId6"/>
          <a:stretch>
            <a:fillRect/>
          </a:stretch>
        </p:blipFill>
        <p:spPr>
          <a:xfrm>
            <a:off x="-22654" y="0"/>
            <a:ext cx="12192000" cy="7092778"/>
          </a:xfrm>
          <a:prstGeom prst="rect">
            <a:avLst/>
          </a:prstGeom>
        </p:spPr>
      </p:pic>
      <p:sp>
        <p:nvSpPr>
          <p:cNvPr id="13" name="TextBox 12">
            <a:extLst>
              <a:ext uri="{FF2B5EF4-FFF2-40B4-BE49-F238E27FC236}">
                <a16:creationId xmlns="" xmlns:a16="http://schemas.microsoft.com/office/drawing/2014/main" id="{D0BB8139-564E-40E8-8161-CE21F696E681}"/>
              </a:ext>
            </a:extLst>
          </p:cNvPr>
          <p:cNvSpPr txBox="1"/>
          <p:nvPr/>
        </p:nvSpPr>
        <p:spPr>
          <a:xfrm>
            <a:off x="1794424" y="194748"/>
            <a:ext cx="7733714"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14" name="Line 7">
            <a:extLst>
              <a:ext uri="{FF2B5EF4-FFF2-40B4-BE49-F238E27FC236}">
                <a16:creationId xmlns="" xmlns:a16="http://schemas.microsoft.com/office/drawing/2014/main" id="{C4FF403D-F3D2-44AD-A866-074977232B3E}"/>
              </a:ext>
            </a:extLst>
          </p:cNvPr>
          <p:cNvSpPr>
            <a:spLocks noChangeShapeType="1"/>
          </p:cNvSpPr>
          <p:nvPr/>
        </p:nvSpPr>
        <p:spPr bwMode="auto">
          <a:xfrm flipV="1">
            <a:off x="3984381" y="1070772"/>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5" name="TextBox 14">
            <a:extLst>
              <a:ext uri="{FF2B5EF4-FFF2-40B4-BE49-F238E27FC236}">
                <a16:creationId xmlns="" xmlns:a16="http://schemas.microsoft.com/office/drawing/2014/main" id="{7E3E3768-7D17-45A1-9C6E-1B84EFC3F3D6}"/>
              </a:ext>
            </a:extLst>
          </p:cNvPr>
          <p:cNvSpPr txBox="1"/>
          <p:nvPr/>
        </p:nvSpPr>
        <p:spPr>
          <a:xfrm>
            <a:off x="1569309" y="1345779"/>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i="0" dirty="0">
                <a:solidFill>
                  <a:srgbClr val="0033CC"/>
                </a:solidFill>
                <a:effectLst/>
                <a:latin typeface="Arial" panose="020B0604020202020204" pitchFamily="34" charset="0"/>
                <a:cs typeface="Arial" panose="020B0604020202020204" pitchFamily="34" charset="0"/>
              </a:rPr>
              <a:t>Lý do phải thực hiện </a:t>
            </a:r>
            <a:r>
              <a:rPr lang="vi-VN" sz="2000" b="1" i="0" dirty="0">
                <a:solidFill>
                  <a:srgbClr val="FF3399"/>
                </a:solidFill>
                <a:effectLst/>
                <a:latin typeface="Arial" panose="020B0604020202020204" pitchFamily="34" charset="0"/>
                <a:cs typeface="Arial" panose="020B0604020202020204" pitchFamily="34" charset="0"/>
              </a:rPr>
              <a:t>hoàn </a:t>
            </a:r>
            <a:r>
              <a:rPr lang="vi-VN" sz="2000" b="1" i="0" dirty="0" smtClean="0">
                <a:solidFill>
                  <a:srgbClr val="FF3399"/>
                </a:solidFill>
                <a:effectLst/>
                <a:latin typeface="Arial" panose="020B0604020202020204" pitchFamily="34" charset="0"/>
                <a:cs typeface="Arial" panose="020B0604020202020204" pitchFamily="34" charset="0"/>
              </a:rPr>
              <a:t>thi</a:t>
            </a:r>
            <a:r>
              <a:rPr lang="en-US" sz="2000" b="1" dirty="0" err="1" smtClean="0">
                <a:solidFill>
                  <a:srgbClr val="FF3399"/>
                </a:solidFill>
                <a:latin typeface="Arial" panose="020B0604020202020204" pitchFamily="34" charset="0"/>
                <a:cs typeface="Arial" panose="020B0604020202020204" pitchFamily="34" charset="0"/>
              </a:rPr>
              <a:t>ện</a:t>
            </a:r>
            <a:r>
              <a:rPr lang="vi-VN" sz="2000" b="1" i="0" dirty="0" smtClean="0">
                <a:solidFill>
                  <a:srgbClr val="FF3399"/>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thể chế kinh tế thị trường </a:t>
            </a:r>
            <a:endParaRPr lang="en-US" sz="2000" b="1" i="0" dirty="0">
              <a:solidFill>
                <a:srgbClr val="0033CC"/>
              </a:solidFill>
              <a:effectLst/>
              <a:latin typeface="Arial" panose="020B0604020202020204" pitchFamily="34" charset="0"/>
              <a:cs typeface="Arial" panose="020B0604020202020204" pitchFamily="34" charset="0"/>
            </a:endParaRPr>
          </a:p>
          <a:p>
            <a:pPr algn="ctr"/>
            <a:r>
              <a:rPr lang="vi-VN" sz="2000" b="1" i="0" dirty="0">
                <a:solidFill>
                  <a:srgbClr val="0033CC"/>
                </a:solidFill>
                <a:effectLst/>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 xmlns:a16="http://schemas.microsoft.com/office/drawing/2014/main" id="{C91A36EE-F4CD-4626-BA9C-73FAA1ACB27E}"/>
              </a:ext>
            </a:extLst>
          </p:cNvPr>
          <p:cNvSpPr txBox="1"/>
          <p:nvPr/>
        </p:nvSpPr>
        <p:spPr>
          <a:xfrm>
            <a:off x="953355" y="2260171"/>
            <a:ext cx="9438680" cy="707886"/>
          </a:xfrm>
          <a:prstGeom prst="rect">
            <a:avLst/>
          </a:prstGeom>
          <a:noFill/>
        </p:spPr>
        <p:txBody>
          <a:bodyPr wrap="square">
            <a:spAutoFit/>
          </a:bodyPr>
          <a:lstStyle/>
          <a:p>
            <a:pPr algn="ctr"/>
            <a:r>
              <a:rPr lang="vi-VN" sz="2000" b="1" u="sng" dirty="0">
                <a:solidFill>
                  <a:srgbClr val="FF0066"/>
                </a:solidFill>
                <a:effectLst/>
              </a:rPr>
              <a:t>Thứ ba</a:t>
            </a:r>
            <a:r>
              <a:rPr lang="vi-VN" sz="2000" b="0" dirty="0">
                <a:solidFill>
                  <a:srgbClr val="FF0066"/>
                </a:solidFill>
                <a:effectLst/>
              </a:rPr>
              <a:t>, </a:t>
            </a:r>
            <a:r>
              <a:rPr lang="vi-VN" sz="2000" b="0" dirty="0">
                <a:solidFill>
                  <a:srgbClr val="010101"/>
                </a:solidFill>
                <a:effectLst/>
              </a:rPr>
              <a:t>hệ thống thể chế còn </a:t>
            </a:r>
            <a:r>
              <a:rPr lang="vi-VN" sz="2000" b="1" dirty="0">
                <a:solidFill>
                  <a:srgbClr val="FF0000"/>
                </a:solidFill>
                <a:effectLst/>
              </a:rPr>
              <a:t>kém hiệu lực, hiệu quả</a:t>
            </a:r>
            <a:r>
              <a:rPr lang="vi-VN" sz="2000" b="0" dirty="0">
                <a:solidFill>
                  <a:srgbClr val="010101"/>
                </a:solidFill>
                <a:effectLst/>
              </a:rPr>
              <a:t>, thiếu các y</a:t>
            </a:r>
            <a:r>
              <a:rPr lang="en-US" sz="2000" b="0" dirty="0">
                <a:solidFill>
                  <a:srgbClr val="010101"/>
                </a:solidFill>
                <a:effectLst/>
              </a:rPr>
              <a:t>ế</a:t>
            </a:r>
            <a:r>
              <a:rPr lang="vi-VN" sz="2000" b="0" dirty="0">
                <a:solidFill>
                  <a:srgbClr val="010101"/>
                </a:solidFill>
                <a:effectLst/>
              </a:rPr>
              <a:t>u tố thị trường và các loại thị trường.</a:t>
            </a:r>
            <a:endParaRPr lang="en-US" sz="2000" dirty="0"/>
          </a:p>
        </p:txBody>
      </p:sp>
      <p:sp>
        <p:nvSpPr>
          <p:cNvPr id="17" name="Freeform 3">
            <a:extLst>
              <a:ext uri="{FF2B5EF4-FFF2-40B4-BE49-F238E27FC236}">
                <a16:creationId xmlns="" xmlns:a16="http://schemas.microsoft.com/office/drawing/2014/main" id="{28D898E8-1825-4112-9227-A9283617DB5C}"/>
              </a:ext>
            </a:extLst>
          </p:cNvPr>
          <p:cNvSpPr>
            <a:spLocks/>
          </p:cNvSpPr>
          <p:nvPr/>
        </p:nvSpPr>
        <p:spPr bwMode="gray">
          <a:xfrm>
            <a:off x="3836846" y="4402715"/>
            <a:ext cx="1900238" cy="707887"/>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18" name="Freeform 4">
            <a:extLst>
              <a:ext uri="{FF2B5EF4-FFF2-40B4-BE49-F238E27FC236}">
                <a16:creationId xmlns="" xmlns:a16="http://schemas.microsoft.com/office/drawing/2014/main" id="{391824A1-2DD6-4E84-9630-56F5DABF0654}"/>
              </a:ext>
            </a:extLst>
          </p:cNvPr>
          <p:cNvSpPr>
            <a:spLocks/>
          </p:cNvSpPr>
          <p:nvPr/>
        </p:nvSpPr>
        <p:spPr bwMode="gray">
          <a:xfrm>
            <a:off x="5737670" y="4393237"/>
            <a:ext cx="366712" cy="76052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19" name="Freeform 5">
            <a:extLst>
              <a:ext uri="{FF2B5EF4-FFF2-40B4-BE49-F238E27FC236}">
                <a16:creationId xmlns="" xmlns:a16="http://schemas.microsoft.com/office/drawing/2014/main" id="{DD3BB2C0-E39C-47BA-8619-5390960780C2}"/>
              </a:ext>
            </a:extLst>
          </p:cNvPr>
          <p:cNvSpPr>
            <a:spLocks/>
          </p:cNvSpPr>
          <p:nvPr/>
        </p:nvSpPr>
        <p:spPr bwMode="gray">
          <a:xfrm flipH="1">
            <a:off x="6164251" y="4375243"/>
            <a:ext cx="1900237" cy="796650"/>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0" name="Group 6">
            <a:extLst>
              <a:ext uri="{FF2B5EF4-FFF2-40B4-BE49-F238E27FC236}">
                <a16:creationId xmlns="" xmlns:a16="http://schemas.microsoft.com/office/drawing/2014/main" id="{D4D844C0-2C27-4E71-8089-D8F41DFF4286}"/>
              </a:ext>
            </a:extLst>
          </p:cNvPr>
          <p:cNvGrpSpPr>
            <a:grpSpLocks/>
          </p:cNvGrpSpPr>
          <p:nvPr/>
        </p:nvGrpSpPr>
        <p:grpSpPr bwMode="auto">
          <a:xfrm>
            <a:off x="1794424" y="5158278"/>
            <a:ext cx="2479258" cy="1448897"/>
            <a:chOff x="4320" y="1152"/>
            <a:chExt cx="414" cy="402"/>
          </a:xfrm>
          <a:solidFill>
            <a:srgbClr val="660066"/>
          </a:solidFill>
        </p:grpSpPr>
        <p:sp>
          <p:nvSpPr>
            <p:cNvPr id="21" name="AutoShape 7">
              <a:extLst>
                <a:ext uri="{FF2B5EF4-FFF2-40B4-BE49-F238E27FC236}">
                  <a16:creationId xmlns="" xmlns:a16="http://schemas.microsoft.com/office/drawing/2014/main" id="{CA3AC14E-9121-49AA-A66A-F1640E46F053}"/>
                </a:ext>
              </a:extLst>
            </p:cNvPr>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endParaRPr>
            </a:p>
          </p:txBody>
        </p:sp>
        <p:sp>
          <p:nvSpPr>
            <p:cNvPr id="22" name="Freeform 8">
              <a:extLst>
                <a:ext uri="{FF2B5EF4-FFF2-40B4-BE49-F238E27FC236}">
                  <a16:creationId xmlns="" xmlns:a16="http://schemas.microsoft.com/office/drawing/2014/main" id="{21AE7499-3DA2-4EC2-AF0C-C4A284BFD3F0}"/>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endParaRPr>
            </a:p>
          </p:txBody>
        </p:sp>
      </p:grpSp>
      <p:sp>
        <p:nvSpPr>
          <p:cNvPr id="23" name="Rectangle 9">
            <a:extLst>
              <a:ext uri="{FF2B5EF4-FFF2-40B4-BE49-F238E27FC236}">
                <a16:creationId xmlns="" xmlns:a16="http://schemas.microsoft.com/office/drawing/2014/main" id="{03258047-B95C-476E-BE53-07A53F73D535}"/>
              </a:ext>
            </a:extLst>
          </p:cNvPr>
          <p:cNvSpPr>
            <a:spLocks noChangeArrowheads="1"/>
          </p:cNvSpPr>
          <p:nvPr/>
        </p:nvSpPr>
        <p:spPr bwMode="gray">
          <a:xfrm>
            <a:off x="1994196" y="5433761"/>
            <a:ext cx="196730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1800" dirty="0">
                <a:solidFill>
                  <a:schemeClr val="bg1"/>
                </a:solidFill>
                <a:latin typeface="+mn-lt"/>
              </a:rPr>
              <a:t>H</a:t>
            </a:r>
            <a:r>
              <a:rPr lang="vi-VN" sz="1800" b="0" i="0" dirty="0">
                <a:solidFill>
                  <a:schemeClr val="bg1"/>
                </a:solidFill>
                <a:effectLst/>
                <a:latin typeface="+mn-lt"/>
              </a:rPr>
              <a:t>ệ thống thể chế vừa chưa đủ mạnh</a:t>
            </a:r>
            <a:r>
              <a:rPr lang="pt-BR" altLang="en-US" sz="1800" b="1" dirty="0">
                <a:solidFill>
                  <a:schemeClr val="bg1"/>
                </a:solidFill>
                <a:latin typeface="+mn-lt"/>
              </a:rPr>
              <a:t> </a:t>
            </a:r>
            <a:endParaRPr lang="en-US" altLang="en-US" sz="1800" b="1" dirty="0">
              <a:solidFill>
                <a:schemeClr val="bg1"/>
              </a:solidFill>
              <a:latin typeface="+mn-lt"/>
            </a:endParaRPr>
          </a:p>
        </p:txBody>
      </p:sp>
      <p:grpSp>
        <p:nvGrpSpPr>
          <p:cNvPr id="24" name="Group 10">
            <a:extLst>
              <a:ext uri="{FF2B5EF4-FFF2-40B4-BE49-F238E27FC236}">
                <a16:creationId xmlns="" xmlns:a16="http://schemas.microsoft.com/office/drawing/2014/main" id="{A326CA61-432F-4A68-A774-ABFA1B24CDB1}"/>
              </a:ext>
            </a:extLst>
          </p:cNvPr>
          <p:cNvGrpSpPr>
            <a:grpSpLocks/>
          </p:cNvGrpSpPr>
          <p:nvPr/>
        </p:nvGrpSpPr>
        <p:grpSpPr bwMode="auto">
          <a:xfrm>
            <a:off x="4501106" y="5158278"/>
            <a:ext cx="2639403" cy="1474296"/>
            <a:chOff x="4320" y="1152"/>
            <a:chExt cx="414" cy="402"/>
          </a:xfrm>
          <a:solidFill>
            <a:srgbClr val="FF3399"/>
          </a:solidFill>
        </p:grpSpPr>
        <p:sp>
          <p:nvSpPr>
            <p:cNvPr id="25" name="AutoShape 11">
              <a:extLst>
                <a:ext uri="{FF2B5EF4-FFF2-40B4-BE49-F238E27FC236}">
                  <a16:creationId xmlns="" xmlns:a16="http://schemas.microsoft.com/office/drawing/2014/main" id="{233BE6F1-D568-4304-A924-5EA5ED8E669B}"/>
                </a:ext>
              </a:extLst>
            </p:cNvPr>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endParaRPr>
            </a:p>
          </p:txBody>
        </p:sp>
        <p:sp>
          <p:nvSpPr>
            <p:cNvPr id="26" name="Freeform 12">
              <a:extLst>
                <a:ext uri="{FF2B5EF4-FFF2-40B4-BE49-F238E27FC236}">
                  <a16:creationId xmlns="" xmlns:a16="http://schemas.microsoft.com/office/drawing/2014/main" id="{BF1D8DE1-9307-41A5-A6DE-63E262D5B818}"/>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endParaRPr>
            </a:p>
          </p:txBody>
        </p:sp>
      </p:grpSp>
      <p:grpSp>
        <p:nvGrpSpPr>
          <p:cNvPr id="27" name="Group 13">
            <a:extLst>
              <a:ext uri="{FF2B5EF4-FFF2-40B4-BE49-F238E27FC236}">
                <a16:creationId xmlns="" xmlns:a16="http://schemas.microsoft.com/office/drawing/2014/main" id="{DEA1494C-C02C-41C1-9F24-6CDEF89C66DC}"/>
              </a:ext>
            </a:extLst>
          </p:cNvPr>
          <p:cNvGrpSpPr>
            <a:grpSpLocks/>
          </p:cNvGrpSpPr>
          <p:nvPr/>
        </p:nvGrpSpPr>
        <p:grpSpPr bwMode="auto">
          <a:xfrm>
            <a:off x="7270023" y="5158278"/>
            <a:ext cx="2405877" cy="1483820"/>
            <a:chOff x="4320" y="1152"/>
            <a:chExt cx="414" cy="402"/>
          </a:xfrm>
        </p:grpSpPr>
        <p:sp>
          <p:nvSpPr>
            <p:cNvPr id="28" name="AutoShape 14">
              <a:extLst>
                <a:ext uri="{FF2B5EF4-FFF2-40B4-BE49-F238E27FC236}">
                  <a16:creationId xmlns="" xmlns:a16="http://schemas.microsoft.com/office/drawing/2014/main" id="{A09772FA-B094-4FCD-B6DA-33C72B8B162A}"/>
                </a:ext>
              </a:extLst>
            </p:cNvPr>
            <p:cNvSpPr>
              <a:spLocks noChangeArrowheads="1"/>
            </p:cNvSpPr>
            <p:nvPr/>
          </p:nvSpPr>
          <p:spPr bwMode="gray">
            <a:xfrm>
              <a:off x="4320" y="1152"/>
              <a:ext cx="414" cy="402"/>
            </a:xfrm>
            <a:prstGeom prst="roundRect">
              <a:avLst>
                <a:gd name="adj" fmla="val 11921"/>
              </a:avLst>
            </a:prstGeom>
            <a:solidFill>
              <a:srgbClr val="0070C0"/>
            </a:soli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endParaRPr>
            </a:p>
          </p:txBody>
        </p:sp>
        <p:sp>
          <p:nvSpPr>
            <p:cNvPr id="29" name="Freeform 15">
              <a:extLst>
                <a:ext uri="{FF2B5EF4-FFF2-40B4-BE49-F238E27FC236}">
                  <a16:creationId xmlns="" xmlns:a16="http://schemas.microsoft.com/office/drawing/2014/main" id="{A4E6853A-BBD4-45F7-9EEF-F7E0281F8C83}"/>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8627"/>
                    <a:invGamma/>
                  </a:schemeClr>
                </a:gs>
                <a:gs pos="50000">
                  <a:schemeClr val="hlink">
                    <a:alpha val="0"/>
                  </a:schemeClr>
                </a:gs>
                <a:gs pos="100000">
                  <a:schemeClr val="hlink">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endParaRPr>
            </a:p>
          </p:txBody>
        </p:sp>
      </p:grpSp>
      <p:pic>
        <p:nvPicPr>
          <p:cNvPr id="30" name="Picture 21" descr="YG_circle001">
            <a:extLst>
              <a:ext uri="{FF2B5EF4-FFF2-40B4-BE49-F238E27FC236}">
                <a16:creationId xmlns="" xmlns:a16="http://schemas.microsoft.com/office/drawing/2014/main" id="{71D9F533-F96B-454E-B830-7710C8FAEE2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52839" y="3063409"/>
            <a:ext cx="2441085" cy="1333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30">
            <a:extLst>
              <a:ext uri="{FF2B5EF4-FFF2-40B4-BE49-F238E27FC236}">
                <a16:creationId xmlns="" xmlns:a16="http://schemas.microsoft.com/office/drawing/2014/main" id="{DADDE59A-F7E9-48F3-9A7B-12ED30B29BBC}"/>
              </a:ext>
            </a:extLst>
          </p:cNvPr>
          <p:cNvSpPr txBox="1"/>
          <p:nvPr/>
        </p:nvSpPr>
        <p:spPr>
          <a:xfrm>
            <a:off x="5079915" y="5472617"/>
            <a:ext cx="1682221" cy="646331"/>
          </a:xfrm>
          <a:prstGeom prst="rect">
            <a:avLst/>
          </a:prstGeom>
          <a:noFill/>
        </p:spPr>
        <p:txBody>
          <a:bodyPr wrap="square">
            <a:spAutoFit/>
          </a:bodyPr>
          <a:lstStyle/>
          <a:p>
            <a:r>
              <a:rPr lang="en-US" dirty="0">
                <a:solidFill>
                  <a:schemeClr val="bg1"/>
                </a:solidFill>
              </a:rPr>
              <a:t>H</a:t>
            </a:r>
            <a:r>
              <a:rPr lang="vi-VN" b="0" i="0" dirty="0">
                <a:solidFill>
                  <a:schemeClr val="bg1"/>
                </a:solidFill>
                <a:effectLst/>
              </a:rPr>
              <a:t>iệu quả thực thi chưa cao</a:t>
            </a:r>
            <a:endParaRPr lang="en-US" dirty="0">
              <a:solidFill>
                <a:schemeClr val="bg1"/>
              </a:solidFill>
            </a:endParaRPr>
          </a:p>
        </p:txBody>
      </p:sp>
      <p:sp>
        <p:nvSpPr>
          <p:cNvPr id="32" name="TextBox 31">
            <a:extLst>
              <a:ext uri="{FF2B5EF4-FFF2-40B4-BE49-F238E27FC236}">
                <a16:creationId xmlns="" xmlns:a16="http://schemas.microsoft.com/office/drawing/2014/main" id="{66769FA1-709C-4413-AE23-1F4F22610565}"/>
              </a:ext>
            </a:extLst>
          </p:cNvPr>
          <p:cNvSpPr txBox="1"/>
          <p:nvPr/>
        </p:nvSpPr>
        <p:spPr>
          <a:xfrm>
            <a:off x="7306269" y="5354763"/>
            <a:ext cx="2369631" cy="1200329"/>
          </a:xfrm>
          <a:prstGeom prst="rect">
            <a:avLst/>
          </a:prstGeom>
          <a:noFill/>
        </p:spPr>
        <p:txBody>
          <a:bodyPr wrap="square">
            <a:spAutoFit/>
          </a:bodyPr>
          <a:lstStyle/>
          <a:p>
            <a:pPr algn="ctr"/>
            <a:r>
              <a:rPr lang="vi-VN" b="0" i="0" dirty="0">
                <a:solidFill>
                  <a:schemeClr val="bg1"/>
                </a:solidFill>
                <a:effectLst/>
              </a:rPr>
              <a:t>Các yếu tố thị trường, các loại hình thị trường mới ở trình độ sơ khai</a:t>
            </a:r>
            <a:endParaRPr lang="en-US" dirty="0">
              <a:solidFill>
                <a:schemeClr val="bg1"/>
              </a:solidFill>
            </a:endParaRPr>
          </a:p>
        </p:txBody>
      </p:sp>
      <p:sp>
        <p:nvSpPr>
          <p:cNvPr id="33" name="TextBox 32">
            <a:extLst>
              <a:ext uri="{FF2B5EF4-FFF2-40B4-BE49-F238E27FC236}">
                <a16:creationId xmlns="" xmlns:a16="http://schemas.microsoft.com/office/drawing/2014/main" id="{66444FF7-0235-4A6B-A917-92E7FDDA946F}"/>
              </a:ext>
            </a:extLst>
          </p:cNvPr>
          <p:cNvSpPr txBox="1"/>
          <p:nvPr/>
        </p:nvSpPr>
        <p:spPr>
          <a:xfrm>
            <a:off x="5108931" y="3427926"/>
            <a:ext cx="1423751" cy="646331"/>
          </a:xfrm>
          <a:prstGeom prst="rect">
            <a:avLst/>
          </a:prstGeom>
          <a:noFill/>
        </p:spPr>
        <p:txBody>
          <a:bodyPr wrap="square">
            <a:spAutoFit/>
          </a:bodyPr>
          <a:lstStyle/>
          <a:p>
            <a:pPr algn="ctr"/>
            <a:r>
              <a:rPr lang="en-US" b="1" dirty="0" err="1">
                <a:solidFill>
                  <a:srgbClr val="0033CC"/>
                </a:solidFill>
              </a:rPr>
              <a:t>Khiếm</a:t>
            </a:r>
            <a:r>
              <a:rPr lang="en-US" b="1" dirty="0">
                <a:solidFill>
                  <a:srgbClr val="0033CC"/>
                </a:solidFill>
              </a:rPr>
              <a:t> </a:t>
            </a:r>
            <a:r>
              <a:rPr lang="en-US" b="1" dirty="0" err="1">
                <a:solidFill>
                  <a:srgbClr val="0033CC"/>
                </a:solidFill>
              </a:rPr>
              <a:t>khuyết</a:t>
            </a:r>
            <a:endParaRPr lang="en-US" dirty="0">
              <a:solidFill>
                <a:srgbClr val="0033CC"/>
              </a:solidFill>
            </a:endParaRPr>
          </a:p>
        </p:txBody>
      </p:sp>
    </p:spTree>
    <p:extLst>
      <p:ext uri="{BB962C8B-B14F-4D97-AF65-F5344CB8AC3E}">
        <p14:creationId xmlns:p14="http://schemas.microsoft.com/office/powerpoint/2010/main" val="1212504336"/>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 xmlns:a16="http://schemas.microsoft.com/office/drawing/2014/main" id="{178CEE81-4331-4790-9979-76887AADC81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2" descr="Tiêu thức phân đoạn thị trường (Market Segmentation Criteria) là gì? Phân  loại">
            <a:extLst>
              <a:ext uri="{FF2B5EF4-FFF2-40B4-BE49-F238E27FC236}">
                <a16:creationId xmlns="" xmlns:a16="http://schemas.microsoft.com/office/drawing/2014/main" id="{B8E35110-196A-409F-A8B4-2DE533EF90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2010" y="3285494"/>
            <a:ext cx="4570741" cy="2989238"/>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 xmlns:a16="http://schemas.microsoft.com/office/drawing/2014/main" id="{48DAC1E3-E903-4CFE-8C74-F7C4081108A8}"/>
              </a:ext>
            </a:extLst>
          </p:cNvPr>
          <p:cNvSpPr txBox="1"/>
          <p:nvPr/>
        </p:nvSpPr>
        <p:spPr>
          <a:xfrm>
            <a:off x="3618999" y="3238678"/>
            <a:ext cx="2093011" cy="646331"/>
          </a:xfrm>
          <a:prstGeom prst="rect">
            <a:avLst/>
          </a:prstGeom>
          <a:noFill/>
        </p:spPr>
        <p:txBody>
          <a:bodyPr wrap="square">
            <a:spAutoFit/>
          </a:bodyPr>
          <a:lstStyle/>
          <a:p>
            <a:pPr algn="ctr"/>
            <a:r>
              <a:rPr lang="en-US" dirty="0">
                <a:solidFill>
                  <a:srgbClr val="663300"/>
                </a:solidFill>
              </a:rPr>
              <a:t>T</a:t>
            </a:r>
            <a:r>
              <a:rPr lang="vi-VN" b="0" dirty="0">
                <a:solidFill>
                  <a:srgbClr val="663300"/>
                </a:solidFill>
                <a:effectLst/>
              </a:rPr>
              <a:t>hị trường</a:t>
            </a:r>
            <a:r>
              <a:rPr lang="en-US" b="0" dirty="0">
                <a:solidFill>
                  <a:srgbClr val="663300"/>
                </a:solidFill>
                <a:effectLst/>
              </a:rPr>
              <a:t> </a:t>
            </a:r>
            <a:r>
              <a:rPr lang="en-US" b="0" dirty="0" err="1">
                <a:solidFill>
                  <a:srgbClr val="663300"/>
                </a:solidFill>
                <a:effectLst/>
              </a:rPr>
              <a:t>hàng</a:t>
            </a:r>
            <a:r>
              <a:rPr lang="en-US" b="0" dirty="0">
                <a:solidFill>
                  <a:srgbClr val="663300"/>
                </a:solidFill>
                <a:effectLst/>
              </a:rPr>
              <a:t> </a:t>
            </a:r>
            <a:r>
              <a:rPr lang="en-US" b="0" dirty="0" err="1">
                <a:solidFill>
                  <a:srgbClr val="663300"/>
                </a:solidFill>
                <a:effectLst/>
              </a:rPr>
              <a:t>hóa</a:t>
            </a:r>
            <a:r>
              <a:rPr lang="en-US" b="0" dirty="0">
                <a:solidFill>
                  <a:srgbClr val="663300"/>
                </a:solidFill>
                <a:effectLst/>
              </a:rPr>
              <a:t>, </a:t>
            </a:r>
            <a:r>
              <a:rPr lang="en-US" b="0" dirty="0" err="1">
                <a:solidFill>
                  <a:srgbClr val="663300"/>
                </a:solidFill>
                <a:effectLst/>
              </a:rPr>
              <a:t>dịch</a:t>
            </a:r>
            <a:r>
              <a:rPr lang="en-US" b="0" dirty="0">
                <a:solidFill>
                  <a:srgbClr val="663300"/>
                </a:solidFill>
                <a:effectLst/>
              </a:rPr>
              <a:t> </a:t>
            </a:r>
            <a:r>
              <a:rPr lang="en-US" b="0" dirty="0" err="1">
                <a:solidFill>
                  <a:srgbClr val="663300"/>
                </a:solidFill>
                <a:effectLst/>
              </a:rPr>
              <a:t>vụ</a:t>
            </a:r>
            <a:r>
              <a:rPr lang="vi-VN" b="0" dirty="0">
                <a:solidFill>
                  <a:srgbClr val="663300"/>
                </a:solidFill>
                <a:effectLst/>
              </a:rPr>
              <a:t>.</a:t>
            </a:r>
            <a:endParaRPr lang="en-US" dirty="0">
              <a:solidFill>
                <a:srgbClr val="663300"/>
              </a:solidFill>
            </a:endParaRPr>
          </a:p>
        </p:txBody>
      </p:sp>
      <p:sp>
        <p:nvSpPr>
          <p:cNvPr id="6" name="TextBox 5">
            <a:extLst>
              <a:ext uri="{FF2B5EF4-FFF2-40B4-BE49-F238E27FC236}">
                <a16:creationId xmlns="" xmlns:a16="http://schemas.microsoft.com/office/drawing/2014/main" id="{5A2C4765-BD7D-4A1E-A92A-9755F36DC090}"/>
              </a:ext>
            </a:extLst>
          </p:cNvPr>
          <p:cNvSpPr txBox="1"/>
          <p:nvPr/>
        </p:nvSpPr>
        <p:spPr>
          <a:xfrm>
            <a:off x="4018900" y="5328159"/>
            <a:ext cx="1621064" cy="646331"/>
          </a:xfrm>
          <a:prstGeom prst="rect">
            <a:avLst/>
          </a:prstGeom>
          <a:noFill/>
        </p:spPr>
        <p:txBody>
          <a:bodyPr wrap="square">
            <a:spAutoFit/>
          </a:bodyPr>
          <a:lstStyle/>
          <a:p>
            <a:pPr algn="ctr"/>
            <a:r>
              <a:rPr lang="en-US" dirty="0">
                <a:solidFill>
                  <a:srgbClr val="010101"/>
                </a:solidFill>
              </a:rPr>
              <a:t>T</a:t>
            </a:r>
            <a:r>
              <a:rPr lang="vi-VN" b="0" dirty="0">
                <a:solidFill>
                  <a:srgbClr val="010101"/>
                </a:solidFill>
                <a:effectLst/>
              </a:rPr>
              <a:t>hị trường</a:t>
            </a:r>
            <a:r>
              <a:rPr lang="en-US" b="0" dirty="0">
                <a:solidFill>
                  <a:srgbClr val="010101"/>
                </a:solidFill>
                <a:effectLst/>
              </a:rPr>
              <a:t> </a:t>
            </a:r>
            <a:r>
              <a:rPr lang="en-US" b="0" dirty="0" err="1">
                <a:solidFill>
                  <a:srgbClr val="010101"/>
                </a:solidFill>
                <a:effectLst/>
              </a:rPr>
              <a:t>công</a:t>
            </a:r>
            <a:r>
              <a:rPr lang="en-US" b="0" dirty="0">
                <a:solidFill>
                  <a:srgbClr val="010101"/>
                </a:solidFill>
                <a:effectLst/>
              </a:rPr>
              <a:t> </a:t>
            </a:r>
            <a:r>
              <a:rPr lang="en-US" b="0" dirty="0" err="1">
                <a:solidFill>
                  <a:srgbClr val="010101"/>
                </a:solidFill>
                <a:effectLst/>
              </a:rPr>
              <a:t>nghệ</a:t>
            </a:r>
            <a:r>
              <a:rPr lang="en-US" b="0" dirty="0">
                <a:solidFill>
                  <a:srgbClr val="010101"/>
                </a:solidFill>
                <a:effectLst/>
              </a:rPr>
              <a:t>…</a:t>
            </a:r>
            <a:r>
              <a:rPr lang="vi-VN" b="0" dirty="0">
                <a:solidFill>
                  <a:srgbClr val="010101"/>
                </a:solidFill>
                <a:effectLst/>
              </a:rPr>
              <a:t>.</a:t>
            </a:r>
            <a:endParaRPr lang="en-US" dirty="0"/>
          </a:p>
        </p:txBody>
      </p:sp>
      <p:sp>
        <p:nvSpPr>
          <p:cNvPr id="7" name="TextBox 6">
            <a:extLst>
              <a:ext uri="{FF2B5EF4-FFF2-40B4-BE49-F238E27FC236}">
                <a16:creationId xmlns="" xmlns:a16="http://schemas.microsoft.com/office/drawing/2014/main" id="{7866CEEF-563D-4983-BFD5-0BF051215909}"/>
              </a:ext>
            </a:extLst>
          </p:cNvPr>
          <p:cNvSpPr txBox="1"/>
          <p:nvPr/>
        </p:nvSpPr>
        <p:spPr>
          <a:xfrm>
            <a:off x="10426843" y="3285494"/>
            <a:ext cx="1621064" cy="646331"/>
          </a:xfrm>
          <a:prstGeom prst="rect">
            <a:avLst/>
          </a:prstGeom>
          <a:noFill/>
        </p:spPr>
        <p:txBody>
          <a:bodyPr wrap="square">
            <a:spAutoFit/>
          </a:bodyPr>
          <a:lstStyle/>
          <a:p>
            <a:pPr algn="ctr"/>
            <a:r>
              <a:rPr lang="en-US" dirty="0">
                <a:solidFill>
                  <a:srgbClr val="0070C0"/>
                </a:solidFill>
              </a:rPr>
              <a:t>T</a:t>
            </a:r>
            <a:r>
              <a:rPr lang="vi-VN" b="0" dirty="0">
                <a:solidFill>
                  <a:srgbClr val="0070C0"/>
                </a:solidFill>
                <a:effectLst/>
              </a:rPr>
              <a:t>hị trường</a:t>
            </a:r>
            <a:r>
              <a:rPr lang="en-US" b="0" dirty="0">
                <a:solidFill>
                  <a:srgbClr val="0070C0"/>
                </a:solidFill>
                <a:effectLst/>
              </a:rPr>
              <a:t> </a:t>
            </a:r>
            <a:r>
              <a:rPr lang="en-US" b="0" dirty="0" err="1">
                <a:solidFill>
                  <a:srgbClr val="0070C0"/>
                </a:solidFill>
                <a:effectLst/>
              </a:rPr>
              <a:t>bất</a:t>
            </a:r>
            <a:r>
              <a:rPr lang="en-US" b="0" dirty="0">
                <a:solidFill>
                  <a:srgbClr val="0070C0"/>
                </a:solidFill>
                <a:effectLst/>
              </a:rPr>
              <a:t> </a:t>
            </a:r>
            <a:r>
              <a:rPr lang="en-US" b="0" dirty="0" err="1">
                <a:solidFill>
                  <a:srgbClr val="0070C0"/>
                </a:solidFill>
                <a:effectLst/>
              </a:rPr>
              <a:t>động</a:t>
            </a:r>
            <a:r>
              <a:rPr lang="en-US" b="0" dirty="0">
                <a:solidFill>
                  <a:srgbClr val="0070C0"/>
                </a:solidFill>
                <a:effectLst/>
              </a:rPr>
              <a:t> </a:t>
            </a:r>
            <a:r>
              <a:rPr lang="en-US" b="0" dirty="0" err="1">
                <a:solidFill>
                  <a:srgbClr val="0070C0"/>
                </a:solidFill>
                <a:effectLst/>
              </a:rPr>
              <a:t>sản</a:t>
            </a:r>
            <a:r>
              <a:rPr lang="vi-VN" b="0" dirty="0">
                <a:solidFill>
                  <a:srgbClr val="0070C0"/>
                </a:solidFill>
                <a:effectLst/>
              </a:rPr>
              <a:t>.</a:t>
            </a:r>
            <a:endParaRPr lang="en-US" dirty="0">
              <a:solidFill>
                <a:srgbClr val="0070C0"/>
              </a:solidFill>
            </a:endParaRPr>
          </a:p>
        </p:txBody>
      </p:sp>
      <p:sp>
        <p:nvSpPr>
          <p:cNvPr id="8" name="TextBox 7">
            <a:extLst>
              <a:ext uri="{FF2B5EF4-FFF2-40B4-BE49-F238E27FC236}">
                <a16:creationId xmlns="" xmlns:a16="http://schemas.microsoft.com/office/drawing/2014/main" id="{9CB93327-B006-4899-B680-0BAA41CDD65F}"/>
              </a:ext>
            </a:extLst>
          </p:cNvPr>
          <p:cNvSpPr txBox="1"/>
          <p:nvPr/>
        </p:nvSpPr>
        <p:spPr>
          <a:xfrm>
            <a:off x="10426843" y="5243654"/>
            <a:ext cx="1621064" cy="646331"/>
          </a:xfrm>
          <a:prstGeom prst="rect">
            <a:avLst/>
          </a:prstGeom>
          <a:noFill/>
        </p:spPr>
        <p:txBody>
          <a:bodyPr wrap="square">
            <a:spAutoFit/>
          </a:bodyPr>
          <a:lstStyle/>
          <a:p>
            <a:pPr algn="ctr"/>
            <a:r>
              <a:rPr lang="en-US" dirty="0">
                <a:solidFill>
                  <a:srgbClr val="FF0066"/>
                </a:solidFill>
              </a:rPr>
              <a:t>T</a:t>
            </a:r>
            <a:r>
              <a:rPr lang="vi-VN" b="0" dirty="0">
                <a:solidFill>
                  <a:srgbClr val="FF0066"/>
                </a:solidFill>
                <a:effectLst/>
              </a:rPr>
              <a:t>hị trường</a:t>
            </a:r>
            <a:r>
              <a:rPr lang="en-US" b="0" dirty="0">
                <a:solidFill>
                  <a:srgbClr val="FF0066"/>
                </a:solidFill>
                <a:effectLst/>
              </a:rPr>
              <a:t> </a:t>
            </a:r>
            <a:r>
              <a:rPr lang="en-US" b="0" dirty="0" err="1">
                <a:solidFill>
                  <a:srgbClr val="FF0066"/>
                </a:solidFill>
                <a:effectLst/>
              </a:rPr>
              <a:t>tài</a:t>
            </a:r>
            <a:r>
              <a:rPr lang="en-US" b="0" dirty="0">
                <a:solidFill>
                  <a:srgbClr val="FF0066"/>
                </a:solidFill>
                <a:effectLst/>
              </a:rPr>
              <a:t> </a:t>
            </a:r>
            <a:r>
              <a:rPr lang="en-US" b="0" dirty="0" err="1">
                <a:solidFill>
                  <a:srgbClr val="FF0066"/>
                </a:solidFill>
                <a:effectLst/>
              </a:rPr>
              <a:t>chính</a:t>
            </a:r>
            <a:r>
              <a:rPr lang="vi-VN" b="0" dirty="0">
                <a:solidFill>
                  <a:srgbClr val="FF0066"/>
                </a:solidFill>
                <a:effectLst/>
              </a:rPr>
              <a:t>.</a:t>
            </a:r>
            <a:endParaRPr lang="en-US" dirty="0">
              <a:solidFill>
                <a:srgbClr val="FF0066"/>
              </a:solidFill>
            </a:endParaRPr>
          </a:p>
        </p:txBody>
      </p:sp>
      <p:sp>
        <p:nvSpPr>
          <p:cNvPr id="9" name="TextBox 8">
            <a:extLst>
              <a:ext uri="{FF2B5EF4-FFF2-40B4-BE49-F238E27FC236}">
                <a16:creationId xmlns="" xmlns:a16="http://schemas.microsoft.com/office/drawing/2014/main" id="{363A5855-9101-4D78-BF73-EA5F0A29A51B}"/>
              </a:ext>
            </a:extLst>
          </p:cNvPr>
          <p:cNvSpPr txBox="1"/>
          <p:nvPr/>
        </p:nvSpPr>
        <p:spPr>
          <a:xfrm>
            <a:off x="6948829" y="2870664"/>
            <a:ext cx="2239624" cy="369332"/>
          </a:xfrm>
          <a:prstGeom prst="rect">
            <a:avLst/>
          </a:prstGeom>
          <a:noFill/>
        </p:spPr>
        <p:txBody>
          <a:bodyPr wrap="square">
            <a:spAutoFit/>
          </a:bodyPr>
          <a:lstStyle/>
          <a:p>
            <a:pPr algn="ctr"/>
            <a:r>
              <a:rPr lang="en-US" dirty="0">
                <a:solidFill>
                  <a:srgbClr val="006600"/>
                </a:solidFill>
              </a:rPr>
              <a:t>T</a:t>
            </a:r>
            <a:r>
              <a:rPr lang="vi-VN" b="0" dirty="0">
                <a:solidFill>
                  <a:srgbClr val="006600"/>
                </a:solidFill>
                <a:effectLst/>
              </a:rPr>
              <a:t>hị trường</a:t>
            </a:r>
            <a:r>
              <a:rPr lang="en-US" b="0" dirty="0">
                <a:solidFill>
                  <a:srgbClr val="006600"/>
                </a:solidFill>
                <a:effectLst/>
              </a:rPr>
              <a:t> lao </a:t>
            </a:r>
            <a:r>
              <a:rPr lang="en-US" b="0" dirty="0" err="1">
                <a:solidFill>
                  <a:srgbClr val="006600"/>
                </a:solidFill>
                <a:effectLst/>
              </a:rPr>
              <a:t>động</a:t>
            </a:r>
            <a:endParaRPr lang="en-US" dirty="0">
              <a:solidFill>
                <a:srgbClr val="006600"/>
              </a:solidFill>
            </a:endParaRPr>
          </a:p>
        </p:txBody>
      </p:sp>
      <p:sp>
        <p:nvSpPr>
          <p:cNvPr id="10" name="TextBox 9">
            <a:extLst>
              <a:ext uri="{FF2B5EF4-FFF2-40B4-BE49-F238E27FC236}">
                <a16:creationId xmlns="" xmlns:a16="http://schemas.microsoft.com/office/drawing/2014/main" id="{22C34165-6084-4D6F-832B-40E67D0ECBDB}"/>
              </a:ext>
            </a:extLst>
          </p:cNvPr>
          <p:cNvSpPr txBox="1"/>
          <p:nvPr/>
        </p:nvSpPr>
        <p:spPr>
          <a:xfrm>
            <a:off x="2113004" y="194593"/>
            <a:ext cx="9613557"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11" name="Line 7">
            <a:extLst>
              <a:ext uri="{FF2B5EF4-FFF2-40B4-BE49-F238E27FC236}">
                <a16:creationId xmlns="" xmlns:a16="http://schemas.microsoft.com/office/drawing/2014/main" id="{714782F4-D471-4950-9EC9-EEDA6296E6B9}"/>
              </a:ext>
            </a:extLst>
          </p:cNvPr>
          <p:cNvSpPr>
            <a:spLocks noChangeShapeType="1"/>
          </p:cNvSpPr>
          <p:nvPr/>
        </p:nvSpPr>
        <p:spPr bwMode="auto">
          <a:xfrm flipV="1">
            <a:off x="4643581" y="1206675"/>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2" name="TextBox 11">
            <a:extLst>
              <a:ext uri="{FF2B5EF4-FFF2-40B4-BE49-F238E27FC236}">
                <a16:creationId xmlns="" xmlns:a16="http://schemas.microsoft.com/office/drawing/2014/main" id="{64590591-44A4-4BD1-A9BD-0D7AF6D9737D}"/>
              </a:ext>
            </a:extLst>
          </p:cNvPr>
          <p:cNvSpPr txBox="1"/>
          <p:nvPr/>
        </p:nvSpPr>
        <p:spPr>
          <a:xfrm>
            <a:off x="1927654" y="2206884"/>
            <a:ext cx="8896865" cy="707886"/>
          </a:xfrm>
          <a:prstGeom prst="rect">
            <a:avLst/>
          </a:prstGeom>
          <a:noFill/>
        </p:spPr>
        <p:txBody>
          <a:bodyPr wrap="square">
            <a:spAutoFit/>
          </a:bodyPr>
          <a:lstStyle/>
          <a:p>
            <a:pPr algn="ctr"/>
            <a:r>
              <a:rPr lang="vi-VN" sz="2000" b="1" u="sng" dirty="0">
                <a:solidFill>
                  <a:srgbClr val="FF0066"/>
                </a:solidFill>
                <a:effectLst/>
              </a:rPr>
              <a:t>Thứ ba</a:t>
            </a:r>
            <a:r>
              <a:rPr lang="vi-VN" sz="2000" b="0" dirty="0">
                <a:solidFill>
                  <a:srgbClr val="FF0066"/>
                </a:solidFill>
                <a:effectLst/>
              </a:rPr>
              <a:t>, </a:t>
            </a:r>
            <a:r>
              <a:rPr lang="vi-VN" sz="2000" b="0" dirty="0">
                <a:solidFill>
                  <a:srgbClr val="002060"/>
                </a:solidFill>
                <a:effectLst/>
              </a:rPr>
              <a:t>hệ thống thể chế còn </a:t>
            </a:r>
            <a:r>
              <a:rPr lang="vi-VN" sz="2000" b="1" dirty="0">
                <a:solidFill>
                  <a:srgbClr val="FF0000"/>
                </a:solidFill>
                <a:effectLst/>
              </a:rPr>
              <a:t>kém hiệu lực, hiệu quả</a:t>
            </a:r>
            <a:r>
              <a:rPr lang="vi-VN" sz="2000" b="0" dirty="0">
                <a:solidFill>
                  <a:srgbClr val="002060"/>
                </a:solidFill>
                <a:effectLst/>
              </a:rPr>
              <a:t>, thiếu các y</a:t>
            </a:r>
            <a:r>
              <a:rPr lang="en-US" sz="2000" b="0" dirty="0">
                <a:solidFill>
                  <a:srgbClr val="002060"/>
                </a:solidFill>
                <a:effectLst/>
              </a:rPr>
              <a:t>ế</a:t>
            </a:r>
            <a:r>
              <a:rPr lang="vi-VN" sz="2000" b="0" dirty="0">
                <a:solidFill>
                  <a:srgbClr val="002060"/>
                </a:solidFill>
                <a:effectLst/>
              </a:rPr>
              <a:t>u tố thị trường và các loại thị trường.</a:t>
            </a:r>
            <a:endParaRPr lang="en-US" sz="2000" dirty="0">
              <a:solidFill>
                <a:srgbClr val="002060"/>
              </a:solidFill>
            </a:endParaRPr>
          </a:p>
        </p:txBody>
      </p:sp>
      <p:sp>
        <p:nvSpPr>
          <p:cNvPr id="13" name="TextBox 12">
            <a:extLst>
              <a:ext uri="{FF2B5EF4-FFF2-40B4-BE49-F238E27FC236}">
                <a16:creationId xmlns="" xmlns:a16="http://schemas.microsoft.com/office/drawing/2014/main" id="{D5A11A55-BA14-4E6E-B822-EC43CC125266}"/>
              </a:ext>
            </a:extLst>
          </p:cNvPr>
          <p:cNvSpPr txBox="1"/>
          <p:nvPr/>
        </p:nvSpPr>
        <p:spPr>
          <a:xfrm>
            <a:off x="6253778" y="6365729"/>
            <a:ext cx="4570741" cy="369332"/>
          </a:xfrm>
          <a:prstGeom prst="rect">
            <a:avLst/>
          </a:prstGeom>
          <a:noFill/>
        </p:spPr>
        <p:txBody>
          <a:bodyPr wrap="square">
            <a:spAutoFit/>
          </a:bodyPr>
          <a:lstStyle/>
          <a:p>
            <a:pPr algn="ctr"/>
            <a:r>
              <a:rPr lang="en-US" b="1" dirty="0">
                <a:solidFill>
                  <a:srgbClr val="0033CC"/>
                </a:solidFill>
                <a:latin typeface="Times New Roman" panose="02020603050405020304" pitchFamily="18" charset="0"/>
                <a:cs typeface="Times New Roman" panose="02020603050405020304" pitchFamily="18" charset="0"/>
              </a:rPr>
              <a:t>→ </a:t>
            </a:r>
            <a:r>
              <a:rPr lang="en-US" b="1" dirty="0" err="1">
                <a:solidFill>
                  <a:srgbClr val="0033CC"/>
                </a:solidFill>
              </a:rPr>
              <a:t>Chưa</a:t>
            </a:r>
            <a:r>
              <a:rPr lang="en-US" b="1" dirty="0">
                <a:solidFill>
                  <a:srgbClr val="0033CC"/>
                </a:solidFill>
              </a:rPr>
              <a:t> </a:t>
            </a:r>
            <a:r>
              <a:rPr lang="en-US" b="1" dirty="0" err="1">
                <a:solidFill>
                  <a:srgbClr val="0033CC"/>
                </a:solidFill>
              </a:rPr>
              <a:t>hoàn</a:t>
            </a:r>
            <a:r>
              <a:rPr lang="en-US" b="1" dirty="0">
                <a:solidFill>
                  <a:srgbClr val="0033CC"/>
                </a:solidFill>
              </a:rPr>
              <a:t> </a:t>
            </a:r>
            <a:r>
              <a:rPr lang="en-US" b="1" dirty="0" err="1">
                <a:solidFill>
                  <a:srgbClr val="0033CC"/>
                </a:solidFill>
              </a:rPr>
              <a:t>thiện</a:t>
            </a:r>
            <a:r>
              <a:rPr lang="en-US" b="1" dirty="0">
                <a:solidFill>
                  <a:srgbClr val="0033CC"/>
                </a:solidFill>
              </a:rPr>
              <a:t>, </a:t>
            </a:r>
            <a:r>
              <a:rPr lang="en-US" b="1" dirty="0" err="1">
                <a:solidFill>
                  <a:srgbClr val="0033CC"/>
                </a:solidFill>
              </a:rPr>
              <a:t>trình</a:t>
            </a:r>
            <a:r>
              <a:rPr lang="en-US" b="1" dirty="0">
                <a:solidFill>
                  <a:srgbClr val="0033CC"/>
                </a:solidFill>
              </a:rPr>
              <a:t> </a:t>
            </a:r>
            <a:r>
              <a:rPr lang="en-US" b="1" dirty="0" err="1">
                <a:solidFill>
                  <a:srgbClr val="0033CC"/>
                </a:solidFill>
              </a:rPr>
              <a:t>độ</a:t>
            </a:r>
            <a:r>
              <a:rPr lang="en-US" b="1" dirty="0">
                <a:solidFill>
                  <a:srgbClr val="0033CC"/>
                </a:solidFill>
              </a:rPr>
              <a:t> </a:t>
            </a:r>
            <a:r>
              <a:rPr lang="en-US" b="1" dirty="0" err="1">
                <a:solidFill>
                  <a:srgbClr val="0033CC"/>
                </a:solidFill>
              </a:rPr>
              <a:t>thấp</a:t>
            </a:r>
            <a:r>
              <a:rPr lang="en-US" b="1" dirty="0">
                <a:solidFill>
                  <a:srgbClr val="0033CC"/>
                </a:solidFill>
              </a:rPr>
              <a:t>….</a:t>
            </a:r>
          </a:p>
        </p:txBody>
      </p:sp>
      <p:sp>
        <p:nvSpPr>
          <p:cNvPr id="14" name="TextBox 13">
            <a:extLst>
              <a:ext uri="{FF2B5EF4-FFF2-40B4-BE49-F238E27FC236}">
                <a16:creationId xmlns="" xmlns:a16="http://schemas.microsoft.com/office/drawing/2014/main" id="{3E40DD07-C3EA-4628-B31E-6C590B9517F7}"/>
              </a:ext>
            </a:extLst>
          </p:cNvPr>
          <p:cNvSpPr txBox="1"/>
          <p:nvPr/>
        </p:nvSpPr>
        <p:spPr>
          <a:xfrm>
            <a:off x="2764123" y="1396314"/>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i="0" dirty="0">
                <a:solidFill>
                  <a:srgbClr val="0033CC"/>
                </a:solidFill>
                <a:effectLst/>
                <a:latin typeface="Arial" panose="020B0604020202020204" pitchFamily="34" charset="0"/>
                <a:cs typeface="Arial" panose="020B0604020202020204" pitchFamily="34" charset="0"/>
              </a:rPr>
              <a:t>Lý do phải thực hiện </a:t>
            </a:r>
            <a:r>
              <a:rPr lang="vi-VN" sz="2000" b="1" i="0" dirty="0">
                <a:solidFill>
                  <a:srgbClr val="FF3399"/>
                </a:solidFill>
                <a:effectLst/>
                <a:latin typeface="Arial" panose="020B0604020202020204" pitchFamily="34" charset="0"/>
                <a:cs typeface="Arial" panose="020B0604020202020204" pitchFamily="34" charset="0"/>
              </a:rPr>
              <a:t>hoàn </a:t>
            </a:r>
            <a:r>
              <a:rPr lang="vi-VN" sz="2000" b="1" i="0" dirty="0" smtClean="0">
                <a:solidFill>
                  <a:srgbClr val="FF3399"/>
                </a:solidFill>
                <a:effectLst/>
                <a:latin typeface="Arial" panose="020B0604020202020204" pitchFamily="34" charset="0"/>
                <a:cs typeface="Arial" panose="020B0604020202020204" pitchFamily="34" charset="0"/>
              </a:rPr>
              <a:t>th</a:t>
            </a:r>
            <a:r>
              <a:rPr lang="en-US" sz="2000" b="1" i="0" dirty="0" err="1" smtClean="0">
                <a:solidFill>
                  <a:srgbClr val="FF3399"/>
                </a:solidFill>
                <a:effectLst/>
                <a:latin typeface="Arial" panose="020B0604020202020204" pitchFamily="34" charset="0"/>
                <a:cs typeface="Arial" panose="020B0604020202020204" pitchFamily="34" charset="0"/>
              </a:rPr>
              <a:t>iện</a:t>
            </a:r>
            <a:r>
              <a:rPr lang="vi-VN" sz="2000" b="1" i="0" dirty="0" smtClean="0">
                <a:solidFill>
                  <a:srgbClr val="FF3399"/>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thể chế kinh tế thị trường </a:t>
            </a:r>
            <a:endParaRPr lang="en-US" sz="2000" b="1" i="0" dirty="0">
              <a:solidFill>
                <a:srgbClr val="0033CC"/>
              </a:solidFill>
              <a:effectLst/>
              <a:latin typeface="Arial" panose="020B0604020202020204" pitchFamily="34" charset="0"/>
              <a:cs typeface="Arial" panose="020B0604020202020204" pitchFamily="34" charset="0"/>
            </a:endParaRPr>
          </a:p>
          <a:p>
            <a:pPr algn="ctr"/>
            <a:r>
              <a:rPr lang="vi-VN" sz="2000" b="1" i="0" dirty="0">
                <a:solidFill>
                  <a:srgbClr val="0033CC"/>
                </a:solidFill>
                <a:effectLst/>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12469720"/>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30" name="TextBox 29">
            <a:extLst>
              <a:ext uri="{FF2B5EF4-FFF2-40B4-BE49-F238E27FC236}">
                <a16:creationId xmlns="" xmlns:a16="http://schemas.microsoft.com/office/drawing/2014/main" id="{7A166B44-A35D-4E01-8804-82ACBC92141C}"/>
              </a:ext>
            </a:extLst>
          </p:cNvPr>
          <p:cNvSpPr txBox="1"/>
          <p:nvPr/>
        </p:nvSpPr>
        <p:spPr>
          <a:xfrm>
            <a:off x="1244383" y="221969"/>
            <a:ext cx="9613557"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rial"/>
                <a:ea typeface="+mn-ea"/>
                <a:cs typeface="+mn-cs"/>
              </a:rPr>
              <a:t>5.2.</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1. Sự cần thiết phải hoàn thiện thể chế kinh tế thị trường định hướng </a:t>
            </a:r>
            <a:r>
              <a:rPr kumimoji="0" lang="en-US" sz="2400" b="1" i="0" u="none" strike="noStrike" kern="1200" cap="none" spc="0" normalizeH="0" baseline="0" noProof="0" dirty="0">
                <a:ln>
                  <a:noFill/>
                </a:ln>
                <a:solidFill>
                  <a:srgbClr val="000000"/>
                </a:solidFill>
                <a:effectLst/>
                <a:uLnTx/>
                <a:uFillTx/>
                <a:latin typeface="Arial"/>
                <a:ea typeface="+mn-ea"/>
                <a:cs typeface="+mn-cs"/>
              </a:rPr>
              <a:t>XHCN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ở Việt Nam</a:t>
            </a:r>
          </a:p>
        </p:txBody>
      </p:sp>
      <p:sp>
        <p:nvSpPr>
          <p:cNvPr id="31" name="Line 7">
            <a:extLst>
              <a:ext uri="{FF2B5EF4-FFF2-40B4-BE49-F238E27FC236}">
                <a16:creationId xmlns="" xmlns:a16="http://schemas.microsoft.com/office/drawing/2014/main" id="{30ABC492-E445-442C-91D0-425A80D7EDD9}"/>
              </a:ext>
            </a:extLst>
          </p:cNvPr>
          <p:cNvSpPr>
            <a:spLocks noChangeShapeType="1"/>
          </p:cNvSpPr>
          <p:nvPr/>
        </p:nvSpPr>
        <p:spPr bwMode="auto">
          <a:xfrm flipV="1">
            <a:off x="4643581" y="1206675"/>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32" name="TextBox 31">
            <a:extLst>
              <a:ext uri="{FF2B5EF4-FFF2-40B4-BE49-F238E27FC236}">
                <a16:creationId xmlns="" xmlns:a16="http://schemas.microsoft.com/office/drawing/2014/main" id="{ED162FA9-A406-4CDF-AD43-5161A538D95E}"/>
              </a:ext>
            </a:extLst>
          </p:cNvPr>
          <p:cNvSpPr txBox="1"/>
          <p:nvPr/>
        </p:nvSpPr>
        <p:spPr>
          <a:xfrm>
            <a:off x="2058243" y="1419416"/>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i="0" dirty="0">
                <a:solidFill>
                  <a:srgbClr val="0033CC"/>
                </a:solidFill>
                <a:effectLst/>
                <a:latin typeface="Arial" panose="020B0604020202020204" pitchFamily="34" charset="0"/>
                <a:cs typeface="Arial" panose="020B0604020202020204" pitchFamily="34" charset="0"/>
              </a:rPr>
              <a:t>Lý do phải thực hiện </a:t>
            </a:r>
            <a:r>
              <a:rPr lang="vi-VN" sz="2000" b="1" i="0" dirty="0">
                <a:solidFill>
                  <a:srgbClr val="FF3399"/>
                </a:solidFill>
                <a:effectLst/>
                <a:latin typeface="Arial" panose="020B0604020202020204" pitchFamily="34" charset="0"/>
                <a:cs typeface="Arial" panose="020B0604020202020204" pitchFamily="34" charset="0"/>
              </a:rPr>
              <a:t>hoàn </a:t>
            </a:r>
            <a:r>
              <a:rPr lang="vi-VN" sz="2000" b="1" i="0" dirty="0" smtClean="0">
                <a:solidFill>
                  <a:srgbClr val="FF3399"/>
                </a:solidFill>
                <a:effectLst/>
                <a:latin typeface="Arial" panose="020B0604020202020204" pitchFamily="34" charset="0"/>
                <a:cs typeface="Arial" panose="020B0604020202020204" pitchFamily="34" charset="0"/>
              </a:rPr>
              <a:t>thi</a:t>
            </a:r>
            <a:r>
              <a:rPr lang="en-US" sz="2000" b="1" dirty="0" err="1" smtClean="0">
                <a:solidFill>
                  <a:srgbClr val="FF3399"/>
                </a:solidFill>
                <a:latin typeface="Arial" panose="020B0604020202020204" pitchFamily="34" charset="0"/>
                <a:cs typeface="Arial" panose="020B0604020202020204" pitchFamily="34" charset="0"/>
              </a:rPr>
              <a:t>ện</a:t>
            </a:r>
            <a:r>
              <a:rPr lang="vi-VN" sz="2000" b="1" i="0" dirty="0" smtClean="0">
                <a:solidFill>
                  <a:srgbClr val="FF3399"/>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thể chế kinh tế thị trường </a:t>
            </a:r>
            <a:endParaRPr lang="en-US" sz="2000" b="1" i="0" dirty="0">
              <a:solidFill>
                <a:srgbClr val="0033CC"/>
              </a:solidFill>
              <a:effectLst/>
              <a:latin typeface="Arial" panose="020B0604020202020204" pitchFamily="34" charset="0"/>
              <a:cs typeface="Arial" panose="020B0604020202020204" pitchFamily="34" charset="0"/>
            </a:endParaRPr>
          </a:p>
          <a:p>
            <a:pPr algn="ctr"/>
            <a:r>
              <a:rPr lang="vi-VN" sz="2000" b="1" i="0" dirty="0">
                <a:solidFill>
                  <a:srgbClr val="0033CC"/>
                </a:solidFill>
                <a:effectLst/>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 xmlns:a16="http://schemas.microsoft.com/office/drawing/2014/main" id="{984DF983-0F0E-4A1E-A4E9-B448243B5A02}"/>
              </a:ext>
            </a:extLst>
          </p:cNvPr>
          <p:cNvSpPr txBox="1"/>
          <p:nvPr/>
        </p:nvSpPr>
        <p:spPr>
          <a:xfrm>
            <a:off x="1428048" y="2216647"/>
            <a:ext cx="8896865" cy="707886"/>
          </a:xfrm>
          <a:prstGeom prst="rect">
            <a:avLst/>
          </a:prstGeom>
          <a:noFill/>
        </p:spPr>
        <p:txBody>
          <a:bodyPr wrap="square">
            <a:spAutoFit/>
          </a:bodyPr>
          <a:lstStyle/>
          <a:p>
            <a:pPr algn="ctr"/>
            <a:r>
              <a:rPr lang="vi-VN" sz="2000" b="1" u="sng" dirty="0">
                <a:solidFill>
                  <a:srgbClr val="FF0066"/>
                </a:solidFill>
                <a:effectLst/>
                <a:latin typeface="Arial" panose="020B0604020202020204" pitchFamily="34" charset="0"/>
                <a:cs typeface="Arial" panose="020B0604020202020204" pitchFamily="34" charset="0"/>
              </a:rPr>
              <a:t>Thứ ba</a:t>
            </a:r>
            <a:r>
              <a:rPr lang="vi-VN" sz="2000" b="0" dirty="0">
                <a:solidFill>
                  <a:srgbClr val="FF0066"/>
                </a:solidFill>
                <a:effectLst/>
                <a:latin typeface="Arial" panose="020B0604020202020204" pitchFamily="34" charset="0"/>
                <a:cs typeface="Arial" panose="020B0604020202020204" pitchFamily="34" charset="0"/>
              </a:rPr>
              <a:t>, </a:t>
            </a:r>
            <a:r>
              <a:rPr lang="vi-VN" sz="2000" b="0" dirty="0">
                <a:solidFill>
                  <a:srgbClr val="002060"/>
                </a:solidFill>
                <a:effectLst/>
                <a:latin typeface="Arial" panose="020B0604020202020204" pitchFamily="34" charset="0"/>
                <a:cs typeface="Arial" panose="020B0604020202020204" pitchFamily="34" charset="0"/>
              </a:rPr>
              <a:t>hệ thống thể chế còn </a:t>
            </a:r>
            <a:r>
              <a:rPr lang="vi-VN" sz="2000" b="1" dirty="0">
                <a:solidFill>
                  <a:srgbClr val="FF0000"/>
                </a:solidFill>
                <a:effectLst/>
                <a:latin typeface="Arial" panose="020B0604020202020204" pitchFamily="34" charset="0"/>
                <a:cs typeface="Arial" panose="020B0604020202020204" pitchFamily="34" charset="0"/>
              </a:rPr>
              <a:t>kém hiệu lực, hiệu quả</a:t>
            </a:r>
            <a:r>
              <a:rPr lang="vi-VN" sz="2000" b="0" dirty="0">
                <a:solidFill>
                  <a:srgbClr val="002060"/>
                </a:solidFill>
                <a:effectLst/>
                <a:latin typeface="Arial" panose="020B0604020202020204" pitchFamily="34" charset="0"/>
                <a:cs typeface="Arial" panose="020B0604020202020204" pitchFamily="34" charset="0"/>
              </a:rPr>
              <a:t>, thiếu các y</a:t>
            </a:r>
            <a:r>
              <a:rPr lang="en-US" sz="2000" b="0" dirty="0">
                <a:solidFill>
                  <a:srgbClr val="002060"/>
                </a:solidFill>
                <a:effectLst/>
                <a:latin typeface="Arial" panose="020B0604020202020204" pitchFamily="34" charset="0"/>
                <a:cs typeface="Arial" panose="020B0604020202020204" pitchFamily="34" charset="0"/>
              </a:rPr>
              <a:t>ế</a:t>
            </a:r>
            <a:r>
              <a:rPr lang="vi-VN" sz="2000" b="0" dirty="0">
                <a:solidFill>
                  <a:srgbClr val="002060"/>
                </a:solidFill>
                <a:effectLst/>
                <a:latin typeface="Arial" panose="020B0604020202020204" pitchFamily="34" charset="0"/>
                <a:cs typeface="Arial" panose="020B0604020202020204" pitchFamily="34" charset="0"/>
              </a:rPr>
              <a:t>u tố thị trường và các loại thị trường.</a:t>
            </a:r>
            <a:endParaRPr lang="en-US" sz="2000" dirty="0">
              <a:solidFill>
                <a:srgbClr val="002060"/>
              </a:solidFill>
              <a:latin typeface="Arial" panose="020B0604020202020204" pitchFamily="34" charset="0"/>
              <a:cs typeface="Arial" panose="020B0604020202020204" pitchFamily="34" charset="0"/>
            </a:endParaRPr>
          </a:p>
        </p:txBody>
      </p:sp>
      <p:sp>
        <p:nvSpPr>
          <p:cNvPr id="34" name="Cloud Callout 5">
            <a:extLst>
              <a:ext uri="{FF2B5EF4-FFF2-40B4-BE49-F238E27FC236}">
                <a16:creationId xmlns="" xmlns:a16="http://schemas.microsoft.com/office/drawing/2014/main" id="{F42FD8AF-B643-4436-8081-B02E9DBDE34A}"/>
              </a:ext>
            </a:extLst>
          </p:cNvPr>
          <p:cNvSpPr/>
          <p:nvPr/>
        </p:nvSpPr>
        <p:spPr>
          <a:xfrm>
            <a:off x="4811486" y="2924533"/>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rgbClr val="660066"/>
                </a:solidFill>
              </a:rPr>
              <a:t>Ví dụ:</a:t>
            </a:r>
            <a:endParaRPr lang="en-US" sz="2000" b="1" dirty="0">
              <a:solidFill>
                <a:srgbClr val="660066"/>
              </a:solidFill>
            </a:endParaRPr>
          </a:p>
        </p:txBody>
      </p:sp>
      <p:sp>
        <p:nvSpPr>
          <p:cNvPr id="35" name="TextBox 34">
            <a:extLst>
              <a:ext uri="{FF2B5EF4-FFF2-40B4-BE49-F238E27FC236}">
                <a16:creationId xmlns="" xmlns:a16="http://schemas.microsoft.com/office/drawing/2014/main" id="{A5FBE6F3-F31F-4722-9D86-840755C83322}"/>
              </a:ext>
            </a:extLst>
          </p:cNvPr>
          <p:cNvSpPr txBox="1"/>
          <p:nvPr/>
        </p:nvSpPr>
        <p:spPr>
          <a:xfrm>
            <a:off x="1028127" y="3684760"/>
            <a:ext cx="3469731" cy="369332"/>
          </a:xfrm>
          <a:prstGeom prst="rect">
            <a:avLst/>
          </a:prstGeom>
          <a:noFill/>
          <a:ln>
            <a:solidFill>
              <a:schemeClr val="tx1"/>
            </a:solidFill>
          </a:ln>
        </p:spPr>
        <p:txBody>
          <a:bodyPr wrap="square">
            <a:spAutoFit/>
          </a:bodyPr>
          <a:lstStyle/>
          <a:p>
            <a:pPr algn="ctr"/>
            <a:r>
              <a:rPr lang="en-US" b="1" dirty="0">
                <a:solidFill>
                  <a:srgbClr val="663300"/>
                </a:solidFill>
              </a:rPr>
              <a:t>T</a:t>
            </a:r>
            <a:r>
              <a:rPr lang="vi-VN" b="1" dirty="0">
                <a:solidFill>
                  <a:srgbClr val="663300"/>
                </a:solidFill>
                <a:effectLst/>
              </a:rPr>
              <a:t>hị trường</a:t>
            </a:r>
            <a:r>
              <a:rPr lang="en-US" b="1" dirty="0">
                <a:solidFill>
                  <a:srgbClr val="663300"/>
                </a:solidFill>
                <a:effectLst/>
              </a:rPr>
              <a:t> </a:t>
            </a:r>
            <a:r>
              <a:rPr lang="en-US" b="1" dirty="0" err="1">
                <a:solidFill>
                  <a:srgbClr val="663300"/>
                </a:solidFill>
                <a:effectLst/>
              </a:rPr>
              <a:t>hàng</a:t>
            </a:r>
            <a:r>
              <a:rPr lang="en-US" b="1" dirty="0">
                <a:solidFill>
                  <a:srgbClr val="663300"/>
                </a:solidFill>
                <a:effectLst/>
              </a:rPr>
              <a:t> </a:t>
            </a:r>
            <a:r>
              <a:rPr lang="en-US" b="1" dirty="0" err="1">
                <a:solidFill>
                  <a:srgbClr val="663300"/>
                </a:solidFill>
                <a:effectLst/>
              </a:rPr>
              <a:t>hóa</a:t>
            </a:r>
            <a:r>
              <a:rPr lang="en-US" b="1" dirty="0">
                <a:solidFill>
                  <a:srgbClr val="663300"/>
                </a:solidFill>
                <a:effectLst/>
              </a:rPr>
              <a:t>, </a:t>
            </a:r>
            <a:r>
              <a:rPr lang="en-US" b="1" dirty="0" err="1">
                <a:solidFill>
                  <a:srgbClr val="663300"/>
                </a:solidFill>
                <a:effectLst/>
              </a:rPr>
              <a:t>dịch</a:t>
            </a:r>
            <a:r>
              <a:rPr lang="en-US" b="1" dirty="0">
                <a:solidFill>
                  <a:srgbClr val="663300"/>
                </a:solidFill>
                <a:effectLst/>
              </a:rPr>
              <a:t> </a:t>
            </a:r>
            <a:r>
              <a:rPr lang="en-US" b="1" dirty="0" err="1">
                <a:solidFill>
                  <a:srgbClr val="663300"/>
                </a:solidFill>
                <a:effectLst/>
              </a:rPr>
              <a:t>vụ</a:t>
            </a:r>
            <a:endParaRPr lang="en-US" b="1" dirty="0">
              <a:solidFill>
                <a:srgbClr val="663300"/>
              </a:solidFill>
            </a:endParaRPr>
          </a:p>
        </p:txBody>
      </p:sp>
      <p:sp>
        <p:nvSpPr>
          <p:cNvPr id="36" name="TextBox 35">
            <a:extLst>
              <a:ext uri="{FF2B5EF4-FFF2-40B4-BE49-F238E27FC236}">
                <a16:creationId xmlns="" xmlns:a16="http://schemas.microsoft.com/office/drawing/2014/main" id="{FB2F1F3C-1ACE-441D-984F-AB904CB10835}"/>
              </a:ext>
            </a:extLst>
          </p:cNvPr>
          <p:cNvSpPr txBox="1"/>
          <p:nvPr/>
        </p:nvSpPr>
        <p:spPr>
          <a:xfrm>
            <a:off x="1033176" y="4282183"/>
            <a:ext cx="2863915" cy="369332"/>
          </a:xfrm>
          <a:prstGeom prst="rect">
            <a:avLst/>
          </a:prstGeom>
          <a:noFill/>
        </p:spPr>
        <p:txBody>
          <a:bodyPr wrap="square">
            <a:spAutoFit/>
          </a:bodyPr>
          <a:lstStyle/>
          <a:p>
            <a:pPr algn="ctr"/>
            <a:r>
              <a:rPr lang="en-US" dirty="0" err="1">
                <a:solidFill>
                  <a:srgbClr val="663300"/>
                </a:solidFill>
              </a:rPr>
              <a:t>Kinh</a:t>
            </a:r>
            <a:r>
              <a:rPr lang="en-US" dirty="0">
                <a:solidFill>
                  <a:srgbClr val="663300"/>
                </a:solidFill>
              </a:rPr>
              <a:t> </a:t>
            </a:r>
            <a:r>
              <a:rPr lang="en-US" dirty="0" err="1">
                <a:solidFill>
                  <a:srgbClr val="663300"/>
                </a:solidFill>
              </a:rPr>
              <a:t>doanh</a:t>
            </a:r>
            <a:r>
              <a:rPr lang="en-US" dirty="0">
                <a:solidFill>
                  <a:srgbClr val="663300"/>
                </a:solidFill>
              </a:rPr>
              <a:t> </a:t>
            </a:r>
            <a:r>
              <a:rPr lang="en-US" dirty="0" err="1">
                <a:solidFill>
                  <a:srgbClr val="663300"/>
                </a:solidFill>
              </a:rPr>
              <a:t>đa</a:t>
            </a:r>
            <a:r>
              <a:rPr lang="en-US" dirty="0">
                <a:solidFill>
                  <a:srgbClr val="663300"/>
                </a:solidFill>
              </a:rPr>
              <a:t> </a:t>
            </a:r>
            <a:r>
              <a:rPr lang="en-US" dirty="0" err="1">
                <a:solidFill>
                  <a:srgbClr val="663300"/>
                </a:solidFill>
              </a:rPr>
              <a:t>cấp</a:t>
            </a:r>
            <a:endParaRPr lang="en-US" dirty="0">
              <a:solidFill>
                <a:srgbClr val="663300"/>
              </a:solidFill>
            </a:endParaRPr>
          </a:p>
        </p:txBody>
      </p:sp>
      <p:sp>
        <p:nvSpPr>
          <p:cNvPr id="37" name="TextBox 36">
            <a:extLst>
              <a:ext uri="{FF2B5EF4-FFF2-40B4-BE49-F238E27FC236}">
                <a16:creationId xmlns="" xmlns:a16="http://schemas.microsoft.com/office/drawing/2014/main" id="{F1128AB6-65AF-4F88-8EA3-28DFA8B53BCF}"/>
              </a:ext>
            </a:extLst>
          </p:cNvPr>
          <p:cNvSpPr txBox="1"/>
          <p:nvPr/>
        </p:nvSpPr>
        <p:spPr>
          <a:xfrm>
            <a:off x="1740172" y="4821860"/>
            <a:ext cx="2478464" cy="369332"/>
          </a:xfrm>
          <a:prstGeom prst="rect">
            <a:avLst/>
          </a:prstGeom>
          <a:noFill/>
        </p:spPr>
        <p:txBody>
          <a:bodyPr wrap="square">
            <a:spAutoFit/>
          </a:bodyPr>
          <a:lstStyle/>
          <a:p>
            <a:pPr algn="ctr"/>
            <a:r>
              <a:rPr lang="en-US" dirty="0" err="1">
                <a:solidFill>
                  <a:srgbClr val="663300"/>
                </a:solidFill>
              </a:rPr>
              <a:t>Hàng</a:t>
            </a:r>
            <a:r>
              <a:rPr lang="en-US" dirty="0">
                <a:solidFill>
                  <a:srgbClr val="663300"/>
                </a:solidFill>
              </a:rPr>
              <a:t> </a:t>
            </a:r>
            <a:r>
              <a:rPr lang="en-US" dirty="0" err="1">
                <a:solidFill>
                  <a:srgbClr val="663300"/>
                </a:solidFill>
              </a:rPr>
              <a:t>giả</a:t>
            </a:r>
            <a:r>
              <a:rPr lang="en-US" dirty="0">
                <a:solidFill>
                  <a:srgbClr val="663300"/>
                </a:solidFill>
              </a:rPr>
              <a:t>, </a:t>
            </a:r>
            <a:r>
              <a:rPr lang="en-US" dirty="0" err="1">
                <a:solidFill>
                  <a:srgbClr val="663300"/>
                </a:solidFill>
              </a:rPr>
              <a:t>hàng</a:t>
            </a:r>
            <a:r>
              <a:rPr lang="en-US" dirty="0">
                <a:solidFill>
                  <a:srgbClr val="663300"/>
                </a:solidFill>
              </a:rPr>
              <a:t> </a:t>
            </a:r>
            <a:r>
              <a:rPr lang="en-US" dirty="0" err="1">
                <a:solidFill>
                  <a:srgbClr val="663300"/>
                </a:solidFill>
              </a:rPr>
              <a:t>nhái</a:t>
            </a:r>
            <a:endParaRPr lang="en-US" dirty="0">
              <a:solidFill>
                <a:srgbClr val="663300"/>
              </a:solidFill>
            </a:endParaRPr>
          </a:p>
        </p:txBody>
      </p:sp>
      <p:sp>
        <p:nvSpPr>
          <p:cNvPr id="38" name="TextBox 37">
            <a:extLst>
              <a:ext uri="{FF2B5EF4-FFF2-40B4-BE49-F238E27FC236}">
                <a16:creationId xmlns="" xmlns:a16="http://schemas.microsoft.com/office/drawing/2014/main" id="{71A6DF5C-8DD3-45A6-96A4-80CA585829F4}"/>
              </a:ext>
            </a:extLst>
          </p:cNvPr>
          <p:cNvSpPr txBox="1"/>
          <p:nvPr/>
        </p:nvSpPr>
        <p:spPr>
          <a:xfrm>
            <a:off x="2170288" y="5390641"/>
            <a:ext cx="2584693" cy="369332"/>
          </a:xfrm>
          <a:prstGeom prst="rect">
            <a:avLst/>
          </a:prstGeom>
          <a:noFill/>
        </p:spPr>
        <p:txBody>
          <a:bodyPr wrap="square">
            <a:spAutoFit/>
          </a:bodyPr>
          <a:lstStyle/>
          <a:p>
            <a:pPr algn="ctr"/>
            <a:r>
              <a:rPr lang="en-US" dirty="0">
                <a:solidFill>
                  <a:srgbClr val="663300"/>
                </a:solidFill>
              </a:rPr>
              <a:t>Ô </a:t>
            </a:r>
            <a:r>
              <a:rPr lang="en-US" dirty="0" err="1">
                <a:solidFill>
                  <a:srgbClr val="663300"/>
                </a:solidFill>
              </a:rPr>
              <a:t>nhiễm</a:t>
            </a:r>
            <a:r>
              <a:rPr lang="en-US" dirty="0">
                <a:solidFill>
                  <a:srgbClr val="663300"/>
                </a:solidFill>
              </a:rPr>
              <a:t> </a:t>
            </a:r>
            <a:r>
              <a:rPr lang="en-US" dirty="0" err="1">
                <a:solidFill>
                  <a:srgbClr val="663300"/>
                </a:solidFill>
              </a:rPr>
              <a:t>môi</a:t>
            </a:r>
            <a:r>
              <a:rPr lang="en-US" dirty="0">
                <a:solidFill>
                  <a:srgbClr val="663300"/>
                </a:solidFill>
              </a:rPr>
              <a:t> </a:t>
            </a:r>
            <a:r>
              <a:rPr lang="en-US" dirty="0" err="1">
                <a:solidFill>
                  <a:srgbClr val="663300"/>
                </a:solidFill>
              </a:rPr>
              <a:t>trường</a:t>
            </a:r>
            <a:endParaRPr lang="en-US" dirty="0">
              <a:solidFill>
                <a:srgbClr val="663300"/>
              </a:solidFill>
            </a:endParaRPr>
          </a:p>
        </p:txBody>
      </p:sp>
      <p:sp>
        <p:nvSpPr>
          <p:cNvPr id="39" name="Minus Sign 38">
            <a:extLst>
              <a:ext uri="{FF2B5EF4-FFF2-40B4-BE49-F238E27FC236}">
                <a16:creationId xmlns="" xmlns:a16="http://schemas.microsoft.com/office/drawing/2014/main" id="{7D82D804-4D34-49FD-AD21-E5FCA749EA0D}"/>
              </a:ext>
            </a:extLst>
          </p:cNvPr>
          <p:cNvSpPr/>
          <p:nvPr/>
        </p:nvSpPr>
        <p:spPr>
          <a:xfrm rot="5400000">
            <a:off x="4601429" y="4359653"/>
            <a:ext cx="2497108" cy="492034"/>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TextBox 39">
            <a:extLst>
              <a:ext uri="{FF2B5EF4-FFF2-40B4-BE49-F238E27FC236}">
                <a16:creationId xmlns="" xmlns:a16="http://schemas.microsoft.com/office/drawing/2014/main" id="{09A08054-F786-4EA3-AC25-B8CD98734026}"/>
              </a:ext>
            </a:extLst>
          </p:cNvPr>
          <p:cNvSpPr txBox="1"/>
          <p:nvPr/>
        </p:nvSpPr>
        <p:spPr>
          <a:xfrm>
            <a:off x="6645835" y="3632419"/>
            <a:ext cx="3383234" cy="369332"/>
          </a:xfrm>
          <a:prstGeom prst="rect">
            <a:avLst/>
          </a:prstGeom>
          <a:noFill/>
          <a:ln>
            <a:solidFill>
              <a:schemeClr val="tx1"/>
            </a:solidFill>
          </a:ln>
        </p:spPr>
        <p:txBody>
          <a:bodyPr wrap="square">
            <a:spAutoFit/>
          </a:bodyPr>
          <a:lstStyle/>
          <a:p>
            <a:pPr algn="ctr"/>
            <a:r>
              <a:rPr lang="en-US" b="1" dirty="0" err="1">
                <a:solidFill>
                  <a:srgbClr val="000000"/>
                </a:solidFill>
              </a:rPr>
              <a:t>Thị</a:t>
            </a:r>
            <a:r>
              <a:rPr lang="en-US" b="1" dirty="0">
                <a:solidFill>
                  <a:srgbClr val="000000"/>
                </a:solidFill>
              </a:rPr>
              <a:t> </a:t>
            </a:r>
            <a:r>
              <a:rPr lang="en-US" b="1" dirty="0" err="1">
                <a:solidFill>
                  <a:srgbClr val="000000"/>
                </a:solidFill>
              </a:rPr>
              <a:t>trường</a:t>
            </a:r>
            <a:r>
              <a:rPr lang="en-US" b="1" dirty="0">
                <a:solidFill>
                  <a:srgbClr val="000000"/>
                </a:solidFill>
              </a:rPr>
              <a:t> </a:t>
            </a:r>
            <a:r>
              <a:rPr lang="en-US" b="1" dirty="0" err="1">
                <a:solidFill>
                  <a:srgbClr val="000000"/>
                </a:solidFill>
              </a:rPr>
              <a:t>tài</a:t>
            </a:r>
            <a:r>
              <a:rPr lang="en-US" b="1" dirty="0">
                <a:solidFill>
                  <a:srgbClr val="000000"/>
                </a:solidFill>
              </a:rPr>
              <a:t> </a:t>
            </a:r>
            <a:r>
              <a:rPr lang="en-US" b="1" dirty="0" err="1">
                <a:solidFill>
                  <a:srgbClr val="000000"/>
                </a:solidFill>
              </a:rPr>
              <a:t>chính</a:t>
            </a:r>
            <a:endParaRPr lang="en-US" b="1" dirty="0">
              <a:solidFill>
                <a:srgbClr val="000000"/>
              </a:solidFill>
            </a:endParaRPr>
          </a:p>
        </p:txBody>
      </p:sp>
      <p:sp>
        <p:nvSpPr>
          <p:cNvPr id="41" name="TextBox 40">
            <a:extLst>
              <a:ext uri="{FF2B5EF4-FFF2-40B4-BE49-F238E27FC236}">
                <a16:creationId xmlns="" xmlns:a16="http://schemas.microsoft.com/office/drawing/2014/main" id="{6F0DC9FD-2FE1-4F86-AED4-8B810736D554}"/>
              </a:ext>
            </a:extLst>
          </p:cNvPr>
          <p:cNvSpPr txBox="1"/>
          <p:nvPr/>
        </p:nvSpPr>
        <p:spPr>
          <a:xfrm>
            <a:off x="6051161" y="4265302"/>
            <a:ext cx="3602723" cy="369332"/>
          </a:xfrm>
          <a:prstGeom prst="rect">
            <a:avLst/>
          </a:prstGeom>
          <a:noFill/>
          <a:ln>
            <a:solidFill>
              <a:schemeClr val="bg1"/>
            </a:solidFill>
          </a:ln>
        </p:spPr>
        <p:txBody>
          <a:bodyPr wrap="square">
            <a:spAutoFit/>
          </a:bodyPr>
          <a:lstStyle/>
          <a:p>
            <a:pPr algn="ctr"/>
            <a:r>
              <a:rPr lang="en-US" dirty="0">
                <a:solidFill>
                  <a:srgbClr val="663300"/>
                </a:solidFill>
              </a:rPr>
              <a:t>T</a:t>
            </a:r>
            <a:r>
              <a:rPr lang="vi-VN" b="0" dirty="0">
                <a:solidFill>
                  <a:srgbClr val="000000"/>
                </a:solidFill>
                <a:effectLst/>
              </a:rPr>
              <a:t>h</a:t>
            </a:r>
            <a:r>
              <a:rPr lang="en-US" b="0" dirty="0" err="1">
                <a:solidFill>
                  <a:srgbClr val="000000"/>
                </a:solidFill>
                <a:effectLst/>
              </a:rPr>
              <a:t>ất</a:t>
            </a:r>
            <a:r>
              <a:rPr lang="en-US" b="0" dirty="0">
                <a:solidFill>
                  <a:srgbClr val="000000"/>
                </a:solidFill>
                <a:effectLst/>
              </a:rPr>
              <a:t> </a:t>
            </a:r>
            <a:r>
              <a:rPr lang="en-US" b="0" dirty="0" err="1">
                <a:solidFill>
                  <a:srgbClr val="000000"/>
                </a:solidFill>
                <a:effectLst/>
              </a:rPr>
              <a:t>thoát</a:t>
            </a:r>
            <a:r>
              <a:rPr lang="en-US" b="0" dirty="0">
                <a:solidFill>
                  <a:srgbClr val="000000"/>
                </a:solidFill>
                <a:effectLst/>
              </a:rPr>
              <a:t> </a:t>
            </a:r>
            <a:r>
              <a:rPr lang="en-US" b="0" dirty="0" err="1">
                <a:solidFill>
                  <a:srgbClr val="000000"/>
                </a:solidFill>
                <a:effectLst/>
              </a:rPr>
              <a:t>ngân</a:t>
            </a:r>
            <a:r>
              <a:rPr lang="en-US" b="0" dirty="0">
                <a:solidFill>
                  <a:srgbClr val="000000"/>
                </a:solidFill>
                <a:effectLst/>
              </a:rPr>
              <a:t> </a:t>
            </a:r>
            <a:r>
              <a:rPr lang="en-US" b="0" dirty="0" err="1">
                <a:solidFill>
                  <a:srgbClr val="000000"/>
                </a:solidFill>
                <a:effectLst/>
              </a:rPr>
              <a:t>sách</a:t>
            </a:r>
            <a:endParaRPr lang="en-US" dirty="0">
              <a:solidFill>
                <a:srgbClr val="000000"/>
              </a:solidFill>
            </a:endParaRPr>
          </a:p>
        </p:txBody>
      </p:sp>
      <p:sp>
        <p:nvSpPr>
          <p:cNvPr id="42" name="TextBox 41">
            <a:extLst>
              <a:ext uri="{FF2B5EF4-FFF2-40B4-BE49-F238E27FC236}">
                <a16:creationId xmlns="" xmlns:a16="http://schemas.microsoft.com/office/drawing/2014/main" id="{C6921AAE-A4E7-4B24-BE05-0A7E31A07768}"/>
              </a:ext>
            </a:extLst>
          </p:cNvPr>
          <p:cNvSpPr txBox="1"/>
          <p:nvPr/>
        </p:nvSpPr>
        <p:spPr>
          <a:xfrm>
            <a:off x="6645835" y="4791845"/>
            <a:ext cx="3602723" cy="369332"/>
          </a:xfrm>
          <a:prstGeom prst="rect">
            <a:avLst/>
          </a:prstGeom>
          <a:noFill/>
          <a:ln>
            <a:solidFill>
              <a:schemeClr val="bg1"/>
            </a:solidFill>
          </a:ln>
        </p:spPr>
        <p:txBody>
          <a:bodyPr wrap="square">
            <a:spAutoFit/>
          </a:bodyPr>
          <a:lstStyle/>
          <a:p>
            <a:pPr algn="ctr"/>
            <a:r>
              <a:rPr lang="en-US" dirty="0">
                <a:solidFill>
                  <a:srgbClr val="000000"/>
                </a:solidFill>
              </a:rPr>
              <a:t>T</a:t>
            </a:r>
            <a:r>
              <a:rPr lang="vi-VN" b="0" dirty="0">
                <a:solidFill>
                  <a:srgbClr val="000000"/>
                </a:solidFill>
                <a:effectLst/>
              </a:rPr>
              <a:t>h</a:t>
            </a:r>
            <a:r>
              <a:rPr lang="en-US" dirty="0">
                <a:solidFill>
                  <a:srgbClr val="000000"/>
                </a:solidFill>
              </a:rPr>
              <a:t>am ô, </a:t>
            </a:r>
            <a:r>
              <a:rPr lang="en-US" dirty="0" err="1">
                <a:solidFill>
                  <a:srgbClr val="000000"/>
                </a:solidFill>
              </a:rPr>
              <a:t>tham</a:t>
            </a:r>
            <a:r>
              <a:rPr lang="en-US" dirty="0">
                <a:solidFill>
                  <a:srgbClr val="000000"/>
                </a:solidFill>
              </a:rPr>
              <a:t> </a:t>
            </a:r>
            <a:r>
              <a:rPr lang="en-US" dirty="0" err="1">
                <a:solidFill>
                  <a:srgbClr val="000000"/>
                </a:solidFill>
              </a:rPr>
              <a:t>nhũng</a:t>
            </a:r>
            <a:endParaRPr lang="en-US" dirty="0">
              <a:solidFill>
                <a:srgbClr val="000000"/>
              </a:solidFill>
            </a:endParaRPr>
          </a:p>
        </p:txBody>
      </p:sp>
      <p:sp>
        <p:nvSpPr>
          <p:cNvPr id="43" name="TextBox 42">
            <a:extLst>
              <a:ext uri="{FF2B5EF4-FFF2-40B4-BE49-F238E27FC236}">
                <a16:creationId xmlns="" xmlns:a16="http://schemas.microsoft.com/office/drawing/2014/main" id="{45B3D0EC-BF1F-408E-8158-0E5BBFA0D610}"/>
              </a:ext>
            </a:extLst>
          </p:cNvPr>
          <p:cNvSpPr txBox="1"/>
          <p:nvPr/>
        </p:nvSpPr>
        <p:spPr>
          <a:xfrm>
            <a:off x="7441130" y="5324469"/>
            <a:ext cx="2547592" cy="369332"/>
          </a:xfrm>
          <a:prstGeom prst="rect">
            <a:avLst/>
          </a:prstGeom>
          <a:noFill/>
          <a:ln>
            <a:solidFill>
              <a:schemeClr val="bg1"/>
            </a:solidFill>
          </a:ln>
        </p:spPr>
        <p:txBody>
          <a:bodyPr wrap="square">
            <a:spAutoFit/>
          </a:bodyPr>
          <a:lstStyle/>
          <a:p>
            <a:pPr algn="ctr"/>
            <a:r>
              <a:rPr lang="en-US" dirty="0" err="1">
                <a:solidFill>
                  <a:srgbClr val="000000"/>
                </a:solidFill>
              </a:rPr>
              <a:t>Rửa</a:t>
            </a:r>
            <a:r>
              <a:rPr lang="en-US" dirty="0">
                <a:solidFill>
                  <a:srgbClr val="000000"/>
                </a:solidFill>
              </a:rPr>
              <a:t> </a:t>
            </a:r>
            <a:r>
              <a:rPr lang="en-US" dirty="0" err="1">
                <a:solidFill>
                  <a:srgbClr val="000000"/>
                </a:solidFill>
              </a:rPr>
              <a:t>tiền</a:t>
            </a:r>
            <a:r>
              <a:rPr lang="en-US" dirty="0">
                <a:solidFill>
                  <a:srgbClr val="000000"/>
                </a:solidFill>
              </a:rPr>
              <a:t>….</a:t>
            </a:r>
          </a:p>
        </p:txBody>
      </p:sp>
    </p:spTree>
    <p:extLst>
      <p:ext uri="{BB962C8B-B14F-4D97-AF65-F5344CB8AC3E}">
        <p14:creationId xmlns:p14="http://schemas.microsoft.com/office/powerpoint/2010/main" val="1322599766"/>
      </p:ext>
    </p:extLst>
  </p:cSld>
  <p:clrMapOvr>
    <a:masterClrMapping/>
  </p:clrMapOvr>
  <p:transition spd="slow">
    <p:push dir="u"/>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1001 các hình Background powerpoint đẹp nhất 2020">
            <a:extLst>
              <a:ext uri="{FF2B5EF4-FFF2-40B4-BE49-F238E27FC236}">
                <a16:creationId xmlns="" xmlns:a16="http://schemas.microsoft.com/office/drawing/2014/main" id="{9130E37E-3350-4BF1-8D86-CC75ADE363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520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8F68FA54-6D42-409F-A302-0E0EA90CFD59}"/>
              </a:ext>
            </a:extLst>
          </p:cNvPr>
          <p:cNvSpPr txBox="1"/>
          <p:nvPr/>
        </p:nvSpPr>
        <p:spPr>
          <a:xfrm>
            <a:off x="3969608" y="282315"/>
            <a:ext cx="7880522" cy="830997"/>
          </a:xfrm>
          <a:prstGeom prst="rect">
            <a:avLst/>
          </a:prstGeom>
          <a:noFill/>
        </p:spPr>
        <p:txBody>
          <a:bodyPr wrap="square">
            <a:spAutoFit/>
          </a:bodyPr>
          <a:lstStyle/>
          <a:p>
            <a:pPr algn="ctr"/>
            <a:r>
              <a:rPr lang="en-US" sz="2400" b="1" i="0" dirty="0">
                <a:solidFill>
                  <a:srgbClr val="000000"/>
                </a:solidFill>
                <a:effectLst/>
              </a:rPr>
              <a:t>5.2.</a:t>
            </a:r>
            <a:r>
              <a:rPr lang="vi-VN" sz="2400" b="1" i="0" dirty="0">
                <a:solidFill>
                  <a:srgbClr val="000000"/>
                </a:solidFill>
                <a:effectLst/>
              </a:rPr>
              <a:t>2. Nội dung hoàn thiện thể chế kinh tế thị trường định hướng xã hội chủ nghĩa ở Vỉệt Nam</a:t>
            </a:r>
          </a:p>
        </p:txBody>
      </p:sp>
      <p:sp>
        <p:nvSpPr>
          <p:cNvPr id="5" name="Line 7">
            <a:extLst>
              <a:ext uri="{FF2B5EF4-FFF2-40B4-BE49-F238E27FC236}">
                <a16:creationId xmlns="" xmlns:a16="http://schemas.microsoft.com/office/drawing/2014/main" id="{9564446A-13A5-4B2A-8FAF-C063CD9939EC}"/>
              </a:ext>
            </a:extLst>
          </p:cNvPr>
          <p:cNvSpPr>
            <a:spLocks noChangeShapeType="1"/>
          </p:cNvSpPr>
          <p:nvPr/>
        </p:nvSpPr>
        <p:spPr bwMode="auto">
          <a:xfrm flipV="1">
            <a:off x="6336457" y="1133738"/>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AutoShape 13">
            <a:extLst>
              <a:ext uri="{FF2B5EF4-FFF2-40B4-BE49-F238E27FC236}">
                <a16:creationId xmlns="" xmlns:a16="http://schemas.microsoft.com/office/drawing/2014/main" id="{1C76C383-E272-4E37-8078-1ABDEFE7CB2D}"/>
              </a:ext>
            </a:extLst>
          </p:cNvPr>
          <p:cNvSpPr>
            <a:spLocks noChangeArrowheads="1"/>
          </p:cNvSpPr>
          <p:nvPr/>
        </p:nvSpPr>
        <p:spPr bwMode="gray">
          <a:xfrm>
            <a:off x="6908956" y="3247039"/>
            <a:ext cx="4621958"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7" name="AutoShape 14">
            <a:extLst>
              <a:ext uri="{FF2B5EF4-FFF2-40B4-BE49-F238E27FC236}">
                <a16:creationId xmlns="" xmlns:a16="http://schemas.microsoft.com/office/drawing/2014/main" id="{9060A2B4-B46D-4DDF-8EBB-0A530D17D3F2}"/>
              </a:ext>
            </a:extLst>
          </p:cNvPr>
          <p:cNvSpPr>
            <a:spLocks noChangeArrowheads="1"/>
          </p:cNvSpPr>
          <p:nvPr/>
        </p:nvSpPr>
        <p:spPr bwMode="gray">
          <a:xfrm>
            <a:off x="6892582" y="2214925"/>
            <a:ext cx="4655050"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13" name="AutoShape 20">
            <a:extLst>
              <a:ext uri="{FF2B5EF4-FFF2-40B4-BE49-F238E27FC236}">
                <a16:creationId xmlns="" xmlns:a16="http://schemas.microsoft.com/office/drawing/2014/main" id="{0BD4568F-A470-4D4E-A8C5-C58E22581812}"/>
              </a:ext>
            </a:extLst>
          </p:cNvPr>
          <p:cNvSpPr>
            <a:spLocks noChangeArrowheads="1"/>
          </p:cNvSpPr>
          <p:nvPr/>
        </p:nvSpPr>
        <p:spPr bwMode="gray">
          <a:xfrm rot="5400000">
            <a:off x="6604172" y="2375204"/>
            <a:ext cx="488950" cy="488950"/>
          </a:xfrm>
          <a:prstGeom prst="diamond">
            <a:avLst/>
          </a:prstGeom>
          <a:solidFill>
            <a:srgbClr val="FF3399"/>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r>
              <a:rPr lang="vi-VN" altLang="en-US" sz="1800" dirty="0">
                <a:solidFill>
                  <a:schemeClr val="bg1"/>
                </a:solidFill>
                <a:latin typeface="+mn-lt"/>
              </a:rPr>
              <a:t>1</a:t>
            </a:r>
            <a:endParaRPr lang="en-US" altLang="en-US" sz="1800" dirty="0">
              <a:solidFill>
                <a:schemeClr val="bg1"/>
              </a:solidFill>
              <a:latin typeface="+mn-lt"/>
            </a:endParaRPr>
          </a:p>
        </p:txBody>
      </p:sp>
      <p:sp>
        <p:nvSpPr>
          <p:cNvPr id="14" name="AutoShape 21">
            <a:extLst>
              <a:ext uri="{FF2B5EF4-FFF2-40B4-BE49-F238E27FC236}">
                <a16:creationId xmlns="" xmlns:a16="http://schemas.microsoft.com/office/drawing/2014/main" id="{78C4F956-A5C3-44F6-92E5-B5E3106681B5}"/>
              </a:ext>
            </a:extLst>
          </p:cNvPr>
          <p:cNvSpPr>
            <a:spLocks noChangeArrowheads="1"/>
          </p:cNvSpPr>
          <p:nvPr/>
        </p:nvSpPr>
        <p:spPr bwMode="gray">
          <a:xfrm rot="5400000">
            <a:off x="6693072" y="3360821"/>
            <a:ext cx="488950" cy="488950"/>
          </a:xfrm>
          <a:prstGeom prst="diamond">
            <a:avLst/>
          </a:prstGeom>
          <a:solidFill>
            <a:schemeClr val="folHlink"/>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r>
              <a:rPr lang="vi-VN" altLang="en-US" sz="1800" dirty="0">
                <a:solidFill>
                  <a:schemeClr val="bg1"/>
                </a:solidFill>
                <a:latin typeface="+mn-lt"/>
              </a:rPr>
              <a:t>2</a:t>
            </a:r>
            <a:endParaRPr lang="en-US" altLang="en-US" sz="1800" dirty="0">
              <a:solidFill>
                <a:schemeClr val="bg1"/>
              </a:solidFill>
              <a:latin typeface="+mn-lt"/>
            </a:endParaRPr>
          </a:p>
        </p:txBody>
      </p:sp>
      <p:sp>
        <p:nvSpPr>
          <p:cNvPr id="15" name="AutoShape 22">
            <a:extLst>
              <a:ext uri="{FF2B5EF4-FFF2-40B4-BE49-F238E27FC236}">
                <a16:creationId xmlns="" xmlns:a16="http://schemas.microsoft.com/office/drawing/2014/main" id="{E4A08AC7-B28C-45BA-A102-732D602156C9}"/>
              </a:ext>
            </a:extLst>
          </p:cNvPr>
          <p:cNvSpPr>
            <a:spLocks noChangeArrowheads="1"/>
          </p:cNvSpPr>
          <p:nvPr/>
        </p:nvSpPr>
        <p:spPr bwMode="gray">
          <a:xfrm>
            <a:off x="6983798" y="5262539"/>
            <a:ext cx="4522403"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16" name="AutoShape 23">
            <a:extLst>
              <a:ext uri="{FF2B5EF4-FFF2-40B4-BE49-F238E27FC236}">
                <a16:creationId xmlns="" xmlns:a16="http://schemas.microsoft.com/office/drawing/2014/main" id="{F0FB0BF4-65E5-4C22-9220-1FA9C2912A9C}"/>
              </a:ext>
            </a:extLst>
          </p:cNvPr>
          <p:cNvSpPr>
            <a:spLocks noChangeArrowheads="1"/>
          </p:cNvSpPr>
          <p:nvPr/>
        </p:nvSpPr>
        <p:spPr bwMode="gray">
          <a:xfrm>
            <a:off x="6983798" y="4256171"/>
            <a:ext cx="4563833"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17" name="AutoShape 24">
            <a:extLst>
              <a:ext uri="{FF2B5EF4-FFF2-40B4-BE49-F238E27FC236}">
                <a16:creationId xmlns="" xmlns:a16="http://schemas.microsoft.com/office/drawing/2014/main" id="{F6DF2E72-6306-4220-BF31-6DA857EA0A67}"/>
              </a:ext>
            </a:extLst>
          </p:cNvPr>
          <p:cNvSpPr>
            <a:spLocks noChangeArrowheads="1"/>
          </p:cNvSpPr>
          <p:nvPr/>
        </p:nvSpPr>
        <p:spPr bwMode="gray">
          <a:xfrm rot="5400000">
            <a:off x="6772354" y="4392935"/>
            <a:ext cx="488950" cy="488950"/>
          </a:xfrm>
          <a:prstGeom prst="diamond">
            <a:avLst/>
          </a:prstGeom>
          <a:solidFill>
            <a:srgbClr val="FFC000"/>
          </a:solidFill>
          <a:ln w="19050">
            <a:solidFill>
              <a:schemeClr val="bg1"/>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r>
              <a:rPr lang="vi-VN" altLang="en-US" sz="1800" dirty="0">
                <a:solidFill>
                  <a:schemeClr val="bg1"/>
                </a:solidFill>
                <a:latin typeface="+mn-lt"/>
              </a:rPr>
              <a:t>3</a:t>
            </a:r>
            <a:endParaRPr lang="en-US" altLang="en-US" sz="1800" dirty="0">
              <a:solidFill>
                <a:schemeClr val="bg1"/>
              </a:solidFill>
              <a:latin typeface="+mn-lt"/>
            </a:endParaRPr>
          </a:p>
        </p:txBody>
      </p:sp>
      <p:sp>
        <p:nvSpPr>
          <p:cNvPr id="18" name="AutoShape 25">
            <a:extLst>
              <a:ext uri="{FF2B5EF4-FFF2-40B4-BE49-F238E27FC236}">
                <a16:creationId xmlns="" xmlns:a16="http://schemas.microsoft.com/office/drawing/2014/main" id="{53A7913D-9E25-472D-B110-1FDD91A746B5}"/>
              </a:ext>
            </a:extLst>
          </p:cNvPr>
          <p:cNvSpPr>
            <a:spLocks noChangeArrowheads="1"/>
          </p:cNvSpPr>
          <p:nvPr/>
        </p:nvSpPr>
        <p:spPr bwMode="gray">
          <a:xfrm rot="5400000">
            <a:off x="6756573" y="5423756"/>
            <a:ext cx="488950" cy="488950"/>
          </a:xfrm>
          <a:prstGeom prst="diamond">
            <a:avLst/>
          </a:prstGeom>
          <a:solidFill>
            <a:srgbClr val="33CC33"/>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r>
              <a:rPr lang="vi-VN" altLang="en-US" sz="1800" dirty="0">
                <a:solidFill>
                  <a:schemeClr val="bg1"/>
                </a:solidFill>
                <a:latin typeface="+mn-lt"/>
              </a:rPr>
              <a:t>4</a:t>
            </a:r>
            <a:endParaRPr lang="en-US" altLang="en-US" sz="1800" dirty="0">
              <a:solidFill>
                <a:schemeClr val="bg1"/>
              </a:solidFill>
              <a:latin typeface="+mn-lt"/>
            </a:endParaRPr>
          </a:p>
        </p:txBody>
      </p:sp>
      <p:sp>
        <p:nvSpPr>
          <p:cNvPr id="23" name="Oval 30">
            <a:extLst>
              <a:ext uri="{FF2B5EF4-FFF2-40B4-BE49-F238E27FC236}">
                <a16:creationId xmlns="" xmlns:a16="http://schemas.microsoft.com/office/drawing/2014/main" id="{2582CA87-D2C5-4936-AD52-4E3B979FAB9E}"/>
              </a:ext>
            </a:extLst>
          </p:cNvPr>
          <p:cNvSpPr>
            <a:spLocks noChangeArrowheads="1"/>
          </p:cNvSpPr>
          <p:nvPr/>
        </p:nvSpPr>
        <p:spPr bwMode="ltGray">
          <a:xfrm>
            <a:off x="3079994" y="2394551"/>
            <a:ext cx="3525823" cy="3625850"/>
          </a:xfrm>
          <a:prstGeom prst="ellipse">
            <a:avLst/>
          </a:prstGeom>
          <a:solidFill>
            <a:srgbClr val="FF0066"/>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24" name="Oval 31">
            <a:extLst>
              <a:ext uri="{FF2B5EF4-FFF2-40B4-BE49-F238E27FC236}">
                <a16:creationId xmlns="" xmlns:a16="http://schemas.microsoft.com/office/drawing/2014/main" id="{9AA77768-D7A2-415C-B88A-D66EAAD4944C}"/>
              </a:ext>
            </a:extLst>
          </p:cNvPr>
          <p:cNvSpPr>
            <a:spLocks noChangeArrowheads="1"/>
          </p:cNvSpPr>
          <p:nvPr/>
        </p:nvSpPr>
        <p:spPr bwMode="ltGray">
          <a:xfrm>
            <a:off x="3395970" y="2773963"/>
            <a:ext cx="2927350" cy="2867025"/>
          </a:xfrm>
          <a:prstGeom prst="ellipse">
            <a:avLst/>
          </a:prstGeom>
          <a:solidFill>
            <a:schemeClr val="folHlink"/>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latin typeface="+mn-lt"/>
            </a:endParaRPr>
          </a:p>
        </p:txBody>
      </p:sp>
      <p:sp>
        <p:nvSpPr>
          <p:cNvPr id="25" name="Oval 32">
            <a:extLst>
              <a:ext uri="{FF2B5EF4-FFF2-40B4-BE49-F238E27FC236}">
                <a16:creationId xmlns="" xmlns:a16="http://schemas.microsoft.com/office/drawing/2014/main" id="{E45FF744-FD89-47E2-895D-A83A1D953319}"/>
              </a:ext>
            </a:extLst>
          </p:cNvPr>
          <p:cNvSpPr>
            <a:spLocks noChangeArrowheads="1"/>
          </p:cNvSpPr>
          <p:nvPr/>
        </p:nvSpPr>
        <p:spPr bwMode="gray">
          <a:xfrm>
            <a:off x="3779351" y="3110275"/>
            <a:ext cx="2160587" cy="2139950"/>
          </a:xfrm>
          <a:prstGeom prst="ellipse">
            <a:avLst/>
          </a:prstGeom>
          <a:solidFill>
            <a:srgbClr val="FFFF00"/>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26" name="Oval 33">
            <a:extLst>
              <a:ext uri="{FF2B5EF4-FFF2-40B4-BE49-F238E27FC236}">
                <a16:creationId xmlns="" xmlns:a16="http://schemas.microsoft.com/office/drawing/2014/main" id="{B10F592A-376E-484D-834E-3E943C0C6168}"/>
              </a:ext>
            </a:extLst>
          </p:cNvPr>
          <p:cNvSpPr>
            <a:spLocks noChangeArrowheads="1"/>
          </p:cNvSpPr>
          <p:nvPr/>
        </p:nvSpPr>
        <p:spPr bwMode="ltGray">
          <a:xfrm>
            <a:off x="4117487" y="3482655"/>
            <a:ext cx="1484313" cy="1452562"/>
          </a:xfrm>
          <a:prstGeom prst="ellipse">
            <a:avLst/>
          </a:prstGeom>
          <a:solidFill>
            <a:srgbClr val="33CC33"/>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latin typeface="+mn-lt"/>
            </a:endParaRPr>
          </a:p>
        </p:txBody>
      </p:sp>
      <p:sp>
        <p:nvSpPr>
          <p:cNvPr id="32" name="TextBox 31">
            <a:extLst>
              <a:ext uri="{FF2B5EF4-FFF2-40B4-BE49-F238E27FC236}">
                <a16:creationId xmlns="" xmlns:a16="http://schemas.microsoft.com/office/drawing/2014/main" id="{5F56F49F-CC74-4613-925E-298922596535}"/>
              </a:ext>
            </a:extLst>
          </p:cNvPr>
          <p:cNvSpPr txBox="1"/>
          <p:nvPr/>
        </p:nvSpPr>
        <p:spPr>
          <a:xfrm>
            <a:off x="7182022" y="2296514"/>
            <a:ext cx="4276710" cy="646331"/>
          </a:xfrm>
          <a:prstGeom prst="rect">
            <a:avLst/>
          </a:prstGeom>
          <a:noFill/>
        </p:spPr>
        <p:txBody>
          <a:bodyPr wrap="square">
            <a:spAutoFit/>
          </a:bodyPr>
          <a:lstStyle/>
          <a:p>
            <a:pPr algn="l"/>
            <a:r>
              <a:rPr lang="en-US" dirty="0" err="1">
                <a:solidFill>
                  <a:srgbClr val="000000"/>
                </a:solidFill>
              </a:rPr>
              <a:t>S</a:t>
            </a:r>
            <a:r>
              <a:rPr lang="en-US" i="0" dirty="0" err="1">
                <a:solidFill>
                  <a:srgbClr val="000000"/>
                </a:solidFill>
                <a:effectLst/>
              </a:rPr>
              <a:t>ở</a:t>
            </a:r>
            <a:r>
              <a:rPr lang="en-US" i="0" dirty="0">
                <a:solidFill>
                  <a:srgbClr val="000000"/>
                </a:solidFill>
                <a:effectLst/>
              </a:rPr>
              <a:t> </a:t>
            </a:r>
            <a:r>
              <a:rPr lang="en-US" i="0" dirty="0" err="1">
                <a:solidFill>
                  <a:srgbClr val="000000"/>
                </a:solidFill>
                <a:effectLst/>
              </a:rPr>
              <a:t>hữu</a:t>
            </a:r>
            <a:r>
              <a:rPr lang="en-US" i="0" dirty="0">
                <a:solidFill>
                  <a:srgbClr val="000000"/>
                </a:solidFill>
                <a:effectLst/>
              </a:rPr>
              <a:t> </a:t>
            </a:r>
            <a:r>
              <a:rPr lang="en-US" i="0" dirty="0" err="1">
                <a:solidFill>
                  <a:srgbClr val="000000"/>
                </a:solidFill>
                <a:effectLst/>
              </a:rPr>
              <a:t>và</a:t>
            </a:r>
            <a:r>
              <a:rPr lang="en-US" i="0" dirty="0">
                <a:solidFill>
                  <a:srgbClr val="000000"/>
                </a:solidFill>
                <a:effectLst/>
              </a:rPr>
              <a:t> </a:t>
            </a:r>
            <a:r>
              <a:rPr lang="en-US" i="0" dirty="0" err="1">
                <a:solidFill>
                  <a:srgbClr val="000000"/>
                </a:solidFill>
                <a:effectLst/>
              </a:rPr>
              <a:t>phát</a:t>
            </a:r>
            <a:r>
              <a:rPr lang="en-US" i="0" dirty="0">
                <a:solidFill>
                  <a:srgbClr val="000000"/>
                </a:solidFill>
                <a:effectLst/>
              </a:rPr>
              <a:t> </a:t>
            </a:r>
            <a:r>
              <a:rPr lang="en-US" i="0" dirty="0" err="1">
                <a:solidFill>
                  <a:srgbClr val="000000"/>
                </a:solidFill>
                <a:effectLst/>
              </a:rPr>
              <a:t>triển</a:t>
            </a:r>
            <a:r>
              <a:rPr lang="en-US" i="0" dirty="0">
                <a:solidFill>
                  <a:srgbClr val="000000"/>
                </a:solidFill>
                <a:effectLst/>
              </a:rPr>
              <a:t> </a:t>
            </a:r>
            <a:r>
              <a:rPr lang="en-US" i="0" dirty="0" err="1">
                <a:solidFill>
                  <a:srgbClr val="000000"/>
                </a:solidFill>
                <a:effectLst/>
              </a:rPr>
              <a:t>các</a:t>
            </a:r>
            <a:r>
              <a:rPr lang="en-US" i="0" dirty="0">
                <a:solidFill>
                  <a:srgbClr val="000000"/>
                </a:solidFill>
                <a:effectLst/>
              </a:rPr>
              <a:t> </a:t>
            </a:r>
            <a:r>
              <a:rPr lang="en-US" i="0" dirty="0" err="1">
                <a:solidFill>
                  <a:srgbClr val="000000"/>
                </a:solidFill>
                <a:effectLst/>
              </a:rPr>
              <a:t>thành</a:t>
            </a:r>
            <a:r>
              <a:rPr lang="en-US" i="0" dirty="0">
                <a:solidFill>
                  <a:srgbClr val="000000"/>
                </a:solidFill>
                <a:effectLst/>
              </a:rPr>
              <a:t> </a:t>
            </a:r>
            <a:r>
              <a:rPr lang="en-US" i="0" dirty="0" err="1">
                <a:solidFill>
                  <a:srgbClr val="000000"/>
                </a:solidFill>
                <a:effectLst/>
              </a:rPr>
              <a:t>phần</a:t>
            </a:r>
            <a:r>
              <a:rPr lang="en-US" i="0" dirty="0">
                <a:solidFill>
                  <a:srgbClr val="000000"/>
                </a:solidFill>
                <a:effectLst/>
              </a:rPr>
              <a:t> </a:t>
            </a:r>
            <a:r>
              <a:rPr lang="en-US" i="0" dirty="0" err="1">
                <a:solidFill>
                  <a:srgbClr val="000000"/>
                </a:solidFill>
                <a:effectLst/>
              </a:rPr>
              <a:t>kinh</a:t>
            </a:r>
            <a:r>
              <a:rPr lang="en-US" i="0" dirty="0">
                <a:solidFill>
                  <a:srgbClr val="000000"/>
                </a:solidFill>
                <a:effectLst/>
              </a:rPr>
              <a:t> </a:t>
            </a:r>
            <a:r>
              <a:rPr lang="en-US" i="0" dirty="0" err="1">
                <a:solidFill>
                  <a:srgbClr val="000000"/>
                </a:solidFill>
                <a:effectLst/>
              </a:rPr>
              <a:t>tế</a:t>
            </a:r>
            <a:endParaRPr lang="en-US" i="0" dirty="0">
              <a:solidFill>
                <a:srgbClr val="000000"/>
              </a:solidFill>
              <a:effectLst/>
            </a:endParaRPr>
          </a:p>
        </p:txBody>
      </p:sp>
      <p:sp>
        <p:nvSpPr>
          <p:cNvPr id="34" name="TextBox 33">
            <a:extLst>
              <a:ext uri="{FF2B5EF4-FFF2-40B4-BE49-F238E27FC236}">
                <a16:creationId xmlns="" xmlns:a16="http://schemas.microsoft.com/office/drawing/2014/main" id="{F634053E-1B8E-469A-A7F5-8AAB865D91D4}"/>
              </a:ext>
            </a:extLst>
          </p:cNvPr>
          <p:cNvSpPr txBox="1"/>
          <p:nvPr/>
        </p:nvSpPr>
        <p:spPr>
          <a:xfrm>
            <a:off x="7277414" y="3366785"/>
            <a:ext cx="4228787" cy="646331"/>
          </a:xfrm>
          <a:prstGeom prst="rect">
            <a:avLst/>
          </a:prstGeom>
          <a:noFill/>
        </p:spPr>
        <p:txBody>
          <a:bodyPr wrap="square">
            <a:spAutoFit/>
          </a:bodyPr>
          <a:lstStyle/>
          <a:p>
            <a:pPr algn="l"/>
            <a:r>
              <a:rPr lang="en-US" dirty="0">
                <a:solidFill>
                  <a:srgbClr val="000000"/>
                </a:solidFill>
              </a:rPr>
              <a:t>P</a:t>
            </a:r>
            <a:r>
              <a:rPr lang="vi-VN" i="0" dirty="0">
                <a:solidFill>
                  <a:srgbClr val="000000"/>
                </a:solidFill>
                <a:effectLst/>
              </a:rPr>
              <a:t>hát triển đồng hộ các yếu tố thị truờng và các loại thị trường</a:t>
            </a:r>
          </a:p>
        </p:txBody>
      </p:sp>
      <p:sp>
        <p:nvSpPr>
          <p:cNvPr id="36" name="TextBox 35">
            <a:extLst>
              <a:ext uri="{FF2B5EF4-FFF2-40B4-BE49-F238E27FC236}">
                <a16:creationId xmlns="" xmlns:a16="http://schemas.microsoft.com/office/drawing/2014/main" id="{39D4E226-9F9D-48C6-B4C2-B68BABFD079B}"/>
              </a:ext>
            </a:extLst>
          </p:cNvPr>
          <p:cNvSpPr txBox="1"/>
          <p:nvPr/>
        </p:nvSpPr>
        <p:spPr>
          <a:xfrm>
            <a:off x="7228805" y="4228191"/>
            <a:ext cx="4302109" cy="923330"/>
          </a:xfrm>
          <a:prstGeom prst="rect">
            <a:avLst/>
          </a:prstGeom>
          <a:noFill/>
        </p:spPr>
        <p:txBody>
          <a:bodyPr wrap="square">
            <a:spAutoFit/>
          </a:bodyPr>
          <a:lstStyle/>
          <a:p>
            <a:pPr algn="l"/>
            <a:r>
              <a:rPr lang="en-US" i="0" dirty="0">
                <a:solidFill>
                  <a:srgbClr val="000000"/>
                </a:solidFill>
                <a:effectLst/>
              </a:rPr>
              <a:t>Đ</a:t>
            </a:r>
            <a:r>
              <a:rPr lang="vi-VN" i="0" dirty="0">
                <a:solidFill>
                  <a:srgbClr val="000000"/>
                </a:solidFill>
                <a:effectLst/>
              </a:rPr>
              <a:t>ảm bảo gắn tăng trưởng kinh tế với bảo đảm tiến hộ và công bằng xã hội và thúc đẩy hội nhập quốc tế.</a:t>
            </a:r>
          </a:p>
        </p:txBody>
      </p:sp>
      <p:sp>
        <p:nvSpPr>
          <p:cNvPr id="38" name="TextBox 37">
            <a:extLst>
              <a:ext uri="{FF2B5EF4-FFF2-40B4-BE49-F238E27FC236}">
                <a16:creationId xmlns="" xmlns:a16="http://schemas.microsoft.com/office/drawing/2014/main" id="{452F935A-06CF-4AA8-BC01-05AAC7C10836}"/>
              </a:ext>
            </a:extLst>
          </p:cNvPr>
          <p:cNvSpPr txBox="1"/>
          <p:nvPr/>
        </p:nvSpPr>
        <p:spPr>
          <a:xfrm>
            <a:off x="7344635" y="5456322"/>
            <a:ext cx="4062453" cy="369332"/>
          </a:xfrm>
          <a:prstGeom prst="rect">
            <a:avLst/>
          </a:prstGeom>
          <a:noFill/>
        </p:spPr>
        <p:txBody>
          <a:bodyPr wrap="square">
            <a:spAutoFit/>
          </a:bodyPr>
          <a:lstStyle/>
          <a:p>
            <a:pPr algn="l"/>
            <a:r>
              <a:rPr lang="en-US" dirty="0" err="1">
                <a:solidFill>
                  <a:srgbClr val="000000"/>
                </a:solidFill>
              </a:rPr>
              <a:t>N</a:t>
            </a:r>
            <a:r>
              <a:rPr lang="en-US" i="0" dirty="0" err="1">
                <a:solidFill>
                  <a:srgbClr val="000000"/>
                </a:solidFill>
                <a:effectLst/>
              </a:rPr>
              <a:t>âng</a:t>
            </a:r>
            <a:r>
              <a:rPr lang="en-US" i="0" dirty="0">
                <a:solidFill>
                  <a:srgbClr val="000000"/>
                </a:solidFill>
                <a:effectLst/>
              </a:rPr>
              <a:t> </a:t>
            </a:r>
            <a:r>
              <a:rPr lang="en-US" i="0" dirty="0" err="1">
                <a:solidFill>
                  <a:srgbClr val="000000"/>
                </a:solidFill>
                <a:effectLst/>
              </a:rPr>
              <a:t>cao</a:t>
            </a:r>
            <a:r>
              <a:rPr lang="en-US" i="0" dirty="0">
                <a:solidFill>
                  <a:srgbClr val="000000"/>
                </a:solidFill>
                <a:effectLst/>
              </a:rPr>
              <a:t> </a:t>
            </a:r>
            <a:r>
              <a:rPr lang="en-US" i="0" dirty="0" err="1">
                <a:solidFill>
                  <a:srgbClr val="000000"/>
                </a:solidFill>
                <a:effectLst/>
              </a:rPr>
              <a:t>năng</a:t>
            </a:r>
            <a:r>
              <a:rPr lang="en-US" i="0" dirty="0">
                <a:solidFill>
                  <a:srgbClr val="000000"/>
                </a:solidFill>
                <a:effectLst/>
              </a:rPr>
              <a:t> </a:t>
            </a:r>
            <a:r>
              <a:rPr lang="en-US" i="0" dirty="0" err="1">
                <a:solidFill>
                  <a:srgbClr val="000000"/>
                </a:solidFill>
                <a:effectLst/>
              </a:rPr>
              <a:t>lực</a:t>
            </a:r>
            <a:r>
              <a:rPr lang="en-US" i="0" dirty="0">
                <a:solidFill>
                  <a:srgbClr val="000000"/>
                </a:solidFill>
                <a:effectLst/>
              </a:rPr>
              <a:t> </a:t>
            </a:r>
            <a:r>
              <a:rPr lang="en-US" i="0" dirty="0" err="1">
                <a:solidFill>
                  <a:srgbClr val="000000"/>
                </a:solidFill>
                <a:effectLst/>
              </a:rPr>
              <a:t>hệ</a:t>
            </a:r>
            <a:r>
              <a:rPr lang="en-US" i="0" dirty="0">
                <a:solidFill>
                  <a:srgbClr val="000000"/>
                </a:solidFill>
                <a:effectLst/>
              </a:rPr>
              <a:t> </a:t>
            </a:r>
            <a:r>
              <a:rPr lang="en-US" i="0" dirty="0" err="1">
                <a:solidFill>
                  <a:srgbClr val="000000"/>
                </a:solidFill>
                <a:effectLst/>
              </a:rPr>
              <a:t>thống</a:t>
            </a:r>
            <a:r>
              <a:rPr lang="en-US" i="0" dirty="0">
                <a:solidFill>
                  <a:srgbClr val="000000"/>
                </a:solidFill>
                <a:effectLst/>
              </a:rPr>
              <a:t> </a:t>
            </a:r>
            <a:r>
              <a:rPr lang="en-US" i="0" dirty="0" err="1">
                <a:solidFill>
                  <a:srgbClr val="000000"/>
                </a:solidFill>
                <a:effectLst/>
              </a:rPr>
              <a:t>chính</a:t>
            </a:r>
            <a:r>
              <a:rPr lang="en-US" i="0" dirty="0">
                <a:solidFill>
                  <a:srgbClr val="000000"/>
                </a:solidFill>
                <a:effectLst/>
              </a:rPr>
              <a:t> </a:t>
            </a:r>
            <a:r>
              <a:rPr lang="en-US" i="0" dirty="0" err="1">
                <a:solidFill>
                  <a:srgbClr val="000000"/>
                </a:solidFill>
                <a:effectLst/>
              </a:rPr>
              <a:t>trị</a:t>
            </a:r>
            <a:endParaRPr lang="en-US" i="0" dirty="0">
              <a:solidFill>
                <a:srgbClr val="000000"/>
              </a:solidFill>
              <a:effectLst/>
            </a:endParaRPr>
          </a:p>
        </p:txBody>
      </p:sp>
      <p:sp>
        <p:nvSpPr>
          <p:cNvPr id="40" name="TextBox 39">
            <a:extLst>
              <a:ext uri="{FF2B5EF4-FFF2-40B4-BE49-F238E27FC236}">
                <a16:creationId xmlns="" xmlns:a16="http://schemas.microsoft.com/office/drawing/2014/main" id="{11DD1F86-85F2-404B-A573-824A5652A08F}"/>
              </a:ext>
            </a:extLst>
          </p:cNvPr>
          <p:cNvSpPr txBox="1"/>
          <p:nvPr/>
        </p:nvSpPr>
        <p:spPr>
          <a:xfrm>
            <a:off x="3395970" y="1512857"/>
            <a:ext cx="8323564" cy="400110"/>
          </a:xfrm>
          <a:prstGeom prst="rect">
            <a:avLst/>
          </a:prstGeom>
          <a:noFill/>
        </p:spPr>
        <p:txBody>
          <a:bodyPr wrap="square">
            <a:spAutoFit/>
          </a:bodyPr>
          <a:lstStyle/>
          <a:p>
            <a:pPr algn="ctr"/>
            <a:r>
              <a:rPr lang="en-US" sz="2000" dirty="0">
                <a:solidFill>
                  <a:srgbClr val="0033CC"/>
                </a:solidFill>
              </a:rPr>
              <a:t>H</a:t>
            </a:r>
            <a:r>
              <a:rPr lang="vi-VN" sz="2000" i="0" dirty="0">
                <a:solidFill>
                  <a:srgbClr val="0033CC"/>
                </a:solidFill>
                <a:effectLst/>
              </a:rPr>
              <a:t>oàn thiện thể chế kinh tế thị trường định hướng </a:t>
            </a:r>
            <a:r>
              <a:rPr lang="en-US" sz="2000" dirty="0">
                <a:solidFill>
                  <a:srgbClr val="0033CC"/>
                </a:solidFill>
              </a:rPr>
              <a:t>XHCN</a:t>
            </a:r>
            <a:r>
              <a:rPr lang="vi-VN" sz="2000" i="0" dirty="0">
                <a:solidFill>
                  <a:srgbClr val="0033CC"/>
                </a:solidFill>
                <a:effectLst/>
              </a:rPr>
              <a:t> ở </a:t>
            </a:r>
            <a:r>
              <a:rPr lang="vi-VN" sz="2000" i="0" dirty="0" smtClean="0">
                <a:solidFill>
                  <a:srgbClr val="0033CC"/>
                </a:solidFill>
                <a:effectLst/>
              </a:rPr>
              <a:t>V</a:t>
            </a:r>
            <a:r>
              <a:rPr lang="en-US" sz="2000" i="0" dirty="0" err="1" smtClean="0">
                <a:solidFill>
                  <a:srgbClr val="0033CC"/>
                </a:solidFill>
                <a:effectLst/>
              </a:rPr>
              <a:t>i</a:t>
            </a:r>
            <a:r>
              <a:rPr lang="vi-VN" sz="2000" i="0" dirty="0" smtClean="0">
                <a:solidFill>
                  <a:srgbClr val="0033CC"/>
                </a:solidFill>
                <a:effectLst/>
              </a:rPr>
              <a:t>ệt </a:t>
            </a:r>
            <a:r>
              <a:rPr lang="vi-VN" sz="2000" i="0" dirty="0">
                <a:solidFill>
                  <a:srgbClr val="0033CC"/>
                </a:solidFill>
                <a:effectLst/>
              </a:rPr>
              <a:t>Nam</a:t>
            </a:r>
            <a:r>
              <a:rPr lang="en-US" sz="2000" i="0" dirty="0">
                <a:solidFill>
                  <a:srgbClr val="0033CC"/>
                </a:solidFill>
                <a:effectLst/>
              </a:rPr>
              <a:t> </a:t>
            </a:r>
            <a:r>
              <a:rPr lang="en-US" sz="2000" i="0" dirty="0" err="1">
                <a:solidFill>
                  <a:srgbClr val="0033CC"/>
                </a:solidFill>
                <a:effectLst/>
              </a:rPr>
              <a:t>về</a:t>
            </a:r>
            <a:r>
              <a:rPr lang="en-US" sz="2000" i="0" dirty="0">
                <a:solidFill>
                  <a:srgbClr val="0033CC"/>
                </a:solidFill>
                <a:effectLst/>
              </a:rPr>
              <a:t>: </a:t>
            </a:r>
            <a:endParaRPr lang="en-US" sz="2000" dirty="0">
              <a:solidFill>
                <a:srgbClr val="0033CC"/>
              </a:solidFill>
            </a:endParaRPr>
          </a:p>
        </p:txBody>
      </p:sp>
    </p:spTree>
    <p:extLst>
      <p:ext uri="{BB962C8B-B14F-4D97-AF65-F5344CB8AC3E}">
        <p14:creationId xmlns:p14="http://schemas.microsoft.com/office/powerpoint/2010/main" val="3107466307"/>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1001 các hình Background powerpoint đẹp nhất 2020">
            <a:extLst>
              <a:ext uri="{FF2B5EF4-FFF2-40B4-BE49-F238E27FC236}">
                <a16:creationId xmlns="" xmlns:a16="http://schemas.microsoft.com/office/drawing/2014/main" id="{25F556B2-5D57-4487-AA19-6A2B2D0647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 xmlns:a16="http://schemas.microsoft.com/office/drawing/2014/main" id="{F2E7186C-A171-4897-954C-EB1602FBB8C8}"/>
              </a:ext>
            </a:extLst>
          </p:cNvPr>
          <p:cNvSpPr txBox="1"/>
          <p:nvPr/>
        </p:nvSpPr>
        <p:spPr>
          <a:xfrm>
            <a:off x="3483233" y="273102"/>
            <a:ext cx="8095048"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10" name="Line 7">
            <a:extLst>
              <a:ext uri="{FF2B5EF4-FFF2-40B4-BE49-F238E27FC236}">
                <a16:creationId xmlns="" xmlns:a16="http://schemas.microsoft.com/office/drawing/2014/main" id="{95C5BB55-1168-4F99-8D93-77062B2AFC50}"/>
              </a:ext>
            </a:extLst>
          </p:cNvPr>
          <p:cNvSpPr>
            <a:spLocks noChangeShapeType="1"/>
          </p:cNvSpPr>
          <p:nvPr/>
        </p:nvSpPr>
        <p:spPr bwMode="auto">
          <a:xfrm flipV="1">
            <a:off x="5354782" y="1080192"/>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1" name="TextBox 10">
            <a:extLst>
              <a:ext uri="{FF2B5EF4-FFF2-40B4-BE49-F238E27FC236}">
                <a16:creationId xmlns="" xmlns:a16="http://schemas.microsoft.com/office/drawing/2014/main" id="{E3302938-B3A6-4A71-A7DF-14C718867DAD}"/>
              </a:ext>
            </a:extLst>
          </p:cNvPr>
          <p:cNvSpPr txBox="1"/>
          <p:nvPr/>
        </p:nvSpPr>
        <p:spPr>
          <a:xfrm>
            <a:off x="4276124" y="1417980"/>
            <a:ext cx="7536591" cy="369332"/>
          </a:xfrm>
          <a:prstGeom prst="rect">
            <a:avLst/>
          </a:prstGeom>
          <a:noFill/>
        </p:spPr>
        <p:txBody>
          <a:bodyPr wrap="square">
            <a:spAutoFit/>
          </a:bodyPr>
          <a:lstStyle/>
          <a:p>
            <a:pPr algn="ctr"/>
            <a:r>
              <a:rPr lang="en-US" b="1" dirty="0" err="1">
                <a:solidFill>
                  <a:srgbClr val="0033CC"/>
                </a:solidFill>
                <a:latin typeface="Arial" panose="020B0604020202020204" pitchFamily="34" charset="0"/>
                <a:cs typeface="Arial" panose="020B0604020202020204" pitchFamily="34" charset="0"/>
              </a:rPr>
              <a:t>Hoàn</a:t>
            </a:r>
            <a:r>
              <a:rPr lang="en-US" b="1" dirty="0">
                <a:solidFill>
                  <a:srgbClr val="0033CC"/>
                </a:solidFill>
                <a:latin typeface="Arial" panose="020B0604020202020204" pitchFamily="34" charset="0"/>
                <a:cs typeface="Arial" panose="020B0604020202020204" pitchFamily="34" charset="0"/>
              </a:rPr>
              <a:t> </a:t>
            </a:r>
            <a:r>
              <a:rPr lang="en-US" b="1" dirty="0" err="1">
                <a:solidFill>
                  <a:srgbClr val="0033CC"/>
                </a:solidFill>
                <a:latin typeface="Arial" panose="020B0604020202020204" pitchFamily="34" charset="0"/>
                <a:cs typeface="Arial" panose="020B0604020202020204" pitchFamily="34" charset="0"/>
              </a:rPr>
              <a:t>thiện</a:t>
            </a:r>
            <a:r>
              <a:rPr lang="en-US" b="1" dirty="0">
                <a:solidFill>
                  <a:srgbClr val="0033CC"/>
                </a:solidFill>
                <a:latin typeface="Arial" panose="020B0604020202020204" pitchFamily="34" charset="0"/>
                <a:cs typeface="Arial" panose="020B0604020202020204" pitchFamily="34" charset="0"/>
              </a:rPr>
              <a:t> </a:t>
            </a:r>
            <a:r>
              <a:rPr lang="en-US" b="1" dirty="0" err="1">
                <a:solidFill>
                  <a:srgbClr val="0033CC"/>
                </a:solidFill>
                <a:latin typeface="Arial" panose="020B0604020202020204" pitchFamily="34" charset="0"/>
                <a:cs typeface="Arial" panose="020B0604020202020204" pitchFamily="34" charset="0"/>
              </a:rPr>
              <a:t>thể</a:t>
            </a:r>
            <a:r>
              <a:rPr lang="en-US" b="1" dirty="0">
                <a:solidFill>
                  <a:srgbClr val="0033CC"/>
                </a:solidFill>
                <a:latin typeface="Arial" panose="020B0604020202020204" pitchFamily="34" charset="0"/>
                <a:cs typeface="Arial" panose="020B0604020202020204" pitchFamily="34" charset="0"/>
              </a:rPr>
              <a:t> </a:t>
            </a:r>
            <a:r>
              <a:rPr lang="en-US" b="1" dirty="0" err="1">
                <a:solidFill>
                  <a:srgbClr val="0033CC"/>
                </a:solidFill>
                <a:latin typeface="Arial" panose="020B0604020202020204" pitchFamily="34" charset="0"/>
                <a:cs typeface="Arial" panose="020B0604020202020204" pitchFamily="34" charset="0"/>
              </a:rPr>
              <a:t>chế</a:t>
            </a:r>
            <a:r>
              <a:rPr lang="en-US" b="1" dirty="0">
                <a:solidFill>
                  <a:srgbClr val="0033CC"/>
                </a:solidFill>
                <a:latin typeface="Arial" panose="020B0604020202020204" pitchFamily="34" charset="0"/>
                <a:cs typeface="Arial" panose="020B0604020202020204" pitchFamily="34" charset="0"/>
              </a:rPr>
              <a:t> </a:t>
            </a:r>
            <a:r>
              <a:rPr lang="en-US" b="1" dirty="0" err="1">
                <a:solidFill>
                  <a:srgbClr val="0033CC"/>
                </a:solidFill>
                <a:latin typeface="Arial" panose="020B0604020202020204" pitchFamily="34" charset="0"/>
                <a:cs typeface="Arial" panose="020B0604020202020204" pitchFamily="34" charset="0"/>
              </a:rPr>
              <a:t>về</a:t>
            </a:r>
            <a:r>
              <a:rPr lang="en-US" b="1" dirty="0">
                <a:solidFill>
                  <a:srgbClr val="0033CC"/>
                </a:solidFill>
                <a:latin typeface="Arial" panose="020B0604020202020204" pitchFamily="34" charset="0"/>
                <a:cs typeface="Arial" panose="020B0604020202020204" pitchFamily="34" charset="0"/>
              </a:rPr>
              <a:t> </a:t>
            </a:r>
            <a:r>
              <a:rPr lang="en-US" b="1" dirty="0" err="1">
                <a:solidFill>
                  <a:srgbClr val="0033CC"/>
                </a:solidFill>
                <a:latin typeface="Arial" panose="020B0604020202020204" pitchFamily="34" charset="0"/>
                <a:cs typeface="Arial" panose="020B0604020202020204" pitchFamily="34" charset="0"/>
              </a:rPr>
              <a:t>s</a:t>
            </a:r>
            <a:r>
              <a:rPr lang="en-US" b="1" i="0" dirty="0" err="1">
                <a:solidFill>
                  <a:srgbClr val="0033CC"/>
                </a:solidFill>
                <a:effectLst/>
                <a:latin typeface="Arial" panose="020B0604020202020204" pitchFamily="34" charset="0"/>
                <a:cs typeface="Arial" panose="020B0604020202020204" pitchFamily="34" charset="0"/>
              </a:rPr>
              <a:t>ở</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hữu</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và</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phát</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triển</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các</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thành</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phần</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kinh</a:t>
            </a:r>
            <a:r>
              <a:rPr lang="en-US" b="1" i="0" dirty="0">
                <a:solidFill>
                  <a:srgbClr val="0033CC"/>
                </a:solidFill>
                <a:effectLst/>
                <a:latin typeface="Arial" panose="020B0604020202020204" pitchFamily="34" charset="0"/>
                <a:cs typeface="Arial" panose="020B0604020202020204" pitchFamily="34" charset="0"/>
              </a:rPr>
              <a:t> </a:t>
            </a:r>
            <a:r>
              <a:rPr lang="en-US" b="1" i="0" dirty="0" err="1">
                <a:solidFill>
                  <a:srgbClr val="0033CC"/>
                </a:solidFill>
                <a:effectLst/>
                <a:latin typeface="Arial" panose="020B0604020202020204" pitchFamily="34" charset="0"/>
                <a:cs typeface="Arial" panose="020B0604020202020204" pitchFamily="34" charset="0"/>
              </a:rPr>
              <a:t>tế</a:t>
            </a:r>
            <a:endParaRPr lang="en-US" b="1" i="0" dirty="0">
              <a:solidFill>
                <a:srgbClr val="0033CC"/>
              </a:solidFill>
              <a:effectLst/>
              <a:latin typeface="Arial" panose="020B0604020202020204" pitchFamily="34" charset="0"/>
              <a:cs typeface="Arial" panose="020B0604020202020204" pitchFamily="34" charset="0"/>
            </a:endParaRPr>
          </a:p>
        </p:txBody>
      </p:sp>
      <p:sp>
        <p:nvSpPr>
          <p:cNvPr id="12" name="Hexagon 11">
            <a:extLst>
              <a:ext uri="{FF2B5EF4-FFF2-40B4-BE49-F238E27FC236}">
                <a16:creationId xmlns="" xmlns:a16="http://schemas.microsoft.com/office/drawing/2014/main" id="{BBBCFC3F-3A6C-44BC-A5C5-0402F8095044}"/>
              </a:ext>
            </a:extLst>
          </p:cNvPr>
          <p:cNvSpPr/>
          <p:nvPr/>
        </p:nvSpPr>
        <p:spPr>
          <a:xfrm>
            <a:off x="3753118" y="1354284"/>
            <a:ext cx="523006" cy="496723"/>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8" name="Oval 25">
            <a:extLst>
              <a:ext uri="{FF2B5EF4-FFF2-40B4-BE49-F238E27FC236}">
                <a16:creationId xmlns="" xmlns:a16="http://schemas.microsoft.com/office/drawing/2014/main" id="{6CEE8F71-5B3D-46D5-9B8A-4FE6B0B7B491}"/>
              </a:ext>
            </a:extLst>
          </p:cNvPr>
          <p:cNvSpPr>
            <a:spLocks noChangeArrowheads="1"/>
          </p:cNvSpPr>
          <p:nvPr/>
        </p:nvSpPr>
        <p:spPr bwMode="gray">
          <a:xfrm>
            <a:off x="1443305" y="2501594"/>
            <a:ext cx="2844800" cy="2867025"/>
          </a:xfrm>
          <a:prstGeom prst="ellipse">
            <a:avLst/>
          </a:prstGeom>
          <a:solidFill>
            <a:srgbClr val="FF3399"/>
          </a:solidFill>
          <a:ln w="9525">
            <a:solidFill>
              <a:srgbClr val="B2B2B2">
                <a:alpha val="50195"/>
              </a:srgbClr>
            </a:solidFill>
            <a:round/>
            <a:headEnd/>
            <a:tailEnd/>
          </a:ln>
        </p:spPr>
        <p:txBody>
          <a:bodyPr wrap="none" anchor="ctr"/>
          <a:lstStyle>
            <a:lvl1pPr>
              <a:spcBef>
                <a:spcPct val="20000"/>
              </a:spcBef>
              <a:buClr>
                <a:schemeClr val="tx1"/>
              </a:buClr>
              <a:buFont typeface="Wingdings" panose="05000000000000000000" pitchFamily="2" charset="2"/>
              <a:buChar char="v"/>
              <a:defRPr sz="2800" b="1">
                <a:solidFill>
                  <a:srgbClr val="000000"/>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rgbClr val="000000"/>
                </a:solidFill>
                <a:latin typeface="Arial" panose="020B0604020202020204" pitchFamily="34" charset="0"/>
              </a:defRPr>
            </a:lvl2pPr>
            <a:lvl3pPr marL="1143000" indent="-228600">
              <a:spcBef>
                <a:spcPct val="20000"/>
              </a:spcBef>
              <a:buClr>
                <a:schemeClr val="hlink"/>
              </a:buClr>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ClrTx/>
              <a:buFontTx/>
              <a:buNone/>
            </a:pPr>
            <a:endParaRPr lang="en-US" altLang="en-US" sz="1800" b="0" i="1">
              <a:latin typeface="+mn-lt"/>
            </a:endParaRPr>
          </a:p>
        </p:txBody>
      </p:sp>
      <p:grpSp>
        <p:nvGrpSpPr>
          <p:cNvPr id="49" name="Group 26">
            <a:extLst>
              <a:ext uri="{FF2B5EF4-FFF2-40B4-BE49-F238E27FC236}">
                <a16:creationId xmlns="" xmlns:a16="http://schemas.microsoft.com/office/drawing/2014/main" id="{DE7A8B18-87B2-4F71-AC47-A30F6507D18E}"/>
              </a:ext>
            </a:extLst>
          </p:cNvPr>
          <p:cNvGrpSpPr>
            <a:grpSpLocks/>
          </p:cNvGrpSpPr>
          <p:nvPr/>
        </p:nvGrpSpPr>
        <p:grpSpPr bwMode="auto">
          <a:xfrm>
            <a:off x="1670318" y="2750831"/>
            <a:ext cx="2378075" cy="2425700"/>
            <a:chOff x="579" y="1589"/>
            <a:chExt cx="1358" cy="1358"/>
          </a:xfrm>
        </p:grpSpPr>
        <p:sp>
          <p:nvSpPr>
            <p:cNvPr id="50" name="Oval 27">
              <a:extLst>
                <a:ext uri="{FF2B5EF4-FFF2-40B4-BE49-F238E27FC236}">
                  <a16:creationId xmlns="" xmlns:a16="http://schemas.microsoft.com/office/drawing/2014/main" id="{3813E998-43D1-4938-BC22-4059AC2B2EBD}"/>
                </a:ext>
              </a:extLst>
            </p:cNvPr>
            <p:cNvSpPr>
              <a:spLocks noChangeArrowheads="1"/>
            </p:cNvSpPr>
            <p:nvPr/>
          </p:nvSpPr>
          <p:spPr bwMode="gray">
            <a:xfrm>
              <a:off x="579" y="1589"/>
              <a:ext cx="1358" cy="1358"/>
            </a:xfrm>
            <a:prstGeom prst="ellipse">
              <a:avLst/>
            </a:prstGeom>
            <a:gradFill rotWithShape="1">
              <a:gsLst>
                <a:gs pos="0">
                  <a:schemeClr val="tx2">
                    <a:gamma/>
                    <a:tint val="10980"/>
                    <a:invGamma/>
                  </a:schemeClr>
                </a:gs>
                <a:gs pos="100000">
                  <a:schemeClr val="tx2"/>
                </a:gs>
              </a:gsLst>
              <a:lin ang="2700000" scaled="1"/>
            </a:gradFill>
            <a:ln w="38100">
              <a:solidFill>
                <a:srgbClr val="F8F8F8"/>
              </a:solidFill>
              <a:round/>
              <a:headEnd/>
              <a:tailEnd/>
            </a:ln>
            <a:effectLst>
              <a:outerShdw dist="45791" dir="3378596" algn="ctr" rotWithShape="0">
                <a:srgbClr val="5F5F5F">
                  <a:alpha val="50000"/>
                </a:srgbClr>
              </a:outerShdw>
            </a:effectLst>
          </p:spPr>
          <p:txBody>
            <a:bodyPr wrap="none" anchor="ctr"/>
            <a:lstStyle/>
            <a:p>
              <a:pPr algn="ctr" eaLnBrk="1" hangingPunct="1">
                <a:defRPr/>
              </a:pPr>
              <a:endParaRPr lang="en-US" i="1">
                <a:solidFill>
                  <a:srgbClr val="000000"/>
                </a:solidFill>
              </a:endParaRPr>
            </a:p>
          </p:txBody>
        </p:sp>
        <p:sp>
          <p:nvSpPr>
            <p:cNvPr id="51" name="Oval 28">
              <a:extLst>
                <a:ext uri="{FF2B5EF4-FFF2-40B4-BE49-F238E27FC236}">
                  <a16:creationId xmlns="" xmlns:a16="http://schemas.microsoft.com/office/drawing/2014/main" id="{944607DE-8D6D-4AB9-9FF4-85064F45ACA5}"/>
                </a:ext>
              </a:extLst>
            </p:cNvPr>
            <p:cNvSpPr>
              <a:spLocks noChangeArrowheads="1"/>
            </p:cNvSpPr>
            <p:nvPr/>
          </p:nvSpPr>
          <p:spPr bwMode="gray">
            <a:xfrm>
              <a:off x="635" y="1642"/>
              <a:ext cx="1245" cy="1246"/>
            </a:xfrm>
            <a:prstGeom prst="ellipse">
              <a:avLst/>
            </a:prstGeom>
            <a:solidFill>
              <a:srgbClr val="0033CC"/>
            </a:solidFill>
            <a:ln w="9525">
              <a:noFill/>
              <a:round/>
              <a:headEnd/>
              <a:tailEnd/>
            </a:ln>
            <a:effectLst>
              <a:outerShdw algn="ctr" rotWithShape="0">
                <a:srgbClr val="000000">
                  <a:alpha val="50000"/>
                </a:srgbClr>
              </a:outerShdw>
            </a:effectLst>
          </p:spPr>
          <p:txBody>
            <a:bodyPr wrap="none" anchor="ctr"/>
            <a:lstStyle/>
            <a:p>
              <a:pPr algn="ctr" eaLnBrk="1" hangingPunct="1">
                <a:defRPr/>
              </a:pPr>
              <a:endParaRPr lang="en-US" i="1">
                <a:solidFill>
                  <a:srgbClr val="000000"/>
                </a:solidFill>
              </a:endParaRPr>
            </a:p>
          </p:txBody>
        </p:sp>
        <p:sp>
          <p:nvSpPr>
            <p:cNvPr id="52" name="Oval 29">
              <a:extLst>
                <a:ext uri="{FF2B5EF4-FFF2-40B4-BE49-F238E27FC236}">
                  <a16:creationId xmlns="" xmlns:a16="http://schemas.microsoft.com/office/drawing/2014/main" id="{981A6C25-C366-4E76-8DC2-271553E431C4}"/>
                </a:ext>
              </a:extLst>
            </p:cNvPr>
            <p:cNvSpPr>
              <a:spLocks noChangeArrowheads="1"/>
            </p:cNvSpPr>
            <p:nvPr/>
          </p:nvSpPr>
          <p:spPr bwMode="gray">
            <a:xfrm>
              <a:off x="865" y="1880"/>
              <a:ext cx="799" cy="798"/>
            </a:xfrm>
            <a:prstGeom prst="ellipse">
              <a:avLst/>
            </a:prstGeom>
            <a:solidFill>
              <a:srgbClr val="00B050"/>
            </a:solidFill>
            <a:ln w="9525">
              <a:noFill/>
              <a:round/>
              <a:headEnd/>
              <a:tailEnd/>
            </a:ln>
            <a:effectLst/>
          </p:spPr>
          <p:txBody>
            <a:bodyPr wrap="none" anchor="ctr"/>
            <a:lstStyle/>
            <a:p>
              <a:pPr algn="ctr" eaLnBrk="1" hangingPunct="1">
                <a:defRPr/>
              </a:pPr>
              <a:endParaRPr lang="en-US" i="1">
                <a:solidFill>
                  <a:srgbClr val="000000"/>
                </a:solidFill>
              </a:endParaRPr>
            </a:p>
          </p:txBody>
        </p:sp>
      </p:grpSp>
      <p:sp>
        <p:nvSpPr>
          <p:cNvPr id="53" name="Oval 30">
            <a:extLst>
              <a:ext uri="{FF2B5EF4-FFF2-40B4-BE49-F238E27FC236}">
                <a16:creationId xmlns="" xmlns:a16="http://schemas.microsoft.com/office/drawing/2014/main" id="{8031F9F3-7381-45D5-A726-6A8F2B9106FA}"/>
              </a:ext>
            </a:extLst>
          </p:cNvPr>
          <p:cNvSpPr>
            <a:spLocks noChangeArrowheads="1"/>
          </p:cNvSpPr>
          <p:nvPr/>
        </p:nvSpPr>
        <p:spPr bwMode="auto">
          <a:xfrm>
            <a:off x="1267093" y="2317444"/>
            <a:ext cx="3216275" cy="3246437"/>
          </a:xfrm>
          <a:prstGeom prst="ellipse">
            <a:avLst/>
          </a:prstGeom>
          <a:noFill/>
          <a:ln w="19050">
            <a:solidFill>
              <a:srgbClr val="B2B2B2">
                <a:alpha val="50195"/>
              </a:srgbClr>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1"/>
              </a:buClr>
              <a:buFont typeface="Wingdings" panose="05000000000000000000" pitchFamily="2" charset="2"/>
              <a:buChar char="v"/>
              <a:defRPr sz="2800" b="1">
                <a:solidFill>
                  <a:srgbClr val="000000"/>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rgbClr val="000000"/>
                </a:solidFill>
                <a:latin typeface="Arial" panose="020B0604020202020204" pitchFamily="34" charset="0"/>
              </a:defRPr>
            </a:lvl2pPr>
            <a:lvl3pPr marL="1143000" indent="-228600">
              <a:spcBef>
                <a:spcPct val="20000"/>
              </a:spcBef>
              <a:buClr>
                <a:schemeClr val="hlink"/>
              </a:buClr>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ClrTx/>
              <a:buFontTx/>
              <a:buNone/>
            </a:pPr>
            <a:endParaRPr lang="en-US" altLang="en-US" sz="1800" b="0" i="1">
              <a:latin typeface="+mn-lt"/>
            </a:endParaRPr>
          </a:p>
        </p:txBody>
      </p:sp>
      <p:grpSp>
        <p:nvGrpSpPr>
          <p:cNvPr id="56" name="Group 33">
            <a:extLst>
              <a:ext uri="{FF2B5EF4-FFF2-40B4-BE49-F238E27FC236}">
                <a16:creationId xmlns="" xmlns:a16="http://schemas.microsoft.com/office/drawing/2014/main" id="{EFB6BBA8-050A-4D71-BBC6-18FC33FB2073}"/>
              </a:ext>
            </a:extLst>
          </p:cNvPr>
          <p:cNvGrpSpPr>
            <a:grpSpLocks/>
          </p:cNvGrpSpPr>
          <p:nvPr/>
        </p:nvGrpSpPr>
        <p:grpSpPr bwMode="auto">
          <a:xfrm>
            <a:off x="3437205" y="2299981"/>
            <a:ext cx="339725" cy="339725"/>
            <a:chOff x="2928" y="2208"/>
            <a:chExt cx="262" cy="262"/>
          </a:xfrm>
          <a:solidFill>
            <a:srgbClr val="00B050"/>
          </a:solidFill>
        </p:grpSpPr>
        <p:sp>
          <p:nvSpPr>
            <p:cNvPr id="57" name="Oval 34">
              <a:extLst>
                <a:ext uri="{FF2B5EF4-FFF2-40B4-BE49-F238E27FC236}">
                  <a16:creationId xmlns="" xmlns:a16="http://schemas.microsoft.com/office/drawing/2014/main" id="{3977A6D5-F9ED-4AF5-A172-F182E879DF50}"/>
                </a:ext>
              </a:extLst>
            </p:cNvPr>
            <p:cNvSpPr>
              <a:spLocks noChangeArrowheads="1"/>
            </p:cNvSpPr>
            <p:nvPr/>
          </p:nvSpPr>
          <p:spPr bwMode="gray">
            <a:xfrm>
              <a:off x="2928" y="2208"/>
              <a:ext cx="262" cy="262"/>
            </a:xfrm>
            <a:prstGeom prst="ellipse">
              <a:avLst/>
            </a:prstGeom>
            <a:grpFill/>
            <a:ln w="12700">
              <a:solidFill>
                <a:srgbClr val="F8F8F8"/>
              </a:solidFill>
              <a:round/>
              <a:headEnd/>
              <a:tailEnd/>
            </a:ln>
            <a:effectLst>
              <a:outerShdw dist="35921" dir="2700000" algn="ctr" rotWithShape="0">
                <a:srgbClr val="1C1C1C">
                  <a:alpha val="50000"/>
                </a:srgbClr>
              </a:outerShdw>
            </a:effectLst>
          </p:spPr>
          <p:txBody>
            <a:bodyPr wrap="none" anchor="ctr"/>
            <a:lstStyle/>
            <a:p>
              <a:pPr algn="ctr" eaLnBrk="1" hangingPunct="1">
                <a:defRPr/>
              </a:pPr>
              <a:endParaRPr lang="en-US" i="1">
                <a:solidFill>
                  <a:srgbClr val="000000"/>
                </a:solidFill>
              </a:endParaRPr>
            </a:p>
          </p:txBody>
        </p:sp>
        <p:sp>
          <p:nvSpPr>
            <p:cNvPr id="58" name="Oval 35">
              <a:extLst>
                <a:ext uri="{FF2B5EF4-FFF2-40B4-BE49-F238E27FC236}">
                  <a16:creationId xmlns="" xmlns:a16="http://schemas.microsoft.com/office/drawing/2014/main" id="{5DA74063-E6A0-459C-AE9D-1385856052BC}"/>
                </a:ext>
              </a:extLst>
            </p:cNvPr>
            <p:cNvSpPr>
              <a:spLocks noChangeArrowheads="1"/>
            </p:cNvSpPr>
            <p:nvPr/>
          </p:nvSpPr>
          <p:spPr bwMode="gray">
            <a:xfrm>
              <a:off x="2949" y="2230"/>
              <a:ext cx="218" cy="218"/>
            </a:xfrm>
            <a:prstGeom prst="ellipse">
              <a:avLst/>
            </a:prstGeom>
            <a:grpFill/>
            <a:ln w="12700">
              <a:noFill/>
              <a:round/>
              <a:headEnd/>
              <a:tailEnd/>
            </a:ln>
            <a:effectLst/>
          </p:spPr>
          <p:txBody>
            <a:bodyPr wrap="none" anchor="ctr"/>
            <a:lstStyle/>
            <a:p>
              <a:pPr algn="ctr" eaLnBrk="1" hangingPunct="1">
                <a:defRPr/>
              </a:pPr>
              <a:endParaRPr lang="en-US" i="1">
                <a:solidFill>
                  <a:srgbClr val="000000"/>
                </a:solidFill>
              </a:endParaRPr>
            </a:p>
          </p:txBody>
        </p:sp>
      </p:grpSp>
      <p:grpSp>
        <p:nvGrpSpPr>
          <p:cNvPr id="68" name="Group 45">
            <a:extLst>
              <a:ext uri="{FF2B5EF4-FFF2-40B4-BE49-F238E27FC236}">
                <a16:creationId xmlns="" xmlns:a16="http://schemas.microsoft.com/office/drawing/2014/main" id="{95439120-AEFF-476A-B7CB-669BD3CBE422}"/>
              </a:ext>
            </a:extLst>
          </p:cNvPr>
          <p:cNvGrpSpPr>
            <a:grpSpLocks/>
          </p:cNvGrpSpPr>
          <p:nvPr/>
        </p:nvGrpSpPr>
        <p:grpSpPr bwMode="auto">
          <a:xfrm>
            <a:off x="4380180" y="3773181"/>
            <a:ext cx="339725" cy="339725"/>
            <a:chOff x="2928" y="2208"/>
            <a:chExt cx="262" cy="262"/>
          </a:xfrm>
          <a:solidFill>
            <a:srgbClr val="C00000"/>
          </a:solidFill>
        </p:grpSpPr>
        <p:sp>
          <p:nvSpPr>
            <p:cNvPr id="69" name="Oval 46">
              <a:extLst>
                <a:ext uri="{FF2B5EF4-FFF2-40B4-BE49-F238E27FC236}">
                  <a16:creationId xmlns="" xmlns:a16="http://schemas.microsoft.com/office/drawing/2014/main" id="{AEC7DCD5-EA71-4069-B157-EB60DFB3E4F1}"/>
                </a:ext>
              </a:extLst>
            </p:cNvPr>
            <p:cNvSpPr>
              <a:spLocks noChangeArrowheads="1"/>
            </p:cNvSpPr>
            <p:nvPr/>
          </p:nvSpPr>
          <p:spPr bwMode="gray">
            <a:xfrm>
              <a:off x="2928" y="2208"/>
              <a:ext cx="262" cy="262"/>
            </a:xfrm>
            <a:prstGeom prst="ellipse">
              <a:avLst/>
            </a:prstGeom>
            <a:grpFill/>
            <a:ln w="12700">
              <a:solidFill>
                <a:srgbClr val="F8F8F8"/>
              </a:solidFill>
              <a:round/>
              <a:headEnd/>
              <a:tailEnd/>
            </a:ln>
            <a:effectLst>
              <a:outerShdw dist="35921" dir="2700000" algn="ctr" rotWithShape="0">
                <a:srgbClr val="1C1C1C">
                  <a:alpha val="50000"/>
                </a:srgbClr>
              </a:outerShdw>
            </a:effectLst>
          </p:spPr>
          <p:txBody>
            <a:bodyPr wrap="none" anchor="ctr"/>
            <a:lstStyle/>
            <a:p>
              <a:pPr algn="ctr" eaLnBrk="1" hangingPunct="1">
                <a:defRPr/>
              </a:pPr>
              <a:endParaRPr lang="en-US" i="1">
                <a:solidFill>
                  <a:srgbClr val="000000"/>
                </a:solidFill>
              </a:endParaRPr>
            </a:p>
          </p:txBody>
        </p:sp>
        <p:sp>
          <p:nvSpPr>
            <p:cNvPr id="70" name="Oval 47">
              <a:extLst>
                <a:ext uri="{FF2B5EF4-FFF2-40B4-BE49-F238E27FC236}">
                  <a16:creationId xmlns="" xmlns:a16="http://schemas.microsoft.com/office/drawing/2014/main" id="{E22D3CD4-0E1F-4E4F-8DC5-28A18DE9D2F5}"/>
                </a:ext>
              </a:extLst>
            </p:cNvPr>
            <p:cNvSpPr>
              <a:spLocks noChangeArrowheads="1"/>
            </p:cNvSpPr>
            <p:nvPr/>
          </p:nvSpPr>
          <p:spPr bwMode="gray">
            <a:xfrm>
              <a:off x="2949" y="2230"/>
              <a:ext cx="218" cy="218"/>
            </a:xfrm>
            <a:prstGeom prst="ellipse">
              <a:avLst/>
            </a:prstGeom>
            <a:grpFill/>
            <a:ln w="12700">
              <a:noFill/>
              <a:round/>
              <a:headEnd/>
              <a:tailEnd/>
            </a:ln>
            <a:effectLst/>
          </p:spPr>
          <p:txBody>
            <a:bodyPr wrap="none" anchor="ctr"/>
            <a:lstStyle/>
            <a:p>
              <a:pPr algn="ctr" eaLnBrk="1" hangingPunct="1">
                <a:defRPr/>
              </a:pPr>
              <a:endParaRPr lang="en-US" i="1">
                <a:solidFill>
                  <a:srgbClr val="000000"/>
                </a:solidFill>
              </a:endParaRPr>
            </a:p>
          </p:txBody>
        </p:sp>
      </p:grpSp>
      <p:grpSp>
        <p:nvGrpSpPr>
          <p:cNvPr id="74" name="Group 51">
            <a:extLst>
              <a:ext uri="{FF2B5EF4-FFF2-40B4-BE49-F238E27FC236}">
                <a16:creationId xmlns="" xmlns:a16="http://schemas.microsoft.com/office/drawing/2014/main" id="{B37ADF09-33FD-4C99-B461-DFFDBC69FB8E}"/>
              </a:ext>
            </a:extLst>
          </p:cNvPr>
          <p:cNvGrpSpPr>
            <a:grpSpLocks/>
          </p:cNvGrpSpPr>
          <p:nvPr/>
        </p:nvGrpSpPr>
        <p:grpSpPr bwMode="auto">
          <a:xfrm>
            <a:off x="3513405" y="5211456"/>
            <a:ext cx="339725" cy="339725"/>
            <a:chOff x="2928" y="2208"/>
            <a:chExt cx="262" cy="262"/>
          </a:xfrm>
          <a:solidFill>
            <a:srgbClr val="000000"/>
          </a:solidFill>
        </p:grpSpPr>
        <p:sp>
          <p:nvSpPr>
            <p:cNvPr id="75" name="Oval 52">
              <a:extLst>
                <a:ext uri="{FF2B5EF4-FFF2-40B4-BE49-F238E27FC236}">
                  <a16:creationId xmlns="" xmlns:a16="http://schemas.microsoft.com/office/drawing/2014/main" id="{CB5540DD-5AAE-4976-A087-F418849C62BC}"/>
                </a:ext>
              </a:extLst>
            </p:cNvPr>
            <p:cNvSpPr>
              <a:spLocks noChangeArrowheads="1"/>
            </p:cNvSpPr>
            <p:nvPr/>
          </p:nvSpPr>
          <p:spPr bwMode="gray">
            <a:xfrm>
              <a:off x="2928" y="2208"/>
              <a:ext cx="262" cy="262"/>
            </a:xfrm>
            <a:prstGeom prst="ellipse">
              <a:avLst/>
            </a:prstGeom>
            <a:grpFill/>
            <a:ln w="12700">
              <a:solidFill>
                <a:srgbClr val="F8F8F8"/>
              </a:solidFill>
              <a:round/>
              <a:headEnd/>
              <a:tailEnd/>
            </a:ln>
            <a:effectLst>
              <a:outerShdw dist="35921" dir="2700000" algn="ctr" rotWithShape="0">
                <a:srgbClr val="1C1C1C">
                  <a:alpha val="50000"/>
                </a:srgbClr>
              </a:outerShdw>
            </a:effectLst>
          </p:spPr>
          <p:txBody>
            <a:bodyPr wrap="none" anchor="ctr"/>
            <a:lstStyle/>
            <a:p>
              <a:pPr algn="ctr" eaLnBrk="1" hangingPunct="1">
                <a:defRPr/>
              </a:pPr>
              <a:endParaRPr lang="en-US" i="1">
                <a:solidFill>
                  <a:srgbClr val="000000"/>
                </a:solidFill>
              </a:endParaRPr>
            </a:p>
          </p:txBody>
        </p:sp>
        <p:sp>
          <p:nvSpPr>
            <p:cNvPr id="76" name="Oval 53">
              <a:extLst>
                <a:ext uri="{FF2B5EF4-FFF2-40B4-BE49-F238E27FC236}">
                  <a16:creationId xmlns="" xmlns:a16="http://schemas.microsoft.com/office/drawing/2014/main" id="{768AF34B-ADA3-4758-A126-01E10ECD87AA}"/>
                </a:ext>
              </a:extLst>
            </p:cNvPr>
            <p:cNvSpPr>
              <a:spLocks noChangeArrowheads="1"/>
            </p:cNvSpPr>
            <p:nvPr/>
          </p:nvSpPr>
          <p:spPr bwMode="gray">
            <a:xfrm>
              <a:off x="2949" y="2230"/>
              <a:ext cx="218" cy="218"/>
            </a:xfrm>
            <a:prstGeom prst="ellipse">
              <a:avLst/>
            </a:prstGeom>
            <a:grpFill/>
            <a:ln w="12700">
              <a:noFill/>
              <a:round/>
              <a:headEnd/>
              <a:tailEnd/>
            </a:ln>
            <a:effectLst/>
          </p:spPr>
          <p:txBody>
            <a:bodyPr wrap="none" anchor="ctr"/>
            <a:lstStyle/>
            <a:p>
              <a:pPr algn="ctr" eaLnBrk="1" hangingPunct="1">
                <a:defRPr/>
              </a:pPr>
              <a:endParaRPr lang="en-US" i="1">
                <a:solidFill>
                  <a:srgbClr val="000000"/>
                </a:solidFill>
              </a:endParaRPr>
            </a:p>
          </p:txBody>
        </p:sp>
      </p:grpSp>
      <p:sp>
        <p:nvSpPr>
          <p:cNvPr id="87" name="Rectangle 19">
            <a:extLst>
              <a:ext uri="{FF2B5EF4-FFF2-40B4-BE49-F238E27FC236}">
                <a16:creationId xmlns="" xmlns:a16="http://schemas.microsoft.com/office/drawing/2014/main" id="{FD6D6359-2C05-4D86-AED2-3FBAA22B27C0}"/>
              </a:ext>
            </a:extLst>
          </p:cNvPr>
          <p:cNvSpPr>
            <a:spLocks noChangeArrowheads="1"/>
          </p:cNvSpPr>
          <p:nvPr/>
        </p:nvSpPr>
        <p:spPr bwMode="auto">
          <a:xfrm>
            <a:off x="2372851" y="3750440"/>
            <a:ext cx="9156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1"/>
              </a:buClr>
              <a:buFont typeface="Wingdings" panose="05000000000000000000" pitchFamily="2" charset="2"/>
              <a:buChar char="v"/>
              <a:defRPr sz="2800" b="1">
                <a:solidFill>
                  <a:srgbClr val="000000"/>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rgbClr val="000000"/>
                </a:solidFill>
                <a:latin typeface="Arial" panose="020B0604020202020204" pitchFamily="34" charset="0"/>
              </a:defRPr>
            </a:lvl2pPr>
            <a:lvl3pPr marL="1143000" indent="-228600">
              <a:spcBef>
                <a:spcPct val="20000"/>
              </a:spcBef>
              <a:buClr>
                <a:schemeClr val="hlink"/>
              </a:buClr>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Clr>
                <a:srgbClr val="FF0066"/>
              </a:buClr>
              <a:buSzPct val="75000"/>
              <a:buFont typeface="Arial" panose="020B0604020202020204" pitchFamily="34" charset="0"/>
              <a:buNone/>
            </a:pPr>
            <a:r>
              <a:rPr lang="en-US" altLang="en-US" sz="1800" b="0" dirty="0">
                <a:solidFill>
                  <a:srgbClr val="FF0000"/>
                </a:solidFill>
                <a:latin typeface="+mn-lt"/>
              </a:rPr>
              <a:t> </a:t>
            </a:r>
            <a:r>
              <a:rPr lang="en-US" altLang="en-US" sz="1800" dirty="0" err="1">
                <a:solidFill>
                  <a:schemeClr val="bg1"/>
                </a:solidFill>
                <a:latin typeface="+mn-lt"/>
              </a:rPr>
              <a:t>Một</a:t>
            </a:r>
            <a:r>
              <a:rPr lang="en-US" altLang="en-US" sz="1800" dirty="0">
                <a:solidFill>
                  <a:schemeClr val="bg1"/>
                </a:solidFill>
                <a:latin typeface="+mn-lt"/>
              </a:rPr>
              <a:t> </a:t>
            </a:r>
            <a:r>
              <a:rPr lang="en-US" altLang="en-US" sz="1800" dirty="0" err="1">
                <a:solidFill>
                  <a:schemeClr val="bg1"/>
                </a:solidFill>
                <a:latin typeface="+mn-lt"/>
              </a:rPr>
              <a:t>là</a:t>
            </a:r>
            <a:endParaRPr lang="en-US" altLang="en-US" sz="1800" dirty="0">
              <a:solidFill>
                <a:schemeClr val="bg1"/>
              </a:solidFill>
              <a:latin typeface="+mn-lt"/>
            </a:endParaRPr>
          </a:p>
        </p:txBody>
      </p:sp>
      <p:sp>
        <p:nvSpPr>
          <p:cNvPr id="89" name="TextBox 88">
            <a:extLst>
              <a:ext uri="{FF2B5EF4-FFF2-40B4-BE49-F238E27FC236}">
                <a16:creationId xmlns="" xmlns:a16="http://schemas.microsoft.com/office/drawing/2014/main" id="{942B199E-3051-4ACF-A5B4-04E0EDC33AB2}"/>
              </a:ext>
            </a:extLst>
          </p:cNvPr>
          <p:cNvSpPr txBox="1"/>
          <p:nvPr/>
        </p:nvSpPr>
        <p:spPr>
          <a:xfrm>
            <a:off x="4102067" y="2230364"/>
            <a:ext cx="7710648" cy="646331"/>
          </a:xfrm>
          <a:prstGeom prst="rect">
            <a:avLst/>
          </a:prstGeom>
          <a:noFill/>
        </p:spPr>
        <p:txBody>
          <a:bodyPr wrap="square">
            <a:spAutoFit/>
          </a:bodyPr>
          <a:lstStyle/>
          <a:p>
            <a:pPr algn="ctr"/>
            <a:r>
              <a:rPr lang="vi-VN" b="0" i="0" dirty="0">
                <a:solidFill>
                  <a:srgbClr val="006600"/>
                </a:solidFill>
                <a:effectLst/>
              </a:rPr>
              <a:t>Thể chế hóa đ</a:t>
            </a:r>
            <a:r>
              <a:rPr lang="en-US" b="0" i="0" dirty="0">
                <a:solidFill>
                  <a:srgbClr val="006600"/>
                </a:solidFill>
                <a:effectLst/>
              </a:rPr>
              <a:t>ầ</a:t>
            </a:r>
            <a:r>
              <a:rPr lang="vi-VN" b="0" i="0" dirty="0">
                <a:solidFill>
                  <a:srgbClr val="006600"/>
                </a:solidFill>
                <a:effectLst/>
              </a:rPr>
              <a:t>y đủ quyền tài sản (quyền sở hữu, quyền sử dụng, quyền định doạt và hường lợi từ tài sản) của nhà nước, tổ chức và cá nhân. </a:t>
            </a:r>
            <a:endParaRPr lang="en-US" dirty="0">
              <a:solidFill>
                <a:srgbClr val="006600"/>
              </a:solidFill>
            </a:endParaRPr>
          </a:p>
        </p:txBody>
      </p:sp>
      <p:sp>
        <p:nvSpPr>
          <p:cNvPr id="91" name="TextBox 90">
            <a:extLst>
              <a:ext uri="{FF2B5EF4-FFF2-40B4-BE49-F238E27FC236}">
                <a16:creationId xmlns="" xmlns:a16="http://schemas.microsoft.com/office/drawing/2014/main" id="{440403DE-9556-44CB-97F7-08B05B239FA6}"/>
              </a:ext>
            </a:extLst>
          </p:cNvPr>
          <p:cNvSpPr txBox="1"/>
          <p:nvPr/>
        </p:nvSpPr>
        <p:spPr>
          <a:xfrm>
            <a:off x="4651701" y="3521664"/>
            <a:ext cx="6926580" cy="923330"/>
          </a:xfrm>
          <a:prstGeom prst="rect">
            <a:avLst/>
          </a:prstGeom>
          <a:noFill/>
        </p:spPr>
        <p:txBody>
          <a:bodyPr wrap="square">
            <a:spAutoFit/>
          </a:bodyPr>
          <a:lstStyle/>
          <a:p>
            <a:pPr algn="ctr"/>
            <a:r>
              <a:rPr lang="vi-VN" b="0" i="0" dirty="0">
                <a:solidFill>
                  <a:srgbClr val="010101"/>
                </a:solidFill>
                <a:effectLst/>
              </a:rPr>
              <a:t> </a:t>
            </a:r>
            <a:r>
              <a:rPr lang="vi-VN" b="0" i="0" dirty="0">
                <a:solidFill>
                  <a:srgbClr val="C00000"/>
                </a:solidFill>
                <a:effectLst/>
              </a:rPr>
              <a:t>Bảo đ</a:t>
            </a:r>
            <a:r>
              <a:rPr lang="en-US" dirty="0" err="1">
                <a:solidFill>
                  <a:srgbClr val="C00000"/>
                </a:solidFill>
              </a:rPr>
              <a:t>ảm</a:t>
            </a:r>
            <a:r>
              <a:rPr lang="vi-VN" b="0" i="0" dirty="0">
                <a:solidFill>
                  <a:srgbClr val="C00000"/>
                </a:solidFill>
                <a:effectLst/>
              </a:rPr>
              <a:t> công khai, minh bạch về nghĩa vụ và trách nhiệm trong thủ tục hành chính nhà nước và dịch vụ công để quyền tài sản được giao dịch thông suốt</a:t>
            </a:r>
            <a:r>
              <a:rPr lang="en-US" b="0" i="0" dirty="0">
                <a:solidFill>
                  <a:srgbClr val="C00000"/>
                </a:solidFill>
                <a:effectLst/>
              </a:rPr>
              <a:t>.</a:t>
            </a:r>
            <a:endParaRPr lang="en-US" dirty="0">
              <a:solidFill>
                <a:srgbClr val="C00000"/>
              </a:solidFill>
            </a:endParaRPr>
          </a:p>
        </p:txBody>
      </p:sp>
      <p:sp>
        <p:nvSpPr>
          <p:cNvPr id="93" name="TextBox 92">
            <a:extLst>
              <a:ext uri="{FF2B5EF4-FFF2-40B4-BE49-F238E27FC236}">
                <a16:creationId xmlns="" xmlns:a16="http://schemas.microsoft.com/office/drawing/2014/main" id="{E9B59541-C61B-4129-A0A7-9EA1E6BD41BC}"/>
              </a:ext>
            </a:extLst>
          </p:cNvPr>
          <p:cNvSpPr txBox="1"/>
          <p:nvPr/>
        </p:nvSpPr>
        <p:spPr>
          <a:xfrm>
            <a:off x="4014621" y="5239983"/>
            <a:ext cx="6184556" cy="646331"/>
          </a:xfrm>
          <a:prstGeom prst="rect">
            <a:avLst/>
          </a:prstGeom>
          <a:noFill/>
        </p:spPr>
        <p:txBody>
          <a:bodyPr wrap="square">
            <a:spAutoFit/>
          </a:bodyPr>
          <a:lstStyle/>
          <a:p>
            <a:pPr algn="ctr"/>
            <a:r>
              <a:rPr lang="en-US" dirty="0" err="1">
                <a:solidFill>
                  <a:srgbClr val="000000"/>
                </a:solidFill>
              </a:rPr>
              <a:t>B</a:t>
            </a:r>
            <a:r>
              <a:rPr lang="en-US" b="0" i="0" dirty="0" err="1">
                <a:solidFill>
                  <a:srgbClr val="000000"/>
                </a:solidFill>
                <a:effectLst/>
              </a:rPr>
              <a:t>ảo</a:t>
            </a:r>
            <a:r>
              <a:rPr lang="en-US" b="0" i="0" dirty="0">
                <a:solidFill>
                  <a:srgbClr val="000000"/>
                </a:solidFill>
                <a:effectLst/>
              </a:rPr>
              <a:t> </a:t>
            </a:r>
            <a:r>
              <a:rPr lang="en-US" b="0" i="0" dirty="0" err="1">
                <a:solidFill>
                  <a:srgbClr val="000000"/>
                </a:solidFill>
                <a:effectLst/>
              </a:rPr>
              <a:t>đảm</a:t>
            </a:r>
            <a:r>
              <a:rPr lang="en-US" b="0" i="0" dirty="0">
                <a:solidFill>
                  <a:srgbClr val="000000"/>
                </a:solidFill>
                <a:effectLst/>
              </a:rPr>
              <a:t> </a:t>
            </a:r>
            <a:r>
              <a:rPr lang="en-US" b="0" i="0" dirty="0" err="1">
                <a:solidFill>
                  <a:srgbClr val="000000"/>
                </a:solidFill>
                <a:effectLst/>
              </a:rPr>
              <a:t>hiệu</a:t>
            </a:r>
            <a:r>
              <a:rPr lang="en-US" b="0" i="0" dirty="0">
                <a:solidFill>
                  <a:srgbClr val="000000"/>
                </a:solidFill>
                <a:effectLst/>
              </a:rPr>
              <a:t> </a:t>
            </a:r>
            <a:r>
              <a:rPr lang="en-US" b="0" i="0" dirty="0" err="1">
                <a:solidFill>
                  <a:srgbClr val="000000"/>
                </a:solidFill>
                <a:effectLst/>
              </a:rPr>
              <a:t>lực</a:t>
            </a:r>
            <a:r>
              <a:rPr lang="en-US" b="0" i="0" dirty="0">
                <a:solidFill>
                  <a:srgbClr val="000000"/>
                </a:solidFill>
                <a:effectLst/>
              </a:rPr>
              <a:t> </a:t>
            </a:r>
            <a:r>
              <a:rPr lang="en-US" b="0" i="0" dirty="0" err="1">
                <a:solidFill>
                  <a:srgbClr val="000000"/>
                </a:solidFill>
                <a:effectLst/>
              </a:rPr>
              <a:t>thực</a:t>
            </a:r>
            <a:r>
              <a:rPr lang="en-US" b="0" i="0" dirty="0">
                <a:solidFill>
                  <a:srgbClr val="000000"/>
                </a:solidFill>
                <a:effectLst/>
              </a:rPr>
              <a:t> </a:t>
            </a:r>
            <a:r>
              <a:rPr lang="en-US" b="0" i="0" dirty="0" err="1">
                <a:solidFill>
                  <a:srgbClr val="000000"/>
                </a:solidFill>
                <a:effectLst/>
              </a:rPr>
              <a:t>thi</a:t>
            </a:r>
            <a:r>
              <a:rPr lang="en-US" b="0" i="0" dirty="0">
                <a:solidFill>
                  <a:srgbClr val="000000"/>
                </a:solidFill>
                <a:effectLst/>
              </a:rPr>
              <a:t> </a:t>
            </a:r>
            <a:r>
              <a:rPr lang="en-US" b="0" i="0" dirty="0" err="1">
                <a:solidFill>
                  <a:srgbClr val="000000"/>
                </a:solidFill>
                <a:effectLst/>
              </a:rPr>
              <a:t>và</a:t>
            </a:r>
            <a:r>
              <a:rPr lang="en-US" b="0" i="0" dirty="0">
                <a:solidFill>
                  <a:srgbClr val="000000"/>
                </a:solidFill>
                <a:effectLst/>
              </a:rPr>
              <a:t> </a:t>
            </a:r>
            <a:r>
              <a:rPr lang="en-US" b="0" i="0" dirty="0" err="1">
                <a:solidFill>
                  <a:srgbClr val="000000"/>
                </a:solidFill>
                <a:effectLst/>
              </a:rPr>
              <a:t>bảo</a:t>
            </a:r>
            <a:r>
              <a:rPr lang="en-US" b="0" i="0" dirty="0">
                <a:solidFill>
                  <a:srgbClr val="000000"/>
                </a:solidFill>
                <a:effectLst/>
              </a:rPr>
              <a:t> </a:t>
            </a:r>
            <a:r>
              <a:rPr lang="en-US" b="0" i="0" dirty="0" err="1">
                <a:solidFill>
                  <a:srgbClr val="000000"/>
                </a:solidFill>
                <a:effectLst/>
              </a:rPr>
              <a:t>vệ</a:t>
            </a:r>
            <a:r>
              <a:rPr lang="en-US" b="0" i="0" dirty="0">
                <a:solidFill>
                  <a:srgbClr val="000000"/>
                </a:solidFill>
                <a:effectLst/>
              </a:rPr>
              <a:t> </a:t>
            </a:r>
            <a:r>
              <a:rPr lang="en-US" b="0" i="0" dirty="0" err="1">
                <a:solidFill>
                  <a:srgbClr val="000000"/>
                </a:solidFill>
                <a:effectLst/>
              </a:rPr>
              <a:t>có</a:t>
            </a:r>
            <a:r>
              <a:rPr lang="en-US" b="0" i="0" dirty="0">
                <a:solidFill>
                  <a:srgbClr val="000000"/>
                </a:solidFill>
                <a:effectLst/>
              </a:rPr>
              <a:t> </a:t>
            </a:r>
            <a:r>
              <a:rPr lang="en-US" b="0" i="0" dirty="0" err="1">
                <a:solidFill>
                  <a:srgbClr val="000000"/>
                </a:solidFill>
                <a:effectLst/>
              </a:rPr>
              <a:t>hiệu</a:t>
            </a:r>
            <a:r>
              <a:rPr lang="en-US" b="0" i="0" dirty="0">
                <a:solidFill>
                  <a:srgbClr val="000000"/>
                </a:solidFill>
                <a:effectLst/>
              </a:rPr>
              <a:t> </a:t>
            </a:r>
            <a:r>
              <a:rPr lang="en-US" b="0" i="0" dirty="0" err="1">
                <a:solidFill>
                  <a:srgbClr val="000000"/>
                </a:solidFill>
                <a:effectLst/>
              </a:rPr>
              <a:t>quả</a:t>
            </a:r>
            <a:r>
              <a:rPr lang="en-US" b="0" i="0" dirty="0">
                <a:solidFill>
                  <a:srgbClr val="000000"/>
                </a:solidFill>
                <a:effectLst/>
              </a:rPr>
              <a:t> </a:t>
            </a:r>
            <a:r>
              <a:rPr lang="en-US" b="0" i="0" dirty="0" err="1">
                <a:solidFill>
                  <a:srgbClr val="000000"/>
                </a:solidFill>
                <a:effectLst/>
              </a:rPr>
              <a:t>quyền</a:t>
            </a:r>
            <a:r>
              <a:rPr lang="en-US" b="0" i="0" dirty="0">
                <a:solidFill>
                  <a:srgbClr val="000000"/>
                </a:solidFill>
                <a:effectLst/>
              </a:rPr>
              <a:t> </a:t>
            </a:r>
            <a:r>
              <a:rPr lang="en-US" b="0" i="0" dirty="0" err="1">
                <a:solidFill>
                  <a:srgbClr val="000000"/>
                </a:solidFill>
                <a:effectLst/>
              </a:rPr>
              <a:t>sở</a:t>
            </a:r>
            <a:r>
              <a:rPr lang="en-US" b="0" i="0" dirty="0">
                <a:solidFill>
                  <a:srgbClr val="000000"/>
                </a:solidFill>
                <a:effectLst/>
              </a:rPr>
              <a:t> </a:t>
            </a:r>
            <a:r>
              <a:rPr lang="en-US" b="0" i="0" dirty="0" err="1">
                <a:solidFill>
                  <a:srgbClr val="000000"/>
                </a:solidFill>
                <a:effectLst/>
              </a:rPr>
              <a:t>hữu</a:t>
            </a:r>
            <a:r>
              <a:rPr lang="en-US" b="0" i="0" dirty="0">
                <a:solidFill>
                  <a:srgbClr val="000000"/>
                </a:solidFill>
                <a:effectLst/>
              </a:rPr>
              <a:t> </a:t>
            </a:r>
            <a:r>
              <a:rPr lang="en-US" b="0" i="0" dirty="0" err="1">
                <a:solidFill>
                  <a:srgbClr val="000000"/>
                </a:solidFill>
                <a:effectLst/>
              </a:rPr>
              <a:t>tài</a:t>
            </a:r>
            <a:r>
              <a:rPr lang="en-US" b="0" i="0" dirty="0">
                <a:solidFill>
                  <a:srgbClr val="000000"/>
                </a:solidFill>
                <a:effectLst/>
              </a:rPr>
              <a:t> </a:t>
            </a:r>
            <a:r>
              <a:rPr lang="en-US" b="0" i="0" dirty="0" err="1">
                <a:solidFill>
                  <a:srgbClr val="000000"/>
                </a:solidFill>
                <a:effectLst/>
              </a:rPr>
              <a:t>sản</a:t>
            </a:r>
            <a:r>
              <a:rPr lang="en-US" b="0" i="0" dirty="0">
                <a:solidFill>
                  <a:srgbClr val="000000"/>
                </a:solidFill>
                <a:effectLst/>
              </a:rPr>
              <a:t>.</a:t>
            </a:r>
            <a:endParaRPr lang="en-US" dirty="0">
              <a:solidFill>
                <a:srgbClr val="000000"/>
              </a:solidFill>
            </a:endParaRPr>
          </a:p>
        </p:txBody>
      </p:sp>
    </p:spTree>
    <p:extLst>
      <p:ext uri="{BB962C8B-B14F-4D97-AF65-F5344CB8AC3E}">
        <p14:creationId xmlns:p14="http://schemas.microsoft.com/office/powerpoint/2010/main" val="3983167293"/>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 xmlns:a16="http://schemas.microsoft.com/office/drawing/2014/main" id="{CEE86211-DC53-4AE8-B8A5-5DEE20959E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F2A10B2A-A8E9-4011-9BD3-9EF98EB28654}"/>
              </a:ext>
            </a:extLst>
          </p:cNvPr>
          <p:cNvSpPr txBox="1"/>
          <p:nvPr/>
        </p:nvSpPr>
        <p:spPr>
          <a:xfrm>
            <a:off x="1395353" y="334062"/>
            <a:ext cx="8095048"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a:t>
            </a:r>
            <a:r>
              <a:rPr lang="vi-VN" sz="2000" b="1" i="0" dirty="0" smtClean="0">
                <a:solidFill>
                  <a:srgbClr val="000000"/>
                </a:solidFill>
                <a:effectLst/>
                <a:latin typeface="Arial" panose="020B0604020202020204" pitchFamily="34" charset="0"/>
                <a:cs typeface="Arial" panose="020B0604020202020204" pitchFamily="34" charset="0"/>
              </a:rPr>
              <a:t>V</a:t>
            </a:r>
            <a:r>
              <a:rPr lang="en-US" sz="2000" b="1" i="0" dirty="0" err="1" smtClean="0">
                <a:solidFill>
                  <a:srgbClr val="000000"/>
                </a:solidFill>
                <a:effectLst/>
                <a:latin typeface="Arial" panose="020B0604020202020204" pitchFamily="34" charset="0"/>
                <a:cs typeface="Arial" panose="020B0604020202020204" pitchFamily="34" charset="0"/>
              </a:rPr>
              <a:t>i</a:t>
            </a:r>
            <a:r>
              <a:rPr lang="vi-VN" sz="2000" b="1" i="0" dirty="0" smtClean="0">
                <a:solidFill>
                  <a:srgbClr val="000000"/>
                </a:solidFill>
                <a:effectLst/>
                <a:latin typeface="Arial" panose="020B0604020202020204" pitchFamily="34" charset="0"/>
                <a:cs typeface="Arial" panose="020B0604020202020204" pitchFamily="34" charset="0"/>
              </a:rPr>
              <a:t>ệt </a:t>
            </a:r>
            <a:r>
              <a:rPr lang="vi-VN" sz="2000" b="1" i="0" dirty="0">
                <a:solidFill>
                  <a:srgbClr val="000000"/>
                </a:solidFill>
                <a:effectLst/>
                <a:latin typeface="Arial" panose="020B0604020202020204" pitchFamily="34" charset="0"/>
                <a:cs typeface="Arial" panose="020B0604020202020204" pitchFamily="34" charset="0"/>
              </a:rPr>
              <a:t>Nam</a:t>
            </a:r>
          </a:p>
        </p:txBody>
      </p:sp>
      <p:sp>
        <p:nvSpPr>
          <p:cNvPr id="4" name="Line 7">
            <a:extLst>
              <a:ext uri="{FF2B5EF4-FFF2-40B4-BE49-F238E27FC236}">
                <a16:creationId xmlns="" xmlns:a16="http://schemas.microsoft.com/office/drawing/2014/main" id="{4DB6D65E-849E-46D3-9DF9-2F97237F7554}"/>
              </a:ext>
            </a:extLst>
          </p:cNvPr>
          <p:cNvSpPr>
            <a:spLocks noChangeShapeType="1"/>
          </p:cNvSpPr>
          <p:nvPr/>
        </p:nvSpPr>
        <p:spPr bwMode="auto">
          <a:xfrm flipV="1">
            <a:off x="3952702" y="1156392"/>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118CE27C-6A13-4E19-82F4-532089965B05}"/>
              </a:ext>
            </a:extLst>
          </p:cNvPr>
          <p:cNvSpPr txBox="1"/>
          <p:nvPr/>
        </p:nvSpPr>
        <p:spPr>
          <a:xfrm>
            <a:off x="1395352" y="1376010"/>
            <a:ext cx="10171807" cy="646331"/>
          </a:xfrm>
          <a:prstGeom prst="rect">
            <a:avLst/>
          </a:prstGeom>
          <a:noFill/>
        </p:spPr>
        <p:txBody>
          <a:bodyPr wrap="square">
            <a:spAutoFit/>
          </a:bodyPr>
          <a:lstStyle/>
          <a:p>
            <a:pPr algn="ctr"/>
            <a:r>
              <a:rPr lang="en-US" sz="1800" b="1" i="1" dirty="0">
                <a:solidFill>
                  <a:srgbClr val="FF0066"/>
                </a:solidFill>
                <a:effectLst/>
                <a:latin typeface="+mj-lt"/>
              </a:rPr>
              <a:t>Hai </a:t>
            </a:r>
            <a:r>
              <a:rPr lang="en-US" sz="1800" b="1" i="1" dirty="0" err="1">
                <a:solidFill>
                  <a:srgbClr val="FF0066"/>
                </a:solidFill>
                <a:effectLst/>
                <a:latin typeface="+mj-lt"/>
              </a:rPr>
              <a:t>là</a:t>
            </a:r>
            <a:r>
              <a:rPr lang="en-US" sz="1800" b="0" i="1" dirty="0">
                <a:solidFill>
                  <a:srgbClr val="FF0066"/>
                </a:solidFill>
                <a:effectLst/>
                <a:latin typeface="+mj-lt"/>
              </a:rPr>
              <a:t>: </a:t>
            </a:r>
            <a:r>
              <a:rPr lang="en-US" sz="1800" b="0" dirty="0" err="1">
                <a:solidFill>
                  <a:srgbClr val="0033CC"/>
                </a:solidFill>
                <a:effectLst/>
                <a:latin typeface="+mj-lt"/>
              </a:rPr>
              <a:t>Tiếp</a:t>
            </a:r>
            <a:r>
              <a:rPr lang="en-US" sz="1800" b="0" dirty="0">
                <a:solidFill>
                  <a:srgbClr val="0033CC"/>
                </a:solidFill>
                <a:effectLst/>
                <a:latin typeface="+mj-lt"/>
              </a:rPr>
              <a:t> </a:t>
            </a:r>
            <a:r>
              <a:rPr lang="en-US" sz="1800" b="0" dirty="0" err="1">
                <a:solidFill>
                  <a:srgbClr val="0033CC"/>
                </a:solidFill>
                <a:effectLst/>
                <a:latin typeface="+mj-lt"/>
              </a:rPr>
              <a:t>tục</a:t>
            </a:r>
            <a:r>
              <a:rPr lang="en-US" sz="1800" b="0" dirty="0">
                <a:solidFill>
                  <a:srgbClr val="0033CC"/>
                </a:solidFill>
                <a:effectLst/>
                <a:latin typeface="+mj-lt"/>
              </a:rPr>
              <a:t> </a:t>
            </a:r>
            <a:r>
              <a:rPr lang="en-US" sz="1800" b="0" dirty="0" err="1">
                <a:solidFill>
                  <a:srgbClr val="0033CC"/>
                </a:solidFill>
                <a:effectLst/>
                <a:latin typeface="+mj-lt"/>
              </a:rPr>
              <a:t>hoàn</a:t>
            </a:r>
            <a:r>
              <a:rPr lang="en-US" sz="1800" b="0" dirty="0">
                <a:solidFill>
                  <a:srgbClr val="0033CC"/>
                </a:solidFill>
                <a:effectLst/>
                <a:latin typeface="+mj-lt"/>
              </a:rPr>
              <a:t> </a:t>
            </a:r>
            <a:r>
              <a:rPr lang="en-US" sz="1800" b="0" dirty="0" err="1">
                <a:solidFill>
                  <a:srgbClr val="0033CC"/>
                </a:solidFill>
                <a:effectLst/>
                <a:latin typeface="+mj-lt"/>
              </a:rPr>
              <a:t>thiện</a:t>
            </a:r>
            <a:r>
              <a:rPr lang="en-US" sz="1800" b="0" dirty="0">
                <a:solidFill>
                  <a:srgbClr val="0033CC"/>
                </a:solidFill>
                <a:effectLst/>
                <a:latin typeface="+mj-lt"/>
              </a:rPr>
              <a:t> </a:t>
            </a:r>
            <a:r>
              <a:rPr lang="en-US" sz="1800" b="0" dirty="0" err="1">
                <a:solidFill>
                  <a:srgbClr val="0033CC"/>
                </a:solidFill>
                <a:effectLst/>
                <a:latin typeface="+mj-lt"/>
              </a:rPr>
              <a:t>pháp</a:t>
            </a:r>
            <a:r>
              <a:rPr lang="en-US" sz="1800" b="0" dirty="0">
                <a:solidFill>
                  <a:srgbClr val="0033CC"/>
                </a:solidFill>
                <a:effectLst/>
                <a:latin typeface="+mj-lt"/>
              </a:rPr>
              <a:t> </a:t>
            </a:r>
            <a:r>
              <a:rPr lang="en-US" sz="1800" b="0" dirty="0" err="1">
                <a:solidFill>
                  <a:srgbClr val="0033CC"/>
                </a:solidFill>
                <a:effectLst/>
                <a:latin typeface="+mj-lt"/>
              </a:rPr>
              <a:t>luật</a:t>
            </a:r>
            <a:r>
              <a:rPr lang="en-US" sz="1800" b="0" dirty="0">
                <a:solidFill>
                  <a:srgbClr val="0033CC"/>
                </a:solidFill>
                <a:effectLst/>
                <a:latin typeface="+mj-lt"/>
              </a:rPr>
              <a:t> </a:t>
            </a:r>
            <a:r>
              <a:rPr lang="en-US" sz="1800" b="0" dirty="0" err="1">
                <a:solidFill>
                  <a:srgbClr val="0033CC"/>
                </a:solidFill>
                <a:effectLst/>
                <a:latin typeface="+mj-lt"/>
              </a:rPr>
              <a:t>về</a:t>
            </a:r>
            <a:r>
              <a:rPr lang="en-US" sz="1800" b="0" dirty="0">
                <a:solidFill>
                  <a:srgbClr val="0033CC"/>
                </a:solidFill>
                <a:effectLst/>
                <a:latin typeface="+mj-lt"/>
              </a:rPr>
              <a:t> </a:t>
            </a:r>
            <a:r>
              <a:rPr lang="en-US" sz="1800" b="0" dirty="0" err="1">
                <a:solidFill>
                  <a:srgbClr val="0033CC"/>
                </a:solidFill>
                <a:effectLst/>
                <a:latin typeface="+mj-lt"/>
              </a:rPr>
              <a:t>đất</a:t>
            </a:r>
            <a:r>
              <a:rPr lang="en-US" sz="1800" b="0" dirty="0">
                <a:solidFill>
                  <a:srgbClr val="0033CC"/>
                </a:solidFill>
                <a:effectLst/>
                <a:latin typeface="+mj-lt"/>
              </a:rPr>
              <a:t> </a:t>
            </a:r>
            <a:r>
              <a:rPr lang="en-US" sz="1800" b="0" dirty="0" err="1">
                <a:solidFill>
                  <a:srgbClr val="0033CC"/>
                </a:solidFill>
                <a:effectLst/>
                <a:latin typeface="+mj-lt"/>
              </a:rPr>
              <a:t>đai</a:t>
            </a:r>
            <a:r>
              <a:rPr lang="en-US" sz="1800" b="0" dirty="0">
                <a:solidFill>
                  <a:srgbClr val="0033CC"/>
                </a:solidFill>
                <a:effectLst/>
                <a:latin typeface="+mj-lt"/>
              </a:rPr>
              <a:t> </a:t>
            </a:r>
            <a:r>
              <a:rPr lang="en-US" sz="1800" b="0" dirty="0" err="1">
                <a:solidFill>
                  <a:srgbClr val="0033CC"/>
                </a:solidFill>
                <a:effectLst/>
                <a:latin typeface="+mj-lt"/>
              </a:rPr>
              <a:t>để</a:t>
            </a:r>
            <a:r>
              <a:rPr lang="en-US" sz="1800" b="0" dirty="0">
                <a:solidFill>
                  <a:srgbClr val="0033CC"/>
                </a:solidFill>
                <a:effectLst/>
                <a:latin typeface="+mj-lt"/>
              </a:rPr>
              <a:t> </a:t>
            </a:r>
            <a:r>
              <a:rPr lang="en-US" sz="1800" b="0" dirty="0" err="1">
                <a:solidFill>
                  <a:srgbClr val="0033CC"/>
                </a:solidFill>
                <a:effectLst/>
                <a:latin typeface="+mj-lt"/>
              </a:rPr>
              <a:t>huy</a:t>
            </a:r>
            <a:r>
              <a:rPr lang="en-US" sz="1800" b="0" dirty="0">
                <a:solidFill>
                  <a:srgbClr val="0033CC"/>
                </a:solidFill>
                <a:effectLst/>
                <a:latin typeface="+mj-lt"/>
              </a:rPr>
              <a:t> </a:t>
            </a:r>
            <a:r>
              <a:rPr lang="en-US" sz="1800" b="0" dirty="0" err="1">
                <a:solidFill>
                  <a:srgbClr val="0033CC"/>
                </a:solidFill>
                <a:effectLst/>
                <a:latin typeface="+mj-lt"/>
              </a:rPr>
              <a:t>động</a:t>
            </a:r>
            <a:r>
              <a:rPr lang="en-US" sz="1800" b="0" dirty="0">
                <a:solidFill>
                  <a:srgbClr val="0033CC"/>
                </a:solidFill>
                <a:effectLst/>
                <a:latin typeface="+mj-lt"/>
              </a:rPr>
              <a:t> </a:t>
            </a:r>
            <a:r>
              <a:rPr lang="en-US" sz="1800" b="0" dirty="0" err="1">
                <a:solidFill>
                  <a:srgbClr val="0033CC"/>
                </a:solidFill>
                <a:effectLst/>
                <a:latin typeface="+mj-lt"/>
              </a:rPr>
              <a:t>và</a:t>
            </a:r>
            <a:r>
              <a:rPr lang="en-US" sz="1800" b="0" dirty="0">
                <a:solidFill>
                  <a:srgbClr val="0033CC"/>
                </a:solidFill>
                <a:effectLst/>
                <a:latin typeface="+mj-lt"/>
              </a:rPr>
              <a:t> </a:t>
            </a:r>
            <a:r>
              <a:rPr lang="en-US" sz="1800" b="0" dirty="0" err="1">
                <a:solidFill>
                  <a:srgbClr val="0033CC"/>
                </a:solidFill>
                <a:effectLst/>
                <a:latin typeface="+mj-lt"/>
              </a:rPr>
              <a:t>sử</a:t>
            </a:r>
            <a:r>
              <a:rPr lang="en-US" sz="1800" b="0" dirty="0">
                <a:solidFill>
                  <a:srgbClr val="0033CC"/>
                </a:solidFill>
                <a:effectLst/>
                <a:latin typeface="+mj-lt"/>
              </a:rPr>
              <a:t> </a:t>
            </a:r>
            <a:r>
              <a:rPr lang="en-US" sz="1800" b="0" dirty="0" err="1">
                <a:solidFill>
                  <a:srgbClr val="0033CC"/>
                </a:solidFill>
                <a:effectLst/>
                <a:latin typeface="+mj-lt"/>
              </a:rPr>
              <a:t>dụng</a:t>
            </a:r>
            <a:r>
              <a:rPr lang="en-US" sz="1800" b="0" dirty="0">
                <a:solidFill>
                  <a:srgbClr val="0033CC"/>
                </a:solidFill>
                <a:effectLst/>
                <a:latin typeface="+mj-lt"/>
              </a:rPr>
              <a:t> </a:t>
            </a:r>
            <a:r>
              <a:rPr lang="en-US" sz="1800" b="0" dirty="0" err="1">
                <a:solidFill>
                  <a:srgbClr val="0033CC"/>
                </a:solidFill>
                <a:effectLst/>
                <a:latin typeface="+mj-lt"/>
              </a:rPr>
              <a:t>hiệu</a:t>
            </a:r>
            <a:r>
              <a:rPr lang="en-US" sz="1800" b="0" dirty="0">
                <a:solidFill>
                  <a:srgbClr val="0033CC"/>
                </a:solidFill>
                <a:effectLst/>
                <a:latin typeface="+mj-lt"/>
              </a:rPr>
              <a:t> </a:t>
            </a:r>
            <a:r>
              <a:rPr lang="en-US" sz="1800" b="0" dirty="0" err="1" smtClean="0">
                <a:solidFill>
                  <a:srgbClr val="0033CC"/>
                </a:solidFill>
                <a:effectLst/>
                <a:latin typeface="+mj-lt"/>
              </a:rPr>
              <a:t>quả</a:t>
            </a:r>
            <a:r>
              <a:rPr lang="en-US" sz="1800" b="0" dirty="0" smtClean="0">
                <a:solidFill>
                  <a:srgbClr val="0033CC"/>
                </a:solidFill>
                <a:effectLst/>
                <a:latin typeface="+mj-lt"/>
              </a:rPr>
              <a:t> </a:t>
            </a:r>
            <a:r>
              <a:rPr lang="en-US" sz="1800" b="0" dirty="0" err="1" smtClean="0">
                <a:solidFill>
                  <a:srgbClr val="0033CC"/>
                </a:solidFill>
                <a:effectLst/>
                <a:latin typeface="+mj-lt"/>
              </a:rPr>
              <a:t>đất</a:t>
            </a:r>
            <a:r>
              <a:rPr lang="en-US" sz="1800" b="0" dirty="0" smtClean="0">
                <a:solidFill>
                  <a:srgbClr val="0033CC"/>
                </a:solidFill>
                <a:effectLst/>
                <a:latin typeface="+mj-lt"/>
              </a:rPr>
              <a:t> </a:t>
            </a:r>
            <a:r>
              <a:rPr lang="en-US" sz="1800" b="0" dirty="0" err="1">
                <a:solidFill>
                  <a:srgbClr val="0033CC"/>
                </a:solidFill>
                <a:effectLst/>
                <a:latin typeface="+mj-lt"/>
              </a:rPr>
              <a:t>đai</a:t>
            </a:r>
            <a:r>
              <a:rPr lang="en-US" sz="1800" b="0" dirty="0">
                <a:solidFill>
                  <a:srgbClr val="0033CC"/>
                </a:solidFill>
                <a:effectLst/>
                <a:latin typeface="+mj-lt"/>
              </a:rPr>
              <a:t>, </a:t>
            </a:r>
            <a:r>
              <a:rPr lang="en-US" sz="1800" b="0" dirty="0" err="1">
                <a:solidFill>
                  <a:srgbClr val="0033CC"/>
                </a:solidFill>
                <a:effectLst/>
                <a:latin typeface="+mj-lt"/>
              </a:rPr>
              <a:t>khắc</a:t>
            </a:r>
            <a:r>
              <a:rPr lang="en-US" sz="1800" b="0" dirty="0">
                <a:solidFill>
                  <a:srgbClr val="0033CC"/>
                </a:solidFill>
                <a:effectLst/>
                <a:latin typeface="+mj-lt"/>
              </a:rPr>
              <a:t> </a:t>
            </a:r>
            <a:r>
              <a:rPr lang="en-US" sz="1800" b="0" dirty="0" err="1">
                <a:solidFill>
                  <a:srgbClr val="0033CC"/>
                </a:solidFill>
                <a:effectLst/>
                <a:latin typeface="+mj-lt"/>
              </a:rPr>
              <a:t>phục</a:t>
            </a:r>
            <a:r>
              <a:rPr lang="en-US" sz="1800" b="0" dirty="0">
                <a:solidFill>
                  <a:srgbClr val="0033CC"/>
                </a:solidFill>
                <a:effectLst/>
                <a:latin typeface="+mj-lt"/>
              </a:rPr>
              <a:t> </a:t>
            </a:r>
            <a:r>
              <a:rPr lang="en-US" sz="1800" b="0" dirty="0" err="1">
                <a:solidFill>
                  <a:srgbClr val="0033CC"/>
                </a:solidFill>
                <a:effectLst/>
                <a:latin typeface="+mj-lt"/>
              </a:rPr>
              <a:t>tình</a:t>
            </a:r>
            <a:r>
              <a:rPr lang="en-US" sz="1800" b="0" dirty="0">
                <a:solidFill>
                  <a:srgbClr val="0033CC"/>
                </a:solidFill>
                <a:effectLst/>
                <a:latin typeface="+mj-lt"/>
              </a:rPr>
              <a:t> </a:t>
            </a:r>
            <a:r>
              <a:rPr lang="en-US" sz="1800" b="0" dirty="0" err="1">
                <a:solidFill>
                  <a:srgbClr val="0033CC"/>
                </a:solidFill>
                <a:effectLst/>
                <a:latin typeface="+mj-lt"/>
              </a:rPr>
              <a:t>trạng</a:t>
            </a:r>
            <a:r>
              <a:rPr lang="en-US" sz="1800" b="0" dirty="0">
                <a:solidFill>
                  <a:srgbClr val="0033CC"/>
                </a:solidFill>
                <a:effectLst/>
                <a:latin typeface="+mj-lt"/>
              </a:rPr>
              <a:t> </a:t>
            </a:r>
            <a:r>
              <a:rPr lang="en-US" sz="1800" b="0" dirty="0" err="1">
                <a:solidFill>
                  <a:srgbClr val="0033CC"/>
                </a:solidFill>
                <a:effectLst/>
                <a:latin typeface="+mj-lt"/>
              </a:rPr>
              <a:t>sử</a:t>
            </a:r>
            <a:r>
              <a:rPr lang="en-US" sz="1800" b="0" dirty="0">
                <a:solidFill>
                  <a:srgbClr val="0033CC"/>
                </a:solidFill>
                <a:effectLst/>
                <a:latin typeface="+mj-lt"/>
              </a:rPr>
              <a:t> </a:t>
            </a:r>
            <a:r>
              <a:rPr lang="en-US" sz="1800" b="0" dirty="0" err="1">
                <a:solidFill>
                  <a:srgbClr val="0033CC"/>
                </a:solidFill>
                <a:effectLst/>
                <a:latin typeface="+mj-lt"/>
              </a:rPr>
              <a:t>dụng</a:t>
            </a:r>
            <a:r>
              <a:rPr lang="en-US" sz="1800" b="0" dirty="0">
                <a:solidFill>
                  <a:srgbClr val="0033CC"/>
                </a:solidFill>
                <a:effectLst/>
                <a:latin typeface="+mj-lt"/>
              </a:rPr>
              <a:t> </a:t>
            </a:r>
            <a:r>
              <a:rPr lang="en-US" sz="1800" b="0" dirty="0" err="1">
                <a:solidFill>
                  <a:srgbClr val="0033CC"/>
                </a:solidFill>
                <a:effectLst/>
                <a:latin typeface="+mj-lt"/>
              </a:rPr>
              <a:t>đất</a:t>
            </a:r>
            <a:r>
              <a:rPr lang="en-US" sz="1800" b="0" dirty="0">
                <a:solidFill>
                  <a:srgbClr val="0033CC"/>
                </a:solidFill>
                <a:effectLst/>
                <a:latin typeface="+mj-lt"/>
              </a:rPr>
              <a:t> </a:t>
            </a:r>
            <a:r>
              <a:rPr lang="en-US" sz="1800" b="0" dirty="0" err="1">
                <a:solidFill>
                  <a:srgbClr val="0033CC"/>
                </a:solidFill>
                <a:effectLst/>
                <a:latin typeface="+mj-lt"/>
              </a:rPr>
              <a:t>lãng</a:t>
            </a:r>
            <a:r>
              <a:rPr lang="en-US" sz="1800" b="0" dirty="0">
                <a:solidFill>
                  <a:srgbClr val="0033CC"/>
                </a:solidFill>
                <a:effectLst/>
                <a:latin typeface="+mj-lt"/>
              </a:rPr>
              <a:t> </a:t>
            </a:r>
            <a:r>
              <a:rPr lang="en-US" sz="1800" b="0" dirty="0" err="1">
                <a:solidFill>
                  <a:srgbClr val="0033CC"/>
                </a:solidFill>
                <a:effectLst/>
                <a:latin typeface="+mj-lt"/>
              </a:rPr>
              <a:t>phí</a:t>
            </a:r>
            <a:r>
              <a:rPr lang="en-US" sz="1800" b="0" dirty="0">
                <a:solidFill>
                  <a:srgbClr val="0033CC"/>
                </a:solidFill>
                <a:effectLst/>
                <a:latin typeface="+mj-lt"/>
              </a:rPr>
              <a:t>.</a:t>
            </a:r>
            <a:endParaRPr lang="en-US" sz="1800" dirty="0">
              <a:solidFill>
                <a:srgbClr val="0033CC"/>
              </a:solidFill>
              <a:latin typeface="+mj-lt"/>
            </a:endParaRPr>
          </a:p>
        </p:txBody>
      </p:sp>
      <p:pic>
        <p:nvPicPr>
          <p:cNvPr id="8" name="Picture 2">
            <a:extLst>
              <a:ext uri="{FF2B5EF4-FFF2-40B4-BE49-F238E27FC236}">
                <a16:creationId xmlns="" xmlns:a16="http://schemas.microsoft.com/office/drawing/2014/main" id="{72E9774C-05A9-4F0C-A88F-702626970F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0034" y="2110140"/>
            <a:ext cx="4908406" cy="337185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a:extLst>
              <a:ext uri="{FF2B5EF4-FFF2-40B4-BE49-F238E27FC236}">
                <a16:creationId xmlns="" xmlns:a16="http://schemas.microsoft.com/office/drawing/2014/main" id="{B1D818DE-61B3-406C-B049-AF68BBBBBC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37984" y="2804160"/>
            <a:ext cx="4585335" cy="358521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4405344"/>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ẹp Nhất 2017">
            <a:extLst>
              <a:ext uri="{FF2B5EF4-FFF2-40B4-BE49-F238E27FC236}">
                <a16:creationId xmlns="" xmlns:a16="http://schemas.microsoft.com/office/drawing/2014/main" id="{891C73F1-CA0A-4332-A69D-41EF9E141DE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1112DB4B-9FBF-4E21-AA20-994CD6D98813}"/>
              </a:ext>
            </a:extLst>
          </p:cNvPr>
          <p:cNvSpPr txBox="1"/>
          <p:nvPr/>
        </p:nvSpPr>
        <p:spPr>
          <a:xfrm>
            <a:off x="1395353" y="334062"/>
            <a:ext cx="8095048"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 name="Line 7">
            <a:extLst>
              <a:ext uri="{FF2B5EF4-FFF2-40B4-BE49-F238E27FC236}">
                <a16:creationId xmlns="" xmlns:a16="http://schemas.microsoft.com/office/drawing/2014/main" id="{3C0873F2-E936-4C69-B490-FA2906BA6969}"/>
              </a:ext>
            </a:extLst>
          </p:cNvPr>
          <p:cNvSpPr>
            <a:spLocks noChangeShapeType="1"/>
          </p:cNvSpPr>
          <p:nvPr/>
        </p:nvSpPr>
        <p:spPr bwMode="auto">
          <a:xfrm flipV="1">
            <a:off x="3952702" y="1156392"/>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46E9718B-5A2E-4962-89D7-6205FD21C9A9}"/>
              </a:ext>
            </a:extLst>
          </p:cNvPr>
          <p:cNvSpPr txBox="1"/>
          <p:nvPr/>
        </p:nvSpPr>
        <p:spPr>
          <a:xfrm>
            <a:off x="1226820" y="1543735"/>
            <a:ext cx="9672238" cy="400110"/>
          </a:xfrm>
          <a:prstGeom prst="rect">
            <a:avLst/>
          </a:prstGeom>
          <a:noFill/>
        </p:spPr>
        <p:txBody>
          <a:bodyPr wrap="square">
            <a:spAutoFit/>
          </a:bodyPr>
          <a:lstStyle/>
          <a:p>
            <a:pPr algn="ctr"/>
            <a:r>
              <a:rPr lang="vi-VN" sz="2000" b="1" i="1" dirty="0">
                <a:solidFill>
                  <a:srgbClr val="FF0066"/>
                </a:solidFill>
                <a:effectLst/>
              </a:rPr>
              <a:t>Ba là: </a:t>
            </a:r>
            <a:r>
              <a:rPr lang="vi-VN" sz="2000" b="0" i="0" dirty="0">
                <a:solidFill>
                  <a:srgbClr val="0033CC"/>
                </a:solidFill>
                <a:effectLst/>
              </a:rPr>
              <a:t>Hoàn thiện pháp luật về quản lý, khai thác và sử dụng tài nguyên thiên nhiên.</a:t>
            </a:r>
          </a:p>
        </p:txBody>
      </p:sp>
      <p:pic>
        <p:nvPicPr>
          <p:cNvPr id="8" name="Picture 10" descr="Quản lý, sử dụng nguồn thu từ khoáng sản theo hướng minh bạch, hiệu quả |  Thời Báo Tài Chính">
            <a:extLst>
              <a:ext uri="{FF2B5EF4-FFF2-40B4-BE49-F238E27FC236}">
                <a16:creationId xmlns="" xmlns:a16="http://schemas.microsoft.com/office/drawing/2014/main" id="{FD0D0907-5B44-461A-AB16-450E1DD7C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71278" y="2236381"/>
            <a:ext cx="3407401" cy="2255224"/>
          </a:xfrm>
          <a:prstGeom prst="rect">
            <a:avLst/>
          </a:prstGeom>
          <a:noFill/>
          <a:extLst>
            <a:ext uri="{909E8E84-426E-40DD-AFC4-6F175D3DCCD1}">
              <a14:hiddenFill xmlns:a14="http://schemas.microsoft.com/office/drawing/2010/main">
                <a:solidFill>
                  <a:srgbClr val="FFFFFF"/>
                </a:solidFill>
              </a14:hiddenFill>
            </a:ext>
          </a:extLst>
        </p:spPr>
      </p:pic>
      <p:pic>
        <p:nvPicPr>
          <p:cNvPr id="4098" name="Picture 2" descr="Luật Thủy sản 2017 sắp có hiệu lực-Bài 1: Nguy cơ cạn kiệt nguồn tài nguyên  biển | baotintuc.vn">
            <a:extLst>
              <a:ext uri="{FF2B5EF4-FFF2-40B4-BE49-F238E27FC236}">
                <a16:creationId xmlns="" xmlns:a16="http://schemas.microsoft.com/office/drawing/2014/main" id="{8B8F6322-8CB8-4079-B98E-139A8C03A5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97860" y="4088663"/>
            <a:ext cx="3075748" cy="2554815"/>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2">
            <a:extLst>
              <a:ext uri="{FF2B5EF4-FFF2-40B4-BE49-F238E27FC236}">
                <a16:creationId xmlns="" xmlns:a16="http://schemas.microsoft.com/office/drawing/2014/main" id="{217E39A1-67F3-4956-8743-85862059E4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98628" y="2299584"/>
            <a:ext cx="3672840" cy="2255225"/>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4" descr="Cần sớm xử lý nghiêm tình trạng khai thác đất trái phép ở Thái Nguyên - Báo  Nhân Dân">
            <a:extLst>
              <a:ext uri="{FF2B5EF4-FFF2-40B4-BE49-F238E27FC236}">
                <a16:creationId xmlns="" xmlns:a16="http://schemas.microsoft.com/office/drawing/2014/main" id="{A9EBADA2-378C-417E-A301-43EF6388DEC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62194" y="4088663"/>
            <a:ext cx="3672840" cy="25548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7356221"/>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nền Powerpoint đẹp ngữ văn">
            <a:extLst>
              <a:ext uri="{FF2B5EF4-FFF2-40B4-BE49-F238E27FC236}">
                <a16:creationId xmlns="" xmlns:a16="http://schemas.microsoft.com/office/drawing/2014/main" id="{5E9A54AF-04CB-48D6-A3DB-6AEE64C34D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490412B5-1DD0-4DFC-866E-8690563A6374}"/>
              </a:ext>
            </a:extLst>
          </p:cNvPr>
          <p:cNvSpPr txBox="1"/>
          <p:nvPr/>
        </p:nvSpPr>
        <p:spPr>
          <a:xfrm>
            <a:off x="604904" y="223628"/>
            <a:ext cx="10662864" cy="830997"/>
          </a:xfrm>
          <a:prstGeom prst="rect">
            <a:avLst/>
          </a:prstGeom>
          <a:noFill/>
        </p:spPr>
        <p:txBody>
          <a:bodyPr wrap="square">
            <a:spAutoFit/>
          </a:bodyPr>
          <a:lstStyle/>
          <a:p>
            <a:pPr algn="ctr"/>
            <a:r>
              <a:rPr lang="en-US" sz="2400" b="1" i="0" dirty="0">
                <a:solidFill>
                  <a:srgbClr val="000000"/>
                </a:solidFill>
                <a:effectLst/>
                <a:latin typeface="Arial" panose="020B0604020202020204" pitchFamily="34" charset="0"/>
                <a:cs typeface="Arial" panose="020B0604020202020204" pitchFamily="34" charset="0"/>
              </a:rPr>
              <a:t>5.2.</a:t>
            </a:r>
            <a:r>
              <a:rPr lang="vi-VN" sz="24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 name="Line 7">
            <a:extLst>
              <a:ext uri="{FF2B5EF4-FFF2-40B4-BE49-F238E27FC236}">
                <a16:creationId xmlns="" xmlns:a16="http://schemas.microsoft.com/office/drawing/2014/main" id="{F80872CF-6F9E-461C-AA5C-80F71F93031C}"/>
              </a:ext>
            </a:extLst>
          </p:cNvPr>
          <p:cNvSpPr>
            <a:spLocks noChangeShapeType="1"/>
          </p:cNvSpPr>
          <p:nvPr/>
        </p:nvSpPr>
        <p:spPr bwMode="auto">
          <a:xfrm flipV="1">
            <a:off x="3952702" y="1156392"/>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9759797A-BBFC-47A4-AB62-A03DE525A95F}"/>
              </a:ext>
            </a:extLst>
          </p:cNvPr>
          <p:cNvSpPr txBox="1"/>
          <p:nvPr/>
        </p:nvSpPr>
        <p:spPr>
          <a:xfrm>
            <a:off x="851362" y="1376010"/>
            <a:ext cx="11127278" cy="707886"/>
          </a:xfrm>
          <a:prstGeom prst="rect">
            <a:avLst/>
          </a:prstGeom>
          <a:noFill/>
        </p:spPr>
        <p:txBody>
          <a:bodyPr wrap="square">
            <a:spAutoFit/>
          </a:bodyPr>
          <a:lstStyle/>
          <a:p>
            <a:pPr algn="ctr"/>
            <a:r>
              <a:rPr lang="vi-VN" sz="2000" b="1" i="1" dirty="0">
                <a:solidFill>
                  <a:srgbClr val="FF0066"/>
                </a:solidFill>
                <a:effectLst/>
              </a:rPr>
              <a:t>Bốn là: </a:t>
            </a:r>
            <a:r>
              <a:rPr lang="vi-VN" sz="2000" b="0" i="0" dirty="0">
                <a:solidFill>
                  <a:srgbClr val="0033CC"/>
                </a:solidFill>
                <a:effectLst/>
              </a:rPr>
              <a:t>Hoàn thiện pháp luật về đầu tư vốn nhà nước, sử dụng có hiệu quả các tài sản công; phân biệt rõ tài sản đưa vào kinh doanh và tài sản để thực hiện mục tiêu chính sách xã hội.</a:t>
            </a:r>
          </a:p>
        </p:txBody>
      </p:sp>
      <p:pic>
        <p:nvPicPr>
          <p:cNvPr id="5122" name="Picture 2" descr="Giải pháp quản lý, sử dụng tài sản công tiết kiệm, hiệu quả">
            <a:extLst>
              <a:ext uri="{FF2B5EF4-FFF2-40B4-BE49-F238E27FC236}">
                <a16:creationId xmlns="" xmlns:a16="http://schemas.microsoft.com/office/drawing/2014/main" id="{0FC024C7-D3C4-4FDB-9C72-6D545D7873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9890" y="2356403"/>
            <a:ext cx="5238750" cy="30003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Huy động vốn từ nguồn tài sản bảo đảm của doanh nghiệp, từ quy định pháp  luật đến thực tiễn">
            <a:extLst>
              <a:ext uri="{FF2B5EF4-FFF2-40B4-BE49-F238E27FC236}">
                <a16:creationId xmlns="" xmlns:a16="http://schemas.microsoft.com/office/drawing/2014/main" id="{19358020-5718-4F7F-9286-2736EA1CF0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1363" y="2343726"/>
            <a:ext cx="5605010" cy="21673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6176870"/>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Hình nền Powerpoint đồ ăn ">
            <a:extLst>
              <a:ext uri="{FF2B5EF4-FFF2-40B4-BE49-F238E27FC236}">
                <a16:creationId xmlns="" xmlns:a16="http://schemas.microsoft.com/office/drawing/2014/main" id="{6EF68CC0-0AFA-4E62-BD2B-D19BF4D2AFB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A4E61F6A-4A51-480E-B3A7-B8E37E9FCC1C}"/>
              </a:ext>
            </a:extLst>
          </p:cNvPr>
          <p:cNvSpPr txBox="1"/>
          <p:nvPr/>
        </p:nvSpPr>
        <p:spPr>
          <a:xfrm>
            <a:off x="2766953" y="288342"/>
            <a:ext cx="8095048"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 name="Line 7">
            <a:extLst>
              <a:ext uri="{FF2B5EF4-FFF2-40B4-BE49-F238E27FC236}">
                <a16:creationId xmlns="" xmlns:a16="http://schemas.microsoft.com/office/drawing/2014/main" id="{72240B47-C5C5-49DA-8547-28457A99304A}"/>
              </a:ext>
            </a:extLst>
          </p:cNvPr>
          <p:cNvSpPr>
            <a:spLocks noChangeShapeType="1"/>
          </p:cNvSpPr>
          <p:nvPr/>
        </p:nvSpPr>
        <p:spPr bwMode="auto">
          <a:xfrm flipV="1">
            <a:off x="5324302" y="1110672"/>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99F61381-7507-467F-9F5E-21B771291506}"/>
              </a:ext>
            </a:extLst>
          </p:cNvPr>
          <p:cNvSpPr txBox="1"/>
          <p:nvPr/>
        </p:nvSpPr>
        <p:spPr>
          <a:xfrm>
            <a:off x="2994660" y="1284570"/>
            <a:ext cx="8968740" cy="923330"/>
          </a:xfrm>
          <a:prstGeom prst="rect">
            <a:avLst/>
          </a:prstGeom>
          <a:noFill/>
        </p:spPr>
        <p:txBody>
          <a:bodyPr wrap="square">
            <a:spAutoFit/>
          </a:bodyPr>
          <a:lstStyle/>
          <a:p>
            <a:pPr algn="just"/>
            <a:r>
              <a:rPr lang="vi-VN" sz="1800" b="1" i="1" dirty="0">
                <a:solidFill>
                  <a:srgbClr val="FF0066"/>
                </a:solidFill>
                <a:effectLst/>
              </a:rPr>
              <a:t>Năm là: </a:t>
            </a:r>
            <a:r>
              <a:rPr lang="vi-VN" sz="1800" b="0" i="0" dirty="0">
                <a:solidFill>
                  <a:srgbClr val="0033CC"/>
                </a:solidFill>
                <a:effectLst/>
              </a:rPr>
              <a:t>Hoàn thiện hệ thống thể chế liên quan đến sở hữu trí tuệ theo hướng khuyến khích đổi mới, sáng tạo, bảo đảm tính minh bạch và độ tin cậy, bảo vệ quyền sở hữu trí tuệ.</a:t>
            </a:r>
          </a:p>
        </p:txBody>
      </p:sp>
      <p:pic>
        <p:nvPicPr>
          <p:cNvPr id="6146" name="Picture 2" descr="Doanh nghiệp cần chủ động bảo vệ quyền sở hữu trí tuệ">
            <a:extLst>
              <a:ext uri="{FF2B5EF4-FFF2-40B4-BE49-F238E27FC236}">
                <a16:creationId xmlns="" xmlns:a16="http://schemas.microsoft.com/office/drawing/2014/main" id="{92159721-E245-420A-A414-56FEAFFB69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46828" y="2775544"/>
            <a:ext cx="4181183" cy="3794114"/>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Hoàn thiện khung pháp lý về Quyền tác giả, quyền liên quan và quyền sở hữu  trí tuệ trong môi trường số - Tạp chí Pháp Lý">
            <a:extLst>
              <a:ext uri="{FF2B5EF4-FFF2-40B4-BE49-F238E27FC236}">
                <a16:creationId xmlns="" xmlns:a16="http://schemas.microsoft.com/office/drawing/2014/main" id="{BFF45DEE-30A8-4F40-9C88-CB6C532FA8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60495" y="2280798"/>
            <a:ext cx="3522345" cy="230314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9817745"/>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2" descr="Hình nền Powerpoint đẹp 7 - Dạy học online">
            <a:extLst>
              <a:ext uri="{FF2B5EF4-FFF2-40B4-BE49-F238E27FC236}">
                <a16:creationId xmlns="" xmlns:a16="http://schemas.microsoft.com/office/drawing/2014/main" id="{84AEE3F3-08C9-4C2D-B8F6-B2821540CE5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8534"/>
            <a:ext cx="12192000" cy="6839466"/>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69B7ECF8-28F1-461A-8AF5-C8FE515ADC7D}"/>
              </a:ext>
            </a:extLst>
          </p:cNvPr>
          <p:cNvSpPr txBox="1"/>
          <p:nvPr/>
        </p:nvSpPr>
        <p:spPr>
          <a:xfrm>
            <a:off x="2492633" y="257862"/>
            <a:ext cx="8095048"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 name="Line 7">
            <a:extLst>
              <a:ext uri="{FF2B5EF4-FFF2-40B4-BE49-F238E27FC236}">
                <a16:creationId xmlns="" xmlns:a16="http://schemas.microsoft.com/office/drawing/2014/main" id="{094AD0E6-BC02-48C5-A33A-20DCAEE65893}"/>
              </a:ext>
            </a:extLst>
          </p:cNvPr>
          <p:cNvSpPr>
            <a:spLocks noChangeShapeType="1"/>
          </p:cNvSpPr>
          <p:nvPr/>
        </p:nvSpPr>
        <p:spPr bwMode="auto">
          <a:xfrm flipV="1">
            <a:off x="4821382" y="1110672"/>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65F9C969-0E7A-4599-A1CF-ADAD77668D79}"/>
              </a:ext>
            </a:extLst>
          </p:cNvPr>
          <p:cNvSpPr txBox="1"/>
          <p:nvPr/>
        </p:nvSpPr>
        <p:spPr>
          <a:xfrm>
            <a:off x="1972502" y="1403896"/>
            <a:ext cx="9853738" cy="646331"/>
          </a:xfrm>
          <a:prstGeom prst="rect">
            <a:avLst/>
          </a:prstGeom>
          <a:noFill/>
        </p:spPr>
        <p:txBody>
          <a:bodyPr wrap="square">
            <a:spAutoFit/>
          </a:bodyPr>
          <a:lstStyle/>
          <a:p>
            <a:pPr algn="ctr"/>
            <a:r>
              <a:rPr lang="vi-VN" sz="1800" b="1" i="1" dirty="0">
                <a:solidFill>
                  <a:srgbClr val="FF0066"/>
                </a:solidFill>
                <a:effectLst/>
              </a:rPr>
              <a:t>Sáu là:</a:t>
            </a:r>
            <a:r>
              <a:rPr lang="vi-VN" sz="1800" b="1" i="0" dirty="0">
                <a:solidFill>
                  <a:srgbClr val="FF0066"/>
                </a:solidFill>
                <a:effectLst/>
              </a:rPr>
              <a:t> </a:t>
            </a:r>
            <a:r>
              <a:rPr lang="vi-VN" sz="1800" b="0" i="0" dirty="0">
                <a:solidFill>
                  <a:srgbClr val="0033CC"/>
                </a:solidFill>
                <a:effectLst/>
              </a:rPr>
              <a:t>Hoàn thiện khung pháp luật về hợp đồng và giải quyết tranh chấp dân sự theo hướng thống nhất, đồng bộ. Phát triển hệ thống đăng ký các loại tài sản, nhất là bất động sản.</a:t>
            </a:r>
          </a:p>
        </p:txBody>
      </p:sp>
      <p:pic>
        <p:nvPicPr>
          <p:cNvPr id="7170" name="Picture 2" descr="Hoàn thiện pháp luật về hợp đồng và giải quyết tranh chấp hợp đồng | Xã hội">
            <a:extLst>
              <a:ext uri="{FF2B5EF4-FFF2-40B4-BE49-F238E27FC236}">
                <a16:creationId xmlns="" xmlns:a16="http://schemas.microsoft.com/office/drawing/2014/main" id="{06EAF01C-29F8-4026-97E1-5F25B8DA266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5760" y="2552699"/>
            <a:ext cx="4130040" cy="3802380"/>
          </a:xfrm>
          <a:prstGeom prst="rect">
            <a:avLst/>
          </a:prstGeom>
          <a:noFill/>
          <a:extLst>
            <a:ext uri="{909E8E84-426E-40DD-AFC4-6F175D3DCCD1}">
              <a14:hiddenFill xmlns:a14="http://schemas.microsoft.com/office/drawing/2010/main">
                <a:solidFill>
                  <a:srgbClr val="FFFFFF"/>
                </a:solidFill>
              </a14:hiddenFill>
            </a:ext>
          </a:extLst>
        </p:spPr>
      </p:pic>
      <p:pic>
        <p:nvPicPr>
          <p:cNvPr id="7172" name="Picture 4" descr="Sự hoàn thiện các quy định của pháp luật dân sự về hình thức của hợp">
            <a:extLst>
              <a:ext uri="{FF2B5EF4-FFF2-40B4-BE49-F238E27FC236}">
                <a16:creationId xmlns="" xmlns:a16="http://schemas.microsoft.com/office/drawing/2014/main" id="{54EFE2A9-6197-4891-B8E1-BCD71F26054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12920" y="2552700"/>
            <a:ext cx="3383281" cy="3802380"/>
          </a:xfrm>
          <a:prstGeom prst="rect">
            <a:avLst/>
          </a:prstGeom>
          <a:noFill/>
          <a:extLst>
            <a:ext uri="{909E8E84-426E-40DD-AFC4-6F175D3DCCD1}">
              <a14:hiddenFill xmlns:a14="http://schemas.microsoft.com/office/drawing/2010/main">
                <a:solidFill>
                  <a:srgbClr val="FFFFFF"/>
                </a:solidFill>
              </a14:hiddenFill>
            </a:ext>
          </a:extLst>
        </p:spPr>
      </p:pic>
      <p:pic>
        <p:nvPicPr>
          <p:cNvPr id="7174" name="Picture 6" descr="12 loại tài sản phải đăng ký quyền sở hữu">
            <a:extLst>
              <a:ext uri="{FF2B5EF4-FFF2-40B4-BE49-F238E27FC236}">
                <a16:creationId xmlns="" xmlns:a16="http://schemas.microsoft.com/office/drawing/2014/main" id="{C1A1E820-F4B4-45C2-9A14-E9FC89803B6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91475" y="2552700"/>
            <a:ext cx="3649980" cy="38023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63838805"/>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1001 các hình Background powerpoint đẹp nhất 2020">
            <a:extLst>
              <a:ext uri="{FF2B5EF4-FFF2-40B4-BE49-F238E27FC236}">
                <a16:creationId xmlns="" xmlns:a16="http://schemas.microsoft.com/office/drawing/2014/main" id="{BC4A1769-EFB2-4843-AC40-57E2538736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3813"/>
            <a:ext cx="12192000" cy="681037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8A94BCCC-D59E-4741-8B3C-9BFBCB1CBA62}"/>
              </a:ext>
            </a:extLst>
          </p:cNvPr>
          <p:cNvSpPr txBox="1"/>
          <p:nvPr/>
        </p:nvSpPr>
        <p:spPr>
          <a:xfrm>
            <a:off x="1184876" y="186605"/>
            <a:ext cx="8095048"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 name="Line 7">
            <a:extLst>
              <a:ext uri="{FF2B5EF4-FFF2-40B4-BE49-F238E27FC236}">
                <a16:creationId xmlns="" xmlns:a16="http://schemas.microsoft.com/office/drawing/2014/main" id="{235352C6-9AF2-47C9-8FA3-F85019613359}"/>
              </a:ext>
            </a:extLst>
          </p:cNvPr>
          <p:cNvSpPr>
            <a:spLocks noChangeShapeType="1"/>
          </p:cNvSpPr>
          <p:nvPr/>
        </p:nvSpPr>
        <p:spPr bwMode="auto">
          <a:xfrm flipV="1">
            <a:off x="3563052" y="936715"/>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1" name="TextBox 10">
            <a:extLst>
              <a:ext uri="{FF2B5EF4-FFF2-40B4-BE49-F238E27FC236}">
                <a16:creationId xmlns="" xmlns:a16="http://schemas.microsoft.com/office/drawing/2014/main" id="{80223584-1F6D-411D-B13E-164FB2727A7E}"/>
              </a:ext>
            </a:extLst>
          </p:cNvPr>
          <p:cNvSpPr txBox="1"/>
          <p:nvPr/>
        </p:nvSpPr>
        <p:spPr>
          <a:xfrm>
            <a:off x="1706880" y="1057283"/>
            <a:ext cx="8915400" cy="707886"/>
          </a:xfrm>
          <a:prstGeom prst="rect">
            <a:avLst/>
          </a:prstGeom>
          <a:noFill/>
        </p:spPr>
        <p:txBody>
          <a:bodyPr wrap="square">
            <a:spAutoFit/>
          </a:bodyPr>
          <a:lstStyle/>
          <a:p>
            <a:pPr algn="ctr"/>
            <a:r>
              <a:rPr lang="vi-VN" sz="2000" b="1" i="1" dirty="0">
                <a:solidFill>
                  <a:srgbClr val="FF0066"/>
                </a:solidFill>
                <a:effectLst/>
              </a:rPr>
              <a:t>Bảy là:</a:t>
            </a:r>
            <a:r>
              <a:rPr lang="vi-VN" sz="2000" b="1" i="0" dirty="0">
                <a:solidFill>
                  <a:srgbClr val="FF0066"/>
                </a:solidFill>
                <a:effectLst/>
              </a:rPr>
              <a:t> </a:t>
            </a:r>
            <a:r>
              <a:rPr lang="vi-VN" sz="2000" b="0" i="0" dirty="0">
                <a:solidFill>
                  <a:srgbClr val="0033CC"/>
                </a:solidFill>
                <a:effectLst/>
              </a:rPr>
              <a:t>Hoàn thiện </a:t>
            </a:r>
            <a:r>
              <a:rPr lang="vi-VN" sz="2000" b="0" i="0" dirty="0" smtClean="0">
                <a:solidFill>
                  <a:srgbClr val="0033CC"/>
                </a:solidFill>
                <a:effectLst/>
              </a:rPr>
              <a:t>th</a:t>
            </a:r>
            <a:r>
              <a:rPr lang="en-US" sz="2000" dirty="0" smtClean="0">
                <a:solidFill>
                  <a:srgbClr val="0033CC"/>
                </a:solidFill>
              </a:rPr>
              <a:t>ể</a:t>
            </a:r>
            <a:r>
              <a:rPr lang="vi-VN" sz="2000" b="0" i="0" dirty="0" smtClean="0">
                <a:solidFill>
                  <a:srgbClr val="0033CC"/>
                </a:solidFill>
                <a:effectLst/>
              </a:rPr>
              <a:t> </a:t>
            </a:r>
            <a:r>
              <a:rPr lang="vi-VN" sz="2000" b="0" i="0" dirty="0">
                <a:solidFill>
                  <a:srgbClr val="0033CC"/>
                </a:solidFill>
                <a:effectLst/>
              </a:rPr>
              <a:t>chế cho sự phát triển các thành phần kinh tế, các loại hình doanh nghiệp. </a:t>
            </a:r>
          </a:p>
        </p:txBody>
      </p:sp>
      <p:pic>
        <p:nvPicPr>
          <p:cNvPr id="8194" name="Picture 2" descr="Kinh tế nhiều thành phần trong nền kinh tế quá độ lên chủ nghĩa xã hội ở  nước ta">
            <a:extLst>
              <a:ext uri="{FF2B5EF4-FFF2-40B4-BE49-F238E27FC236}">
                <a16:creationId xmlns="" xmlns:a16="http://schemas.microsoft.com/office/drawing/2014/main" id="{C2CA9A4A-1EFF-474E-8D90-2FB89530B2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1820" y="1885736"/>
            <a:ext cx="7368540" cy="45455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0081397"/>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Freeform: Shape 22" title="star icon">
            <a:extLst>
              <a:ext uri="{FF2B5EF4-FFF2-40B4-BE49-F238E27FC236}">
                <a16:creationId xmlns="" xmlns:a16="http://schemas.microsoft.com/office/drawing/2014/main" id="{406BAEC9-2733-3E4F-B489-225B992D3EFD}"/>
              </a:ext>
            </a:extLst>
          </p:cNvPr>
          <p:cNvSpPr>
            <a:spLocks/>
          </p:cNvSpPr>
          <p:nvPr/>
        </p:nvSpPr>
        <p:spPr bwMode="auto">
          <a:xfrm>
            <a:off x="4956957" y="4194203"/>
            <a:ext cx="620712" cy="590550"/>
          </a:xfrm>
          <a:custGeom>
            <a:avLst/>
            <a:gdLst>
              <a:gd name="T0" fmla="*/ 614357 w 619892"/>
              <a:gd name="T1" fmla="*/ 226925 h 590373"/>
              <a:gd name="T2" fmla="*/ 381898 w 619892"/>
              <a:gd name="T3" fmla="*/ 226925 h 590373"/>
              <a:gd name="T4" fmla="*/ 311053 w 619892"/>
              <a:gd name="T5" fmla="*/ 5535 h 590373"/>
              <a:gd name="T6" fmla="*/ 237994 w 619892"/>
              <a:gd name="T7" fmla="*/ 226187 h 590373"/>
              <a:gd name="T8" fmla="*/ 5535 w 619892"/>
              <a:gd name="T9" fmla="*/ 225449 h 590373"/>
              <a:gd name="T10" fmla="*/ 7749 w 619892"/>
              <a:gd name="T11" fmla="*/ 226925 h 590373"/>
              <a:gd name="T12" fmla="*/ 5535 w 619892"/>
              <a:gd name="T13" fmla="*/ 226925 h 590373"/>
              <a:gd name="T14" fmla="*/ 193716 w 619892"/>
              <a:gd name="T15" fmla="*/ 363449 h 590373"/>
              <a:gd name="T16" fmla="*/ 122134 w 619892"/>
              <a:gd name="T17" fmla="*/ 584839 h 590373"/>
              <a:gd name="T18" fmla="*/ 310315 w 619892"/>
              <a:gd name="T19" fmla="*/ 448315 h 590373"/>
              <a:gd name="T20" fmla="*/ 497020 w 619892"/>
              <a:gd name="T21" fmla="*/ 585576 h 590373"/>
              <a:gd name="T22" fmla="*/ 426176 w 619892"/>
              <a:gd name="T23" fmla="*/ 364186 h 590373"/>
              <a:gd name="T24" fmla="*/ 614357 w 619892"/>
              <a:gd name="T25" fmla="*/ 226925 h 590373"/>
              <a:gd name="T26" fmla="*/ 433555 w 619892"/>
              <a:gd name="T27" fmla="*/ 498496 h 590373"/>
              <a:gd name="T28" fmla="*/ 309577 w 619892"/>
              <a:gd name="T29" fmla="*/ 407727 h 590373"/>
              <a:gd name="T30" fmla="*/ 184861 w 619892"/>
              <a:gd name="T31" fmla="*/ 498496 h 590373"/>
              <a:gd name="T32" fmla="*/ 232829 w 619892"/>
              <a:gd name="T33" fmla="*/ 351641 h 590373"/>
              <a:gd name="T34" fmla="*/ 108112 w 619892"/>
              <a:gd name="T35" fmla="*/ 260871 h 590373"/>
              <a:gd name="T36" fmla="*/ 109588 w 619892"/>
              <a:gd name="T37" fmla="*/ 260871 h 590373"/>
              <a:gd name="T38" fmla="*/ 107375 w 619892"/>
              <a:gd name="T39" fmla="*/ 259395 h 590373"/>
              <a:gd name="T40" fmla="*/ 261609 w 619892"/>
              <a:gd name="T41" fmla="*/ 260133 h 590373"/>
              <a:gd name="T42" fmla="*/ 310315 w 619892"/>
              <a:gd name="T43" fmla="*/ 113278 h 590373"/>
              <a:gd name="T44" fmla="*/ 357545 w 619892"/>
              <a:gd name="T45" fmla="*/ 260871 h 590373"/>
              <a:gd name="T46" fmla="*/ 512518 w 619892"/>
              <a:gd name="T47" fmla="*/ 260871 h 590373"/>
              <a:gd name="T48" fmla="*/ 387063 w 619892"/>
              <a:gd name="T49" fmla="*/ 352379 h 590373"/>
              <a:gd name="T50" fmla="*/ 433555 w 619892"/>
              <a:gd name="T51" fmla="*/ 498496 h 59037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19892" h="590373">
                <a:moveTo>
                  <a:pt x="614357" y="226925"/>
                </a:moveTo>
                <a:lnTo>
                  <a:pt x="381898" y="226925"/>
                </a:lnTo>
                <a:lnTo>
                  <a:pt x="311053" y="5535"/>
                </a:lnTo>
                <a:lnTo>
                  <a:pt x="237994" y="226187"/>
                </a:lnTo>
                <a:lnTo>
                  <a:pt x="5535" y="225449"/>
                </a:lnTo>
                <a:lnTo>
                  <a:pt x="7749" y="226925"/>
                </a:lnTo>
                <a:lnTo>
                  <a:pt x="5535" y="226925"/>
                </a:lnTo>
                <a:lnTo>
                  <a:pt x="193716" y="363449"/>
                </a:lnTo>
                <a:lnTo>
                  <a:pt x="122134" y="584839"/>
                </a:lnTo>
                <a:lnTo>
                  <a:pt x="310315" y="448315"/>
                </a:lnTo>
                <a:lnTo>
                  <a:pt x="497020" y="585576"/>
                </a:lnTo>
                <a:lnTo>
                  <a:pt x="426176" y="364186"/>
                </a:lnTo>
                <a:lnTo>
                  <a:pt x="614357" y="226925"/>
                </a:lnTo>
                <a:close/>
                <a:moveTo>
                  <a:pt x="433555" y="498496"/>
                </a:moveTo>
                <a:lnTo>
                  <a:pt x="309577" y="407727"/>
                </a:lnTo>
                <a:lnTo>
                  <a:pt x="184861" y="498496"/>
                </a:lnTo>
                <a:lnTo>
                  <a:pt x="232829" y="351641"/>
                </a:lnTo>
                <a:lnTo>
                  <a:pt x="108112" y="260871"/>
                </a:lnTo>
                <a:lnTo>
                  <a:pt x="109588" y="260871"/>
                </a:lnTo>
                <a:lnTo>
                  <a:pt x="107375" y="259395"/>
                </a:lnTo>
                <a:lnTo>
                  <a:pt x="261609" y="260133"/>
                </a:lnTo>
                <a:lnTo>
                  <a:pt x="310315" y="113278"/>
                </a:lnTo>
                <a:lnTo>
                  <a:pt x="357545" y="260871"/>
                </a:lnTo>
                <a:lnTo>
                  <a:pt x="512518" y="260871"/>
                </a:lnTo>
                <a:lnTo>
                  <a:pt x="387063" y="352379"/>
                </a:lnTo>
                <a:lnTo>
                  <a:pt x="433555" y="498496"/>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23" name="Freeform: Shape 27" title="envelope icon">
            <a:extLst>
              <a:ext uri="{FF2B5EF4-FFF2-40B4-BE49-F238E27FC236}">
                <a16:creationId xmlns="" xmlns:a16="http://schemas.microsoft.com/office/drawing/2014/main" id="{63BC025D-2A66-144E-95C9-57514BF7DF56}"/>
              </a:ext>
            </a:extLst>
          </p:cNvPr>
          <p:cNvSpPr>
            <a:spLocks/>
          </p:cNvSpPr>
          <p:nvPr/>
        </p:nvSpPr>
        <p:spPr bwMode="auto">
          <a:xfrm>
            <a:off x="5468144" y="2808666"/>
            <a:ext cx="538162" cy="392113"/>
          </a:xfrm>
          <a:custGeom>
            <a:avLst/>
            <a:gdLst>
              <a:gd name="T0" fmla="*/ 4287 w 538715"/>
              <a:gd name="T1" fmla="*/ 391719 h 391122"/>
              <a:gd name="T2" fmla="*/ 4287 w 538715"/>
              <a:gd name="T3" fmla="*/ 4287 h 391122"/>
              <a:gd name="T4" fmla="*/ 540052 w 538715"/>
              <a:gd name="T5" fmla="*/ 4287 h 391122"/>
              <a:gd name="T6" fmla="*/ 540052 w 538715"/>
              <a:gd name="T7" fmla="*/ 391719 h 391122"/>
              <a:gd name="T8" fmla="*/ 4287 w 538715"/>
              <a:gd name="T9" fmla="*/ 391719 h 391122"/>
              <a:gd name="T10" fmla="*/ 482490 w 538715"/>
              <a:gd name="T11" fmla="*/ 357773 h 391122"/>
              <a:gd name="T12" fmla="*/ 353346 w 538715"/>
              <a:gd name="T13" fmla="*/ 232319 h 391122"/>
              <a:gd name="T14" fmla="*/ 377699 w 538715"/>
              <a:gd name="T15" fmla="*/ 208704 h 391122"/>
              <a:gd name="T16" fmla="*/ 506843 w 538715"/>
              <a:gd name="T17" fmla="*/ 334158 h 391122"/>
              <a:gd name="T18" fmla="*/ 506843 w 538715"/>
              <a:gd name="T19" fmla="*/ 53731 h 391122"/>
              <a:gd name="T20" fmla="*/ 283239 w 538715"/>
              <a:gd name="T21" fmla="*/ 224939 h 391122"/>
              <a:gd name="T22" fmla="*/ 272908 w 538715"/>
              <a:gd name="T23" fmla="*/ 228629 h 391122"/>
              <a:gd name="T24" fmla="*/ 262575 w 538715"/>
              <a:gd name="T25" fmla="*/ 224939 h 391122"/>
              <a:gd name="T26" fmla="*/ 38233 w 538715"/>
              <a:gd name="T27" fmla="*/ 54468 h 391122"/>
              <a:gd name="T28" fmla="*/ 38233 w 538715"/>
              <a:gd name="T29" fmla="*/ 334896 h 391122"/>
              <a:gd name="T30" fmla="*/ 167377 w 538715"/>
              <a:gd name="T31" fmla="*/ 209441 h 391122"/>
              <a:gd name="T32" fmla="*/ 191730 w 538715"/>
              <a:gd name="T33" fmla="*/ 233056 h 391122"/>
              <a:gd name="T34" fmla="*/ 62586 w 538715"/>
              <a:gd name="T35" fmla="*/ 358511 h 391122"/>
              <a:gd name="T36" fmla="*/ 482490 w 538715"/>
              <a:gd name="T37" fmla="*/ 357773 h 391122"/>
              <a:gd name="T38" fmla="*/ 482490 w 538715"/>
              <a:gd name="T39" fmla="*/ 357773 h 391122"/>
              <a:gd name="T40" fmla="*/ 272170 w 538715"/>
              <a:gd name="T41" fmla="*/ 190992 h 391122"/>
              <a:gd name="T42" fmla="*/ 473635 w 538715"/>
              <a:gd name="T43" fmla="*/ 36758 h 391122"/>
              <a:gd name="T44" fmla="*/ 69966 w 538715"/>
              <a:gd name="T45" fmla="*/ 36758 h 391122"/>
              <a:gd name="T46" fmla="*/ 272170 w 538715"/>
              <a:gd name="T47" fmla="*/ 190992 h 3911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8715" h="391122">
                <a:moveTo>
                  <a:pt x="4287" y="391719"/>
                </a:moveTo>
                <a:lnTo>
                  <a:pt x="4287" y="4287"/>
                </a:lnTo>
                <a:lnTo>
                  <a:pt x="540051" y="4287"/>
                </a:lnTo>
                <a:lnTo>
                  <a:pt x="540051" y="391719"/>
                </a:lnTo>
                <a:lnTo>
                  <a:pt x="4287" y="391719"/>
                </a:lnTo>
                <a:close/>
                <a:moveTo>
                  <a:pt x="482489" y="357773"/>
                </a:moveTo>
                <a:lnTo>
                  <a:pt x="353345" y="232319"/>
                </a:lnTo>
                <a:lnTo>
                  <a:pt x="377698" y="208704"/>
                </a:lnTo>
                <a:lnTo>
                  <a:pt x="506842" y="334158"/>
                </a:lnTo>
                <a:lnTo>
                  <a:pt x="506842" y="53731"/>
                </a:lnTo>
                <a:lnTo>
                  <a:pt x="283238" y="224939"/>
                </a:lnTo>
                <a:cubicBezTo>
                  <a:pt x="280286" y="227153"/>
                  <a:pt x="276597" y="228629"/>
                  <a:pt x="272907" y="228629"/>
                </a:cubicBezTo>
                <a:cubicBezTo>
                  <a:pt x="269217" y="228629"/>
                  <a:pt x="265527" y="227153"/>
                  <a:pt x="262575" y="224939"/>
                </a:cubicBezTo>
                <a:lnTo>
                  <a:pt x="38233" y="54468"/>
                </a:lnTo>
                <a:lnTo>
                  <a:pt x="38233" y="334896"/>
                </a:lnTo>
                <a:lnTo>
                  <a:pt x="167377" y="209441"/>
                </a:lnTo>
                <a:lnTo>
                  <a:pt x="191730" y="233056"/>
                </a:lnTo>
                <a:lnTo>
                  <a:pt x="62586" y="358511"/>
                </a:lnTo>
                <a:lnTo>
                  <a:pt x="482489" y="357773"/>
                </a:lnTo>
                <a:close/>
                <a:moveTo>
                  <a:pt x="272169" y="190992"/>
                </a:moveTo>
                <a:lnTo>
                  <a:pt x="473634" y="36758"/>
                </a:lnTo>
                <a:lnTo>
                  <a:pt x="69966" y="36758"/>
                </a:lnTo>
                <a:lnTo>
                  <a:pt x="272169" y="190992"/>
                </a:lnTo>
                <a:close/>
              </a:path>
            </a:pathLst>
          </a:custGeom>
          <a:solidFill>
            <a:srgbClr val="000000"/>
          </a:solidFill>
          <a:ln>
            <a:noFill/>
          </a:ln>
          <a:extLst>
            <a:ext uri="{91240B29-F687-4F45-9708-019B960494DF}">
              <a14:hiddenLine xmlns:a14="http://schemas.microsoft.com/office/drawing/2010/main" w="7377"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nvGrpSpPr>
          <p:cNvPr id="117" name="Group 60" title="man icon">
            <a:extLst>
              <a:ext uri="{FF2B5EF4-FFF2-40B4-BE49-F238E27FC236}">
                <a16:creationId xmlns="" xmlns:a16="http://schemas.microsoft.com/office/drawing/2014/main" id="{E8879A3D-78E1-FA44-9275-D338E2F33C20}"/>
              </a:ext>
            </a:extLst>
          </p:cNvPr>
          <p:cNvGrpSpPr>
            <a:grpSpLocks/>
          </p:cNvGrpSpPr>
          <p:nvPr/>
        </p:nvGrpSpPr>
        <p:grpSpPr bwMode="auto">
          <a:xfrm>
            <a:off x="6384057" y="1461212"/>
            <a:ext cx="465137" cy="463550"/>
            <a:chOff x="3087207" y="2512379"/>
            <a:chExt cx="464919" cy="464919"/>
          </a:xfrm>
        </p:grpSpPr>
        <p:sp>
          <p:nvSpPr>
            <p:cNvPr id="118" name="Freeform: Shape 13">
              <a:extLst>
                <a:ext uri="{FF2B5EF4-FFF2-40B4-BE49-F238E27FC236}">
                  <a16:creationId xmlns="" xmlns:a16="http://schemas.microsoft.com/office/drawing/2014/main" id="{5D9D9D6D-F88B-9C44-8745-F3618906C62E}"/>
                </a:ext>
                <a:ext uri="{C183D7F6-B498-43B3-948B-1728B52AA6E4}">
                  <adec:decorative xmlns="" xmlns:adec="http://schemas.microsoft.com/office/drawing/2017/decorative" val="1"/>
                </a:ext>
              </a:extLst>
            </p:cNvPr>
            <p:cNvSpPr>
              <a:spLocks/>
            </p:cNvSpPr>
            <p:nvPr/>
          </p:nvSpPr>
          <p:spPr bwMode="auto">
            <a:xfrm>
              <a:off x="3087207" y="2512379"/>
              <a:ext cx="464919" cy="464919"/>
            </a:xfrm>
            <a:custGeom>
              <a:avLst/>
              <a:gdLst>
                <a:gd name="T0" fmla="*/ 463074 w 464919"/>
                <a:gd name="T1" fmla="*/ 463074 h 464919"/>
                <a:gd name="T2" fmla="*/ 5535 w 464919"/>
                <a:gd name="T3" fmla="*/ 463074 h 464919"/>
                <a:gd name="T4" fmla="*/ 5535 w 464919"/>
                <a:gd name="T5" fmla="*/ 5535 h 464919"/>
                <a:gd name="T6" fmla="*/ 463074 w 464919"/>
                <a:gd name="T7" fmla="*/ 5535 h 464919"/>
                <a:gd name="T8" fmla="*/ 463074 w 464919"/>
                <a:gd name="T9" fmla="*/ 463074 h 464919"/>
                <a:gd name="T10" fmla="*/ 49813 w 464919"/>
                <a:gd name="T11" fmla="*/ 420272 h 464919"/>
                <a:gd name="T12" fmla="*/ 418058 w 464919"/>
                <a:gd name="T13" fmla="*/ 420272 h 464919"/>
                <a:gd name="T14" fmla="*/ 418058 w 464919"/>
                <a:gd name="T15" fmla="*/ 48337 h 464919"/>
                <a:gd name="T16" fmla="*/ 49813 w 464919"/>
                <a:gd name="T17" fmla="*/ 48337 h 464919"/>
                <a:gd name="T18" fmla="*/ 49813 w 464919"/>
                <a:gd name="T19" fmla="*/ 420272 h 4649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64919" h="464919">
                  <a:moveTo>
                    <a:pt x="463074" y="463074"/>
                  </a:moveTo>
                  <a:lnTo>
                    <a:pt x="5535" y="463074"/>
                  </a:lnTo>
                  <a:lnTo>
                    <a:pt x="5535" y="5535"/>
                  </a:lnTo>
                  <a:lnTo>
                    <a:pt x="463074" y="5535"/>
                  </a:lnTo>
                  <a:lnTo>
                    <a:pt x="463074" y="463074"/>
                  </a:lnTo>
                  <a:close/>
                  <a:moveTo>
                    <a:pt x="49813" y="420272"/>
                  </a:moveTo>
                  <a:lnTo>
                    <a:pt x="418058" y="420272"/>
                  </a:lnTo>
                  <a:lnTo>
                    <a:pt x="418058" y="48337"/>
                  </a:lnTo>
                  <a:lnTo>
                    <a:pt x="49813" y="48337"/>
                  </a:lnTo>
                  <a:lnTo>
                    <a:pt x="49813" y="420272"/>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19" name="Freeform: Shape 14">
              <a:extLst>
                <a:ext uri="{FF2B5EF4-FFF2-40B4-BE49-F238E27FC236}">
                  <a16:creationId xmlns="" xmlns:a16="http://schemas.microsoft.com/office/drawing/2014/main" id="{D1FDCEB8-5229-4E4F-A423-CE5A3A57422F}"/>
                </a:ext>
                <a:ext uri="{C183D7F6-B498-43B3-948B-1728B52AA6E4}">
                  <adec:decorative xmlns="" xmlns:adec="http://schemas.microsoft.com/office/drawing/2017/decorative" val="1"/>
                </a:ext>
              </a:extLst>
            </p:cNvPr>
            <p:cNvSpPr>
              <a:spLocks/>
            </p:cNvSpPr>
            <p:nvPr/>
          </p:nvSpPr>
          <p:spPr bwMode="auto">
            <a:xfrm>
              <a:off x="3212518" y="2593556"/>
              <a:ext cx="214010" cy="302566"/>
            </a:xfrm>
            <a:custGeom>
              <a:avLst/>
              <a:gdLst/>
              <a:ahLst/>
              <a:cxnLst/>
              <a:rect l="0" t="0" r="r" b="b"/>
              <a:pathLst>
                <a:path w="214010" h="302566">
                  <a:moveTo>
                    <a:pt x="107517" y="5535"/>
                  </a:moveTo>
                  <a:cubicBezTo>
                    <a:pt x="103827" y="5535"/>
                    <a:pt x="99400" y="5535"/>
                    <a:pt x="95710" y="6273"/>
                  </a:cubicBezTo>
                  <a:cubicBezTo>
                    <a:pt x="94972" y="6273"/>
                    <a:pt x="94972" y="6273"/>
                    <a:pt x="94234" y="6273"/>
                  </a:cubicBezTo>
                  <a:cubicBezTo>
                    <a:pt x="90544" y="6273"/>
                    <a:pt x="87592" y="7011"/>
                    <a:pt x="84640" y="7749"/>
                  </a:cubicBezTo>
                  <a:cubicBezTo>
                    <a:pt x="80950" y="8487"/>
                    <a:pt x="77999" y="9225"/>
                    <a:pt x="74309" y="9963"/>
                  </a:cubicBezTo>
                  <a:cubicBezTo>
                    <a:pt x="74309" y="9963"/>
                    <a:pt x="74309" y="9963"/>
                    <a:pt x="73571" y="9963"/>
                  </a:cubicBezTo>
                  <a:cubicBezTo>
                    <a:pt x="66929" y="11439"/>
                    <a:pt x="60287" y="13652"/>
                    <a:pt x="54384" y="16604"/>
                  </a:cubicBezTo>
                  <a:cubicBezTo>
                    <a:pt x="48480" y="19556"/>
                    <a:pt x="43314" y="23246"/>
                    <a:pt x="38148" y="26936"/>
                  </a:cubicBezTo>
                  <a:cubicBezTo>
                    <a:pt x="35934" y="29150"/>
                    <a:pt x="33721" y="30626"/>
                    <a:pt x="31507" y="32839"/>
                  </a:cubicBezTo>
                  <a:cubicBezTo>
                    <a:pt x="22651" y="41695"/>
                    <a:pt x="16747" y="52027"/>
                    <a:pt x="12319" y="64572"/>
                  </a:cubicBezTo>
                  <a:cubicBezTo>
                    <a:pt x="11582" y="67524"/>
                    <a:pt x="10106" y="70476"/>
                    <a:pt x="9368" y="74166"/>
                  </a:cubicBezTo>
                  <a:cubicBezTo>
                    <a:pt x="8630" y="77117"/>
                    <a:pt x="7892" y="80069"/>
                    <a:pt x="7892" y="83021"/>
                  </a:cubicBezTo>
                  <a:cubicBezTo>
                    <a:pt x="7892" y="85235"/>
                    <a:pt x="7154" y="86711"/>
                    <a:pt x="7154" y="88925"/>
                  </a:cubicBezTo>
                  <a:cubicBezTo>
                    <a:pt x="7154" y="90401"/>
                    <a:pt x="6416" y="91877"/>
                    <a:pt x="6416" y="94091"/>
                  </a:cubicBezTo>
                  <a:cubicBezTo>
                    <a:pt x="6416" y="97781"/>
                    <a:pt x="5678" y="101470"/>
                    <a:pt x="5678" y="105898"/>
                  </a:cubicBezTo>
                  <a:cubicBezTo>
                    <a:pt x="5678" y="108850"/>
                    <a:pt x="6416" y="113278"/>
                    <a:pt x="7154" y="117706"/>
                  </a:cubicBezTo>
                  <a:cubicBezTo>
                    <a:pt x="7892" y="122134"/>
                    <a:pt x="8630" y="128037"/>
                    <a:pt x="10106" y="133203"/>
                  </a:cubicBezTo>
                  <a:cubicBezTo>
                    <a:pt x="10844" y="137631"/>
                    <a:pt x="12319" y="142797"/>
                    <a:pt x="13057" y="146486"/>
                  </a:cubicBezTo>
                  <a:cubicBezTo>
                    <a:pt x="13057" y="147224"/>
                    <a:pt x="13057" y="147224"/>
                    <a:pt x="13795" y="147962"/>
                  </a:cubicBezTo>
                  <a:cubicBezTo>
                    <a:pt x="14533" y="150914"/>
                    <a:pt x="15271" y="153866"/>
                    <a:pt x="16009" y="156080"/>
                  </a:cubicBezTo>
                  <a:cubicBezTo>
                    <a:pt x="13795" y="157556"/>
                    <a:pt x="12319" y="159032"/>
                    <a:pt x="10106" y="161246"/>
                  </a:cubicBezTo>
                  <a:cubicBezTo>
                    <a:pt x="7154" y="165674"/>
                    <a:pt x="4940" y="172315"/>
                    <a:pt x="5678" y="180433"/>
                  </a:cubicBezTo>
                  <a:cubicBezTo>
                    <a:pt x="8630" y="203310"/>
                    <a:pt x="22651" y="211427"/>
                    <a:pt x="27817" y="213641"/>
                  </a:cubicBezTo>
                  <a:cubicBezTo>
                    <a:pt x="29293" y="224711"/>
                    <a:pt x="35196" y="237256"/>
                    <a:pt x="44052" y="251278"/>
                  </a:cubicBezTo>
                  <a:cubicBezTo>
                    <a:pt x="53646" y="266037"/>
                    <a:pt x="66929" y="280058"/>
                    <a:pt x="83902" y="287438"/>
                  </a:cubicBezTo>
                  <a:lnTo>
                    <a:pt x="84640" y="288176"/>
                  </a:lnTo>
                  <a:cubicBezTo>
                    <a:pt x="90544" y="295556"/>
                    <a:pt x="98662" y="299983"/>
                    <a:pt x="108993" y="299983"/>
                  </a:cubicBezTo>
                  <a:cubicBezTo>
                    <a:pt x="118587" y="299983"/>
                    <a:pt x="127442" y="294818"/>
                    <a:pt x="133346" y="288176"/>
                  </a:cubicBezTo>
                  <a:lnTo>
                    <a:pt x="134084" y="287438"/>
                  </a:lnTo>
                  <a:cubicBezTo>
                    <a:pt x="150319" y="279320"/>
                    <a:pt x="163603" y="265299"/>
                    <a:pt x="173196" y="251278"/>
                  </a:cubicBezTo>
                  <a:cubicBezTo>
                    <a:pt x="182052" y="237994"/>
                    <a:pt x="187956" y="224711"/>
                    <a:pt x="189431" y="213641"/>
                  </a:cubicBezTo>
                  <a:cubicBezTo>
                    <a:pt x="193859" y="211427"/>
                    <a:pt x="208619" y="203310"/>
                    <a:pt x="211570" y="180433"/>
                  </a:cubicBezTo>
                  <a:cubicBezTo>
                    <a:pt x="212308" y="172315"/>
                    <a:pt x="210095" y="165674"/>
                    <a:pt x="207143" y="161246"/>
                  </a:cubicBezTo>
                  <a:cubicBezTo>
                    <a:pt x="204929" y="158294"/>
                    <a:pt x="203453" y="157556"/>
                    <a:pt x="201239" y="156080"/>
                  </a:cubicBezTo>
                  <a:cubicBezTo>
                    <a:pt x="201977" y="152390"/>
                    <a:pt x="203453" y="148700"/>
                    <a:pt x="204929" y="145010"/>
                  </a:cubicBezTo>
                  <a:lnTo>
                    <a:pt x="204929" y="144273"/>
                  </a:lnTo>
                  <a:cubicBezTo>
                    <a:pt x="204929" y="143535"/>
                    <a:pt x="204929" y="143535"/>
                    <a:pt x="205667" y="142797"/>
                  </a:cubicBezTo>
                  <a:cubicBezTo>
                    <a:pt x="207143" y="138369"/>
                    <a:pt x="207881" y="133941"/>
                    <a:pt x="208619" y="129513"/>
                  </a:cubicBezTo>
                  <a:cubicBezTo>
                    <a:pt x="209357" y="124347"/>
                    <a:pt x="210833" y="119182"/>
                    <a:pt x="210833" y="114754"/>
                  </a:cubicBezTo>
                  <a:cubicBezTo>
                    <a:pt x="210833" y="113278"/>
                    <a:pt x="210833" y="111802"/>
                    <a:pt x="211570" y="110326"/>
                  </a:cubicBezTo>
                  <a:cubicBezTo>
                    <a:pt x="211570" y="108112"/>
                    <a:pt x="212308" y="105160"/>
                    <a:pt x="212308" y="102946"/>
                  </a:cubicBezTo>
                  <a:cubicBezTo>
                    <a:pt x="212308" y="100732"/>
                    <a:pt x="212308" y="97781"/>
                    <a:pt x="212308" y="95567"/>
                  </a:cubicBezTo>
                  <a:cubicBezTo>
                    <a:pt x="212308" y="94091"/>
                    <a:pt x="212308" y="91877"/>
                    <a:pt x="212308" y="89663"/>
                  </a:cubicBezTo>
                  <a:lnTo>
                    <a:pt x="212308" y="88925"/>
                  </a:lnTo>
                  <a:cubicBezTo>
                    <a:pt x="212308" y="87449"/>
                    <a:pt x="211570" y="85973"/>
                    <a:pt x="211570" y="83759"/>
                  </a:cubicBezTo>
                  <a:cubicBezTo>
                    <a:pt x="211570" y="83021"/>
                    <a:pt x="211570" y="81545"/>
                    <a:pt x="210833" y="80807"/>
                  </a:cubicBezTo>
                  <a:cubicBezTo>
                    <a:pt x="210833" y="80069"/>
                    <a:pt x="210833" y="78593"/>
                    <a:pt x="210095" y="77856"/>
                  </a:cubicBezTo>
                  <a:cubicBezTo>
                    <a:pt x="210095" y="77117"/>
                    <a:pt x="210095" y="76380"/>
                    <a:pt x="209357" y="75642"/>
                  </a:cubicBezTo>
                  <a:cubicBezTo>
                    <a:pt x="209357" y="74904"/>
                    <a:pt x="208619" y="73428"/>
                    <a:pt x="208619" y="72690"/>
                  </a:cubicBezTo>
                  <a:cubicBezTo>
                    <a:pt x="208619" y="71952"/>
                    <a:pt x="207881" y="71214"/>
                    <a:pt x="207881" y="70476"/>
                  </a:cubicBezTo>
                  <a:cubicBezTo>
                    <a:pt x="207881" y="69000"/>
                    <a:pt x="207143" y="68262"/>
                    <a:pt x="207143" y="66786"/>
                  </a:cubicBezTo>
                  <a:cubicBezTo>
                    <a:pt x="207143" y="66048"/>
                    <a:pt x="207143" y="65310"/>
                    <a:pt x="206405" y="65310"/>
                  </a:cubicBezTo>
                  <a:cubicBezTo>
                    <a:pt x="205667" y="64572"/>
                    <a:pt x="205667" y="63096"/>
                    <a:pt x="204929" y="62358"/>
                  </a:cubicBezTo>
                  <a:cubicBezTo>
                    <a:pt x="204191" y="60882"/>
                    <a:pt x="203453" y="58668"/>
                    <a:pt x="202715" y="57192"/>
                  </a:cubicBezTo>
                  <a:cubicBezTo>
                    <a:pt x="202715" y="56454"/>
                    <a:pt x="201977" y="55717"/>
                    <a:pt x="201977" y="54978"/>
                  </a:cubicBezTo>
                  <a:cubicBezTo>
                    <a:pt x="201239" y="54241"/>
                    <a:pt x="200501" y="53503"/>
                    <a:pt x="200501" y="52027"/>
                  </a:cubicBezTo>
                  <a:cubicBezTo>
                    <a:pt x="199763" y="51289"/>
                    <a:pt x="199763" y="50551"/>
                    <a:pt x="199025" y="49813"/>
                  </a:cubicBezTo>
                  <a:cubicBezTo>
                    <a:pt x="198287" y="49075"/>
                    <a:pt x="197549" y="48337"/>
                    <a:pt x="197549" y="47599"/>
                  </a:cubicBezTo>
                  <a:cubicBezTo>
                    <a:pt x="196811" y="46861"/>
                    <a:pt x="196811" y="46123"/>
                    <a:pt x="196073" y="46123"/>
                  </a:cubicBezTo>
                  <a:cubicBezTo>
                    <a:pt x="195335" y="45385"/>
                    <a:pt x="194597" y="44647"/>
                    <a:pt x="193859" y="43909"/>
                  </a:cubicBezTo>
                  <a:cubicBezTo>
                    <a:pt x="193121" y="43171"/>
                    <a:pt x="192384" y="42433"/>
                    <a:pt x="191645" y="42433"/>
                  </a:cubicBezTo>
                  <a:cubicBezTo>
                    <a:pt x="190169" y="40957"/>
                    <a:pt x="188694" y="40219"/>
                    <a:pt x="187218" y="38743"/>
                  </a:cubicBezTo>
                  <a:cubicBezTo>
                    <a:pt x="180576" y="34315"/>
                    <a:pt x="173196" y="31364"/>
                    <a:pt x="164341" y="30626"/>
                  </a:cubicBezTo>
                  <a:cubicBezTo>
                    <a:pt x="162865" y="28412"/>
                    <a:pt x="159913" y="24722"/>
                    <a:pt x="156223" y="21770"/>
                  </a:cubicBezTo>
                  <a:cubicBezTo>
                    <a:pt x="154747" y="20294"/>
                    <a:pt x="153271" y="18818"/>
                    <a:pt x="151057" y="18080"/>
                  </a:cubicBezTo>
                  <a:cubicBezTo>
                    <a:pt x="151057" y="18080"/>
                    <a:pt x="150319" y="18080"/>
                    <a:pt x="150319" y="17342"/>
                  </a:cubicBezTo>
                  <a:cubicBezTo>
                    <a:pt x="150319" y="17342"/>
                    <a:pt x="149581" y="17342"/>
                    <a:pt x="149581" y="16604"/>
                  </a:cubicBezTo>
                  <a:cubicBezTo>
                    <a:pt x="148106" y="15128"/>
                    <a:pt x="145891" y="14390"/>
                    <a:pt x="143678" y="12914"/>
                  </a:cubicBezTo>
                  <a:cubicBezTo>
                    <a:pt x="137036" y="9225"/>
                    <a:pt x="129656" y="6273"/>
                    <a:pt x="119325" y="5535"/>
                  </a:cubicBezTo>
                  <a:cubicBezTo>
                    <a:pt x="118587" y="5535"/>
                    <a:pt x="118587" y="5535"/>
                    <a:pt x="117849" y="5535"/>
                  </a:cubicBezTo>
                  <a:cubicBezTo>
                    <a:pt x="117111" y="5535"/>
                    <a:pt x="117111" y="5535"/>
                    <a:pt x="116373" y="5535"/>
                  </a:cubicBezTo>
                  <a:cubicBezTo>
                    <a:pt x="113421" y="5535"/>
                    <a:pt x="110469" y="5535"/>
                    <a:pt x="107517" y="5535"/>
                  </a:cubicBezTo>
                  <a:close/>
                  <a:moveTo>
                    <a:pt x="156961" y="84497"/>
                  </a:moveTo>
                  <a:cubicBezTo>
                    <a:pt x="162865" y="94091"/>
                    <a:pt x="173196" y="113278"/>
                    <a:pt x="173196" y="133203"/>
                  </a:cubicBezTo>
                  <a:cubicBezTo>
                    <a:pt x="173196" y="144273"/>
                    <a:pt x="177624" y="161984"/>
                    <a:pt x="191645" y="163460"/>
                  </a:cubicBezTo>
                  <a:cubicBezTo>
                    <a:pt x="193121" y="164198"/>
                    <a:pt x="194597" y="165674"/>
                    <a:pt x="196073" y="167887"/>
                  </a:cubicBezTo>
                  <a:cubicBezTo>
                    <a:pt x="197549" y="170839"/>
                    <a:pt x="199025" y="173791"/>
                    <a:pt x="198287" y="178957"/>
                  </a:cubicBezTo>
                  <a:cubicBezTo>
                    <a:pt x="196073" y="199620"/>
                    <a:pt x="181314" y="203310"/>
                    <a:pt x="181314" y="203310"/>
                  </a:cubicBezTo>
                  <a:cubicBezTo>
                    <a:pt x="179100" y="204048"/>
                    <a:pt x="176886" y="206262"/>
                    <a:pt x="176886" y="208476"/>
                  </a:cubicBezTo>
                  <a:cubicBezTo>
                    <a:pt x="176148" y="215855"/>
                    <a:pt x="170982" y="229877"/>
                    <a:pt x="162127" y="243160"/>
                  </a:cubicBezTo>
                  <a:cubicBezTo>
                    <a:pt x="153271" y="256443"/>
                    <a:pt x="140726" y="269727"/>
                    <a:pt x="127442" y="275631"/>
                  </a:cubicBezTo>
                  <a:cubicBezTo>
                    <a:pt x="126704" y="276369"/>
                    <a:pt x="125228" y="277106"/>
                    <a:pt x="124490" y="277844"/>
                  </a:cubicBezTo>
                  <a:cubicBezTo>
                    <a:pt x="120801" y="283010"/>
                    <a:pt x="114897" y="286700"/>
                    <a:pt x="108255" y="286700"/>
                  </a:cubicBezTo>
                  <a:cubicBezTo>
                    <a:pt x="101613" y="286700"/>
                    <a:pt x="95710" y="283010"/>
                    <a:pt x="92020" y="277844"/>
                  </a:cubicBezTo>
                  <a:cubicBezTo>
                    <a:pt x="91282" y="277106"/>
                    <a:pt x="90544" y="276369"/>
                    <a:pt x="89068" y="275631"/>
                  </a:cubicBezTo>
                  <a:cubicBezTo>
                    <a:pt x="75785" y="268989"/>
                    <a:pt x="63239" y="256443"/>
                    <a:pt x="54384" y="243160"/>
                  </a:cubicBezTo>
                  <a:cubicBezTo>
                    <a:pt x="45528" y="229877"/>
                    <a:pt x="39624" y="215117"/>
                    <a:pt x="38886" y="208476"/>
                  </a:cubicBezTo>
                  <a:cubicBezTo>
                    <a:pt x="38886" y="206262"/>
                    <a:pt x="36672" y="204048"/>
                    <a:pt x="34458" y="203310"/>
                  </a:cubicBezTo>
                  <a:cubicBezTo>
                    <a:pt x="34458" y="203310"/>
                    <a:pt x="19699" y="198882"/>
                    <a:pt x="17485" y="178219"/>
                  </a:cubicBezTo>
                  <a:cubicBezTo>
                    <a:pt x="16747" y="173053"/>
                    <a:pt x="18223" y="170101"/>
                    <a:pt x="19699" y="167149"/>
                  </a:cubicBezTo>
                  <a:cubicBezTo>
                    <a:pt x="20437" y="165674"/>
                    <a:pt x="21175" y="164936"/>
                    <a:pt x="21913" y="164198"/>
                  </a:cubicBezTo>
                  <a:cubicBezTo>
                    <a:pt x="22651" y="164198"/>
                    <a:pt x="22651" y="164198"/>
                    <a:pt x="23389" y="164198"/>
                  </a:cubicBezTo>
                  <a:cubicBezTo>
                    <a:pt x="35934" y="164198"/>
                    <a:pt x="40362" y="142797"/>
                    <a:pt x="42576" y="132465"/>
                  </a:cubicBezTo>
                  <a:cubicBezTo>
                    <a:pt x="46266" y="112540"/>
                    <a:pt x="68405" y="106636"/>
                    <a:pt x="100138" y="106636"/>
                  </a:cubicBezTo>
                  <a:cubicBezTo>
                    <a:pt x="132608" y="108112"/>
                    <a:pt x="148843" y="94091"/>
                    <a:pt x="156961" y="84497"/>
                  </a:cubicBezTo>
                  <a:close/>
                  <a:moveTo>
                    <a:pt x="73571" y="165674"/>
                  </a:moveTo>
                  <a:cubicBezTo>
                    <a:pt x="68405" y="165674"/>
                    <a:pt x="63977" y="170101"/>
                    <a:pt x="63977" y="175267"/>
                  </a:cubicBezTo>
                  <a:cubicBezTo>
                    <a:pt x="63977" y="180433"/>
                    <a:pt x="68405" y="184861"/>
                    <a:pt x="73571" y="184861"/>
                  </a:cubicBezTo>
                  <a:cubicBezTo>
                    <a:pt x="78736" y="184861"/>
                    <a:pt x="83164" y="180433"/>
                    <a:pt x="83164" y="175267"/>
                  </a:cubicBezTo>
                  <a:cubicBezTo>
                    <a:pt x="83164" y="170101"/>
                    <a:pt x="78736" y="165674"/>
                    <a:pt x="73571" y="165674"/>
                  </a:cubicBezTo>
                  <a:close/>
                  <a:moveTo>
                    <a:pt x="144416" y="165674"/>
                  </a:moveTo>
                  <a:cubicBezTo>
                    <a:pt x="139250" y="165674"/>
                    <a:pt x="134822" y="170101"/>
                    <a:pt x="134822" y="175267"/>
                  </a:cubicBezTo>
                  <a:cubicBezTo>
                    <a:pt x="134822" y="180433"/>
                    <a:pt x="139250" y="184861"/>
                    <a:pt x="144416" y="184861"/>
                  </a:cubicBezTo>
                  <a:cubicBezTo>
                    <a:pt x="149581" y="184861"/>
                    <a:pt x="154009" y="180433"/>
                    <a:pt x="154009" y="175267"/>
                  </a:cubicBezTo>
                  <a:cubicBezTo>
                    <a:pt x="154009" y="170101"/>
                    <a:pt x="149581" y="165674"/>
                    <a:pt x="144416" y="165674"/>
                  </a:cubicBez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grpSp>
        <p:nvGrpSpPr>
          <p:cNvPr id="124" name="Group 57" title="play button icon">
            <a:extLst>
              <a:ext uri="{FF2B5EF4-FFF2-40B4-BE49-F238E27FC236}">
                <a16:creationId xmlns="" xmlns:a16="http://schemas.microsoft.com/office/drawing/2014/main" id="{47C37F79-C434-2441-9499-14DDA338ECAF}"/>
              </a:ext>
            </a:extLst>
          </p:cNvPr>
          <p:cNvGrpSpPr>
            <a:grpSpLocks/>
          </p:cNvGrpSpPr>
          <p:nvPr/>
        </p:nvGrpSpPr>
        <p:grpSpPr bwMode="auto">
          <a:xfrm>
            <a:off x="7497548" y="438042"/>
            <a:ext cx="406400" cy="404812"/>
            <a:chOff x="451190" y="2461460"/>
            <a:chExt cx="405882" cy="405882"/>
          </a:xfrm>
        </p:grpSpPr>
        <p:sp>
          <p:nvSpPr>
            <p:cNvPr id="125" name="Freeform: Shape 41">
              <a:extLst>
                <a:ext uri="{FF2B5EF4-FFF2-40B4-BE49-F238E27FC236}">
                  <a16:creationId xmlns="" xmlns:a16="http://schemas.microsoft.com/office/drawing/2014/main" id="{2D6AC127-61A9-5E41-A0D3-67B58537BBD6}"/>
                </a:ext>
                <a:ext uri="{C183D7F6-B498-43B3-948B-1728B52AA6E4}">
                  <adec:decorative xmlns="" xmlns:adec="http://schemas.microsoft.com/office/drawing/2017/decorative" val="1"/>
                </a:ext>
              </a:extLst>
            </p:cNvPr>
            <p:cNvSpPr>
              <a:spLocks/>
            </p:cNvSpPr>
            <p:nvPr/>
          </p:nvSpPr>
          <p:spPr bwMode="auto">
            <a:xfrm>
              <a:off x="451190" y="2461460"/>
              <a:ext cx="405882" cy="405882"/>
            </a:xfrm>
            <a:custGeom>
              <a:avLst/>
              <a:gdLst>
                <a:gd name="T0" fmla="*/ 401086 w 405881"/>
                <a:gd name="T1" fmla="*/ 401824 h 405881"/>
                <a:gd name="T2" fmla="*/ 5535 w 405881"/>
                <a:gd name="T3" fmla="*/ 401824 h 405881"/>
                <a:gd name="T4" fmla="*/ 5535 w 405881"/>
                <a:gd name="T5" fmla="*/ 5535 h 405881"/>
                <a:gd name="T6" fmla="*/ 401824 w 405881"/>
                <a:gd name="T7" fmla="*/ 5535 h 405881"/>
                <a:gd name="T8" fmla="*/ 401086 w 405881"/>
                <a:gd name="T9" fmla="*/ 401824 h 405881"/>
                <a:gd name="T10" fmla="*/ 401086 w 405881"/>
                <a:gd name="T11" fmla="*/ 401824 h 405881"/>
                <a:gd name="T12" fmla="*/ 43909 w 405881"/>
                <a:gd name="T13" fmla="*/ 364926 h 405881"/>
                <a:gd name="T14" fmla="*/ 362712 w 405881"/>
                <a:gd name="T15" fmla="*/ 364926 h 405881"/>
                <a:gd name="T16" fmla="*/ 362712 w 405881"/>
                <a:gd name="T17" fmla="*/ 42433 h 405881"/>
                <a:gd name="T18" fmla="*/ 43909 w 405881"/>
                <a:gd name="T19" fmla="*/ 42433 h 405881"/>
                <a:gd name="T20" fmla="*/ 43909 w 405881"/>
                <a:gd name="T21" fmla="*/ 364926 h 4058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05881" h="405881">
                  <a:moveTo>
                    <a:pt x="401085" y="401823"/>
                  </a:moveTo>
                  <a:lnTo>
                    <a:pt x="5535" y="401823"/>
                  </a:lnTo>
                  <a:lnTo>
                    <a:pt x="5535" y="5535"/>
                  </a:lnTo>
                  <a:lnTo>
                    <a:pt x="401823" y="5535"/>
                  </a:lnTo>
                  <a:lnTo>
                    <a:pt x="401085" y="401823"/>
                  </a:lnTo>
                  <a:close/>
                  <a:moveTo>
                    <a:pt x="43909" y="364925"/>
                  </a:moveTo>
                  <a:lnTo>
                    <a:pt x="362711" y="364925"/>
                  </a:lnTo>
                  <a:lnTo>
                    <a:pt x="362711" y="42433"/>
                  </a:lnTo>
                  <a:lnTo>
                    <a:pt x="43909" y="42433"/>
                  </a:lnTo>
                  <a:lnTo>
                    <a:pt x="43909" y="364925"/>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26" name="Freeform: Shape 42">
              <a:extLst>
                <a:ext uri="{FF2B5EF4-FFF2-40B4-BE49-F238E27FC236}">
                  <a16:creationId xmlns="" xmlns:a16="http://schemas.microsoft.com/office/drawing/2014/main" id="{DFE8303C-E538-6B45-B5B5-CEBE25759024}"/>
                </a:ext>
                <a:ext uri="{C183D7F6-B498-43B3-948B-1728B52AA6E4}">
                  <adec:decorative xmlns="" xmlns:adec="http://schemas.microsoft.com/office/drawing/2017/decorative" val="1"/>
                </a:ext>
              </a:extLst>
            </p:cNvPr>
            <p:cNvSpPr>
              <a:spLocks/>
            </p:cNvSpPr>
            <p:nvPr/>
          </p:nvSpPr>
          <p:spPr bwMode="auto">
            <a:xfrm>
              <a:off x="546388" y="2530828"/>
              <a:ext cx="228770" cy="265668"/>
            </a:xfrm>
            <a:custGeom>
              <a:avLst/>
              <a:gdLst>
                <a:gd name="T0" fmla="*/ 5535 w 228769"/>
                <a:gd name="T1" fmla="*/ 263823 h 265668"/>
                <a:gd name="T2" fmla="*/ 5535 w 228769"/>
                <a:gd name="T3" fmla="*/ 5535 h 265668"/>
                <a:gd name="T4" fmla="*/ 229140 w 228769"/>
                <a:gd name="T5" fmla="*/ 134679 h 265668"/>
                <a:gd name="T6" fmla="*/ 5535 w 228769"/>
                <a:gd name="T7" fmla="*/ 263823 h 265668"/>
                <a:gd name="T8" fmla="*/ 42433 w 228769"/>
                <a:gd name="T9" fmla="*/ 69738 h 265668"/>
                <a:gd name="T10" fmla="*/ 42433 w 228769"/>
                <a:gd name="T11" fmla="*/ 199620 h 265668"/>
                <a:gd name="T12" fmla="*/ 155343 w 228769"/>
                <a:gd name="T13" fmla="*/ 134679 h 265668"/>
                <a:gd name="T14" fmla="*/ 42433 w 228769"/>
                <a:gd name="T15" fmla="*/ 69738 h 26566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8769" h="265668">
                  <a:moveTo>
                    <a:pt x="5535" y="263823"/>
                  </a:moveTo>
                  <a:lnTo>
                    <a:pt x="5535" y="5535"/>
                  </a:lnTo>
                  <a:lnTo>
                    <a:pt x="229139" y="134679"/>
                  </a:lnTo>
                  <a:lnTo>
                    <a:pt x="5535" y="263823"/>
                  </a:lnTo>
                  <a:close/>
                  <a:moveTo>
                    <a:pt x="42433" y="69738"/>
                  </a:moveTo>
                  <a:lnTo>
                    <a:pt x="42433" y="199620"/>
                  </a:lnTo>
                  <a:lnTo>
                    <a:pt x="155342" y="134679"/>
                  </a:lnTo>
                  <a:lnTo>
                    <a:pt x="42433" y="6973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grpSp>
        <p:nvGrpSpPr>
          <p:cNvPr id="127" name="Group 58" title="mountain icon">
            <a:extLst>
              <a:ext uri="{FF2B5EF4-FFF2-40B4-BE49-F238E27FC236}">
                <a16:creationId xmlns="" xmlns:a16="http://schemas.microsoft.com/office/drawing/2014/main" id="{3EA55F06-2A70-1842-8068-D67360D9DB96}"/>
              </a:ext>
            </a:extLst>
          </p:cNvPr>
          <p:cNvGrpSpPr>
            <a:grpSpLocks/>
          </p:cNvGrpSpPr>
          <p:nvPr/>
        </p:nvGrpSpPr>
        <p:grpSpPr bwMode="auto">
          <a:xfrm>
            <a:off x="8323797" y="1684974"/>
            <a:ext cx="404812" cy="404812"/>
            <a:chOff x="1483606" y="2439321"/>
            <a:chExt cx="405882" cy="405882"/>
          </a:xfrm>
        </p:grpSpPr>
        <p:sp>
          <p:nvSpPr>
            <p:cNvPr id="128" name="Freeform: Shape 43">
              <a:extLst>
                <a:ext uri="{FF2B5EF4-FFF2-40B4-BE49-F238E27FC236}">
                  <a16:creationId xmlns="" xmlns:a16="http://schemas.microsoft.com/office/drawing/2014/main" id="{F77FE989-4091-E946-9D5D-717ED77F33D3}"/>
                </a:ext>
                <a:ext uri="{C183D7F6-B498-43B3-948B-1728B52AA6E4}">
                  <adec:decorative xmlns="" xmlns:adec="http://schemas.microsoft.com/office/drawing/2017/decorative" val="1"/>
                </a:ext>
              </a:extLst>
            </p:cNvPr>
            <p:cNvSpPr>
              <a:spLocks/>
            </p:cNvSpPr>
            <p:nvPr/>
          </p:nvSpPr>
          <p:spPr bwMode="auto">
            <a:xfrm>
              <a:off x="1530097" y="2620860"/>
              <a:ext cx="309946" cy="147593"/>
            </a:xfrm>
            <a:custGeom>
              <a:avLst/>
              <a:gdLst>
                <a:gd name="T0" fmla="*/ 305149 w 309946"/>
                <a:gd name="T1" fmla="*/ 148700 h 147593"/>
                <a:gd name="T2" fmla="*/ 5535 w 309946"/>
                <a:gd name="T3" fmla="*/ 148700 h 147593"/>
                <a:gd name="T4" fmla="*/ 116230 w 309946"/>
                <a:gd name="T5" fmla="*/ 42433 h 147593"/>
                <a:gd name="T6" fmla="*/ 130989 w 309946"/>
                <a:gd name="T7" fmla="*/ 54241 h 147593"/>
                <a:gd name="T8" fmla="*/ 175267 w 309946"/>
                <a:gd name="T9" fmla="*/ 5535 h 147593"/>
                <a:gd name="T10" fmla="*/ 305149 w 309946"/>
                <a:gd name="T11" fmla="*/ 148700 h 147593"/>
                <a:gd name="T12" fmla="*/ 97043 w 309946"/>
                <a:gd name="T13" fmla="*/ 111802 h 147593"/>
                <a:gd name="T14" fmla="*/ 221759 w 309946"/>
                <a:gd name="T15" fmla="*/ 111802 h 147593"/>
                <a:gd name="T16" fmla="*/ 175267 w 309946"/>
                <a:gd name="T17" fmla="*/ 60144 h 147593"/>
                <a:gd name="T18" fmla="*/ 134679 w 309946"/>
                <a:gd name="T19" fmla="*/ 104422 h 147593"/>
                <a:gd name="T20" fmla="*/ 118444 w 309946"/>
                <a:gd name="T21" fmla="*/ 91139 h 147593"/>
                <a:gd name="T22" fmla="*/ 97043 w 309946"/>
                <a:gd name="T23" fmla="*/ 111802 h 1475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09946" h="147593">
                  <a:moveTo>
                    <a:pt x="305149" y="148700"/>
                  </a:moveTo>
                  <a:lnTo>
                    <a:pt x="5535" y="148700"/>
                  </a:lnTo>
                  <a:lnTo>
                    <a:pt x="116230" y="42433"/>
                  </a:lnTo>
                  <a:lnTo>
                    <a:pt x="130989" y="54241"/>
                  </a:lnTo>
                  <a:lnTo>
                    <a:pt x="175267" y="5535"/>
                  </a:lnTo>
                  <a:lnTo>
                    <a:pt x="305149" y="148700"/>
                  </a:lnTo>
                  <a:close/>
                  <a:moveTo>
                    <a:pt x="97043" y="111802"/>
                  </a:moveTo>
                  <a:lnTo>
                    <a:pt x="221759" y="111802"/>
                  </a:lnTo>
                  <a:lnTo>
                    <a:pt x="175267" y="60144"/>
                  </a:lnTo>
                  <a:lnTo>
                    <a:pt x="134679" y="104422"/>
                  </a:lnTo>
                  <a:lnTo>
                    <a:pt x="118444" y="91139"/>
                  </a:lnTo>
                  <a:lnTo>
                    <a:pt x="97043" y="111802"/>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29" name="Freeform: Shape 44">
              <a:extLst>
                <a:ext uri="{FF2B5EF4-FFF2-40B4-BE49-F238E27FC236}">
                  <a16:creationId xmlns="" xmlns:a16="http://schemas.microsoft.com/office/drawing/2014/main" id="{93027C3E-D1B6-0545-8D23-A4510EDD9768}"/>
                </a:ext>
                <a:ext uri="{C183D7F6-B498-43B3-948B-1728B52AA6E4}">
                  <adec:decorative xmlns="" xmlns:adec="http://schemas.microsoft.com/office/drawing/2017/decorative" val="1"/>
                </a:ext>
              </a:extLst>
            </p:cNvPr>
            <p:cNvSpPr>
              <a:spLocks/>
            </p:cNvSpPr>
            <p:nvPr/>
          </p:nvSpPr>
          <p:spPr bwMode="auto">
            <a:xfrm>
              <a:off x="1727135" y="2541160"/>
              <a:ext cx="103315" cy="103315"/>
            </a:xfrm>
            <a:custGeom>
              <a:avLst/>
              <a:gdLst>
                <a:gd name="T0" fmla="*/ 52027 w 103315"/>
                <a:gd name="T1" fmla="*/ 42433 h 103315"/>
                <a:gd name="T2" fmla="*/ 61620 w 103315"/>
                <a:gd name="T3" fmla="*/ 52027 h 103315"/>
                <a:gd name="T4" fmla="*/ 52027 w 103315"/>
                <a:gd name="T5" fmla="*/ 61620 h 103315"/>
                <a:gd name="T6" fmla="*/ 42433 w 103315"/>
                <a:gd name="T7" fmla="*/ 52027 h 103315"/>
                <a:gd name="T8" fmla="*/ 52027 w 103315"/>
                <a:gd name="T9" fmla="*/ 42433 h 103315"/>
                <a:gd name="T10" fmla="*/ 52027 w 103315"/>
                <a:gd name="T11" fmla="*/ 5535 h 103315"/>
                <a:gd name="T12" fmla="*/ 5535 w 103315"/>
                <a:gd name="T13" fmla="*/ 52027 h 103315"/>
                <a:gd name="T14" fmla="*/ 52027 w 103315"/>
                <a:gd name="T15" fmla="*/ 98519 h 103315"/>
                <a:gd name="T16" fmla="*/ 98518 w 103315"/>
                <a:gd name="T17" fmla="*/ 52027 h 103315"/>
                <a:gd name="T18" fmla="*/ 52027 w 103315"/>
                <a:gd name="T19" fmla="*/ 5535 h 103315"/>
                <a:gd name="T20" fmla="*/ 52027 w 103315"/>
                <a:gd name="T21" fmla="*/ 5535 h 1033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3315" h="103315">
                  <a:moveTo>
                    <a:pt x="52027" y="42433"/>
                  </a:moveTo>
                  <a:cubicBezTo>
                    <a:pt x="57192" y="42433"/>
                    <a:pt x="61620" y="46861"/>
                    <a:pt x="61620" y="52027"/>
                  </a:cubicBezTo>
                  <a:cubicBezTo>
                    <a:pt x="61620" y="57192"/>
                    <a:pt x="57192" y="61620"/>
                    <a:pt x="52027" y="61620"/>
                  </a:cubicBezTo>
                  <a:cubicBezTo>
                    <a:pt x="46861" y="61620"/>
                    <a:pt x="42433" y="57192"/>
                    <a:pt x="42433" y="52027"/>
                  </a:cubicBezTo>
                  <a:cubicBezTo>
                    <a:pt x="42433" y="46861"/>
                    <a:pt x="46861" y="42433"/>
                    <a:pt x="52027" y="42433"/>
                  </a:cubicBezTo>
                  <a:moveTo>
                    <a:pt x="52027" y="5535"/>
                  </a:moveTo>
                  <a:cubicBezTo>
                    <a:pt x="26198" y="5535"/>
                    <a:pt x="5535" y="26198"/>
                    <a:pt x="5535" y="52027"/>
                  </a:cubicBezTo>
                  <a:cubicBezTo>
                    <a:pt x="5535" y="77856"/>
                    <a:pt x="26198" y="98519"/>
                    <a:pt x="52027" y="98519"/>
                  </a:cubicBezTo>
                  <a:cubicBezTo>
                    <a:pt x="77855" y="98519"/>
                    <a:pt x="98518" y="77856"/>
                    <a:pt x="98518" y="52027"/>
                  </a:cubicBezTo>
                  <a:cubicBezTo>
                    <a:pt x="99257" y="26936"/>
                    <a:pt x="77855" y="5535"/>
                    <a:pt x="52027" y="5535"/>
                  </a:cubicBez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30" name="Freeform: Shape 45">
              <a:extLst>
                <a:ext uri="{FF2B5EF4-FFF2-40B4-BE49-F238E27FC236}">
                  <a16:creationId xmlns="" xmlns:a16="http://schemas.microsoft.com/office/drawing/2014/main" id="{FB2304E9-4C9D-2747-AFEA-923D0285640A}"/>
                </a:ext>
                <a:ext uri="{C183D7F6-B498-43B3-948B-1728B52AA6E4}">
                  <adec:decorative xmlns="" xmlns:adec="http://schemas.microsoft.com/office/drawing/2017/decorative" val="1"/>
                </a:ext>
              </a:extLst>
            </p:cNvPr>
            <p:cNvSpPr>
              <a:spLocks/>
            </p:cNvSpPr>
            <p:nvPr/>
          </p:nvSpPr>
          <p:spPr bwMode="auto">
            <a:xfrm>
              <a:off x="1483606" y="2439321"/>
              <a:ext cx="405882" cy="405882"/>
            </a:xfrm>
            <a:custGeom>
              <a:avLst/>
              <a:gdLst>
                <a:gd name="T0" fmla="*/ 401824 w 405881"/>
                <a:gd name="T1" fmla="*/ 401824 h 405881"/>
                <a:gd name="T2" fmla="*/ 5535 w 405881"/>
                <a:gd name="T3" fmla="*/ 401824 h 405881"/>
                <a:gd name="T4" fmla="*/ 5535 w 405881"/>
                <a:gd name="T5" fmla="*/ 5535 h 405881"/>
                <a:gd name="T6" fmla="*/ 401824 w 405881"/>
                <a:gd name="T7" fmla="*/ 5535 h 405881"/>
                <a:gd name="T8" fmla="*/ 401824 w 405881"/>
                <a:gd name="T9" fmla="*/ 401824 h 405881"/>
                <a:gd name="T10" fmla="*/ 44647 w 405881"/>
                <a:gd name="T11" fmla="*/ 364926 h 405881"/>
                <a:gd name="T12" fmla="*/ 363450 w 405881"/>
                <a:gd name="T13" fmla="*/ 364926 h 405881"/>
                <a:gd name="T14" fmla="*/ 363450 w 405881"/>
                <a:gd name="T15" fmla="*/ 42433 h 405881"/>
                <a:gd name="T16" fmla="*/ 44647 w 405881"/>
                <a:gd name="T17" fmla="*/ 42433 h 405881"/>
                <a:gd name="T18" fmla="*/ 44647 w 405881"/>
                <a:gd name="T19" fmla="*/ 364926 h 4058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5881" h="405881">
                  <a:moveTo>
                    <a:pt x="401823" y="401823"/>
                  </a:moveTo>
                  <a:lnTo>
                    <a:pt x="5535" y="401823"/>
                  </a:lnTo>
                  <a:lnTo>
                    <a:pt x="5535" y="5535"/>
                  </a:lnTo>
                  <a:lnTo>
                    <a:pt x="401823" y="5535"/>
                  </a:lnTo>
                  <a:lnTo>
                    <a:pt x="401823" y="401823"/>
                  </a:lnTo>
                  <a:close/>
                  <a:moveTo>
                    <a:pt x="44647" y="364925"/>
                  </a:moveTo>
                  <a:lnTo>
                    <a:pt x="363449" y="364925"/>
                  </a:lnTo>
                  <a:lnTo>
                    <a:pt x="363449" y="42433"/>
                  </a:lnTo>
                  <a:lnTo>
                    <a:pt x="44647" y="42433"/>
                  </a:lnTo>
                  <a:lnTo>
                    <a:pt x="44647" y="364925"/>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grpSp>
        <p:nvGrpSpPr>
          <p:cNvPr id="114" name="Group 59" title="woman icon">
            <a:extLst>
              <a:ext uri="{FF2B5EF4-FFF2-40B4-BE49-F238E27FC236}">
                <a16:creationId xmlns="" xmlns:a16="http://schemas.microsoft.com/office/drawing/2014/main" id="{29238AC7-9C68-0D41-9337-A9CE6C06CB71}"/>
              </a:ext>
            </a:extLst>
          </p:cNvPr>
          <p:cNvGrpSpPr>
            <a:grpSpLocks/>
          </p:cNvGrpSpPr>
          <p:nvPr/>
        </p:nvGrpSpPr>
        <p:grpSpPr bwMode="auto">
          <a:xfrm>
            <a:off x="9143989" y="2969489"/>
            <a:ext cx="465138" cy="463550"/>
            <a:chOff x="2324888" y="2512379"/>
            <a:chExt cx="464919" cy="464919"/>
          </a:xfrm>
        </p:grpSpPr>
        <p:sp>
          <p:nvSpPr>
            <p:cNvPr id="115" name="Freeform: Shape 11">
              <a:extLst>
                <a:ext uri="{FF2B5EF4-FFF2-40B4-BE49-F238E27FC236}">
                  <a16:creationId xmlns="" xmlns:a16="http://schemas.microsoft.com/office/drawing/2014/main" id="{F933AFAC-76AD-5942-9E77-CACF9A562390}"/>
                </a:ext>
                <a:ext uri="{C183D7F6-B498-43B3-948B-1728B52AA6E4}">
                  <adec:decorative xmlns="" xmlns:adec="http://schemas.microsoft.com/office/drawing/2017/decorative" val="1"/>
                </a:ext>
              </a:extLst>
            </p:cNvPr>
            <p:cNvSpPr>
              <a:spLocks/>
            </p:cNvSpPr>
            <p:nvPr/>
          </p:nvSpPr>
          <p:spPr bwMode="auto">
            <a:xfrm>
              <a:off x="2417134" y="2593556"/>
              <a:ext cx="280427" cy="302566"/>
            </a:xfrm>
            <a:custGeom>
              <a:avLst/>
              <a:gdLst>
                <a:gd name="T0" fmla="*/ 133203 w 280427"/>
                <a:gd name="T1" fmla="*/ 5535 h 302566"/>
                <a:gd name="T2" fmla="*/ 19556 w 280427"/>
                <a:gd name="T3" fmla="*/ 119920 h 302566"/>
                <a:gd name="T4" fmla="*/ 22508 w 280427"/>
                <a:gd name="T5" fmla="*/ 150176 h 302566"/>
                <a:gd name="T6" fmla="*/ 7011 w 280427"/>
                <a:gd name="T7" fmla="*/ 240208 h 302566"/>
                <a:gd name="T8" fmla="*/ 5535 w 280427"/>
                <a:gd name="T9" fmla="*/ 245374 h 302566"/>
                <a:gd name="T10" fmla="*/ 8487 w 280427"/>
                <a:gd name="T11" fmla="*/ 249802 h 302566"/>
                <a:gd name="T12" fmla="*/ 93353 w 280427"/>
                <a:gd name="T13" fmla="*/ 273417 h 302566"/>
                <a:gd name="T14" fmla="*/ 141321 w 280427"/>
                <a:gd name="T15" fmla="*/ 301459 h 302566"/>
                <a:gd name="T16" fmla="*/ 189288 w 280427"/>
                <a:gd name="T17" fmla="*/ 273417 h 302566"/>
                <a:gd name="T18" fmla="*/ 275631 w 280427"/>
                <a:gd name="T19" fmla="*/ 249802 h 302566"/>
                <a:gd name="T20" fmla="*/ 278582 w 280427"/>
                <a:gd name="T21" fmla="*/ 245374 h 302566"/>
                <a:gd name="T22" fmla="*/ 277106 w 280427"/>
                <a:gd name="T23" fmla="*/ 240208 h 302566"/>
                <a:gd name="T24" fmla="*/ 260133 w 280427"/>
                <a:gd name="T25" fmla="*/ 155342 h 302566"/>
                <a:gd name="T26" fmla="*/ 263085 w 280427"/>
                <a:gd name="T27" fmla="*/ 124347 h 302566"/>
                <a:gd name="T28" fmla="*/ 191502 w 280427"/>
                <a:gd name="T29" fmla="*/ 32102 h 302566"/>
                <a:gd name="T30" fmla="*/ 133203 w 280427"/>
                <a:gd name="T31" fmla="*/ 5535 h 302566"/>
                <a:gd name="T32" fmla="*/ 133203 w 280427"/>
                <a:gd name="T33" fmla="*/ 5535 h 302566"/>
                <a:gd name="T34" fmla="*/ 184861 w 280427"/>
                <a:gd name="T35" fmla="*/ 103684 h 302566"/>
                <a:gd name="T36" fmla="*/ 211427 w 280427"/>
                <a:gd name="T37" fmla="*/ 173791 h 302566"/>
                <a:gd name="T38" fmla="*/ 180433 w 280427"/>
                <a:gd name="T39" fmla="*/ 262347 h 302566"/>
                <a:gd name="T40" fmla="*/ 180433 w 280427"/>
                <a:gd name="T41" fmla="*/ 262347 h 302566"/>
                <a:gd name="T42" fmla="*/ 140583 w 280427"/>
                <a:gd name="T43" fmla="*/ 286700 h 302566"/>
                <a:gd name="T44" fmla="*/ 100732 w 280427"/>
                <a:gd name="T45" fmla="*/ 261609 h 302566"/>
                <a:gd name="T46" fmla="*/ 100732 w 280427"/>
                <a:gd name="T47" fmla="*/ 261609 h 302566"/>
                <a:gd name="T48" fmla="*/ 70476 w 280427"/>
                <a:gd name="T49" fmla="*/ 190764 h 302566"/>
                <a:gd name="T50" fmla="*/ 122133 w 280427"/>
                <a:gd name="T51" fmla="*/ 145748 h 302566"/>
                <a:gd name="T52" fmla="*/ 136155 w 280427"/>
                <a:gd name="T53" fmla="*/ 142059 h 302566"/>
                <a:gd name="T54" fmla="*/ 184861 w 280427"/>
                <a:gd name="T55" fmla="*/ 103684 h 302566"/>
                <a:gd name="T56" fmla="*/ 184861 w 280427"/>
                <a:gd name="T57" fmla="*/ 103684 h 302566"/>
                <a:gd name="T58" fmla="*/ 105898 w 280427"/>
                <a:gd name="T59" fmla="*/ 172315 h 302566"/>
                <a:gd name="T60" fmla="*/ 96305 w 280427"/>
                <a:gd name="T61" fmla="*/ 181909 h 302566"/>
                <a:gd name="T62" fmla="*/ 105898 w 280427"/>
                <a:gd name="T63" fmla="*/ 191502 h 302566"/>
                <a:gd name="T64" fmla="*/ 115492 w 280427"/>
                <a:gd name="T65" fmla="*/ 181909 h 302566"/>
                <a:gd name="T66" fmla="*/ 105898 w 280427"/>
                <a:gd name="T67" fmla="*/ 172315 h 302566"/>
                <a:gd name="T68" fmla="*/ 105898 w 280427"/>
                <a:gd name="T69" fmla="*/ 172315 h 302566"/>
                <a:gd name="T70" fmla="*/ 176743 w 280427"/>
                <a:gd name="T71" fmla="*/ 172315 h 302566"/>
                <a:gd name="T72" fmla="*/ 167149 w 280427"/>
                <a:gd name="T73" fmla="*/ 181909 h 302566"/>
                <a:gd name="T74" fmla="*/ 176743 w 280427"/>
                <a:gd name="T75" fmla="*/ 191502 h 302566"/>
                <a:gd name="T76" fmla="*/ 186337 w 280427"/>
                <a:gd name="T77" fmla="*/ 181909 h 302566"/>
                <a:gd name="T78" fmla="*/ 176743 w 280427"/>
                <a:gd name="T79" fmla="*/ 172315 h 302566"/>
                <a:gd name="T80" fmla="*/ 176743 w 280427"/>
                <a:gd name="T81" fmla="*/ 172315 h 30256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0427" h="302566">
                  <a:moveTo>
                    <a:pt x="133203" y="5535"/>
                  </a:moveTo>
                  <a:cubicBezTo>
                    <a:pt x="63096" y="5535"/>
                    <a:pt x="19556" y="49075"/>
                    <a:pt x="19556" y="119920"/>
                  </a:cubicBezTo>
                  <a:cubicBezTo>
                    <a:pt x="19556" y="130251"/>
                    <a:pt x="21032" y="139845"/>
                    <a:pt x="22508" y="150176"/>
                  </a:cubicBezTo>
                  <a:cubicBezTo>
                    <a:pt x="26198" y="178957"/>
                    <a:pt x="30626" y="208476"/>
                    <a:pt x="7011" y="240208"/>
                  </a:cubicBezTo>
                  <a:cubicBezTo>
                    <a:pt x="6273" y="241684"/>
                    <a:pt x="5535" y="243160"/>
                    <a:pt x="5535" y="245374"/>
                  </a:cubicBezTo>
                  <a:cubicBezTo>
                    <a:pt x="5535" y="246850"/>
                    <a:pt x="7011" y="248326"/>
                    <a:pt x="8487" y="249802"/>
                  </a:cubicBezTo>
                  <a:cubicBezTo>
                    <a:pt x="9225" y="250540"/>
                    <a:pt x="35053" y="267513"/>
                    <a:pt x="93353" y="273417"/>
                  </a:cubicBezTo>
                  <a:cubicBezTo>
                    <a:pt x="108112" y="291128"/>
                    <a:pt x="125085" y="301459"/>
                    <a:pt x="141321" y="301459"/>
                  </a:cubicBezTo>
                  <a:cubicBezTo>
                    <a:pt x="157556" y="301459"/>
                    <a:pt x="174529" y="291866"/>
                    <a:pt x="189288" y="273417"/>
                  </a:cubicBezTo>
                  <a:cubicBezTo>
                    <a:pt x="247588" y="266775"/>
                    <a:pt x="274893" y="250540"/>
                    <a:pt x="275631" y="249802"/>
                  </a:cubicBezTo>
                  <a:cubicBezTo>
                    <a:pt x="277106" y="249064"/>
                    <a:pt x="277844" y="246850"/>
                    <a:pt x="278582" y="245374"/>
                  </a:cubicBezTo>
                  <a:cubicBezTo>
                    <a:pt x="278582" y="243898"/>
                    <a:pt x="278582" y="241684"/>
                    <a:pt x="277106" y="240208"/>
                  </a:cubicBezTo>
                  <a:cubicBezTo>
                    <a:pt x="253492" y="209214"/>
                    <a:pt x="256443" y="183385"/>
                    <a:pt x="260133" y="155342"/>
                  </a:cubicBezTo>
                  <a:cubicBezTo>
                    <a:pt x="261609" y="145748"/>
                    <a:pt x="263085" y="135417"/>
                    <a:pt x="263085" y="124347"/>
                  </a:cubicBezTo>
                  <a:cubicBezTo>
                    <a:pt x="263085" y="82283"/>
                    <a:pt x="244636" y="33578"/>
                    <a:pt x="191502" y="32102"/>
                  </a:cubicBezTo>
                  <a:cubicBezTo>
                    <a:pt x="169363" y="9963"/>
                    <a:pt x="147962" y="5535"/>
                    <a:pt x="133203" y="5535"/>
                  </a:cubicBezTo>
                  <a:close/>
                  <a:moveTo>
                    <a:pt x="184861" y="103684"/>
                  </a:moveTo>
                  <a:cubicBezTo>
                    <a:pt x="194454" y="114016"/>
                    <a:pt x="211427" y="136893"/>
                    <a:pt x="211427" y="173791"/>
                  </a:cubicBezTo>
                  <a:cubicBezTo>
                    <a:pt x="211427" y="223235"/>
                    <a:pt x="181171" y="262347"/>
                    <a:pt x="180433" y="262347"/>
                  </a:cubicBezTo>
                  <a:cubicBezTo>
                    <a:pt x="167887" y="277844"/>
                    <a:pt x="153866" y="286700"/>
                    <a:pt x="140583" y="286700"/>
                  </a:cubicBezTo>
                  <a:cubicBezTo>
                    <a:pt x="127299" y="286700"/>
                    <a:pt x="113278" y="277844"/>
                    <a:pt x="100732" y="261609"/>
                  </a:cubicBezTo>
                  <a:cubicBezTo>
                    <a:pt x="100732" y="261609"/>
                    <a:pt x="70476" y="232829"/>
                    <a:pt x="70476" y="190764"/>
                  </a:cubicBezTo>
                  <a:cubicBezTo>
                    <a:pt x="70476" y="158294"/>
                    <a:pt x="97781" y="151652"/>
                    <a:pt x="122133" y="145748"/>
                  </a:cubicBezTo>
                  <a:cubicBezTo>
                    <a:pt x="127299" y="144273"/>
                    <a:pt x="131727" y="143535"/>
                    <a:pt x="136155" y="142059"/>
                  </a:cubicBezTo>
                  <a:cubicBezTo>
                    <a:pt x="165673" y="133941"/>
                    <a:pt x="178957" y="115492"/>
                    <a:pt x="184861" y="103684"/>
                  </a:cubicBezTo>
                  <a:close/>
                  <a:moveTo>
                    <a:pt x="105898" y="172315"/>
                  </a:moveTo>
                  <a:cubicBezTo>
                    <a:pt x="100732" y="172315"/>
                    <a:pt x="96305" y="176743"/>
                    <a:pt x="96305" y="181909"/>
                  </a:cubicBezTo>
                  <a:cubicBezTo>
                    <a:pt x="96305" y="187075"/>
                    <a:pt x="100732" y="191502"/>
                    <a:pt x="105898" y="191502"/>
                  </a:cubicBezTo>
                  <a:cubicBezTo>
                    <a:pt x="111064" y="191502"/>
                    <a:pt x="115492" y="187075"/>
                    <a:pt x="115492" y="181909"/>
                  </a:cubicBezTo>
                  <a:cubicBezTo>
                    <a:pt x="115492" y="176743"/>
                    <a:pt x="111064" y="172315"/>
                    <a:pt x="105898" y="172315"/>
                  </a:cubicBezTo>
                  <a:close/>
                  <a:moveTo>
                    <a:pt x="176743" y="172315"/>
                  </a:moveTo>
                  <a:cubicBezTo>
                    <a:pt x="171577" y="172315"/>
                    <a:pt x="167149" y="176743"/>
                    <a:pt x="167149" y="181909"/>
                  </a:cubicBezTo>
                  <a:cubicBezTo>
                    <a:pt x="167149" y="187075"/>
                    <a:pt x="171577" y="191502"/>
                    <a:pt x="176743" y="191502"/>
                  </a:cubicBezTo>
                  <a:cubicBezTo>
                    <a:pt x="181909" y="191502"/>
                    <a:pt x="186337" y="187075"/>
                    <a:pt x="186337" y="181909"/>
                  </a:cubicBezTo>
                  <a:cubicBezTo>
                    <a:pt x="186337" y="176743"/>
                    <a:pt x="181909" y="172315"/>
                    <a:pt x="176743" y="172315"/>
                  </a:cubicBez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16" name="Freeform: Shape 12">
              <a:extLst>
                <a:ext uri="{FF2B5EF4-FFF2-40B4-BE49-F238E27FC236}">
                  <a16:creationId xmlns="" xmlns:a16="http://schemas.microsoft.com/office/drawing/2014/main" id="{8DD84D77-8960-9445-9B7A-05EC553E0CB3}"/>
                </a:ext>
                <a:ext uri="{C183D7F6-B498-43B3-948B-1728B52AA6E4}">
                  <adec:decorative xmlns="" xmlns:adec="http://schemas.microsoft.com/office/drawing/2017/decorative" val="1"/>
                </a:ext>
              </a:extLst>
            </p:cNvPr>
            <p:cNvSpPr>
              <a:spLocks/>
            </p:cNvSpPr>
            <p:nvPr/>
          </p:nvSpPr>
          <p:spPr bwMode="auto">
            <a:xfrm>
              <a:off x="2324888" y="2512379"/>
              <a:ext cx="464919" cy="464919"/>
            </a:xfrm>
            <a:custGeom>
              <a:avLst/>
              <a:gdLst>
                <a:gd name="T0" fmla="*/ 463074 w 464919"/>
                <a:gd name="T1" fmla="*/ 463074 h 464919"/>
                <a:gd name="T2" fmla="*/ 5535 w 464919"/>
                <a:gd name="T3" fmla="*/ 463074 h 464919"/>
                <a:gd name="T4" fmla="*/ 5535 w 464919"/>
                <a:gd name="T5" fmla="*/ 5535 h 464919"/>
                <a:gd name="T6" fmla="*/ 463074 w 464919"/>
                <a:gd name="T7" fmla="*/ 5535 h 464919"/>
                <a:gd name="T8" fmla="*/ 463074 w 464919"/>
                <a:gd name="T9" fmla="*/ 463074 h 464919"/>
                <a:gd name="T10" fmla="*/ 50551 w 464919"/>
                <a:gd name="T11" fmla="*/ 420272 h 464919"/>
                <a:gd name="T12" fmla="*/ 418796 w 464919"/>
                <a:gd name="T13" fmla="*/ 420272 h 464919"/>
                <a:gd name="T14" fmla="*/ 418796 w 464919"/>
                <a:gd name="T15" fmla="*/ 48337 h 464919"/>
                <a:gd name="T16" fmla="*/ 50551 w 464919"/>
                <a:gd name="T17" fmla="*/ 48337 h 464919"/>
                <a:gd name="T18" fmla="*/ 50551 w 464919"/>
                <a:gd name="T19" fmla="*/ 420272 h 4649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64919" h="464919">
                  <a:moveTo>
                    <a:pt x="463074" y="463074"/>
                  </a:moveTo>
                  <a:lnTo>
                    <a:pt x="5535" y="463074"/>
                  </a:lnTo>
                  <a:lnTo>
                    <a:pt x="5535" y="5535"/>
                  </a:lnTo>
                  <a:lnTo>
                    <a:pt x="463074" y="5535"/>
                  </a:lnTo>
                  <a:lnTo>
                    <a:pt x="463074" y="463074"/>
                  </a:lnTo>
                  <a:close/>
                  <a:moveTo>
                    <a:pt x="50551" y="420272"/>
                  </a:moveTo>
                  <a:lnTo>
                    <a:pt x="418796" y="420272"/>
                  </a:lnTo>
                  <a:lnTo>
                    <a:pt x="418796" y="48337"/>
                  </a:lnTo>
                  <a:lnTo>
                    <a:pt x="50551" y="48337"/>
                  </a:lnTo>
                  <a:lnTo>
                    <a:pt x="50551" y="420272"/>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grpSp>
        <p:nvGrpSpPr>
          <p:cNvPr id="120" name="Group 68" title="check mark icon">
            <a:extLst>
              <a:ext uri="{FF2B5EF4-FFF2-40B4-BE49-F238E27FC236}">
                <a16:creationId xmlns="" xmlns:a16="http://schemas.microsoft.com/office/drawing/2014/main" id="{24D6EF27-5F27-E440-A018-33287323D7A2}"/>
              </a:ext>
            </a:extLst>
          </p:cNvPr>
          <p:cNvGrpSpPr>
            <a:grpSpLocks/>
          </p:cNvGrpSpPr>
          <p:nvPr/>
        </p:nvGrpSpPr>
        <p:grpSpPr bwMode="auto">
          <a:xfrm>
            <a:off x="9533630" y="4419600"/>
            <a:ext cx="404813" cy="406400"/>
            <a:chOff x="3761709" y="4826643"/>
            <a:chExt cx="405882" cy="405882"/>
          </a:xfrm>
        </p:grpSpPr>
        <p:sp>
          <p:nvSpPr>
            <p:cNvPr id="121" name="Freeform: Shape 16">
              <a:extLst>
                <a:ext uri="{FF2B5EF4-FFF2-40B4-BE49-F238E27FC236}">
                  <a16:creationId xmlns="" xmlns:a16="http://schemas.microsoft.com/office/drawing/2014/main" id="{32FAC53D-7E19-DF40-BDAF-020D7B9F7CF5}"/>
                </a:ext>
                <a:ext uri="{C183D7F6-B498-43B3-948B-1728B52AA6E4}">
                  <adec:decorative xmlns="" xmlns:adec="http://schemas.microsoft.com/office/drawing/2017/decorative" val="1"/>
                </a:ext>
              </a:extLst>
            </p:cNvPr>
            <p:cNvSpPr>
              <a:spLocks/>
            </p:cNvSpPr>
            <p:nvPr/>
          </p:nvSpPr>
          <p:spPr bwMode="auto">
            <a:xfrm>
              <a:off x="3761709" y="4826643"/>
              <a:ext cx="405882" cy="405882"/>
            </a:xfrm>
            <a:custGeom>
              <a:avLst/>
              <a:gdLst>
                <a:gd name="T0" fmla="*/ 401824 w 405881"/>
                <a:gd name="T1" fmla="*/ 401824 h 405881"/>
                <a:gd name="T2" fmla="*/ 5535 w 405881"/>
                <a:gd name="T3" fmla="*/ 401824 h 405881"/>
                <a:gd name="T4" fmla="*/ 5535 w 405881"/>
                <a:gd name="T5" fmla="*/ 5535 h 405881"/>
                <a:gd name="T6" fmla="*/ 401824 w 405881"/>
                <a:gd name="T7" fmla="*/ 5535 h 405881"/>
                <a:gd name="T8" fmla="*/ 401824 w 405881"/>
                <a:gd name="T9" fmla="*/ 401824 h 405881"/>
                <a:gd name="T10" fmla="*/ 43909 w 405881"/>
                <a:gd name="T11" fmla="*/ 364926 h 405881"/>
                <a:gd name="T12" fmla="*/ 362712 w 405881"/>
                <a:gd name="T13" fmla="*/ 364926 h 405881"/>
                <a:gd name="T14" fmla="*/ 362712 w 405881"/>
                <a:gd name="T15" fmla="*/ 42433 h 405881"/>
                <a:gd name="T16" fmla="*/ 43909 w 405881"/>
                <a:gd name="T17" fmla="*/ 42433 h 405881"/>
                <a:gd name="T18" fmla="*/ 43909 w 405881"/>
                <a:gd name="T19" fmla="*/ 364926 h 4058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5881" h="405881">
                  <a:moveTo>
                    <a:pt x="401823" y="401823"/>
                  </a:moveTo>
                  <a:lnTo>
                    <a:pt x="5535" y="401823"/>
                  </a:lnTo>
                  <a:lnTo>
                    <a:pt x="5535" y="5535"/>
                  </a:lnTo>
                  <a:lnTo>
                    <a:pt x="401823" y="5535"/>
                  </a:lnTo>
                  <a:lnTo>
                    <a:pt x="401823" y="401823"/>
                  </a:lnTo>
                  <a:close/>
                  <a:moveTo>
                    <a:pt x="43909" y="364925"/>
                  </a:moveTo>
                  <a:lnTo>
                    <a:pt x="362711" y="364925"/>
                  </a:lnTo>
                  <a:lnTo>
                    <a:pt x="362711" y="42433"/>
                  </a:lnTo>
                  <a:lnTo>
                    <a:pt x="43909" y="42433"/>
                  </a:lnTo>
                  <a:lnTo>
                    <a:pt x="43909" y="364925"/>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22" name="Freeform: Shape 17">
              <a:extLst>
                <a:ext uri="{FF2B5EF4-FFF2-40B4-BE49-F238E27FC236}">
                  <a16:creationId xmlns="" xmlns:a16="http://schemas.microsoft.com/office/drawing/2014/main" id="{CBE42868-2427-E347-B3F9-0FCDB653979F}"/>
                </a:ext>
                <a:ext uri="{C183D7F6-B498-43B3-948B-1728B52AA6E4}">
                  <adec:decorative xmlns="" xmlns:adec="http://schemas.microsoft.com/office/drawing/2017/decorative" val="1"/>
                </a:ext>
              </a:extLst>
            </p:cNvPr>
            <p:cNvSpPr>
              <a:spLocks/>
            </p:cNvSpPr>
            <p:nvPr/>
          </p:nvSpPr>
          <p:spPr bwMode="auto">
            <a:xfrm>
              <a:off x="3833292" y="4919627"/>
              <a:ext cx="258288" cy="221390"/>
            </a:xfrm>
            <a:custGeom>
              <a:avLst/>
              <a:gdLst>
                <a:gd name="T0" fmla="*/ 75642 w 258288"/>
                <a:gd name="T1" fmla="*/ 215855 h 221390"/>
                <a:gd name="T2" fmla="*/ 5535 w 258288"/>
                <a:gd name="T3" fmla="*/ 145748 h 221390"/>
                <a:gd name="T4" fmla="*/ 33577 w 258288"/>
                <a:gd name="T5" fmla="*/ 117706 h 221390"/>
                <a:gd name="T6" fmla="*/ 75642 w 258288"/>
                <a:gd name="T7" fmla="*/ 159770 h 221390"/>
                <a:gd name="T8" fmla="*/ 229877 w 258288"/>
                <a:gd name="T9" fmla="*/ 5535 h 221390"/>
                <a:gd name="T10" fmla="*/ 257919 w 258288"/>
                <a:gd name="T11" fmla="*/ 33577 h 2213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8288" h="221390">
                  <a:moveTo>
                    <a:pt x="75642" y="215855"/>
                  </a:moveTo>
                  <a:lnTo>
                    <a:pt x="5535" y="145748"/>
                  </a:lnTo>
                  <a:lnTo>
                    <a:pt x="33577" y="117706"/>
                  </a:lnTo>
                  <a:lnTo>
                    <a:pt x="75642" y="159770"/>
                  </a:lnTo>
                  <a:lnTo>
                    <a:pt x="229877" y="5535"/>
                  </a:lnTo>
                  <a:lnTo>
                    <a:pt x="257919" y="33577"/>
                  </a:lnTo>
                  <a:lnTo>
                    <a:pt x="75642" y="215855"/>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sp>
        <p:nvSpPr>
          <p:cNvPr id="20" name="TextBox 19">
            <a:extLst>
              <a:ext uri="{FF2B5EF4-FFF2-40B4-BE49-F238E27FC236}">
                <a16:creationId xmlns="" xmlns:a16="http://schemas.microsoft.com/office/drawing/2014/main" id="{3019FD41-71CE-495C-A468-AC92A05BDDE0}"/>
              </a:ext>
            </a:extLst>
          </p:cNvPr>
          <p:cNvSpPr txBox="1"/>
          <p:nvPr/>
        </p:nvSpPr>
        <p:spPr>
          <a:xfrm>
            <a:off x="100013" y="193296"/>
            <a:ext cx="7058025" cy="707886"/>
          </a:xfrm>
          <a:prstGeom prst="rect">
            <a:avLst/>
          </a:prstGeom>
          <a:noFill/>
        </p:spPr>
        <p:txBody>
          <a:bodyPr wrap="square">
            <a:spAutoFit/>
          </a:bodyPr>
          <a:lstStyle/>
          <a:p>
            <a:pPr algn="ctr"/>
            <a:r>
              <a:rPr lang="en-US" sz="2000" b="1" i="0" dirty="0">
                <a:solidFill>
                  <a:srgbClr val="000000"/>
                </a:solidFill>
                <a:effectLst/>
                <a:latin typeface="Arial" panose="020B0604020202020204" pitchFamily="34" charset="0"/>
                <a:cs typeface="Arial" panose="020B0604020202020204" pitchFamily="34" charset="0"/>
              </a:rPr>
              <a:t>5.2.</a:t>
            </a:r>
            <a:r>
              <a:rPr lang="vi-VN" sz="20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a:t>
            </a:r>
            <a:r>
              <a:rPr lang="en-US" sz="2000" b="1" i="0" dirty="0" err="1">
                <a:solidFill>
                  <a:srgbClr val="000000"/>
                </a:solidFill>
                <a:effectLst/>
                <a:latin typeface="Arial" panose="020B0604020202020204" pitchFamily="34" charset="0"/>
                <a:cs typeface="Arial" panose="020B0604020202020204" pitchFamily="34" charset="0"/>
              </a:rPr>
              <a:t>i</a:t>
            </a:r>
            <a:r>
              <a:rPr lang="vi-VN" sz="2000" b="1" i="0" dirty="0">
                <a:solidFill>
                  <a:srgbClr val="000000"/>
                </a:solidFill>
                <a:effectLst/>
                <a:latin typeface="Arial" panose="020B0604020202020204" pitchFamily="34" charset="0"/>
                <a:cs typeface="Arial" panose="020B0604020202020204" pitchFamily="34" charset="0"/>
              </a:rPr>
              <a:t>ệt Nam</a:t>
            </a:r>
          </a:p>
        </p:txBody>
      </p:sp>
      <p:sp>
        <p:nvSpPr>
          <p:cNvPr id="21" name="Line 7">
            <a:extLst>
              <a:ext uri="{FF2B5EF4-FFF2-40B4-BE49-F238E27FC236}">
                <a16:creationId xmlns="" xmlns:a16="http://schemas.microsoft.com/office/drawing/2014/main" id="{43BB0187-7AA4-4DD2-B1E3-23F3B00264E2}"/>
              </a:ext>
            </a:extLst>
          </p:cNvPr>
          <p:cNvSpPr>
            <a:spLocks noChangeShapeType="1"/>
          </p:cNvSpPr>
          <p:nvPr/>
        </p:nvSpPr>
        <p:spPr bwMode="auto">
          <a:xfrm flipV="1">
            <a:off x="2596498" y="1070163"/>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sp>
        <p:nvSpPr>
          <p:cNvPr id="22" name="TextBox 21">
            <a:extLst>
              <a:ext uri="{FF2B5EF4-FFF2-40B4-BE49-F238E27FC236}">
                <a16:creationId xmlns="" xmlns:a16="http://schemas.microsoft.com/office/drawing/2014/main" id="{C6F0DC6B-7E39-4609-99C1-D0A253B7FA45}"/>
              </a:ext>
            </a:extLst>
          </p:cNvPr>
          <p:cNvSpPr txBox="1"/>
          <p:nvPr/>
        </p:nvSpPr>
        <p:spPr>
          <a:xfrm>
            <a:off x="614362" y="1262601"/>
            <a:ext cx="5193582" cy="1015663"/>
          </a:xfrm>
          <a:prstGeom prst="rect">
            <a:avLst/>
          </a:prstGeom>
          <a:noFill/>
        </p:spPr>
        <p:txBody>
          <a:bodyPr wrap="square">
            <a:spAutoFit/>
          </a:bodyPr>
          <a:lstStyle/>
          <a:p>
            <a:pPr algn="ctr"/>
            <a:r>
              <a:rPr lang="en-US" sz="2000" b="1" dirty="0" err="1">
                <a:solidFill>
                  <a:srgbClr val="0033CC"/>
                </a:solidFill>
                <a:effectLst/>
                <a:latin typeface="Arial" panose="020B0604020202020204" pitchFamily="34" charset="0"/>
                <a:cs typeface="Arial" panose="020B0604020202020204" pitchFamily="34" charset="0"/>
              </a:rPr>
              <a:t>Bảy</a:t>
            </a:r>
            <a:r>
              <a:rPr lang="en-US" sz="2000" b="1" dirty="0">
                <a:solidFill>
                  <a:srgbClr val="0033CC"/>
                </a:solidFill>
                <a:effectLst/>
                <a:latin typeface="Arial" panose="020B0604020202020204" pitchFamily="34" charset="0"/>
                <a:cs typeface="Arial" panose="020B0604020202020204" pitchFamily="34" charset="0"/>
              </a:rPr>
              <a:t> </a:t>
            </a:r>
            <a:r>
              <a:rPr lang="en-US" sz="2000" b="1" dirty="0" err="1">
                <a:solidFill>
                  <a:srgbClr val="0033CC"/>
                </a:solidFill>
                <a:effectLst/>
                <a:latin typeface="Arial" panose="020B0604020202020204" pitchFamily="34" charset="0"/>
                <a:cs typeface="Arial" panose="020B0604020202020204" pitchFamily="34" charset="0"/>
              </a:rPr>
              <a:t>là</a:t>
            </a:r>
            <a:r>
              <a:rPr lang="en-US" sz="2000" b="1"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Hoàn</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thiện</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thề</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chế</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cho</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sự</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phát</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triển</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các</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thành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phần</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kinh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tế</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các</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loại</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hình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doanh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nghiệp</a:t>
            </a:r>
            <a:r>
              <a:rPr lang="en-US" sz="2000" b="0" i="0" dirty="0">
                <a:solidFill>
                  <a:srgbClr val="0033CC"/>
                </a:solidFill>
                <a:effectLst/>
                <a:latin typeface="Arial" panose="020B0604020202020204" pitchFamily="34" charset="0"/>
                <a:cs typeface="Arial" panose="020B0604020202020204" pitchFamily="34" charset="0"/>
              </a:rPr>
              <a:t>.</a:t>
            </a:r>
            <a:endParaRPr lang="en-US" sz="2000" dirty="0">
              <a:solidFill>
                <a:srgbClr val="0033CC"/>
              </a:solidFill>
              <a:latin typeface="Arial" panose="020B0604020202020204" pitchFamily="34" charset="0"/>
              <a:cs typeface="Arial" panose="020B0604020202020204" pitchFamily="34" charset="0"/>
            </a:endParaRPr>
          </a:p>
        </p:txBody>
      </p:sp>
      <p:sp>
        <p:nvSpPr>
          <p:cNvPr id="24" name="TextBox 23">
            <a:extLst>
              <a:ext uri="{FF2B5EF4-FFF2-40B4-BE49-F238E27FC236}">
                <a16:creationId xmlns="" xmlns:a16="http://schemas.microsoft.com/office/drawing/2014/main" id="{EA813062-4B63-47CB-B6FA-2C6F29C5507E}"/>
              </a:ext>
            </a:extLst>
          </p:cNvPr>
          <p:cNvSpPr txBox="1"/>
          <p:nvPr/>
        </p:nvSpPr>
        <p:spPr>
          <a:xfrm>
            <a:off x="8512955" y="519688"/>
            <a:ext cx="2699354" cy="646331"/>
          </a:xfrm>
          <a:prstGeom prst="rect">
            <a:avLst/>
          </a:prstGeom>
          <a:noFill/>
        </p:spPr>
        <p:txBody>
          <a:bodyPr wrap="square">
            <a:spAutoFit/>
          </a:bodyPr>
          <a:lstStyle/>
          <a:p>
            <a:pPr marL="285750" indent="-285750" algn="ctr">
              <a:buFont typeface="Arial" panose="020B0604020202020204" pitchFamily="34" charset="0"/>
              <a:buChar char="•"/>
            </a:pPr>
            <a:r>
              <a:rPr lang="en-US" dirty="0" err="1">
                <a:solidFill>
                  <a:srgbClr val="0070C0"/>
                </a:solidFill>
                <a:latin typeface="Arial" panose="020B0604020202020204" pitchFamily="34" charset="0"/>
                <a:cs typeface="Arial" panose="020B0604020202020204" pitchFamily="34" charset="0"/>
              </a:rPr>
              <a:t>P</a:t>
            </a:r>
            <a:r>
              <a:rPr lang="en-US" b="0" i="0" dirty="0" err="1">
                <a:solidFill>
                  <a:srgbClr val="0070C0"/>
                </a:solidFill>
                <a:effectLst/>
                <a:latin typeface="Arial" panose="020B0604020202020204" pitchFamily="34" charset="0"/>
                <a:cs typeface="Arial" panose="020B0604020202020204" pitchFamily="34" charset="0"/>
              </a:rPr>
              <a:t>háp</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lý</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và</a:t>
            </a:r>
            <a:r>
              <a:rPr lang="en-US" b="0" i="0" dirty="0">
                <a:solidFill>
                  <a:srgbClr val="0070C0"/>
                </a:solidFill>
                <a:effectLst/>
                <a:latin typeface="Arial" panose="020B0604020202020204" pitchFamily="34" charset="0"/>
                <a:cs typeface="Arial" panose="020B0604020202020204" pitchFamily="34" charset="0"/>
              </a:rPr>
              <a:t> </a:t>
            </a:r>
          </a:p>
          <a:p>
            <a:pPr algn="ctr"/>
            <a:r>
              <a:rPr lang="en-US" b="0" i="0" dirty="0" err="1">
                <a:solidFill>
                  <a:srgbClr val="0070C0"/>
                </a:solidFill>
                <a:effectLst/>
                <a:latin typeface="Arial" panose="020B0604020202020204" pitchFamily="34" charset="0"/>
                <a:cs typeface="Arial" panose="020B0604020202020204" pitchFamily="34" charset="0"/>
              </a:rPr>
              <a:t>điều</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kiện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kinh</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doanh</a:t>
            </a:r>
            <a:endParaRPr lang="en-US" dirty="0">
              <a:solidFill>
                <a:srgbClr val="0070C0"/>
              </a:solidFill>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E94C83A8-2563-4008-8B0D-34A6F9AB143F}"/>
              </a:ext>
            </a:extLst>
          </p:cNvPr>
          <p:cNvSpPr txBox="1"/>
          <p:nvPr/>
        </p:nvSpPr>
        <p:spPr>
          <a:xfrm>
            <a:off x="9169185" y="1786545"/>
            <a:ext cx="2539218" cy="646331"/>
          </a:xfrm>
          <a:prstGeom prst="rect">
            <a:avLst/>
          </a:prstGeom>
          <a:noFill/>
        </p:spPr>
        <p:txBody>
          <a:bodyPr wrap="square">
            <a:spAutoFit/>
          </a:bodyPr>
          <a:lstStyle/>
          <a:p>
            <a:pPr marL="285750" indent="-285750" algn="ctr">
              <a:buFont typeface="Arial" panose="020B0604020202020204" pitchFamily="34" charset="0"/>
              <a:buChar char="•"/>
            </a:pPr>
            <a:r>
              <a:rPr lang="en-US" dirty="0">
                <a:solidFill>
                  <a:srgbClr val="FF0000"/>
                </a:solidFill>
                <a:latin typeface="Arial" panose="020B0604020202020204" pitchFamily="34" charset="0"/>
                <a:cs typeface="Arial" panose="020B0604020202020204" pitchFamily="34" charset="0"/>
              </a:rPr>
              <a:t>P</a:t>
            </a:r>
            <a:r>
              <a:rPr lang="vi-VN" b="0" i="0" dirty="0">
                <a:solidFill>
                  <a:srgbClr val="FF0000"/>
                </a:solidFill>
                <a:effectLst/>
                <a:latin typeface="Arial" panose="020B0604020202020204" pitchFamily="34" charset="0"/>
                <a:cs typeface="Arial" panose="020B0604020202020204" pitchFamily="34" charset="0"/>
              </a:rPr>
              <a:t>háp luật về đầu tư, </a:t>
            </a:r>
            <a:endParaRPr lang="en-US" b="0" i="0" dirty="0">
              <a:solidFill>
                <a:srgbClr val="FF0000"/>
              </a:solidFill>
              <a:effectLst/>
              <a:latin typeface="Arial" panose="020B0604020202020204" pitchFamily="34" charset="0"/>
              <a:cs typeface="Arial" panose="020B0604020202020204" pitchFamily="34" charset="0"/>
            </a:endParaRPr>
          </a:p>
          <a:p>
            <a:pPr algn="ctr"/>
            <a:r>
              <a:rPr lang="vi-VN" b="0" i="0" dirty="0">
                <a:solidFill>
                  <a:srgbClr val="FF0000"/>
                </a:solidFill>
                <a:effectLst/>
                <a:latin typeface="Arial" panose="020B0604020202020204" pitchFamily="34" charset="0"/>
                <a:cs typeface="Arial" panose="020B0604020202020204" pitchFamily="34" charset="0"/>
              </a:rPr>
              <a:t>kinh doanh</a:t>
            </a:r>
            <a:endParaRPr lang="en-US" dirty="0">
              <a:solidFill>
                <a:srgbClr val="FF0000"/>
              </a:solidFill>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7F85CFD0-03A9-4A69-BF8E-F495D542186B}"/>
              </a:ext>
            </a:extLst>
          </p:cNvPr>
          <p:cNvSpPr txBox="1"/>
          <p:nvPr/>
        </p:nvSpPr>
        <p:spPr>
          <a:xfrm>
            <a:off x="9938443" y="3187249"/>
            <a:ext cx="1568053" cy="646331"/>
          </a:xfrm>
          <a:prstGeom prst="rect">
            <a:avLst/>
          </a:prstGeom>
          <a:noFill/>
        </p:spPr>
        <p:txBody>
          <a:bodyPr wrap="square">
            <a:spAutoFit/>
          </a:bodyPr>
          <a:lstStyle/>
          <a:p>
            <a:pPr marL="285750" indent="-285750" algn="ctr">
              <a:buFont typeface="Arial" panose="020B0604020202020204" pitchFamily="34" charset="0"/>
              <a:buChar char="•"/>
            </a:pPr>
            <a:r>
              <a:rPr lang="en-US" dirty="0" err="1">
                <a:solidFill>
                  <a:schemeClr val="accent2">
                    <a:lumMod val="75000"/>
                  </a:schemeClr>
                </a:solidFill>
                <a:latin typeface="Arial" panose="020B0604020202020204" pitchFamily="34" charset="0"/>
                <a:cs typeface="Arial" panose="020B0604020202020204" pitchFamily="34" charset="0"/>
              </a:rPr>
              <a:t>C</a:t>
            </a:r>
            <a:r>
              <a:rPr lang="en-US" b="0" i="0" dirty="0" err="1">
                <a:solidFill>
                  <a:schemeClr val="accent2">
                    <a:lumMod val="75000"/>
                  </a:schemeClr>
                </a:solidFill>
                <a:effectLst/>
                <a:latin typeface="Arial" panose="020B0604020202020204" pitchFamily="34" charset="0"/>
                <a:cs typeface="Arial" panose="020B0604020202020204" pitchFamily="34" charset="0"/>
              </a:rPr>
              <a:t>ạnh</a:t>
            </a:r>
            <a:r>
              <a:rPr lang="en-US" b="0" i="0" dirty="0">
                <a:solidFill>
                  <a:schemeClr val="accent2">
                    <a:lumMod val="75000"/>
                  </a:schemeClr>
                </a:solidFill>
                <a:effectLst/>
                <a:latin typeface="Arial" panose="020B0604020202020204" pitchFamily="34" charset="0"/>
                <a:cs typeface="Arial" panose="020B0604020202020204" pitchFamily="34" charset="0"/>
              </a:rPr>
              <a:t> </a:t>
            </a:r>
            <a:r>
              <a:rPr lang="en-US" b="0" i="0" dirty="0" err="1">
                <a:solidFill>
                  <a:schemeClr val="accent2">
                    <a:lumMod val="75000"/>
                  </a:schemeClr>
                </a:solidFill>
                <a:effectLst/>
                <a:latin typeface="Arial" panose="020B0604020202020204" pitchFamily="34" charset="0"/>
                <a:cs typeface="Arial" panose="020B0604020202020204" pitchFamily="34" charset="0"/>
              </a:rPr>
              <a:t>tranh</a:t>
            </a:r>
            <a:endParaRPr lang="en-US" dirty="0">
              <a:solidFill>
                <a:schemeClr val="accent2">
                  <a:lumMod val="75000"/>
                </a:schemeClr>
              </a:solidFill>
              <a:latin typeface="Arial" panose="020B0604020202020204" pitchFamily="34" charset="0"/>
              <a:cs typeface="Arial" panose="020B0604020202020204" pitchFamily="34" charset="0"/>
            </a:endParaRPr>
          </a:p>
        </p:txBody>
      </p:sp>
      <p:sp>
        <p:nvSpPr>
          <p:cNvPr id="30" name="TextBox 29">
            <a:extLst>
              <a:ext uri="{FF2B5EF4-FFF2-40B4-BE49-F238E27FC236}">
                <a16:creationId xmlns="" xmlns:a16="http://schemas.microsoft.com/office/drawing/2014/main" id="{E3FF56F4-1C60-4A5B-88E4-C83A5016CDBC}"/>
              </a:ext>
            </a:extLst>
          </p:cNvPr>
          <p:cNvSpPr txBox="1"/>
          <p:nvPr/>
        </p:nvSpPr>
        <p:spPr>
          <a:xfrm>
            <a:off x="10458757" y="4623557"/>
            <a:ext cx="1568053" cy="1200329"/>
          </a:xfrm>
          <a:prstGeom prst="rect">
            <a:avLst/>
          </a:prstGeom>
          <a:noFill/>
        </p:spPr>
        <p:txBody>
          <a:bodyPr wrap="square">
            <a:spAutoFit/>
          </a:bodyPr>
          <a:lstStyle/>
          <a:p>
            <a:pPr marL="285750" indent="-285750" algn="ctr">
              <a:buFont typeface="Arial" panose="020B0604020202020204" pitchFamily="34" charset="0"/>
              <a:buChar char="•"/>
            </a:pPr>
            <a:r>
              <a:rPr lang="en-US" dirty="0">
                <a:solidFill>
                  <a:srgbClr val="010101"/>
                </a:solidFill>
                <a:latin typeface="Arial" panose="020B0604020202020204" pitchFamily="34" charset="0"/>
                <a:cs typeface="Arial" panose="020B0604020202020204" pitchFamily="34" charset="0"/>
              </a:rPr>
              <a:t>P</a:t>
            </a:r>
            <a:r>
              <a:rPr lang="vi-VN" b="0" i="0" dirty="0">
                <a:solidFill>
                  <a:srgbClr val="010101"/>
                </a:solidFill>
                <a:effectLst/>
                <a:latin typeface="Arial" panose="020B0604020202020204" pitchFamily="34" charset="0"/>
                <a:cs typeface="Arial" panose="020B0604020202020204" pitchFamily="34" charset="0"/>
              </a:rPr>
              <a:t>háp luật về đấu thầu, đầu tư công</a:t>
            </a:r>
            <a:endParaRPr lang="en-US" dirty="0">
              <a:latin typeface="Arial" panose="020B0604020202020204" pitchFamily="34" charset="0"/>
              <a:cs typeface="Arial" panose="020B0604020202020204" pitchFamily="34" charset="0"/>
            </a:endParaRPr>
          </a:p>
        </p:txBody>
      </p:sp>
      <p:sp>
        <p:nvSpPr>
          <p:cNvPr id="32" name="TextBox 31">
            <a:extLst>
              <a:ext uri="{FF2B5EF4-FFF2-40B4-BE49-F238E27FC236}">
                <a16:creationId xmlns="" xmlns:a16="http://schemas.microsoft.com/office/drawing/2014/main" id="{229E4BC0-4616-46E0-8826-B0DFE1D46165}"/>
              </a:ext>
            </a:extLst>
          </p:cNvPr>
          <p:cNvSpPr txBox="1"/>
          <p:nvPr/>
        </p:nvSpPr>
        <p:spPr>
          <a:xfrm>
            <a:off x="2596498" y="4364335"/>
            <a:ext cx="1880847" cy="923330"/>
          </a:xfrm>
          <a:prstGeom prst="rect">
            <a:avLst/>
          </a:prstGeom>
          <a:noFill/>
        </p:spPr>
        <p:txBody>
          <a:bodyPr wrap="square">
            <a:spAutoFit/>
          </a:bodyPr>
          <a:lstStyle/>
          <a:p>
            <a:pPr marL="285750" indent="-285750" algn="ctr">
              <a:buFont typeface="Arial" panose="020B0604020202020204" pitchFamily="34" charset="0"/>
              <a:buChar char="•"/>
            </a:pPr>
            <a:r>
              <a:rPr lang="en-US" dirty="0" err="1">
                <a:solidFill>
                  <a:srgbClr val="660066"/>
                </a:solidFill>
                <a:latin typeface="Arial" panose="020B0604020202020204" pitchFamily="34" charset="0"/>
                <a:cs typeface="Arial" panose="020B0604020202020204" pitchFamily="34" charset="0"/>
              </a:rPr>
              <a:t>C</a:t>
            </a:r>
            <a:r>
              <a:rPr lang="en-US" b="0" i="0" dirty="0" err="1">
                <a:solidFill>
                  <a:srgbClr val="660066"/>
                </a:solidFill>
                <a:effectLst/>
                <a:latin typeface="Arial" panose="020B0604020202020204" pitchFamily="34" charset="0"/>
                <a:cs typeface="Arial" panose="020B0604020202020204" pitchFamily="34" charset="0"/>
              </a:rPr>
              <a:t>ác</a:t>
            </a:r>
            <a:r>
              <a:rPr lang="en-US" b="0" i="0" dirty="0">
                <a:solidFill>
                  <a:srgbClr val="660066"/>
                </a:solidFill>
                <a:effectLst/>
                <a:latin typeface="Arial" panose="020B0604020202020204" pitchFamily="34" charset="0"/>
                <a:cs typeface="Arial" panose="020B0604020202020204" pitchFamily="34" charset="0"/>
              </a:rPr>
              <a:t> </a:t>
            </a:r>
            <a:r>
              <a:rPr lang="en-US" b="0" i="0" dirty="0" err="1">
                <a:solidFill>
                  <a:srgbClr val="660066"/>
                </a:solidFill>
                <a:effectLst/>
                <a:latin typeface="Arial" panose="020B0604020202020204" pitchFamily="34" charset="0"/>
                <a:cs typeface="Arial" panose="020B0604020202020204" pitchFamily="34" charset="0"/>
              </a:rPr>
              <a:t>mô</a:t>
            </a:r>
            <a:r>
              <a:rPr lang="en-US" b="0" i="0" dirty="0">
                <a:solidFill>
                  <a:srgbClr val="660066"/>
                </a:solidFill>
                <a:effectLst/>
                <a:latin typeface="Arial" panose="020B0604020202020204" pitchFamily="34" charset="0"/>
                <a:cs typeface="Arial" panose="020B0604020202020204" pitchFamily="34" charset="0"/>
              </a:rPr>
              <a:t> </a:t>
            </a:r>
            <a:r>
              <a:rPr lang="en-US" b="0" i="0" dirty="0" err="1">
                <a:solidFill>
                  <a:srgbClr val="660066"/>
                </a:solidFill>
                <a:effectLst/>
                <a:latin typeface="Arial" panose="020B0604020202020204" pitchFamily="34" charset="0"/>
                <a:cs typeface="Arial" panose="020B0604020202020204" pitchFamily="34" charset="0"/>
              </a:rPr>
              <a:t>hình</a:t>
            </a:r>
            <a:r>
              <a:rPr lang="en-US" b="0" i="0" dirty="0">
                <a:solidFill>
                  <a:srgbClr val="660066"/>
                </a:solidFill>
                <a:effectLst/>
                <a:latin typeface="Arial" panose="020B0604020202020204" pitchFamily="34" charset="0"/>
                <a:cs typeface="Arial" panose="020B0604020202020204" pitchFamily="34" charset="0"/>
              </a:rPr>
              <a:t> </a:t>
            </a:r>
            <a:r>
              <a:rPr lang="en-US" b="0" i="0" dirty="0" err="1">
                <a:solidFill>
                  <a:srgbClr val="660066"/>
                </a:solidFill>
                <a:effectLst/>
                <a:latin typeface="Arial" panose="020B0604020202020204" pitchFamily="34" charset="0"/>
                <a:cs typeface="Arial" panose="020B0604020202020204" pitchFamily="34" charset="0"/>
              </a:rPr>
              <a:t>sản</a:t>
            </a:r>
            <a:r>
              <a:rPr lang="en-US" b="0" i="0" dirty="0">
                <a:solidFill>
                  <a:srgbClr val="660066"/>
                </a:solidFill>
                <a:effectLst/>
                <a:latin typeface="Arial" panose="020B0604020202020204" pitchFamily="34" charset="0"/>
                <a:cs typeface="Arial" panose="020B0604020202020204" pitchFamily="34" charset="0"/>
              </a:rPr>
              <a:t> </a:t>
            </a:r>
            <a:r>
              <a:rPr lang="en-US" b="0" i="0" dirty="0" err="1">
                <a:solidFill>
                  <a:srgbClr val="660066"/>
                </a:solidFill>
                <a:effectLst/>
                <a:latin typeface="Arial" panose="020B0604020202020204" pitchFamily="34" charset="0"/>
                <a:cs typeface="Arial" panose="020B0604020202020204" pitchFamily="34" charset="0"/>
              </a:rPr>
              <a:t>xuất</a:t>
            </a:r>
            <a:r>
              <a:rPr lang="en-US" b="0" i="0" dirty="0">
                <a:solidFill>
                  <a:srgbClr val="660066"/>
                </a:solidFill>
                <a:effectLst/>
                <a:latin typeface="Arial" panose="020B0604020202020204" pitchFamily="34" charset="0"/>
                <a:cs typeface="Arial" panose="020B0604020202020204" pitchFamily="34" charset="0"/>
              </a:rPr>
              <a:t> </a:t>
            </a:r>
            <a:r>
              <a:rPr lang="en-US" b="0" i="0" dirty="0" err="1">
                <a:solidFill>
                  <a:srgbClr val="660066"/>
                </a:solidFill>
                <a:effectLst/>
                <a:latin typeface="Arial" panose="020B0604020202020204" pitchFamily="34" charset="0"/>
                <a:cs typeface="Arial" panose="020B0604020202020204" pitchFamily="34" charset="0"/>
              </a:rPr>
              <a:t>kinh</a:t>
            </a:r>
            <a:r>
              <a:rPr lang="en-US" b="0" i="0" dirty="0">
                <a:solidFill>
                  <a:srgbClr val="660066"/>
                </a:solidFill>
                <a:effectLst/>
                <a:latin typeface="Arial" panose="020B0604020202020204" pitchFamily="34" charset="0"/>
                <a:cs typeface="Arial" panose="020B0604020202020204" pitchFamily="34" charset="0"/>
              </a:rPr>
              <a:t> </a:t>
            </a:r>
            <a:r>
              <a:rPr lang="en-US" b="0" i="0" dirty="0" err="1">
                <a:solidFill>
                  <a:srgbClr val="660066"/>
                </a:solidFill>
                <a:effectLst/>
                <a:latin typeface="Arial" panose="020B0604020202020204" pitchFamily="34" charset="0"/>
                <a:cs typeface="Arial" panose="020B0604020202020204" pitchFamily="34" charset="0"/>
              </a:rPr>
              <a:t>doanh</a:t>
            </a:r>
            <a:endParaRPr lang="en-US" dirty="0">
              <a:solidFill>
                <a:srgbClr val="660066"/>
              </a:solidFill>
              <a:latin typeface="Arial" panose="020B0604020202020204" pitchFamily="34" charset="0"/>
              <a:cs typeface="Arial" panose="020B0604020202020204" pitchFamily="34" charset="0"/>
            </a:endParaRPr>
          </a:p>
        </p:txBody>
      </p:sp>
      <p:sp>
        <p:nvSpPr>
          <p:cNvPr id="34" name="TextBox 33">
            <a:extLst>
              <a:ext uri="{FF2B5EF4-FFF2-40B4-BE49-F238E27FC236}">
                <a16:creationId xmlns="" xmlns:a16="http://schemas.microsoft.com/office/drawing/2014/main" id="{2606638A-3750-4713-AF55-886684B21C9C}"/>
              </a:ext>
            </a:extLst>
          </p:cNvPr>
          <p:cNvSpPr txBox="1"/>
          <p:nvPr/>
        </p:nvSpPr>
        <p:spPr>
          <a:xfrm>
            <a:off x="3489371" y="2782669"/>
            <a:ext cx="1568053" cy="923330"/>
          </a:xfrm>
          <a:prstGeom prst="rect">
            <a:avLst/>
          </a:prstGeom>
          <a:noFill/>
        </p:spPr>
        <p:txBody>
          <a:bodyPr wrap="square">
            <a:spAutoFit/>
          </a:bodyPr>
          <a:lstStyle/>
          <a:p>
            <a:pPr marL="285750" indent="-285750" algn="ctr">
              <a:buFont typeface="Arial" panose="020B0604020202020204" pitchFamily="34" charset="0"/>
              <a:buChar char="•"/>
            </a:pPr>
            <a:r>
              <a:rPr lang="en-US" dirty="0" err="1">
                <a:solidFill>
                  <a:srgbClr val="FF3399"/>
                </a:solidFill>
                <a:latin typeface="Arial" panose="020B0604020202020204" pitchFamily="34" charset="0"/>
                <a:cs typeface="Arial" panose="020B0604020202020204" pitchFamily="34" charset="0"/>
              </a:rPr>
              <a:t>C</a:t>
            </a:r>
            <a:r>
              <a:rPr lang="en-US" b="0" i="0" dirty="0" err="1">
                <a:solidFill>
                  <a:srgbClr val="FF3399"/>
                </a:solidFill>
                <a:effectLst/>
                <a:latin typeface="Arial" panose="020B0604020202020204" pitchFamily="34" charset="0"/>
                <a:cs typeface="Arial" panose="020B0604020202020204" pitchFamily="34" charset="0"/>
              </a:rPr>
              <a:t>ác</a:t>
            </a:r>
            <a:r>
              <a:rPr lang="en-US" b="0" i="0" dirty="0">
                <a:solidFill>
                  <a:srgbClr val="FF3399"/>
                </a:solidFill>
                <a:effectLst/>
                <a:latin typeface="Arial" panose="020B0604020202020204" pitchFamily="34" charset="0"/>
                <a:cs typeface="Arial" panose="020B0604020202020204" pitchFamily="34" charset="0"/>
              </a:rPr>
              <a:t> </a:t>
            </a:r>
            <a:r>
              <a:rPr lang="en-US" b="0" i="0" dirty="0" err="1">
                <a:solidFill>
                  <a:srgbClr val="FF3399"/>
                </a:solidFill>
                <a:effectLst/>
                <a:latin typeface="Arial" panose="020B0604020202020204" pitchFamily="34" charset="0"/>
                <a:cs typeface="Arial" panose="020B0604020202020204" pitchFamily="34" charset="0"/>
              </a:rPr>
              <a:t>thành</a:t>
            </a:r>
            <a:r>
              <a:rPr lang="en-US" b="0" i="0" dirty="0">
                <a:solidFill>
                  <a:srgbClr val="FF3399"/>
                </a:solidFill>
                <a:effectLst/>
                <a:latin typeface="Arial" panose="020B0604020202020204" pitchFamily="34" charset="0"/>
                <a:cs typeface="Arial" panose="020B0604020202020204" pitchFamily="34" charset="0"/>
              </a:rPr>
              <a:t> </a:t>
            </a:r>
            <a:r>
              <a:rPr lang="en-US" b="0" i="0" dirty="0" err="1">
                <a:solidFill>
                  <a:srgbClr val="FF3399"/>
                </a:solidFill>
                <a:effectLst/>
                <a:latin typeface="Arial" panose="020B0604020202020204" pitchFamily="34" charset="0"/>
                <a:cs typeface="Arial" panose="020B0604020202020204" pitchFamily="34" charset="0"/>
              </a:rPr>
              <a:t>phần</a:t>
            </a:r>
            <a:r>
              <a:rPr lang="en-US" b="0" i="0" dirty="0">
                <a:solidFill>
                  <a:srgbClr val="FF3399"/>
                </a:solidFill>
                <a:effectLst/>
                <a:latin typeface="Arial" panose="020B0604020202020204" pitchFamily="34" charset="0"/>
                <a:cs typeface="Arial" panose="020B0604020202020204" pitchFamily="34" charset="0"/>
              </a:rPr>
              <a:t> </a:t>
            </a:r>
            <a:r>
              <a:rPr lang="en-US" b="0" i="0" dirty="0" err="1">
                <a:solidFill>
                  <a:srgbClr val="FF3399"/>
                </a:solidFill>
                <a:effectLst/>
                <a:latin typeface="Arial" panose="020B0604020202020204" pitchFamily="34" charset="0"/>
                <a:cs typeface="Arial" panose="020B0604020202020204" pitchFamily="34" charset="0"/>
              </a:rPr>
              <a:t>kinh</a:t>
            </a:r>
            <a:r>
              <a:rPr lang="en-US" b="0" i="0" dirty="0">
                <a:solidFill>
                  <a:srgbClr val="FF3399"/>
                </a:solidFill>
                <a:effectLst/>
                <a:latin typeface="Arial" panose="020B0604020202020204" pitchFamily="34" charset="0"/>
                <a:cs typeface="Arial" panose="020B0604020202020204" pitchFamily="34" charset="0"/>
              </a:rPr>
              <a:t> </a:t>
            </a:r>
            <a:r>
              <a:rPr lang="en-US" b="0" i="0" dirty="0" err="1">
                <a:solidFill>
                  <a:srgbClr val="FF3399"/>
                </a:solidFill>
                <a:effectLst/>
                <a:latin typeface="Arial" panose="020B0604020202020204" pitchFamily="34" charset="0"/>
                <a:cs typeface="Arial" panose="020B0604020202020204" pitchFamily="34" charset="0"/>
              </a:rPr>
              <a:t>tế</a:t>
            </a:r>
            <a:endParaRPr lang="en-US" dirty="0">
              <a:solidFill>
                <a:srgbClr val="FF33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1631824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Minus Sign 2">
            <a:extLst>
              <a:ext uri="{FF2B5EF4-FFF2-40B4-BE49-F238E27FC236}">
                <a16:creationId xmlns="" xmlns:a16="http://schemas.microsoft.com/office/drawing/2014/main" id="{511764DF-1D79-49A7-A23B-9143B459A077}"/>
              </a:ext>
            </a:extLst>
          </p:cNvPr>
          <p:cNvSpPr/>
          <p:nvPr/>
        </p:nvSpPr>
        <p:spPr>
          <a:xfrm rot="18754914">
            <a:off x="10355672" y="5899732"/>
            <a:ext cx="2416705" cy="457200"/>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Minus Sign 41">
            <a:extLst>
              <a:ext uri="{FF2B5EF4-FFF2-40B4-BE49-F238E27FC236}">
                <a16:creationId xmlns="" xmlns:a16="http://schemas.microsoft.com/office/drawing/2014/main" id="{12A22379-85EE-49D3-BDD8-E321AF351FE7}"/>
              </a:ext>
            </a:extLst>
          </p:cNvPr>
          <p:cNvSpPr/>
          <p:nvPr/>
        </p:nvSpPr>
        <p:spPr>
          <a:xfrm rot="18754914">
            <a:off x="10571351" y="6145257"/>
            <a:ext cx="2182204" cy="267305"/>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Minus Sign 42">
            <a:extLst>
              <a:ext uri="{FF2B5EF4-FFF2-40B4-BE49-F238E27FC236}">
                <a16:creationId xmlns="" xmlns:a16="http://schemas.microsoft.com/office/drawing/2014/main" id="{13F67CD0-A294-4D61-A863-14FC99E9091A}"/>
              </a:ext>
            </a:extLst>
          </p:cNvPr>
          <p:cNvSpPr/>
          <p:nvPr/>
        </p:nvSpPr>
        <p:spPr>
          <a:xfrm rot="18754914">
            <a:off x="11007054" y="6208110"/>
            <a:ext cx="1579076" cy="457200"/>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Minus Sign 43">
            <a:extLst>
              <a:ext uri="{FF2B5EF4-FFF2-40B4-BE49-F238E27FC236}">
                <a16:creationId xmlns="" xmlns:a16="http://schemas.microsoft.com/office/drawing/2014/main" id="{4E493D84-6C66-421C-842D-AB0D87CA727C}"/>
              </a:ext>
            </a:extLst>
          </p:cNvPr>
          <p:cNvSpPr/>
          <p:nvPr/>
        </p:nvSpPr>
        <p:spPr>
          <a:xfrm rot="18754914">
            <a:off x="11581858" y="6349221"/>
            <a:ext cx="738512" cy="542765"/>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 xmlns:a16="http://schemas.microsoft.com/office/drawing/2014/main" id="{B9C4F82A-91E0-45CE-A2E3-2E80E3B9E28B}"/>
              </a:ext>
            </a:extLst>
          </p:cNvPr>
          <p:cNvSpPr txBox="1"/>
          <p:nvPr/>
        </p:nvSpPr>
        <p:spPr>
          <a:xfrm>
            <a:off x="1157288" y="301677"/>
            <a:ext cx="9668468" cy="830997"/>
          </a:xfrm>
          <a:prstGeom prst="rect">
            <a:avLst/>
          </a:prstGeom>
          <a:noFill/>
        </p:spPr>
        <p:txBody>
          <a:bodyPr wrap="square">
            <a:spAutoFit/>
          </a:bodyPr>
          <a:lstStyle/>
          <a:p>
            <a:pPr algn="ctr"/>
            <a:r>
              <a:rPr lang="en-US" sz="2400" b="1" i="0" dirty="0">
                <a:solidFill>
                  <a:srgbClr val="000000"/>
                </a:solidFill>
                <a:effectLst/>
                <a:latin typeface="Arial" panose="020B0604020202020204" pitchFamily="34" charset="0"/>
                <a:cs typeface="Arial" panose="020B0604020202020204" pitchFamily="34" charset="0"/>
              </a:rPr>
              <a:t>5.2.</a:t>
            </a:r>
            <a:r>
              <a:rPr lang="vi-VN" sz="24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6" name="Hexagon 45">
            <a:extLst>
              <a:ext uri="{FF2B5EF4-FFF2-40B4-BE49-F238E27FC236}">
                <a16:creationId xmlns="" xmlns:a16="http://schemas.microsoft.com/office/drawing/2014/main" id="{0DCCCF16-DF87-4644-A424-0639A4DECBA5}"/>
              </a:ext>
            </a:extLst>
          </p:cNvPr>
          <p:cNvSpPr/>
          <p:nvPr/>
        </p:nvSpPr>
        <p:spPr>
          <a:xfrm>
            <a:off x="1157288" y="1397531"/>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7" name="Line 7">
            <a:extLst>
              <a:ext uri="{FF2B5EF4-FFF2-40B4-BE49-F238E27FC236}">
                <a16:creationId xmlns="" xmlns:a16="http://schemas.microsoft.com/office/drawing/2014/main" id="{351D67B6-0B0B-4BB7-8B98-A6950ABC6D5C}"/>
              </a:ext>
            </a:extLst>
          </p:cNvPr>
          <p:cNvSpPr>
            <a:spLocks noChangeShapeType="1"/>
          </p:cNvSpPr>
          <p:nvPr/>
        </p:nvSpPr>
        <p:spPr bwMode="auto">
          <a:xfrm flipV="1">
            <a:off x="4183207" y="1179316"/>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48" name="TextBox 47">
            <a:extLst>
              <a:ext uri="{FF2B5EF4-FFF2-40B4-BE49-F238E27FC236}">
                <a16:creationId xmlns="" xmlns:a16="http://schemas.microsoft.com/office/drawing/2014/main" id="{4F0D81F9-2617-4AA8-B83A-679DC943A288}"/>
              </a:ext>
            </a:extLst>
          </p:cNvPr>
          <p:cNvSpPr txBox="1"/>
          <p:nvPr/>
        </p:nvSpPr>
        <p:spPr>
          <a:xfrm>
            <a:off x="1562668" y="1441317"/>
            <a:ext cx="9015412" cy="707886"/>
          </a:xfrm>
          <a:prstGeom prst="rect">
            <a:avLst/>
          </a:prstGeom>
          <a:noFill/>
        </p:spPr>
        <p:txBody>
          <a:bodyPr wrap="square">
            <a:spAutoFit/>
          </a:bodyPr>
          <a:lstStyle/>
          <a:p>
            <a:pPr algn="ctr"/>
            <a:r>
              <a:rPr lang="vi-VN" b="1" i="0" dirty="0">
                <a:solidFill>
                  <a:srgbClr val="000000"/>
                </a:solidFill>
                <a:effectLst/>
                <a:latin typeface="Muli"/>
              </a:rPr>
              <a:t> </a:t>
            </a:r>
            <a:r>
              <a:rPr lang="vi-VN" sz="2000" b="1" i="0" dirty="0">
                <a:solidFill>
                  <a:srgbClr val="0033CC"/>
                </a:solidFill>
                <a:effectLst/>
                <a:latin typeface="+mj-lt"/>
              </a:rPr>
              <a:t>Hoàn thiện thể chế để phát triển đồng </a:t>
            </a:r>
            <a:r>
              <a:rPr lang="en-US" sz="2000" b="1" i="0" dirty="0" smtClean="0">
                <a:solidFill>
                  <a:srgbClr val="0033CC"/>
                </a:solidFill>
                <a:effectLst/>
                <a:latin typeface="+mj-lt"/>
              </a:rPr>
              <a:t>b</a:t>
            </a:r>
            <a:r>
              <a:rPr lang="vi-VN" sz="2000" b="1" i="0" dirty="0" smtClean="0">
                <a:solidFill>
                  <a:srgbClr val="0033CC"/>
                </a:solidFill>
                <a:effectLst/>
                <a:latin typeface="+mj-lt"/>
              </a:rPr>
              <a:t>ộ </a:t>
            </a:r>
            <a:r>
              <a:rPr lang="vi-VN" sz="2000" b="1" i="0" dirty="0">
                <a:solidFill>
                  <a:srgbClr val="0033CC"/>
                </a:solidFill>
                <a:effectLst/>
                <a:latin typeface="+mj-lt"/>
              </a:rPr>
              <a:t>các yếu tố thị truờng và các loại thị trường</a:t>
            </a:r>
          </a:p>
        </p:txBody>
      </p:sp>
      <p:sp>
        <p:nvSpPr>
          <p:cNvPr id="49" name="TextBox 48">
            <a:extLst>
              <a:ext uri="{FF2B5EF4-FFF2-40B4-BE49-F238E27FC236}">
                <a16:creationId xmlns="" xmlns:a16="http://schemas.microsoft.com/office/drawing/2014/main" id="{FE65B03C-FB12-460C-8A29-5546BB9D2448}"/>
              </a:ext>
            </a:extLst>
          </p:cNvPr>
          <p:cNvSpPr txBox="1"/>
          <p:nvPr/>
        </p:nvSpPr>
        <p:spPr>
          <a:xfrm>
            <a:off x="1157287" y="2406395"/>
            <a:ext cx="10501312" cy="430887"/>
          </a:xfrm>
          <a:prstGeom prst="rect">
            <a:avLst/>
          </a:prstGeom>
          <a:noFill/>
        </p:spPr>
        <p:txBody>
          <a:bodyPr wrap="square">
            <a:spAutoFit/>
          </a:bodyPr>
          <a:lstStyle/>
          <a:p>
            <a:r>
              <a:rPr lang="vi-VN" sz="2200" b="1" u="sng" dirty="0">
                <a:solidFill>
                  <a:srgbClr val="FF0066"/>
                </a:solidFill>
                <a:effectLst/>
                <a:latin typeface="+mj-lt"/>
              </a:rPr>
              <a:t>Một là</a:t>
            </a:r>
            <a:r>
              <a:rPr lang="vi-VN" sz="2200" b="0" i="1" dirty="0">
                <a:solidFill>
                  <a:srgbClr val="660066"/>
                </a:solidFill>
                <a:effectLst/>
                <a:latin typeface="+mj-lt"/>
              </a:rPr>
              <a:t>: </a:t>
            </a:r>
            <a:r>
              <a:rPr lang="vi-VN" sz="2200" b="0" i="0" dirty="0">
                <a:solidFill>
                  <a:srgbClr val="660066"/>
                </a:solidFill>
                <a:effectLst/>
                <a:latin typeface="+mj-lt"/>
              </a:rPr>
              <a:t>Hoàn thiện thể chế để phát triển đồng bộ </a:t>
            </a:r>
            <a:r>
              <a:rPr lang="vi-VN" sz="2200" b="1" i="0" dirty="0">
                <a:solidFill>
                  <a:srgbClr val="C00000"/>
                </a:solidFill>
                <a:effectLst/>
                <a:latin typeface="+mj-lt"/>
              </a:rPr>
              <a:t>các y</a:t>
            </a:r>
            <a:r>
              <a:rPr lang="en-US" sz="2200" b="1" i="0" dirty="0">
                <a:solidFill>
                  <a:srgbClr val="C00000"/>
                </a:solidFill>
                <a:effectLst/>
                <a:latin typeface="+mj-lt"/>
              </a:rPr>
              <a:t>ế</a:t>
            </a:r>
            <a:r>
              <a:rPr lang="vi-VN" sz="2200" b="1" i="0" dirty="0">
                <a:solidFill>
                  <a:srgbClr val="C00000"/>
                </a:solidFill>
                <a:effectLst/>
                <a:latin typeface="+mj-lt"/>
              </a:rPr>
              <a:t>u tố thị trường</a:t>
            </a:r>
            <a:r>
              <a:rPr lang="vi-VN" sz="2200" b="0" i="0" dirty="0">
                <a:solidFill>
                  <a:srgbClr val="660066"/>
                </a:solidFill>
                <a:effectLst/>
                <a:latin typeface="+mj-lt"/>
              </a:rPr>
              <a:t>.</a:t>
            </a:r>
            <a:endParaRPr lang="en-US" sz="2200" dirty="0">
              <a:solidFill>
                <a:srgbClr val="660066"/>
              </a:solidFill>
              <a:latin typeface="+mj-lt"/>
            </a:endParaRPr>
          </a:p>
        </p:txBody>
      </p:sp>
      <p:sp>
        <p:nvSpPr>
          <p:cNvPr id="50" name="TextBox 49">
            <a:extLst>
              <a:ext uri="{FF2B5EF4-FFF2-40B4-BE49-F238E27FC236}">
                <a16:creationId xmlns="" xmlns:a16="http://schemas.microsoft.com/office/drawing/2014/main" id="{2D78EBCE-475F-4F6C-8454-4AE1437A6964}"/>
              </a:ext>
            </a:extLst>
          </p:cNvPr>
          <p:cNvSpPr txBox="1"/>
          <p:nvPr/>
        </p:nvSpPr>
        <p:spPr>
          <a:xfrm>
            <a:off x="1201370" y="4612454"/>
            <a:ext cx="10749744" cy="769441"/>
          </a:xfrm>
          <a:prstGeom prst="rect">
            <a:avLst/>
          </a:prstGeom>
          <a:noFill/>
        </p:spPr>
        <p:txBody>
          <a:bodyPr wrap="square">
            <a:spAutoFit/>
          </a:bodyPr>
          <a:lstStyle/>
          <a:p>
            <a:r>
              <a:rPr lang="vi-VN" sz="2200" b="1" u="sng" dirty="0">
                <a:solidFill>
                  <a:srgbClr val="FF0066"/>
                </a:solidFill>
                <a:effectLst/>
                <a:latin typeface="+mj-lt"/>
              </a:rPr>
              <a:t>Hai là</a:t>
            </a:r>
            <a:r>
              <a:rPr lang="vi-VN" sz="2200" b="0" i="1" dirty="0">
                <a:solidFill>
                  <a:srgbClr val="006600"/>
                </a:solidFill>
                <a:effectLst/>
                <a:latin typeface="+mj-lt"/>
              </a:rPr>
              <a:t>:</a:t>
            </a:r>
            <a:r>
              <a:rPr lang="vi-VN" sz="2200" b="0" i="0" dirty="0">
                <a:solidFill>
                  <a:srgbClr val="006600"/>
                </a:solidFill>
                <a:effectLst/>
                <a:latin typeface="+mj-lt"/>
              </a:rPr>
              <a:t> Hoàn thiện thể chế </a:t>
            </a:r>
            <a:r>
              <a:rPr lang="vi-VN" sz="2200" b="0" i="0" dirty="0" smtClean="0">
                <a:solidFill>
                  <a:srgbClr val="006600"/>
                </a:solidFill>
                <a:effectLst/>
                <a:latin typeface="+mj-lt"/>
              </a:rPr>
              <a:t>đ</a:t>
            </a:r>
            <a:r>
              <a:rPr lang="en-US" sz="2200" dirty="0" smtClean="0">
                <a:solidFill>
                  <a:srgbClr val="006600"/>
                </a:solidFill>
                <a:latin typeface="+mj-lt"/>
              </a:rPr>
              <a:t>ể</a:t>
            </a:r>
            <a:r>
              <a:rPr lang="vi-VN" sz="2200" b="0" i="0" dirty="0" smtClean="0">
                <a:solidFill>
                  <a:srgbClr val="006600"/>
                </a:solidFill>
                <a:effectLst/>
                <a:latin typeface="+mj-lt"/>
              </a:rPr>
              <a:t> </a:t>
            </a:r>
            <a:r>
              <a:rPr lang="vi-VN" sz="2200" b="0" i="0" dirty="0">
                <a:solidFill>
                  <a:srgbClr val="006600"/>
                </a:solidFill>
                <a:effectLst/>
                <a:latin typeface="+mj-lt"/>
              </a:rPr>
              <a:t>phát triển đồng bộ, vận hành thông suốt </a:t>
            </a:r>
            <a:endParaRPr lang="en-US" sz="2200" dirty="0">
              <a:solidFill>
                <a:srgbClr val="006600"/>
              </a:solidFill>
              <a:latin typeface="+mj-lt"/>
            </a:endParaRPr>
          </a:p>
          <a:p>
            <a:r>
              <a:rPr lang="en-US" sz="2200" b="1" i="0" dirty="0">
                <a:solidFill>
                  <a:srgbClr val="006600"/>
                </a:solidFill>
                <a:effectLst/>
                <a:latin typeface="+mj-lt"/>
              </a:rPr>
              <a:t>			</a:t>
            </a:r>
            <a:r>
              <a:rPr lang="vi-VN" sz="2200" b="1" i="0" dirty="0">
                <a:solidFill>
                  <a:srgbClr val="C00000"/>
                </a:solidFill>
                <a:effectLst/>
                <a:latin typeface="+mj-lt"/>
              </a:rPr>
              <a:t>các loại thị trường</a:t>
            </a:r>
            <a:endParaRPr lang="en-US" sz="2200" b="1" dirty="0">
              <a:solidFill>
                <a:srgbClr val="C00000"/>
              </a:solidFill>
              <a:latin typeface="+mj-lt"/>
            </a:endParaRPr>
          </a:p>
        </p:txBody>
      </p:sp>
      <p:sp>
        <p:nvSpPr>
          <p:cNvPr id="51" name="TextBox 50">
            <a:extLst>
              <a:ext uri="{FF2B5EF4-FFF2-40B4-BE49-F238E27FC236}">
                <a16:creationId xmlns="" xmlns:a16="http://schemas.microsoft.com/office/drawing/2014/main" id="{E6352147-8A7C-47FF-B313-29A400ED5D24}"/>
              </a:ext>
            </a:extLst>
          </p:cNvPr>
          <p:cNvSpPr txBox="1"/>
          <p:nvPr/>
        </p:nvSpPr>
        <p:spPr>
          <a:xfrm>
            <a:off x="3346847" y="3037358"/>
            <a:ext cx="4068366" cy="1323439"/>
          </a:xfrm>
          <a:prstGeom prst="rect">
            <a:avLst/>
          </a:prstGeom>
          <a:noFill/>
        </p:spPr>
        <p:txBody>
          <a:bodyPr wrap="square">
            <a:spAutoFit/>
          </a:bodyPr>
          <a:lstStyle/>
          <a:p>
            <a:pPr marL="342900" indent="-342900">
              <a:buFont typeface="Wingdings" panose="05000000000000000000" pitchFamily="2" charset="2"/>
              <a:buChar char="§"/>
            </a:pPr>
            <a:r>
              <a:rPr lang="en-US" sz="2000" b="0" i="0">
                <a:solidFill>
                  <a:srgbClr val="FF0066"/>
                </a:solidFill>
                <a:effectLst/>
                <a:latin typeface="+mj-lt"/>
              </a:rPr>
              <a:t>Hàng hóa</a:t>
            </a:r>
          </a:p>
          <a:p>
            <a:pPr marL="342900" indent="-342900">
              <a:buFont typeface="Wingdings" panose="05000000000000000000" pitchFamily="2" charset="2"/>
              <a:buChar char="§"/>
            </a:pPr>
            <a:r>
              <a:rPr lang="en-US" sz="2000">
                <a:solidFill>
                  <a:srgbClr val="FF0066"/>
                </a:solidFill>
                <a:latin typeface="+mj-lt"/>
              </a:rPr>
              <a:t>G</a:t>
            </a:r>
            <a:r>
              <a:rPr lang="en-US" sz="2000" b="0" i="0">
                <a:solidFill>
                  <a:srgbClr val="FF0066"/>
                </a:solidFill>
                <a:effectLst/>
                <a:latin typeface="+mj-lt"/>
              </a:rPr>
              <a:t>iá cả</a:t>
            </a:r>
          </a:p>
          <a:p>
            <a:pPr marL="342900" indent="-342900">
              <a:buFont typeface="Wingdings" panose="05000000000000000000" pitchFamily="2" charset="2"/>
              <a:buChar char="§"/>
            </a:pPr>
            <a:r>
              <a:rPr lang="en-US" sz="2000">
                <a:solidFill>
                  <a:srgbClr val="FF0066"/>
                </a:solidFill>
                <a:latin typeface="+mj-lt"/>
              </a:rPr>
              <a:t>C</a:t>
            </a:r>
            <a:r>
              <a:rPr lang="en-US" sz="2000" b="0" i="0">
                <a:solidFill>
                  <a:srgbClr val="FF0066"/>
                </a:solidFill>
                <a:effectLst/>
                <a:latin typeface="+mj-lt"/>
              </a:rPr>
              <a:t>ạnh tranh</a:t>
            </a:r>
          </a:p>
          <a:p>
            <a:pPr marL="342900" indent="-342900">
              <a:buFont typeface="Wingdings" panose="05000000000000000000" pitchFamily="2" charset="2"/>
              <a:buChar char="§"/>
            </a:pPr>
            <a:r>
              <a:rPr lang="en-US" sz="2000">
                <a:solidFill>
                  <a:srgbClr val="FF0066"/>
                </a:solidFill>
                <a:latin typeface="+mj-lt"/>
              </a:rPr>
              <a:t>C</a:t>
            </a:r>
            <a:r>
              <a:rPr lang="en-US" sz="2000" b="0" i="0">
                <a:solidFill>
                  <a:srgbClr val="FF0066"/>
                </a:solidFill>
                <a:effectLst/>
                <a:latin typeface="+mj-lt"/>
              </a:rPr>
              <a:t>ung cầu….</a:t>
            </a:r>
            <a:endParaRPr lang="en-US" sz="2000" dirty="0">
              <a:solidFill>
                <a:srgbClr val="FF0066"/>
              </a:solidFill>
              <a:latin typeface="+mj-lt"/>
            </a:endParaRPr>
          </a:p>
        </p:txBody>
      </p:sp>
      <p:sp>
        <p:nvSpPr>
          <p:cNvPr id="53" name="TextBox 52">
            <a:extLst>
              <a:ext uri="{FF2B5EF4-FFF2-40B4-BE49-F238E27FC236}">
                <a16:creationId xmlns="" xmlns:a16="http://schemas.microsoft.com/office/drawing/2014/main" id="{9134672E-3639-475F-9CAE-BDD19374F534}"/>
              </a:ext>
            </a:extLst>
          </p:cNvPr>
          <p:cNvSpPr txBox="1"/>
          <p:nvPr/>
        </p:nvSpPr>
        <p:spPr>
          <a:xfrm>
            <a:off x="6430071" y="3037358"/>
            <a:ext cx="1570495" cy="1477328"/>
          </a:xfrm>
          <a:prstGeom prst="rect">
            <a:avLst/>
          </a:prstGeom>
          <a:noFill/>
        </p:spPr>
        <p:txBody>
          <a:bodyPr wrap="square">
            <a:spAutoFit/>
          </a:bodyPr>
          <a:lstStyle/>
          <a:p>
            <a:pPr algn="ctr"/>
            <a:r>
              <a:rPr lang="en-US" b="0" i="0" dirty="0">
                <a:solidFill>
                  <a:srgbClr val="010101"/>
                </a:solidFill>
                <a:effectLst/>
              </a:rPr>
              <a:t>V</a:t>
            </a:r>
            <a:r>
              <a:rPr lang="vi-VN" b="0" i="0" dirty="0">
                <a:solidFill>
                  <a:srgbClr val="010101"/>
                </a:solidFill>
                <a:effectLst/>
              </a:rPr>
              <a:t>ận hành theo nguyên tắc thể chế kinh tế thị trường</a:t>
            </a:r>
            <a:endParaRPr lang="en-US" dirty="0"/>
          </a:p>
        </p:txBody>
      </p:sp>
      <p:cxnSp>
        <p:nvCxnSpPr>
          <p:cNvPr id="10" name="Straight Arrow Connector 9">
            <a:extLst>
              <a:ext uri="{FF2B5EF4-FFF2-40B4-BE49-F238E27FC236}">
                <a16:creationId xmlns="" xmlns:a16="http://schemas.microsoft.com/office/drawing/2014/main" id="{91D34257-9DF7-414B-AFB0-F55F6BAB2C2E}"/>
              </a:ext>
            </a:extLst>
          </p:cNvPr>
          <p:cNvCxnSpPr/>
          <p:nvPr/>
        </p:nvCxnSpPr>
        <p:spPr>
          <a:xfrm>
            <a:off x="5722144" y="3738576"/>
            <a:ext cx="68580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 xmlns:a16="http://schemas.microsoft.com/office/drawing/2014/main" id="{4DF0A104-9E1B-4C16-9A40-76AA47AAD1AE}"/>
              </a:ext>
            </a:extLst>
          </p:cNvPr>
          <p:cNvSpPr txBox="1"/>
          <p:nvPr/>
        </p:nvSpPr>
        <p:spPr>
          <a:xfrm>
            <a:off x="8889590" y="3018514"/>
            <a:ext cx="1959202" cy="1477328"/>
          </a:xfrm>
          <a:prstGeom prst="rect">
            <a:avLst/>
          </a:prstGeom>
          <a:noFill/>
        </p:spPr>
        <p:txBody>
          <a:bodyPr wrap="square">
            <a:spAutoFit/>
          </a:bodyPr>
          <a:lstStyle/>
          <a:p>
            <a:pPr algn="ctr"/>
            <a:r>
              <a:rPr lang="en-US" dirty="0">
                <a:solidFill>
                  <a:srgbClr val="010101"/>
                </a:solidFill>
                <a:latin typeface="+mj-lt"/>
              </a:rPr>
              <a:t>H</a:t>
            </a:r>
            <a:r>
              <a:rPr lang="vi-VN" b="0" i="0" dirty="0">
                <a:solidFill>
                  <a:srgbClr val="010101"/>
                </a:solidFill>
                <a:effectLst/>
                <a:latin typeface="+mj-lt"/>
              </a:rPr>
              <a:t>oàn thiện để thúc đẩy sự hình thành đồng bộ các yếu tố thị trường.</a:t>
            </a:r>
            <a:endParaRPr lang="en-US" dirty="0">
              <a:latin typeface="+mj-lt"/>
            </a:endParaRPr>
          </a:p>
        </p:txBody>
      </p:sp>
      <p:cxnSp>
        <p:nvCxnSpPr>
          <p:cNvPr id="57" name="Straight Arrow Connector 56">
            <a:extLst>
              <a:ext uri="{FF2B5EF4-FFF2-40B4-BE49-F238E27FC236}">
                <a16:creationId xmlns="" xmlns:a16="http://schemas.microsoft.com/office/drawing/2014/main" id="{398BF014-ECB9-4373-95AB-ADE8561E7F31}"/>
              </a:ext>
            </a:extLst>
          </p:cNvPr>
          <p:cNvCxnSpPr/>
          <p:nvPr/>
        </p:nvCxnSpPr>
        <p:spPr>
          <a:xfrm>
            <a:off x="8179470" y="3726266"/>
            <a:ext cx="68580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 name="Minus Sign 11">
            <a:extLst>
              <a:ext uri="{FF2B5EF4-FFF2-40B4-BE49-F238E27FC236}">
                <a16:creationId xmlns="" xmlns:a16="http://schemas.microsoft.com/office/drawing/2014/main" id="{3E761CE1-30FB-4FE2-BDDE-765D4BE1D2D6}"/>
              </a:ext>
            </a:extLst>
          </p:cNvPr>
          <p:cNvSpPr/>
          <p:nvPr/>
        </p:nvSpPr>
        <p:spPr>
          <a:xfrm rot="5400000">
            <a:off x="4676150" y="3604810"/>
            <a:ext cx="1528763" cy="20103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Minus Sign 58">
            <a:extLst>
              <a:ext uri="{FF2B5EF4-FFF2-40B4-BE49-F238E27FC236}">
                <a16:creationId xmlns="" xmlns:a16="http://schemas.microsoft.com/office/drawing/2014/main" id="{C4C7839B-064B-4336-8EDA-D1658950EA15}"/>
              </a:ext>
            </a:extLst>
          </p:cNvPr>
          <p:cNvSpPr/>
          <p:nvPr/>
        </p:nvSpPr>
        <p:spPr>
          <a:xfrm rot="5400000">
            <a:off x="7314573" y="3547481"/>
            <a:ext cx="1528763" cy="20103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 xmlns:a16="http://schemas.microsoft.com/office/drawing/2014/main" id="{6955AD78-8AB0-467C-81B2-196290C3363A}"/>
              </a:ext>
            </a:extLst>
          </p:cNvPr>
          <p:cNvSpPr txBox="1"/>
          <p:nvPr/>
        </p:nvSpPr>
        <p:spPr>
          <a:xfrm>
            <a:off x="5118373" y="5420274"/>
            <a:ext cx="6122194" cy="1200329"/>
          </a:xfrm>
          <a:prstGeom prst="rect">
            <a:avLst/>
          </a:prstGeom>
          <a:noFill/>
        </p:spPr>
        <p:txBody>
          <a:bodyPr wrap="square">
            <a:spAutoFit/>
          </a:bodyPr>
          <a:lstStyle/>
          <a:p>
            <a:pPr marL="285750" indent="-285750">
              <a:buFont typeface="Wingdings" panose="05000000000000000000" pitchFamily="2" charset="2"/>
              <a:buChar char="§"/>
            </a:pPr>
            <a:r>
              <a:rPr lang="en-US" b="0" i="0" dirty="0">
                <a:solidFill>
                  <a:srgbClr val="660066"/>
                </a:solidFill>
                <a:effectLst/>
                <a:latin typeface="Muli"/>
              </a:rPr>
              <a:t>T</a:t>
            </a:r>
            <a:r>
              <a:rPr lang="vi-VN" b="0" i="0" dirty="0">
                <a:solidFill>
                  <a:srgbClr val="660066"/>
                </a:solidFill>
                <a:effectLst/>
                <a:latin typeface="+mj-lt"/>
              </a:rPr>
              <a:t>hị trường hàng hóa</a:t>
            </a:r>
            <a:endParaRPr lang="en-US" b="0" i="0" dirty="0">
              <a:solidFill>
                <a:srgbClr val="660066"/>
              </a:solidFill>
              <a:effectLst/>
              <a:latin typeface="+mj-lt"/>
            </a:endParaRPr>
          </a:p>
          <a:p>
            <a:pPr marL="285750" indent="-285750">
              <a:buFont typeface="Wingdings" panose="05000000000000000000" pitchFamily="2" charset="2"/>
              <a:buChar char="§"/>
            </a:pPr>
            <a:r>
              <a:rPr lang="en-US" b="0" i="0" dirty="0">
                <a:solidFill>
                  <a:srgbClr val="660066"/>
                </a:solidFill>
                <a:effectLst/>
                <a:latin typeface="+mj-lt"/>
              </a:rPr>
              <a:t>T</a:t>
            </a:r>
            <a:r>
              <a:rPr lang="vi-VN" b="0" i="0" dirty="0">
                <a:solidFill>
                  <a:srgbClr val="660066"/>
                </a:solidFill>
                <a:effectLst/>
                <a:latin typeface="+mj-lt"/>
              </a:rPr>
              <a:t>hị trường vốn</a:t>
            </a:r>
            <a:endParaRPr lang="en-US" b="0" i="0" dirty="0">
              <a:solidFill>
                <a:srgbClr val="660066"/>
              </a:solidFill>
              <a:effectLst/>
              <a:latin typeface="+mj-lt"/>
            </a:endParaRPr>
          </a:p>
          <a:p>
            <a:pPr marL="285750" indent="-285750">
              <a:buFont typeface="Wingdings" panose="05000000000000000000" pitchFamily="2" charset="2"/>
              <a:buChar char="§"/>
            </a:pPr>
            <a:r>
              <a:rPr lang="en-US" dirty="0">
                <a:solidFill>
                  <a:srgbClr val="660066"/>
                </a:solidFill>
                <a:latin typeface="+mj-lt"/>
              </a:rPr>
              <a:t>T</a:t>
            </a:r>
            <a:r>
              <a:rPr lang="vi-VN" b="0" i="0" dirty="0">
                <a:solidFill>
                  <a:srgbClr val="660066"/>
                </a:solidFill>
                <a:effectLst/>
                <a:latin typeface="+mj-lt"/>
              </a:rPr>
              <a:t>hị trường công nghệ</a:t>
            </a:r>
            <a:endParaRPr lang="en-US" b="0" i="0" dirty="0">
              <a:solidFill>
                <a:srgbClr val="660066"/>
              </a:solidFill>
              <a:effectLst/>
              <a:latin typeface="+mj-lt"/>
            </a:endParaRPr>
          </a:p>
          <a:p>
            <a:pPr marL="285750" indent="-285750">
              <a:buFont typeface="Wingdings" panose="05000000000000000000" pitchFamily="2" charset="2"/>
              <a:buChar char="§"/>
            </a:pPr>
            <a:r>
              <a:rPr lang="en-US" dirty="0">
                <a:solidFill>
                  <a:srgbClr val="660066"/>
                </a:solidFill>
                <a:latin typeface="+mj-lt"/>
              </a:rPr>
              <a:t>T</a:t>
            </a:r>
            <a:r>
              <a:rPr lang="vi-VN" b="0" i="0" dirty="0">
                <a:solidFill>
                  <a:srgbClr val="660066"/>
                </a:solidFill>
                <a:effectLst/>
                <a:latin typeface="+mj-lt"/>
              </a:rPr>
              <a:t>hị trường hàng hóa sức lao độn</a:t>
            </a:r>
            <a:r>
              <a:rPr lang="en-US" b="0" i="0" dirty="0">
                <a:solidFill>
                  <a:srgbClr val="660066"/>
                </a:solidFill>
                <a:effectLst/>
                <a:latin typeface="+mj-lt"/>
              </a:rPr>
              <a:t>g…</a:t>
            </a:r>
            <a:endParaRPr lang="en-US" dirty="0">
              <a:solidFill>
                <a:srgbClr val="660066"/>
              </a:solidFill>
              <a:latin typeface="+mj-lt"/>
            </a:endParaRPr>
          </a:p>
        </p:txBody>
      </p:sp>
    </p:spTree>
    <p:extLst>
      <p:ext uri="{BB962C8B-B14F-4D97-AF65-F5344CB8AC3E}">
        <p14:creationId xmlns:p14="http://schemas.microsoft.com/office/powerpoint/2010/main" val="902149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32C13DF1-2EAE-4FAA-9338-A8ABE3D070D3}"/>
              </a:ext>
            </a:extLst>
          </p:cNvPr>
          <p:cNvSpPr txBox="1"/>
          <p:nvPr/>
        </p:nvSpPr>
        <p:spPr>
          <a:xfrm>
            <a:off x="1157288" y="301677"/>
            <a:ext cx="9668468" cy="830997"/>
          </a:xfrm>
          <a:prstGeom prst="rect">
            <a:avLst/>
          </a:prstGeom>
          <a:noFill/>
        </p:spPr>
        <p:txBody>
          <a:bodyPr wrap="square">
            <a:spAutoFit/>
          </a:bodyPr>
          <a:lstStyle/>
          <a:p>
            <a:pPr algn="ctr"/>
            <a:r>
              <a:rPr lang="en-US" sz="2400" b="1" i="0" dirty="0">
                <a:solidFill>
                  <a:srgbClr val="000000"/>
                </a:solidFill>
                <a:effectLst/>
                <a:latin typeface="Arial" panose="020B0604020202020204" pitchFamily="34" charset="0"/>
                <a:cs typeface="Arial" panose="020B0604020202020204" pitchFamily="34" charset="0"/>
              </a:rPr>
              <a:t>5.2.</a:t>
            </a:r>
            <a:r>
              <a:rPr lang="vi-VN" sz="24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4" name="Line 7">
            <a:extLst>
              <a:ext uri="{FF2B5EF4-FFF2-40B4-BE49-F238E27FC236}">
                <a16:creationId xmlns="" xmlns:a16="http://schemas.microsoft.com/office/drawing/2014/main" id="{94A9F7FB-C191-4B05-B149-9E2B6FD42679}"/>
              </a:ext>
            </a:extLst>
          </p:cNvPr>
          <p:cNvSpPr>
            <a:spLocks noChangeShapeType="1"/>
          </p:cNvSpPr>
          <p:nvPr/>
        </p:nvSpPr>
        <p:spPr bwMode="auto">
          <a:xfrm flipV="1">
            <a:off x="4226070" y="1250754"/>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EC3A9CCD-826D-482C-A049-09091FE9BCA4}"/>
              </a:ext>
            </a:extLst>
          </p:cNvPr>
          <p:cNvSpPr txBox="1"/>
          <p:nvPr/>
        </p:nvSpPr>
        <p:spPr>
          <a:xfrm>
            <a:off x="1653777" y="1434351"/>
            <a:ext cx="9919097" cy="769441"/>
          </a:xfrm>
          <a:prstGeom prst="rect">
            <a:avLst/>
          </a:prstGeom>
          <a:noFill/>
        </p:spPr>
        <p:txBody>
          <a:bodyPr wrap="square">
            <a:spAutoFit/>
          </a:bodyPr>
          <a:lstStyle/>
          <a:p>
            <a:pPr algn="ctr"/>
            <a:r>
              <a:rPr lang="vi-VN" b="1" i="0" dirty="0">
                <a:solidFill>
                  <a:srgbClr val="000000"/>
                </a:solidFill>
                <a:effectLst/>
                <a:latin typeface="Muli"/>
              </a:rPr>
              <a:t> </a:t>
            </a:r>
            <a:r>
              <a:rPr lang="vi-VN" sz="2200" i="0" dirty="0">
                <a:solidFill>
                  <a:srgbClr val="0033CC"/>
                </a:solidFill>
                <a:effectLst/>
              </a:rPr>
              <a:t>Hoàn thiện </a:t>
            </a:r>
            <a:r>
              <a:rPr lang="vi-VN" sz="2200" i="0" dirty="0" smtClean="0">
                <a:solidFill>
                  <a:srgbClr val="0033CC"/>
                </a:solidFill>
                <a:effectLst/>
              </a:rPr>
              <a:t>th</a:t>
            </a:r>
            <a:r>
              <a:rPr lang="en-US" sz="2200" dirty="0" smtClean="0">
                <a:solidFill>
                  <a:srgbClr val="0033CC"/>
                </a:solidFill>
              </a:rPr>
              <a:t>ể</a:t>
            </a:r>
            <a:r>
              <a:rPr lang="vi-VN" sz="2200" i="0" dirty="0" smtClean="0">
                <a:solidFill>
                  <a:srgbClr val="0033CC"/>
                </a:solidFill>
                <a:effectLst/>
              </a:rPr>
              <a:t> </a:t>
            </a:r>
            <a:r>
              <a:rPr lang="vi-VN" sz="2200" i="0" dirty="0">
                <a:solidFill>
                  <a:srgbClr val="0033CC"/>
                </a:solidFill>
                <a:effectLst/>
              </a:rPr>
              <a:t>chế để đảm bảo gắn tăng trưởng kinh tế với bảo đảm tiến </a:t>
            </a:r>
            <a:r>
              <a:rPr lang="en-US" sz="2200" i="0" dirty="0" smtClean="0">
                <a:solidFill>
                  <a:srgbClr val="0033CC"/>
                </a:solidFill>
                <a:effectLst/>
              </a:rPr>
              <a:t>b</a:t>
            </a:r>
            <a:r>
              <a:rPr lang="vi-VN" sz="2200" i="0" dirty="0" smtClean="0">
                <a:solidFill>
                  <a:srgbClr val="0033CC"/>
                </a:solidFill>
                <a:effectLst/>
              </a:rPr>
              <a:t>ộ </a:t>
            </a:r>
            <a:r>
              <a:rPr lang="vi-VN" sz="2200" i="0" dirty="0">
                <a:solidFill>
                  <a:srgbClr val="0033CC"/>
                </a:solidFill>
                <a:effectLst/>
              </a:rPr>
              <a:t>và công bằng xã hội và thúc đẩy hội nhập quốc tế.</a:t>
            </a:r>
          </a:p>
        </p:txBody>
      </p:sp>
      <p:sp>
        <p:nvSpPr>
          <p:cNvPr id="7" name="Hexagon 6">
            <a:extLst>
              <a:ext uri="{FF2B5EF4-FFF2-40B4-BE49-F238E27FC236}">
                <a16:creationId xmlns="" xmlns:a16="http://schemas.microsoft.com/office/drawing/2014/main" id="{F5D0D229-7164-4FD2-8A2E-EDD28F96DEB2}"/>
              </a:ext>
            </a:extLst>
          </p:cNvPr>
          <p:cNvSpPr/>
          <p:nvPr/>
        </p:nvSpPr>
        <p:spPr>
          <a:xfrm>
            <a:off x="1034651" y="1434351"/>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3</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 name="TextBox 8">
            <a:extLst>
              <a:ext uri="{FF2B5EF4-FFF2-40B4-BE49-F238E27FC236}">
                <a16:creationId xmlns="" xmlns:a16="http://schemas.microsoft.com/office/drawing/2014/main" id="{EB6F2827-0880-4B08-AB0F-CCE78BA01028}"/>
              </a:ext>
            </a:extLst>
          </p:cNvPr>
          <p:cNvSpPr txBox="1"/>
          <p:nvPr/>
        </p:nvSpPr>
        <p:spPr>
          <a:xfrm>
            <a:off x="2368153" y="2559698"/>
            <a:ext cx="8876110" cy="707886"/>
          </a:xfrm>
          <a:prstGeom prst="rect">
            <a:avLst/>
          </a:prstGeom>
          <a:noFill/>
        </p:spPr>
        <p:txBody>
          <a:bodyPr wrap="square">
            <a:spAutoFit/>
          </a:bodyPr>
          <a:lstStyle/>
          <a:p>
            <a:r>
              <a:rPr lang="en-US" sz="2000" b="1" i="1" dirty="0" err="1">
                <a:solidFill>
                  <a:srgbClr val="FF0066"/>
                </a:solidFill>
                <a:effectLst/>
                <a:latin typeface="+mj-lt"/>
              </a:rPr>
              <a:t>Một</a:t>
            </a:r>
            <a:r>
              <a:rPr lang="en-US" sz="2000" b="1" i="1" dirty="0">
                <a:solidFill>
                  <a:srgbClr val="FF0066"/>
                </a:solidFill>
                <a:effectLst/>
                <a:latin typeface="+mj-lt"/>
              </a:rPr>
              <a:t> </a:t>
            </a:r>
            <a:r>
              <a:rPr lang="en-US" sz="2000" b="1" i="1" dirty="0" err="1">
                <a:solidFill>
                  <a:srgbClr val="FF0066"/>
                </a:solidFill>
                <a:effectLst/>
                <a:latin typeface="+mj-lt"/>
              </a:rPr>
              <a:t>là</a:t>
            </a:r>
            <a:r>
              <a:rPr lang="en-US" sz="2000" b="1" i="1" dirty="0">
                <a:solidFill>
                  <a:srgbClr val="FF0066"/>
                </a:solidFill>
                <a:effectLst/>
                <a:latin typeface="+mj-lt"/>
              </a:rPr>
              <a:t>: </a:t>
            </a:r>
            <a:r>
              <a:rPr lang="en-US" sz="2000" b="0" i="0" dirty="0" err="1">
                <a:solidFill>
                  <a:srgbClr val="663300"/>
                </a:solidFill>
                <a:effectLst/>
                <a:latin typeface="+mj-lt"/>
              </a:rPr>
              <a:t>Tiếp</a:t>
            </a:r>
            <a:r>
              <a:rPr lang="en-US" sz="2000" b="0" i="0" dirty="0">
                <a:solidFill>
                  <a:srgbClr val="663300"/>
                </a:solidFill>
                <a:effectLst/>
                <a:latin typeface="+mj-lt"/>
              </a:rPr>
              <a:t> </a:t>
            </a:r>
            <a:r>
              <a:rPr lang="en-US" sz="2000" b="0" i="0" dirty="0" err="1">
                <a:solidFill>
                  <a:srgbClr val="663300"/>
                </a:solidFill>
                <a:effectLst/>
                <a:latin typeface="+mj-lt"/>
              </a:rPr>
              <a:t>tục</a:t>
            </a:r>
            <a:r>
              <a:rPr lang="en-US" sz="2000" b="0" i="0" dirty="0">
                <a:solidFill>
                  <a:srgbClr val="663300"/>
                </a:solidFill>
                <a:effectLst/>
                <a:latin typeface="+mj-lt"/>
              </a:rPr>
              <a:t> </a:t>
            </a:r>
            <a:r>
              <a:rPr lang="en-US" sz="2000" b="0" i="0" dirty="0" err="1">
                <a:solidFill>
                  <a:srgbClr val="663300"/>
                </a:solidFill>
                <a:effectLst/>
                <a:latin typeface="+mj-lt"/>
              </a:rPr>
              <a:t>rà</a:t>
            </a:r>
            <a:r>
              <a:rPr lang="en-US" sz="2000" b="0" i="0" dirty="0">
                <a:solidFill>
                  <a:srgbClr val="663300"/>
                </a:solidFill>
                <a:effectLst/>
                <a:latin typeface="+mj-lt"/>
              </a:rPr>
              <a:t> </a:t>
            </a:r>
            <a:r>
              <a:rPr lang="en-US" sz="2000" b="0" i="0" dirty="0" err="1">
                <a:solidFill>
                  <a:srgbClr val="663300"/>
                </a:solidFill>
                <a:effectLst/>
                <a:latin typeface="+mj-lt"/>
              </a:rPr>
              <a:t>soát</a:t>
            </a:r>
            <a:r>
              <a:rPr lang="en-US" sz="2000" b="0" i="0" dirty="0">
                <a:solidFill>
                  <a:srgbClr val="663300"/>
                </a:solidFill>
                <a:effectLst/>
                <a:latin typeface="+mj-lt"/>
              </a:rPr>
              <a:t>, </a:t>
            </a:r>
            <a:r>
              <a:rPr lang="en-US" sz="2000" b="0" i="0" dirty="0" err="1">
                <a:solidFill>
                  <a:srgbClr val="663300"/>
                </a:solidFill>
                <a:effectLst/>
                <a:latin typeface="+mj-lt"/>
              </a:rPr>
              <a:t>bổ</a:t>
            </a:r>
            <a:r>
              <a:rPr lang="en-US" sz="2000" b="0" i="0" dirty="0">
                <a:solidFill>
                  <a:srgbClr val="663300"/>
                </a:solidFill>
                <a:effectLst/>
                <a:latin typeface="+mj-lt"/>
              </a:rPr>
              <a:t> sung, </a:t>
            </a:r>
            <a:r>
              <a:rPr lang="vi-VN" sz="2000" dirty="0" err="1">
                <a:solidFill>
                  <a:srgbClr val="663300"/>
                </a:solidFill>
                <a:latin typeface="+mj-lt"/>
              </a:rPr>
              <a:t>đ</a:t>
            </a:r>
            <a:r>
              <a:rPr lang="en-US" sz="2000" b="0" i="0" dirty="0" err="1" smtClean="0">
                <a:solidFill>
                  <a:srgbClr val="663300"/>
                </a:solidFill>
                <a:effectLst/>
                <a:latin typeface="+mj-lt"/>
              </a:rPr>
              <a:t>iều</a:t>
            </a:r>
            <a:r>
              <a:rPr lang="en-US" sz="2000" b="0" i="0" dirty="0" smtClean="0">
                <a:solidFill>
                  <a:srgbClr val="663300"/>
                </a:solidFill>
                <a:effectLst/>
                <a:latin typeface="+mj-lt"/>
              </a:rPr>
              <a:t> </a:t>
            </a:r>
            <a:r>
              <a:rPr lang="en-US" sz="2000" b="0" i="0" dirty="0" err="1">
                <a:solidFill>
                  <a:srgbClr val="663300"/>
                </a:solidFill>
                <a:effectLst/>
                <a:latin typeface="+mj-lt"/>
              </a:rPr>
              <a:t>chỉnh</a:t>
            </a:r>
            <a:r>
              <a:rPr lang="en-US" sz="2000" b="0" i="0" dirty="0">
                <a:solidFill>
                  <a:srgbClr val="663300"/>
                </a:solidFill>
                <a:effectLst/>
                <a:latin typeface="+mj-lt"/>
              </a:rPr>
              <a:t> </a:t>
            </a:r>
            <a:r>
              <a:rPr lang="en-US" sz="2000" b="0" i="0" dirty="0" err="1">
                <a:solidFill>
                  <a:srgbClr val="663300"/>
                </a:solidFill>
                <a:effectLst/>
                <a:latin typeface="+mj-lt"/>
              </a:rPr>
              <a:t>hệ</a:t>
            </a:r>
            <a:r>
              <a:rPr lang="en-US" sz="2000" b="0" i="0" dirty="0">
                <a:solidFill>
                  <a:srgbClr val="663300"/>
                </a:solidFill>
                <a:effectLst/>
                <a:latin typeface="+mj-lt"/>
              </a:rPr>
              <a:t> </a:t>
            </a:r>
            <a:r>
              <a:rPr lang="en-US" sz="2000" b="0" i="0" dirty="0" err="1">
                <a:solidFill>
                  <a:srgbClr val="663300"/>
                </a:solidFill>
                <a:effectLst/>
                <a:latin typeface="+mj-lt"/>
              </a:rPr>
              <a:t>thống</a:t>
            </a:r>
            <a:r>
              <a:rPr lang="en-US" sz="2000" b="0" i="0" dirty="0">
                <a:solidFill>
                  <a:srgbClr val="663300"/>
                </a:solidFill>
                <a:effectLst/>
                <a:latin typeface="+mj-lt"/>
              </a:rPr>
              <a:t> </a:t>
            </a:r>
            <a:r>
              <a:rPr lang="en-US" sz="2000" b="0" i="0" dirty="0" err="1">
                <a:solidFill>
                  <a:srgbClr val="663300"/>
                </a:solidFill>
                <a:effectLst/>
                <a:latin typeface="+mj-lt"/>
              </a:rPr>
              <a:t>pháp</a:t>
            </a:r>
            <a:r>
              <a:rPr lang="en-US" sz="2000" b="0" i="0" dirty="0">
                <a:solidFill>
                  <a:srgbClr val="663300"/>
                </a:solidFill>
                <a:effectLst/>
                <a:latin typeface="+mj-lt"/>
              </a:rPr>
              <a:t> </a:t>
            </a:r>
            <a:r>
              <a:rPr lang="en-US" sz="2000" b="0" i="0" dirty="0" err="1">
                <a:solidFill>
                  <a:srgbClr val="663300"/>
                </a:solidFill>
                <a:effectLst/>
                <a:latin typeface="+mj-lt"/>
              </a:rPr>
              <a:t>luật</a:t>
            </a:r>
            <a:r>
              <a:rPr lang="en-US" sz="2000" b="0" i="0" dirty="0">
                <a:solidFill>
                  <a:srgbClr val="663300"/>
                </a:solidFill>
                <a:effectLst/>
                <a:latin typeface="+mj-lt"/>
              </a:rPr>
              <a:t> </a:t>
            </a:r>
            <a:r>
              <a:rPr lang="en-US" sz="2000" b="0" i="0" dirty="0" err="1">
                <a:solidFill>
                  <a:srgbClr val="663300"/>
                </a:solidFill>
                <a:effectLst/>
                <a:latin typeface="+mj-lt"/>
              </a:rPr>
              <a:t>và</a:t>
            </a:r>
            <a:r>
              <a:rPr lang="en-US" sz="2000" b="0" i="0" dirty="0">
                <a:solidFill>
                  <a:srgbClr val="663300"/>
                </a:solidFill>
                <a:effectLst/>
                <a:latin typeface="+mj-lt"/>
              </a:rPr>
              <a:t> </a:t>
            </a:r>
            <a:r>
              <a:rPr lang="en-US" sz="2000" b="0" i="0" dirty="0" err="1">
                <a:solidFill>
                  <a:srgbClr val="663300"/>
                </a:solidFill>
                <a:effectLst/>
                <a:latin typeface="+mj-lt"/>
              </a:rPr>
              <a:t>các</a:t>
            </a:r>
            <a:r>
              <a:rPr lang="en-US" sz="2000" b="0" i="0" dirty="0">
                <a:solidFill>
                  <a:srgbClr val="663300"/>
                </a:solidFill>
                <a:effectLst/>
                <a:latin typeface="+mj-lt"/>
              </a:rPr>
              <a:t> </a:t>
            </a:r>
            <a:r>
              <a:rPr lang="en-US" sz="2000" b="0" i="0" dirty="0" err="1">
                <a:solidFill>
                  <a:srgbClr val="663300"/>
                </a:solidFill>
                <a:effectLst/>
                <a:latin typeface="+mj-lt"/>
              </a:rPr>
              <a:t>thể</a:t>
            </a:r>
            <a:r>
              <a:rPr lang="en-US" sz="2000" b="0" i="0" dirty="0">
                <a:solidFill>
                  <a:srgbClr val="663300"/>
                </a:solidFill>
                <a:effectLst/>
                <a:latin typeface="+mj-lt"/>
              </a:rPr>
              <a:t> </a:t>
            </a:r>
            <a:r>
              <a:rPr lang="en-US" sz="2000" b="0" i="0" dirty="0" err="1">
                <a:solidFill>
                  <a:srgbClr val="663300"/>
                </a:solidFill>
                <a:effectLst/>
                <a:latin typeface="+mj-lt"/>
              </a:rPr>
              <a:t>chế</a:t>
            </a:r>
            <a:r>
              <a:rPr lang="en-US" sz="2000" b="0" i="0" dirty="0">
                <a:solidFill>
                  <a:srgbClr val="663300"/>
                </a:solidFill>
                <a:effectLst/>
                <a:latin typeface="+mj-lt"/>
              </a:rPr>
              <a:t> </a:t>
            </a:r>
            <a:r>
              <a:rPr lang="en-US" sz="2000" b="0" i="0" dirty="0" err="1">
                <a:solidFill>
                  <a:srgbClr val="663300"/>
                </a:solidFill>
                <a:effectLst/>
                <a:latin typeface="+mj-lt"/>
              </a:rPr>
              <a:t>liên</a:t>
            </a:r>
            <a:r>
              <a:rPr lang="en-US" sz="2000" b="0" i="0" dirty="0">
                <a:solidFill>
                  <a:srgbClr val="663300"/>
                </a:solidFill>
                <a:effectLst/>
                <a:latin typeface="+mj-lt"/>
              </a:rPr>
              <a:t> </a:t>
            </a:r>
            <a:r>
              <a:rPr lang="en-US" sz="2000" b="0" i="0" dirty="0" err="1">
                <a:solidFill>
                  <a:srgbClr val="663300"/>
                </a:solidFill>
                <a:effectLst/>
                <a:latin typeface="+mj-lt"/>
              </a:rPr>
              <a:t>quan</a:t>
            </a:r>
            <a:r>
              <a:rPr lang="en-US" sz="2000" b="0" i="0" dirty="0">
                <a:solidFill>
                  <a:srgbClr val="663300"/>
                </a:solidFill>
                <a:effectLst/>
                <a:latin typeface="+mj-lt"/>
              </a:rPr>
              <a:t> </a:t>
            </a:r>
            <a:r>
              <a:rPr lang="en-US" sz="2000" b="0" i="0" dirty="0" err="1">
                <a:solidFill>
                  <a:srgbClr val="663300"/>
                </a:solidFill>
                <a:effectLst/>
                <a:latin typeface="+mj-lt"/>
              </a:rPr>
              <a:t>đáp</a:t>
            </a:r>
            <a:r>
              <a:rPr lang="en-US" sz="2000" b="0" i="0" dirty="0">
                <a:solidFill>
                  <a:srgbClr val="663300"/>
                </a:solidFill>
                <a:effectLst/>
                <a:latin typeface="+mj-lt"/>
              </a:rPr>
              <a:t> </a:t>
            </a:r>
            <a:r>
              <a:rPr lang="en-US" sz="2000" b="0" i="0" dirty="0" err="1">
                <a:solidFill>
                  <a:srgbClr val="663300"/>
                </a:solidFill>
                <a:effectLst/>
                <a:latin typeface="+mj-lt"/>
              </a:rPr>
              <a:t>ứng</a:t>
            </a:r>
            <a:r>
              <a:rPr lang="en-US" sz="2000" b="0" i="0" dirty="0">
                <a:solidFill>
                  <a:srgbClr val="663300"/>
                </a:solidFill>
                <a:effectLst/>
                <a:latin typeface="+mj-lt"/>
              </a:rPr>
              <a:t> </a:t>
            </a:r>
            <a:r>
              <a:rPr lang="en-US" sz="2000" b="0" i="0" dirty="0" err="1">
                <a:solidFill>
                  <a:srgbClr val="663300"/>
                </a:solidFill>
                <a:effectLst/>
                <a:latin typeface="+mj-lt"/>
              </a:rPr>
              <a:t>yêu</a:t>
            </a:r>
            <a:r>
              <a:rPr lang="en-US" sz="2000" b="0" i="0" dirty="0">
                <a:solidFill>
                  <a:srgbClr val="663300"/>
                </a:solidFill>
                <a:effectLst/>
                <a:latin typeface="+mj-lt"/>
              </a:rPr>
              <a:t> </a:t>
            </a:r>
            <a:r>
              <a:rPr lang="en-US" sz="2000" b="0" i="0" dirty="0" err="1">
                <a:solidFill>
                  <a:srgbClr val="663300"/>
                </a:solidFill>
                <a:effectLst/>
                <a:latin typeface="+mj-lt"/>
              </a:rPr>
              <a:t>cầu</a:t>
            </a:r>
            <a:r>
              <a:rPr lang="en-US" sz="2000" b="0" i="0" dirty="0">
                <a:solidFill>
                  <a:srgbClr val="663300"/>
                </a:solidFill>
                <a:effectLst/>
                <a:latin typeface="+mj-lt"/>
              </a:rPr>
              <a:t> </a:t>
            </a:r>
            <a:r>
              <a:rPr lang="en-US" sz="2000" b="0" i="0" dirty="0" err="1">
                <a:solidFill>
                  <a:srgbClr val="663300"/>
                </a:solidFill>
                <a:effectLst/>
                <a:latin typeface="+mj-lt"/>
              </a:rPr>
              <a:t>thực</a:t>
            </a:r>
            <a:r>
              <a:rPr lang="en-US" sz="2000" b="0" i="0" dirty="0">
                <a:solidFill>
                  <a:srgbClr val="663300"/>
                </a:solidFill>
                <a:effectLst/>
                <a:latin typeface="+mj-lt"/>
              </a:rPr>
              <a:t> </a:t>
            </a:r>
            <a:r>
              <a:rPr lang="en-US" sz="2000" b="0" i="0" dirty="0" err="1">
                <a:solidFill>
                  <a:srgbClr val="663300"/>
                </a:solidFill>
                <a:effectLst/>
                <a:latin typeface="+mj-lt"/>
              </a:rPr>
              <a:t>hiện</a:t>
            </a:r>
            <a:r>
              <a:rPr lang="en-US" sz="2000" b="0" i="0" dirty="0">
                <a:solidFill>
                  <a:srgbClr val="663300"/>
                </a:solidFill>
                <a:effectLst/>
                <a:latin typeface="+mj-lt"/>
              </a:rPr>
              <a:t> </a:t>
            </a:r>
            <a:r>
              <a:rPr lang="en-US" sz="2000" b="0" i="0" dirty="0" err="1">
                <a:solidFill>
                  <a:srgbClr val="663300"/>
                </a:solidFill>
                <a:effectLst/>
                <a:latin typeface="+mj-lt"/>
              </a:rPr>
              <a:t>các</a:t>
            </a:r>
            <a:r>
              <a:rPr lang="en-US" sz="2000" b="0" i="0" dirty="0">
                <a:solidFill>
                  <a:srgbClr val="663300"/>
                </a:solidFill>
                <a:effectLst/>
                <a:latin typeface="+mj-lt"/>
              </a:rPr>
              <a:t> cam </a:t>
            </a:r>
            <a:r>
              <a:rPr lang="en-US" sz="2000" b="0" i="0" dirty="0" err="1">
                <a:solidFill>
                  <a:srgbClr val="663300"/>
                </a:solidFill>
                <a:effectLst/>
                <a:latin typeface="+mj-lt"/>
              </a:rPr>
              <a:t>kết</a:t>
            </a:r>
            <a:r>
              <a:rPr lang="en-US" sz="2000" b="0" i="0" dirty="0">
                <a:solidFill>
                  <a:srgbClr val="663300"/>
                </a:solidFill>
                <a:effectLst/>
                <a:latin typeface="+mj-lt"/>
              </a:rPr>
              <a:t> </a:t>
            </a:r>
            <a:r>
              <a:rPr lang="en-US" sz="2000" b="0" i="0" dirty="0" err="1">
                <a:solidFill>
                  <a:srgbClr val="663300"/>
                </a:solidFill>
                <a:effectLst/>
                <a:latin typeface="+mj-lt"/>
              </a:rPr>
              <a:t>quốc</a:t>
            </a:r>
            <a:r>
              <a:rPr lang="en-US" sz="2000" b="0" i="0" dirty="0">
                <a:solidFill>
                  <a:srgbClr val="663300"/>
                </a:solidFill>
                <a:effectLst/>
                <a:latin typeface="+mj-lt"/>
              </a:rPr>
              <a:t> </a:t>
            </a:r>
            <a:r>
              <a:rPr lang="en-US" sz="2000" b="0" i="0" dirty="0" err="1">
                <a:solidFill>
                  <a:srgbClr val="663300"/>
                </a:solidFill>
                <a:effectLst/>
                <a:latin typeface="+mj-lt"/>
              </a:rPr>
              <a:t>tế</a:t>
            </a:r>
            <a:r>
              <a:rPr lang="en-US" sz="2000" b="0" i="0" dirty="0">
                <a:solidFill>
                  <a:srgbClr val="663300"/>
                </a:solidFill>
                <a:effectLst/>
                <a:latin typeface="+mj-lt"/>
              </a:rPr>
              <a:t> </a:t>
            </a:r>
            <a:r>
              <a:rPr lang="en-US" sz="2000" b="0" i="0" dirty="0" err="1">
                <a:solidFill>
                  <a:srgbClr val="663300"/>
                </a:solidFill>
                <a:effectLst/>
                <a:latin typeface="+mj-lt"/>
              </a:rPr>
              <a:t>của</a:t>
            </a:r>
            <a:r>
              <a:rPr lang="en-US" sz="2000" b="0" i="0" dirty="0">
                <a:solidFill>
                  <a:srgbClr val="663300"/>
                </a:solidFill>
                <a:effectLst/>
                <a:latin typeface="+mj-lt"/>
              </a:rPr>
              <a:t> </a:t>
            </a:r>
            <a:r>
              <a:rPr lang="en-US" sz="2000" b="0" i="0" dirty="0" err="1">
                <a:solidFill>
                  <a:srgbClr val="663300"/>
                </a:solidFill>
                <a:effectLst/>
                <a:latin typeface="+mj-lt"/>
              </a:rPr>
              <a:t>Việt</a:t>
            </a:r>
            <a:r>
              <a:rPr lang="en-US" sz="2000" b="0" i="0" dirty="0">
                <a:solidFill>
                  <a:srgbClr val="663300"/>
                </a:solidFill>
                <a:effectLst/>
                <a:latin typeface="+mj-lt"/>
              </a:rPr>
              <a:t> Nam.</a:t>
            </a:r>
            <a:endParaRPr lang="en-US" sz="2000" dirty="0">
              <a:solidFill>
                <a:srgbClr val="663300"/>
              </a:solidFill>
              <a:latin typeface="+mj-lt"/>
            </a:endParaRPr>
          </a:p>
        </p:txBody>
      </p:sp>
      <p:sp>
        <p:nvSpPr>
          <p:cNvPr id="11" name="TextBox 10">
            <a:extLst>
              <a:ext uri="{FF2B5EF4-FFF2-40B4-BE49-F238E27FC236}">
                <a16:creationId xmlns="" xmlns:a16="http://schemas.microsoft.com/office/drawing/2014/main" id="{74910626-1D84-4A61-BFD4-067586B93EE2}"/>
              </a:ext>
            </a:extLst>
          </p:cNvPr>
          <p:cNvSpPr txBox="1"/>
          <p:nvPr/>
        </p:nvSpPr>
        <p:spPr>
          <a:xfrm>
            <a:off x="3280768" y="3833689"/>
            <a:ext cx="8635007" cy="707886"/>
          </a:xfrm>
          <a:prstGeom prst="rect">
            <a:avLst/>
          </a:prstGeom>
          <a:noFill/>
        </p:spPr>
        <p:txBody>
          <a:bodyPr wrap="square">
            <a:spAutoFit/>
          </a:bodyPr>
          <a:lstStyle/>
          <a:p>
            <a:r>
              <a:rPr lang="vi-VN" sz="2000" b="1" i="1" dirty="0">
                <a:solidFill>
                  <a:srgbClr val="FF0066"/>
                </a:solidFill>
                <a:effectLst/>
              </a:rPr>
              <a:t>Hai là:</a:t>
            </a:r>
            <a:r>
              <a:rPr lang="vi-VN" sz="2000" b="1" i="0" dirty="0">
                <a:solidFill>
                  <a:srgbClr val="FF0066"/>
                </a:solidFill>
                <a:effectLst/>
              </a:rPr>
              <a:t> </a:t>
            </a:r>
            <a:r>
              <a:rPr lang="vi-VN" sz="2000" b="0" i="0" dirty="0">
                <a:solidFill>
                  <a:srgbClr val="010101"/>
                </a:solidFill>
                <a:effectLst/>
              </a:rPr>
              <a:t>Thực hiện nhất quán chủ trương </a:t>
            </a:r>
            <a:r>
              <a:rPr lang="en-US" sz="2000" b="0" i="0" dirty="0">
                <a:solidFill>
                  <a:srgbClr val="010101"/>
                </a:solidFill>
                <a:effectLst/>
              </a:rPr>
              <a:t>đ</a:t>
            </a:r>
            <a:r>
              <a:rPr lang="vi-VN" sz="2000" b="0" i="0" dirty="0">
                <a:solidFill>
                  <a:srgbClr val="010101"/>
                </a:solidFill>
                <a:effectLst/>
              </a:rPr>
              <a:t>a phương hóa, đa dạng hóa trong h</a:t>
            </a:r>
            <a:r>
              <a:rPr lang="en-US" sz="2000" b="0" i="0" dirty="0">
                <a:solidFill>
                  <a:srgbClr val="010101"/>
                </a:solidFill>
                <a:effectLst/>
              </a:rPr>
              <a:t>ợ</a:t>
            </a:r>
            <a:r>
              <a:rPr lang="vi-VN" sz="2000" b="0" i="0" dirty="0">
                <a:solidFill>
                  <a:srgbClr val="010101"/>
                </a:solidFill>
                <a:effectLst/>
              </a:rPr>
              <a:t>p tác kinh tế quốc tế, không để bị lệ thuộc vào một số ít thị trường.</a:t>
            </a:r>
            <a:endParaRPr lang="en-US" sz="2000" dirty="0"/>
          </a:p>
        </p:txBody>
      </p:sp>
      <p:sp>
        <p:nvSpPr>
          <p:cNvPr id="13" name="TextBox 12">
            <a:extLst>
              <a:ext uri="{FF2B5EF4-FFF2-40B4-BE49-F238E27FC236}">
                <a16:creationId xmlns="" xmlns:a16="http://schemas.microsoft.com/office/drawing/2014/main" id="{131EF15F-BF25-41A6-8FE5-C0297B7CE783}"/>
              </a:ext>
            </a:extLst>
          </p:cNvPr>
          <p:cNvSpPr txBox="1"/>
          <p:nvPr/>
        </p:nvSpPr>
        <p:spPr>
          <a:xfrm>
            <a:off x="5379244" y="4777318"/>
            <a:ext cx="6193630" cy="646331"/>
          </a:xfrm>
          <a:prstGeom prst="rect">
            <a:avLst/>
          </a:prstGeom>
          <a:noFill/>
        </p:spPr>
        <p:txBody>
          <a:bodyPr wrap="square">
            <a:spAutoFit/>
          </a:bodyPr>
          <a:lstStyle/>
          <a:p>
            <a:pPr marL="285750" indent="-285750">
              <a:buFont typeface="Wingdings" panose="05000000000000000000" pitchFamily="2" charset="2"/>
              <a:buChar char="§"/>
            </a:pPr>
            <a:r>
              <a:rPr lang="vi-VN" b="0" i="0" dirty="0">
                <a:solidFill>
                  <a:srgbClr val="660066"/>
                </a:solidFill>
                <a:effectLst/>
              </a:rPr>
              <a:t>Nâng cao năng lực cạnh tranh quốc gia, tiềm lực của các doanh nghiệp trong nước.</a:t>
            </a:r>
            <a:endParaRPr lang="en-US" dirty="0">
              <a:solidFill>
                <a:srgbClr val="660066"/>
              </a:solidFill>
            </a:endParaRPr>
          </a:p>
        </p:txBody>
      </p:sp>
      <p:sp>
        <p:nvSpPr>
          <p:cNvPr id="15" name="TextBox 14">
            <a:extLst>
              <a:ext uri="{FF2B5EF4-FFF2-40B4-BE49-F238E27FC236}">
                <a16:creationId xmlns="" xmlns:a16="http://schemas.microsoft.com/office/drawing/2014/main" id="{BDFD38D8-9D2C-4818-BA17-B277DB0DBB71}"/>
              </a:ext>
            </a:extLst>
          </p:cNvPr>
          <p:cNvSpPr txBox="1"/>
          <p:nvPr/>
        </p:nvSpPr>
        <p:spPr>
          <a:xfrm>
            <a:off x="5379244" y="5675221"/>
            <a:ext cx="6193630" cy="646331"/>
          </a:xfrm>
          <a:prstGeom prst="rect">
            <a:avLst/>
          </a:prstGeom>
          <a:noFill/>
        </p:spPr>
        <p:txBody>
          <a:bodyPr wrap="square">
            <a:spAutoFit/>
          </a:bodyPr>
          <a:lstStyle/>
          <a:p>
            <a:pPr marL="285750" indent="-285750">
              <a:buFont typeface="Wingdings" panose="05000000000000000000" pitchFamily="2" charset="2"/>
              <a:buChar char="§"/>
            </a:pPr>
            <a:r>
              <a:rPr lang="vi-VN" b="0" i="0" dirty="0">
                <a:solidFill>
                  <a:srgbClr val="C00000"/>
                </a:solidFill>
                <a:effectLst/>
              </a:rPr>
              <a:t>Xây dựng và thực hiện các cơ chế phù hợp với thông lệ </a:t>
            </a:r>
            <a:r>
              <a:rPr lang="en-US" dirty="0" err="1">
                <a:solidFill>
                  <a:srgbClr val="C00000"/>
                </a:solidFill>
              </a:rPr>
              <a:t>qu</a:t>
            </a:r>
            <a:r>
              <a:rPr lang="vi-VN" b="0" i="0" dirty="0">
                <a:solidFill>
                  <a:srgbClr val="C00000"/>
                </a:solidFill>
                <a:effectLst/>
              </a:rPr>
              <a:t>ốc tế</a:t>
            </a:r>
            <a:r>
              <a:rPr lang="en-US" b="0" i="0" dirty="0">
                <a:solidFill>
                  <a:srgbClr val="C00000"/>
                </a:solidFill>
                <a:effectLst/>
              </a:rPr>
              <a:t>.</a:t>
            </a:r>
            <a:r>
              <a:rPr lang="vi-VN" b="0" i="0" dirty="0">
                <a:solidFill>
                  <a:srgbClr val="C00000"/>
                </a:solidFill>
                <a:effectLst/>
              </a:rPr>
              <a:t> </a:t>
            </a:r>
            <a:endParaRPr lang="en-US" dirty="0">
              <a:solidFill>
                <a:srgbClr val="C00000"/>
              </a:solidFill>
            </a:endParaRPr>
          </a:p>
        </p:txBody>
      </p:sp>
    </p:spTree>
    <p:extLst>
      <p:ext uri="{BB962C8B-B14F-4D97-AF65-F5344CB8AC3E}">
        <p14:creationId xmlns:p14="http://schemas.microsoft.com/office/powerpoint/2010/main" val="2562971568"/>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Free PowerPoint templates &amp;amp; Google slide backgrounds download-jpppt.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 xmlns:a16="http://schemas.microsoft.com/office/drawing/2014/main" id="{7ECA311B-96ED-4E23-B4DF-73EB603559F1}"/>
              </a:ext>
            </a:extLst>
          </p:cNvPr>
          <p:cNvSpPr txBox="1"/>
          <p:nvPr/>
        </p:nvSpPr>
        <p:spPr>
          <a:xfrm>
            <a:off x="1674625" y="239495"/>
            <a:ext cx="8456690" cy="830997"/>
          </a:xfrm>
          <a:prstGeom prst="rect">
            <a:avLst/>
          </a:prstGeom>
          <a:noFill/>
        </p:spPr>
        <p:txBody>
          <a:bodyPr wrap="square">
            <a:spAutoFit/>
          </a:bodyPr>
          <a:lstStyle/>
          <a:p>
            <a:pPr algn="ctr"/>
            <a:r>
              <a:rPr lang="en-US" sz="2400" b="1" i="0" dirty="0">
                <a:solidFill>
                  <a:srgbClr val="000000"/>
                </a:solidFill>
                <a:effectLst/>
                <a:latin typeface="Arial" panose="020B0604020202020204" pitchFamily="34" charset="0"/>
                <a:cs typeface="Arial" panose="020B0604020202020204" pitchFamily="34" charset="0"/>
              </a:rPr>
              <a:t>5.2.</a:t>
            </a:r>
            <a:r>
              <a:rPr lang="vi-VN" sz="2400" b="1" i="0" dirty="0">
                <a:solidFill>
                  <a:srgbClr val="000000"/>
                </a:solidFill>
                <a:effectLst/>
                <a:latin typeface="Arial" panose="020B0604020202020204" pitchFamily="34" charset="0"/>
                <a:cs typeface="Arial" panose="020B0604020202020204" pitchFamily="34" charset="0"/>
              </a:rPr>
              <a:t>2. Nội dung hoàn thiện thể chế kinh tế thị trường định hướng xã hội chủ nghĩa ở Vỉệt Nam</a:t>
            </a:r>
          </a:p>
        </p:txBody>
      </p:sp>
      <p:sp>
        <p:nvSpPr>
          <p:cNvPr id="16" name="Line 7">
            <a:extLst>
              <a:ext uri="{FF2B5EF4-FFF2-40B4-BE49-F238E27FC236}">
                <a16:creationId xmlns="" xmlns:a16="http://schemas.microsoft.com/office/drawing/2014/main" id="{6DAB6246-A12A-48FF-9A4B-CA4A9598BB62}"/>
              </a:ext>
            </a:extLst>
          </p:cNvPr>
          <p:cNvSpPr>
            <a:spLocks noChangeShapeType="1"/>
          </p:cNvSpPr>
          <p:nvPr/>
        </p:nvSpPr>
        <p:spPr bwMode="auto">
          <a:xfrm flipV="1">
            <a:off x="4226070" y="1250754"/>
            <a:ext cx="3353800"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7" name="TextBox 16">
            <a:extLst>
              <a:ext uri="{FF2B5EF4-FFF2-40B4-BE49-F238E27FC236}">
                <a16:creationId xmlns="" xmlns:a16="http://schemas.microsoft.com/office/drawing/2014/main" id="{D365E65D-D890-4C14-AF12-D7F5D2F5A0E2}"/>
              </a:ext>
            </a:extLst>
          </p:cNvPr>
          <p:cNvSpPr txBox="1"/>
          <p:nvPr/>
        </p:nvSpPr>
        <p:spPr>
          <a:xfrm>
            <a:off x="2957194" y="1514026"/>
            <a:ext cx="8072756" cy="461665"/>
          </a:xfrm>
          <a:prstGeom prst="rect">
            <a:avLst/>
          </a:prstGeom>
          <a:noFill/>
        </p:spPr>
        <p:txBody>
          <a:bodyPr wrap="square">
            <a:spAutoFit/>
          </a:bodyPr>
          <a:lstStyle/>
          <a:p>
            <a:pPr algn="l"/>
            <a:r>
              <a:rPr lang="en-US" sz="2400" i="0" dirty="0" err="1">
                <a:solidFill>
                  <a:srgbClr val="0033CC"/>
                </a:solidFill>
                <a:effectLst/>
                <a:latin typeface="Arial" panose="020B0604020202020204" pitchFamily="34" charset="0"/>
                <a:cs typeface="Arial" panose="020B0604020202020204" pitchFamily="34" charset="0"/>
              </a:rPr>
              <a:t>Hoàn</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thiện</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thể</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smtClean="0">
                <a:solidFill>
                  <a:srgbClr val="0033CC"/>
                </a:solidFill>
                <a:effectLst/>
                <a:latin typeface="Arial" panose="020B0604020202020204" pitchFamily="34" charset="0"/>
                <a:cs typeface="Arial" panose="020B0604020202020204" pitchFamily="34" charset="0"/>
              </a:rPr>
              <a:t>chế</a:t>
            </a:r>
            <a:r>
              <a:rPr lang="en-US" sz="2400" i="0" dirty="0" smtClean="0">
                <a:solidFill>
                  <a:srgbClr val="0033CC"/>
                </a:solidFill>
                <a:effectLst/>
                <a:latin typeface="Arial" panose="020B0604020202020204" pitchFamily="34" charset="0"/>
                <a:cs typeface="Arial" panose="020B0604020202020204" pitchFamily="34" charset="0"/>
              </a:rPr>
              <a:t> </a:t>
            </a:r>
            <a:r>
              <a:rPr lang="en-US" sz="2400" i="0" dirty="0" err="1" smtClean="0">
                <a:solidFill>
                  <a:srgbClr val="0033CC"/>
                </a:solidFill>
                <a:effectLst/>
                <a:latin typeface="Arial" panose="020B0604020202020204" pitchFamily="34" charset="0"/>
                <a:cs typeface="Arial" panose="020B0604020202020204" pitchFamily="34" charset="0"/>
              </a:rPr>
              <a:t>nâng</a:t>
            </a:r>
            <a:r>
              <a:rPr lang="en-US" sz="2400" i="0" dirty="0" smtClean="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cao</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năng</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lực</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hệ</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thống</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chính</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trị</a:t>
            </a:r>
            <a:endParaRPr lang="en-US" sz="2400" i="0" dirty="0">
              <a:solidFill>
                <a:srgbClr val="0033CC"/>
              </a:solidFill>
              <a:effectLst/>
              <a:latin typeface="Arial" panose="020B0604020202020204" pitchFamily="34" charset="0"/>
              <a:cs typeface="Arial" panose="020B0604020202020204" pitchFamily="34" charset="0"/>
            </a:endParaRPr>
          </a:p>
        </p:txBody>
      </p:sp>
      <p:sp>
        <p:nvSpPr>
          <p:cNvPr id="18" name="Hexagon 17">
            <a:extLst>
              <a:ext uri="{FF2B5EF4-FFF2-40B4-BE49-F238E27FC236}">
                <a16:creationId xmlns="" xmlns:a16="http://schemas.microsoft.com/office/drawing/2014/main" id="{0B21845B-1AD7-461F-836B-B6BBD1E9B782}"/>
              </a:ext>
            </a:extLst>
          </p:cNvPr>
          <p:cNvSpPr/>
          <p:nvPr/>
        </p:nvSpPr>
        <p:spPr>
          <a:xfrm>
            <a:off x="2280136" y="1475302"/>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4</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cxnSp>
        <p:nvCxnSpPr>
          <p:cNvPr id="19" name="Straight Connector 16"/>
          <p:cNvCxnSpPr>
            <a:cxnSpLocks noChangeShapeType="1"/>
          </p:cNvCxnSpPr>
          <p:nvPr/>
        </p:nvCxnSpPr>
        <p:spPr bwMode="auto">
          <a:xfrm>
            <a:off x="6123650" y="4794250"/>
            <a:ext cx="3563938" cy="0"/>
          </a:xfrm>
          <a:prstGeom prst="line">
            <a:avLst/>
          </a:prstGeom>
          <a:noFill/>
          <a:ln w="6350" algn="ctr">
            <a:solidFill>
              <a:srgbClr val="4A7EBB"/>
            </a:solidFill>
            <a:prstDash val="dash"/>
            <a:round/>
            <a:headEnd/>
            <a:tailEnd/>
          </a:ln>
          <a:extLst>
            <a:ext uri="{909E8E84-426E-40DD-AFC4-6F175D3DCCD1}">
              <a14:hiddenFill xmlns:a14="http://schemas.microsoft.com/office/drawing/2010/main">
                <a:noFill/>
              </a14:hiddenFill>
            </a:ext>
          </a:extLst>
        </p:spPr>
      </p:cxnSp>
      <p:cxnSp>
        <p:nvCxnSpPr>
          <p:cNvPr id="20" name="Straight Connector 17"/>
          <p:cNvCxnSpPr>
            <a:cxnSpLocks noChangeShapeType="1"/>
          </p:cNvCxnSpPr>
          <p:nvPr/>
        </p:nvCxnSpPr>
        <p:spPr bwMode="auto">
          <a:xfrm>
            <a:off x="6123650" y="3573497"/>
            <a:ext cx="3381375" cy="1587"/>
          </a:xfrm>
          <a:prstGeom prst="line">
            <a:avLst/>
          </a:prstGeom>
          <a:noFill/>
          <a:ln w="6350" algn="ctr">
            <a:solidFill>
              <a:srgbClr val="4A7EBB"/>
            </a:solidFill>
            <a:prstDash val="dash"/>
            <a:round/>
            <a:headEnd/>
            <a:tailEnd/>
          </a:ln>
          <a:extLst>
            <a:ext uri="{909E8E84-426E-40DD-AFC4-6F175D3DCCD1}">
              <a14:hiddenFill xmlns:a14="http://schemas.microsoft.com/office/drawing/2010/main">
                <a:noFill/>
              </a14:hiddenFill>
            </a:ext>
          </a:extLst>
        </p:spPr>
      </p:cxnSp>
      <p:sp>
        <p:nvSpPr>
          <p:cNvPr id="21" name="Oval 10"/>
          <p:cNvSpPr/>
          <p:nvPr/>
        </p:nvSpPr>
        <p:spPr bwMode="auto">
          <a:xfrm>
            <a:off x="3405901" y="3201906"/>
            <a:ext cx="3019643" cy="4164347"/>
          </a:xfrm>
          <a:prstGeom prst="ellipse">
            <a:avLst/>
          </a:prstGeom>
          <a:gradFill flip="none" rotWithShape="1">
            <a:gsLst>
              <a:gs pos="0">
                <a:srgbClr val="4BACC6">
                  <a:lumMod val="50000"/>
                  <a:shade val="30000"/>
                  <a:satMod val="115000"/>
                  <a:alpha val="86000"/>
                </a:srgbClr>
              </a:gs>
              <a:gs pos="50000">
                <a:srgbClr val="4BACC6">
                  <a:lumMod val="50000"/>
                  <a:shade val="67500"/>
                  <a:satMod val="115000"/>
                </a:srgbClr>
              </a:gs>
              <a:gs pos="100000">
                <a:srgbClr val="4BACC6">
                  <a:lumMod val="50000"/>
                  <a:shade val="100000"/>
                  <a:satMod val="115000"/>
                </a:srgbClr>
              </a:gs>
            </a:gsLst>
            <a:path path="circle">
              <a:fillToRect l="100000" t="100000"/>
            </a:path>
            <a:tileRect r="-100000" b="-100000"/>
          </a:gradFill>
          <a:ln w="25400" cap="flat" cmpd="sng" algn="ctr">
            <a:noFill/>
            <a:prstDash val="solid"/>
          </a:ln>
          <a:effectLst>
            <a:outerShdw blurRad="165100" dist="127000" dir="5400000" algn="t" rotWithShape="0">
              <a:prstClr val="black">
                <a:alpha val="82000"/>
              </a:prstClr>
            </a:outerShdw>
          </a:effectLst>
          <a:scene3d>
            <a:camera prst="orthographicFront">
              <a:rot lat="17787819" lon="20410651" rev="1456871"/>
            </a:camera>
            <a:lightRig rig="threePt" dir="t"/>
          </a:scene3d>
          <a:sp3d>
            <a:bevelT w="254000" h="0"/>
            <a:bevelB w="0" h="254000"/>
          </a:sp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Delicious Heavy" pitchFamily="50" charset="0"/>
              <a:ea typeface="+mn-ea"/>
              <a:cs typeface="+mn-cs"/>
            </a:endParaRPr>
          </a:p>
        </p:txBody>
      </p:sp>
      <p:sp>
        <p:nvSpPr>
          <p:cNvPr id="22" name="Oval 11"/>
          <p:cNvSpPr/>
          <p:nvPr/>
        </p:nvSpPr>
        <p:spPr bwMode="auto">
          <a:xfrm>
            <a:off x="3470715" y="2420444"/>
            <a:ext cx="3019642" cy="3301889"/>
          </a:xfrm>
          <a:prstGeom prst="ellipse">
            <a:avLst/>
          </a:prstGeom>
          <a:gradFill flip="none" rotWithShape="1">
            <a:gsLst>
              <a:gs pos="0">
                <a:srgbClr val="9BBB59">
                  <a:lumMod val="75000"/>
                  <a:shade val="30000"/>
                  <a:satMod val="115000"/>
                  <a:alpha val="86000"/>
                </a:srgbClr>
              </a:gs>
              <a:gs pos="50000">
                <a:srgbClr val="9BBB59">
                  <a:lumMod val="75000"/>
                  <a:shade val="67500"/>
                  <a:satMod val="115000"/>
                </a:srgbClr>
              </a:gs>
              <a:gs pos="100000">
                <a:srgbClr val="9BBB59">
                  <a:lumMod val="75000"/>
                  <a:shade val="100000"/>
                  <a:satMod val="115000"/>
                </a:srgbClr>
              </a:gs>
            </a:gsLst>
            <a:path path="circle">
              <a:fillToRect l="100000" t="100000"/>
            </a:path>
            <a:tileRect r="-100000" b="-100000"/>
          </a:gradFill>
          <a:ln w="25400" cap="flat" cmpd="sng" algn="ctr">
            <a:noFill/>
            <a:prstDash val="solid"/>
          </a:ln>
          <a:effectLst>
            <a:outerShdw blurRad="165100" dist="127000" dir="5400000" algn="t" rotWithShape="0">
              <a:prstClr val="black">
                <a:alpha val="82000"/>
              </a:prstClr>
            </a:outerShdw>
          </a:effectLst>
          <a:scene3d>
            <a:camera prst="orthographicFront">
              <a:rot lat="17787819" lon="20410651" rev="1456871"/>
            </a:camera>
            <a:lightRig rig="threePt" dir="t"/>
          </a:scene3d>
          <a:sp3d>
            <a:bevelT w="254000" h="0"/>
            <a:bevelB w="0" h="254000"/>
          </a:sp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3" name="Oval 12"/>
          <p:cNvSpPr/>
          <p:nvPr/>
        </p:nvSpPr>
        <p:spPr bwMode="auto">
          <a:xfrm>
            <a:off x="3484446" y="1856936"/>
            <a:ext cx="2815313" cy="2480184"/>
          </a:xfrm>
          <a:prstGeom prst="ellipse">
            <a:avLst/>
          </a:prstGeom>
          <a:gradFill flip="none" rotWithShape="1">
            <a:gsLst>
              <a:gs pos="0">
                <a:srgbClr val="F79646">
                  <a:lumMod val="75000"/>
                  <a:shade val="30000"/>
                  <a:satMod val="115000"/>
                  <a:alpha val="86000"/>
                </a:srgbClr>
              </a:gs>
              <a:gs pos="50000">
                <a:srgbClr val="F79646">
                  <a:lumMod val="75000"/>
                  <a:shade val="67500"/>
                  <a:satMod val="115000"/>
                </a:srgbClr>
              </a:gs>
              <a:gs pos="100000">
                <a:srgbClr val="F79646">
                  <a:lumMod val="75000"/>
                  <a:shade val="100000"/>
                  <a:satMod val="115000"/>
                </a:srgbClr>
              </a:gs>
            </a:gsLst>
            <a:path path="circle">
              <a:fillToRect l="100000" t="100000"/>
            </a:path>
            <a:tileRect r="-100000" b="-100000"/>
          </a:gradFill>
          <a:ln w="25400" cap="flat" cmpd="sng" algn="ctr">
            <a:noFill/>
            <a:prstDash val="solid"/>
          </a:ln>
          <a:effectLst>
            <a:outerShdw blurRad="165100" dist="127000" dir="5400000" algn="t" rotWithShape="0">
              <a:prstClr val="black">
                <a:alpha val="82000"/>
              </a:prstClr>
            </a:outerShdw>
          </a:effectLst>
          <a:scene3d>
            <a:camera prst="orthographicFront">
              <a:rot lat="17787819" lon="20410651" rev="1456871"/>
            </a:camera>
            <a:lightRig rig="threePt" dir="t"/>
          </a:scene3d>
          <a:sp3d>
            <a:bevelT w="254000" h="0"/>
            <a:bevelB w="0" h="254000"/>
          </a:sp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Delicious Heavy" pitchFamily="50" charset="0"/>
              <a:ea typeface="+mn-ea"/>
              <a:cs typeface="+mn-cs"/>
            </a:endParaRPr>
          </a:p>
        </p:txBody>
      </p:sp>
      <p:sp>
        <p:nvSpPr>
          <p:cNvPr id="24" name="TextBox 23">
            <a:extLst>
              <a:ext uri="{FF2B5EF4-FFF2-40B4-BE49-F238E27FC236}">
                <a16:creationId xmlns="" xmlns:a16="http://schemas.microsoft.com/office/drawing/2014/main" id="{A104429D-3D0A-4565-AA47-AE3E71D92F1E}"/>
              </a:ext>
            </a:extLst>
          </p:cNvPr>
          <p:cNvSpPr txBox="1"/>
          <p:nvPr/>
        </p:nvSpPr>
        <p:spPr>
          <a:xfrm>
            <a:off x="6493362" y="2896973"/>
            <a:ext cx="4719238" cy="400110"/>
          </a:xfrm>
          <a:prstGeom prst="rect">
            <a:avLst/>
          </a:prstGeom>
          <a:noFill/>
        </p:spPr>
        <p:txBody>
          <a:bodyPr wrap="square">
            <a:spAutoFit/>
          </a:bodyPr>
          <a:lstStyle/>
          <a:p>
            <a:r>
              <a:rPr lang="en-US" sz="2000" dirty="0" err="1">
                <a:solidFill>
                  <a:srgbClr val="006600"/>
                </a:solidFill>
                <a:latin typeface="Arial" panose="020B0604020202020204" pitchFamily="34" charset="0"/>
                <a:cs typeface="Arial" panose="020B0604020202020204" pitchFamily="34" charset="0"/>
              </a:rPr>
              <a:t>N</a:t>
            </a:r>
            <a:r>
              <a:rPr lang="en-US" sz="2000" b="0" i="0" dirty="0" err="1">
                <a:solidFill>
                  <a:srgbClr val="006600"/>
                </a:solidFill>
                <a:effectLst/>
                <a:latin typeface="Arial" panose="020B0604020202020204" pitchFamily="34" charset="0"/>
                <a:cs typeface="Arial" panose="020B0604020202020204" pitchFamily="34" charset="0"/>
              </a:rPr>
              <a:t>âng</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cao</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năng</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lực</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lãnh</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đạo</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của</a:t>
            </a:r>
            <a:r>
              <a:rPr lang="en-US" sz="2000" b="0" i="0" dirty="0">
                <a:solidFill>
                  <a:srgbClr val="006600"/>
                </a:solidFill>
                <a:effectLst/>
                <a:latin typeface="Arial" panose="020B0604020202020204" pitchFamily="34" charset="0"/>
                <a:cs typeface="Arial" panose="020B0604020202020204" pitchFamily="34" charset="0"/>
              </a:rPr>
              <a:t> </a:t>
            </a:r>
            <a:r>
              <a:rPr lang="en-US" sz="2000" b="0" i="0" dirty="0" err="1">
                <a:solidFill>
                  <a:srgbClr val="006600"/>
                </a:solidFill>
                <a:effectLst/>
                <a:latin typeface="Arial" panose="020B0604020202020204" pitchFamily="34" charset="0"/>
                <a:cs typeface="Arial" panose="020B0604020202020204" pitchFamily="34" charset="0"/>
              </a:rPr>
              <a:t>Đảng</a:t>
            </a:r>
            <a:endParaRPr lang="en-US" sz="2000" dirty="0">
              <a:solidFill>
                <a:srgbClr val="006600"/>
              </a:solidFill>
              <a:latin typeface="Arial" panose="020B0604020202020204" pitchFamily="34" charset="0"/>
              <a:cs typeface="Arial" panose="020B0604020202020204" pitchFamily="34" charset="0"/>
            </a:endParaRPr>
          </a:p>
        </p:txBody>
      </p:sp>
      <p:sp>
        <p:nvSpPr>
          <p:cNvPr id="25" name="TextBox 24">
            <a:extLst>
              <a:ext uri="{FF2B5EF4-FFF2-40B4-BE49-F238E27FC236}">
                <a16:creationId xmlns="" xmlns:a16="http://schemas.microsoft.com/office/drawing/2014/main" id="{056997BB-550B-4E2D-93C8-6C774161B79C}"/>
              </a:ext>
            </a:extLst>
          </p:cNvPr>
          <p:cNvSpPr txBox="1"/>
          <p:nvPr/>
        </p:nvSpPr>
        <p:spPr>
          <a:xfrm>
            <a:off x="6555169" y="3946675"/>
            <a:ext cx="4474781" cy="707886"/>
          </a:xfrm>
          <a:prstGeom prst="rect">
            <a:avLst/>
          </a:prstGeom>
          <a:noFill/>
        </p:spPr>
        <p:txBody>
          <a:bodyPr wrap="square">
            <a:spAutoFit/>
          </a:bodyPr>
          <a:lstStyle/>
          <a:p>
            <a:r>
              <a:rPr lang="en-US" sz="2000" dirty="0">
                <a:solidFill>
                  <a:srgbClr val="FF0066"/>
                </a:solidFill>
                <a:latin typeface="Arial" panose="020B0604020202020204" pitchFamily="34" charset="0"/>
                <a:cs typeface="Arial" panose="020B0604020202020204" pitchFamily="34" charset="0"/>
              </a:rPr>
              <a:t>V</a:t>
            </a:r>
            <a:r>
              <a:rPr lang="vi-VN" sz="2000" b="0" i="0" dirty="0">
                <a:solidFill>
                  <a:srgbClr val="FF0066"/>
                </a:solidFill>
                <a:effectLst/>
                <a:latin typeface="Arial" panose="020B0604020202020204" pitchFamily="34" charset="0"/>
                <a:cs typeface="Arial" panose="020B0604020202020204" pitchFamily="34" charset="0"/>
              </a:rPr>
              <a:t>ai trò xây dựng và thực hiện th</a:t>
            </a:r>
            <a:r>
              <a:rPr lang="en-US" sz="2000" dirty="0">
                <a:solidFill>
                  <a:srgbClr val="FF0066"/>
                </a:solidFill>
                <a:latin typeface="Arial" panose="020B0604020202020204" pitchFamily="34" charset="0"/>
                <a:cs typeface="Arial" panose="020B0604020202020204" pitchFamily="34" charset="0"/>
              </a:rPr>
              <a:t>ể</a:t>
            </a:r>
            <a:r>
              <a:rPr lang="vi-VN" sz="2000" b="0" i="0" dirty="0">
                <a:solidFill>
                  <a:srgbClr val="FF0066"/>
                </a:solidFill>
                <a:effectLst/>
                <a:latin typeface="Arial" panose="020B0604020202020204" pitchFamily="34" charset="0"/>
                <a:cs typeface="Arial" panose="020B0604020202020204" pitchFamily="34" charset="0"/>
              </a:rPr>
              <a:t> chế kinh tế của nhà nước</a:t>
            </a:r>
            <a:endParaRPr lang="en-US" sz="2000" dirty="0">
              <a:solidFill>
                <a:srgbClr val="FF0066"/>
              </a:solidFill>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D22A12CB-A292-4C82-8BE2-380014CE4AB4}"/>
              </a:ext>
            </a:extLst>
          </p:cNvPr>
          <p:cNvSpPr txBox="1"/>
          <p:nvPr/>
        </p:nvSpPr>
        <p:spPr>
          <a:xfrm>
            <a:off x="6555169" y="5159308"/>
            <a:ext cx="4657431" cy="400110"/>
          </a:xfrm>
          <a:prstGeom prst="rect">
            <a:avLst/>
          </a:prstGeom>
          <a:noFill/>
        </p:spPr>
        <p:txBody>
          <a:bodyPr wrap="square">
            <a:spAutoFit/>
          </a:bodyPr>
          <a:lstStyle/>
          <a:p>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Phát</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huy</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vai</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trò</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làm</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chủ</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của</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nhân</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dân</a:t>
            </a:r>
            <a:endParaRPr lang="en-US" sz="2000" dirty="0">
              <a:solidFill>
                <a:srgbClr val="7030A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67593108"/>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Box 4">
            <a:extLst>
              <a:ext uri="{FF2B5EF4-FFF2-40B4-BE49-F238E27FC236}">
                <a16:creationId xmlns="" xmlns:a16="http://schemas.microsoft.com/office/drawing/2014/main" id="{762BE62A-24CF-4234-AA8A-13E5B5130115}"/>
              </a:ext>
            </a:extLst>
          </p:cNvPr>
          <p:cNvSpPr txBox="1">
            <a:spLocks noChangeArrowheads="1"/>
          </p:cNvSpPr>
          <p:nvPr/>
        </p:nvSpPr>
        <p:spPr bwMode="auto">
          <a:xfrm>
            <a:off x="658908" y="174225"/>
            <a:ext cx="77050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tabLst/>
              <a:defRPr/>
            </a:pPr>
            <a:r>
              <a:rPr kumimoji="0" lang="en-US" altLang="en-US" sz="2400" b="1" i="0" u="none" strike="noStrike" kern="1200" cap="none" spc="0" normalizeH="0" baseline="0" noProof="0" dirty="0">
                <a:ln>
                  <a:noFill/>
                </a:ln>
                <a:solidFill>
                  <a:srgbClr val="008000"/>
                </a:solidFill>
                <a:effectLst/>
                <a:uLnTx/>
                <a:uFillTx/>
                <a:latin typeface="Arial" panose="020B0604020202020204" pitchFamily="34" charset="0"/>
                <a:ea typeface="+mn-ea"/>
                <a:cs typeface="+mn-cs"/>
              </a:rPr>
              <a:t>5.3. CÁC</a:t>
            </a:r>
            <a:r>
              <a:rPr kumimoji="0" lang="en-US" altLang="en-US" sz="2400" b="1" i="0" u="none" strike="noStrike" kern="1200" cap="none" spc="0" normalizeH="0" noProof="0" dirty="0">
                <a:ln>
                  <a:noFill/>
                </a:ln>
                <a:solidFill>
                  <a:srgbClr val="008000"/>
                </a:solidFill>
                <a:effectLst/>
                <a:uLnTx/>
                <a:uFillTx/>
                <a:latin typeface="Arial" panose="020B0604020202020204" pitchFamily="34" charset="0"/>
                <a:ea typeface="+mn-ea"/>
                <a:cs typeface="+mn-cs"/>
              </a:rPr>
              <a:t> QUAN HỆ LỢI ÍCH KINH TẾ Ở VIỆT NAM</a:t>
            </a:r>
            <a:endParaRPr kumimoji="0" lang="vi-VN" altLang="en-US" sz="2400" b="1" i="0" u="none" strike="noStrike" kern="1200" cap="none" spc="0" normalizeH="0" baseline="0" noProof="0" dirty="0">
              <a:ln>
                <a:noFill/>
              </a:ln>
              <a:solidFill>
                <a:srgbClr val="008000"/>
              </a:solidFill>
              <a:effectLst/>
              <a:uLnTx/>
              <a:uFillTx/>
              <a:latin typeface="Arial" panose="020B0604020202020204" pitchFamily="34" charset="0"/>
              <a:ea typeface="+mn-ea"/>
              <a:cs typeface="+mn-cs"/>
            </a:endParaRPr>
          </a:p>
        </p:txBody>
      </p:sp>
      <p:cxnSp>
        <p:nvCxnSpPr>
          <p:cNvPr id="24" name="Straight Connector 17">
            <a:extLst>
              <a:ext uri="{FF2B5EF4-FFF2-40B4-BE49-F238E27FC236}">
                <a16:creationId xmlns="" xmlns:a16="http://schemas.microsoft.com/office/drawing/2014/main" id="{82566FB8-C200-4877-8ABF-E511003BBF04}"/>
              </a:ext>
            </a:extLst>
          </p:cNvPr>
          <p:cNvCxnSpPr>
            <a:cxnSpLocks noChangeShapeType="1"/>
          </p:cNvCxnSpPr>
          <p:nvPr/>
        </p:nvCxnSpPr>
        <p:spPr bwMode="auto">
          <a:xfrm>
            <a:off x="2820724" y="2253028"/>
            <a:ext cx="3381375" cy="1587"/>
          </a:xfrm>
          <a:prstGeom prst="line">
            <a:avLst/>
          </a:prstGeom>
          <a:noFill/>
          <a:ln w="6350" algn="ctr">
            <a:solidFill>
              <a:srgbClr val="4A7EBB"/>
            </a:solidFill>
            <a:prstDash val="dash"/>
            <a:round/>
            <a:headEnd/>
            <a:tailEnd/>
          </a:ln>
          <a:extLst>
            <a:ext uri="{909E8E84-426E-40DD-AFC4-6F175D3DCCD1}">
              <a14:hiddenFill xmlns:a14="http://schemas.microsoft.com/office/drawing/2010/main">
                <a:noFill/>
              </a14:hiddenFill>
            </a:ext>
          </a:extLst>
        </p:spPr>
      </p:cxnSp>
      <p:sp>
        <p:nvSpPr>
          <p:cNvPr id="25" name="Hexagon 24">
            <a:extLst>
              <a:ext uri="{FF2B5EF4-FFF2-40B4-BE49-F238E27FC236}">
                <a16:creationId xmlns="" xmlns:a16="http://schemas.microsoft.com/office/drawing/2014/main" id="{3BA6568A-EF82-43AD-9E86-CF113330309D}"/>
              </a:ext>
            </a:extLst>
          </p:cNvPr>
          <p:cNvSpPr/>
          <p:nvPr/>
        </p:nvSpPr>
        <p:spPr>
          <a:xfrm>
            <a:off x="1871664" y="1319672"/>
            <a:ext cx="1162051" cy="940637"/>
          </a:xfrm>
          <a:prstGeom prst="hexagon">
            <a:avLst>
              <a:gd name="adj" fmla="val 25000"/>
              <a:gd name="vf" fmla="val 115470"/>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b="1" dirty="0">
                <a:solidFill>
                  <a:prstClr val="white"/>
                </a:solidFill>
                <a:latin typeface="Arial"/>
                <a:ea typeface="Arial Unicode MS"/>
              </a:rPr>
              <a:t>5.3.1</a:t>
            </a:r>
            <a:endParaRPr kumimoji="0" lang="en-US" sz="2000" b="1" i="0" u="none" strike="noStrike" kern="1200" cap="none" spc="0" normalizeH="0" baseline="0" noProof="0" dirty="0">
              <a:ln>
                <a:noFill/>
              </a:ln>
              <a:solidFill>
                <a:prstClr val="white"/>
              </a:solidFill>
              <a:effectLst/>
              <a:uLnTx/>
              <a:uFillTx/>
              <a:latin typeface="Arial"/>
              <a:ea typeface="Arial Unicode MS"/>
            </a:endParaRPr>
          </a:p>
        </p:txBody>
      </p:sp>
      <p:sp>
        <p:nvSpPr>
          <p:cNvPr id="26" name="Hexagon 25">
            <a:extLst>
              <a:ext uri="{FF2B5EF4-FFF2-40B4-BE49-F238E27FC236}">
                <a16:creationId xmlns="" xmlns:a16="http://schemas.microsoft.com/office/drawing/2014/main" id="{0BAD8FAC-C2F4-4106-B1C9-1D49A256F4C2}"/>
              </a:ext>
            </a:extLst>
          </p:cNvPr>
          <p:cNvSpPr/>
          <p:nvPr/>
        </p:nvSpPr>
        <p:spPr>
          <a:xfrm>
            <a:off x="1871665" y="2989354"/>
            <a:ext cx="1162051" cy="904061"/>
          </a:xfrm>
          <a:prstGeom prst="hexagon">
            <a:avLst>
              <a:gd name="adj" fmla="val 25000"/>
              <a:gd name="vf" fmla="val 115470"/>
            </a:avLst>
          </a:prstGeom>
          <a:solidFill>
            <a:srgbClr val="6633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b="1" dirty="0">
                <a:solidFill>
                  <a:prstClr val="white"/>
                </a:solidFill>
                <a:latin typeface="Arial"/>
                <a:ea typeface="Arial Unicode MS"/>
              </a:rPr>
              <a:t>5.3.2</a:t>
            </a:r>
            <a:endParaRPr kumimoji="0" lang="en-US" sz="2000" b="1" i="0" u="none" strike="noStrike" kern="1200" cap="none" spc="0" normalizeH="0" baseline="0" noProof="0" dirty="0">
              <a:ln>
                <a:noFill/>
              </a:ln>
              <a:solidFill>
                <a:prstClr val="white"/>
              </a:solidFill>
              <a:effectLst/>
              <a:uLnTx/>
              <a:uFillTx/>
              <a:latin typeface="Arial"/>
              <a:ea typeface="Arial Unicode MS"/>
            </a:endParaRPr>
          </a:p>
        </p:txBody>
      </p:sp>
      <p:sp>
        <p:nvSpPr>
          <p:cNvPr id="27" name="TextBox 26">
            <a:extLst>
              <a:ext uri="{FF2B5EF4-FFF2-40B4-BE49-F238E27FC236}">
                <a16:creationId xmlns="" xmlns:a16="http://schemas.microsoft.com/office/drawing/2014/main" id="{9683992C-4B44-4BF8-8A84-92D08A05D39E}"/>
              </a:ext>
            </a:extLst>
          </p:cNvPr>
          <p:cNvSpPr txBox="1"/>
          <p:nvPr/>
        </p:nvSpPr>
        <p:spPr>
          <a:xfrm>
            <a:off x="3033716" y="1656318"/>
            <a:ext cx="6100762" cy="461665"/>
          </a:xfrm>
          <a:prstGeom prst="rect">
            <a:avLst/>
          </a:prstGeom>
          <a:noFill/>
        </p:spPr>
        <p:txBody>
          <a:bodyPr wrap="square">
            <a:spAutoFit/>
          </a:bodyPr>
          <a:lstStyle/>
          <a:p>
            <a:pPr algn="l"/>
            <a:r>
              <a:rPr lang="en-US" b="1" i="0" dirty="0">
                <a:solidFill>
                  <a:srgbClr val="000000"/>
                </a:solidFill>
                <a:effectLst/>
                <a:latin typeface="Muli"/>
              </a:rPr>
              <a:t> </a:t>
            </a:r>
            <a:r>
              <a:rPr lang="en-US" sz="2400" b="1" i="0" dirty="0" err="1">
                <a:solidFill>
                  <a:srgbClr val="0033CC"/>
                </a:solidFill>
                <a:effectLst/>
                <a:latin typeface="+mj-lt"/>
              </a:rPr>
              <a:t>Lợi</a:t>
            </a:r>
            <a:r>
              <a:rPr lang="en-US" sz="2400" b="1" i="0" dirty="0">
                <a:solidFill>
                  <a:srgbClr val="0033CC"/>
                </a:solidFill>
                <a:effectLst/>
                <a:latin typeface="+mj-lt"/>
              </a:rPr>
              <a:t> </a:t>
            </a:r>
            <a:r>
              <a:rPr lang="en-US" sz="2400" b="1" i="0" dirty="0" err="1">
                <a:solidFill>
                  <a:srgbClr val="0033CC"/>
                </a:solidFill>
                <a:effectLst/>
                <a:latin typeface="+mj-lt"/>
              </a:rPr>
              <a:t>ích</a:t>
            </a:r>
            <a:r>
              <a:rPr lang="en-US" sz="2400" b="1" i="0" dirty="0">
                <a:solidFill>
                  <a:srgbClr val="0033CC"/>
                </a:solidFill>
                <a:effectLst/>
                <a:latin typeface="+mj-lt"/>
              </a:rPr>
              <a:t> </a:t>
            </a:r>
            <a:r>
              <a:rPr lang="en-US" sz="2400" b="1" i="0" dirty="0" err="1">
                <a:solidFill>
                  <a:srgbClr val="0033CC"/>
                </a:solidFill>
                <a:effectLst/>
                <a:latin typeface="+mj-lt"/>
              </a:rPr>
              <a:t>kinh</a:t>
            </a:r>
            <a:r>
              <a:rPr lang="en-US" sz="2400" b="1" i="0" dirty="0">
                <a:solidFill>
                  <a:srgbClr val="0033CC"/>
                </a:solidFill>
                <a:effectLst/>
                <a:latin typeface="+mj-lt"/>
              </a:rPr>
              <a:t> </a:t>
            </a:r>
            <a:r>
              <a:rPr lang="en-US" sz="2400" b="1" i="0" dirty="0" err="1">
                <a:solidFill>
                  <a:srgbClr val="0033CC"/>
                </a:solidFill>
                <a:effectLst/>
                <a:latin typeface="+mj-lt"/>
              </a:rPr>
              <a:t>tế</a:t>
            </a:r>
            <a:r>
              <a:rPr lang="en-US" sz="2400" b="1" i="0" dirty="0">
                <a:solidFill>
                  <a:srgbClr val="0033CC"/>
                </a:solidFill>
                <a:effectLst/>
                <a:latin typeface="+mj-lt"/>
              </a:rPr>
              <a:t> </a:t>
            </a:r>
            <a:r>
              <a:rPr lang="en-US" sz="2400" b="1" i="0" dirty="0" err="1">
                <a:solidFill>
                  <a:srgbClr val="0033CC"/>
                </a:solidFill>
                <a:effectLst/>
                <a:latin typeface="+mj-lt"/>
              </a:rPr>
              <a:t>và</a:t>
            </a:r>
            <a:r>
              <a:rPr lang="en-US" sz="2400" b="1" i="0" dirty="0">
                <a:solidFill>
                  <a:srgbClr val="0033CC"/>
                </a:solidFill>
                <a:effectLst/>
                <a:latin typeface="+mj-lt"/>
              </a:rPr>
              <a:t> </a:t>
            </a:r>
            <a:r>
              <a:rPr lang="en-US" sz="2400" b="1" i="0" dirty="0" err="1">
                <a:solidFill>
                  <a:srgbClr val="0033CC"/>
                </a:solidFill>
                <a:effectLst/>
                <a:latin typeface="+mj-lt"/>
              </a:rPr>
              <a:t>quan</a:t>
            </a:r>
            <a:r>
              <a:rPr lang="en-US" sz="2400" b="1" i="0" dirty="0">
                <a:solidFill>
                  <a:srgbClr val="0033CC"/>
                </a:solidFill>
                <a:effectLst/>
                <a:latin typeface="+mj-lt"/>
              </a:rPr>
              <a:t> </a:t>
            </a:r>
            <a:r>
              <a:rPr lang="en-US" sz="2400" b="1" i="0" dirty="0" err="1">
                <a:solidFill>
                  <a:srgbClr val="0033CC"/>
                </a:solidFill>
                <a:effectLst/>
                <a:latin typeface="+mj-lt"/>
              </a:rPr>
              <a:t>hệ</a:t>
            </a:r>
            <a:r>
              <a:rPr lang="en-US" sz="2400" b="1" i="0" dirty="0">
                <a:solidFill>
                  <a:srgbClr val="0033CC"/>
                </a:solidFill>
                <a:effectLst/>
                <a:latin typeface="+mj-lt"/>
              </a:rPr>
              <a:t> </a:t>
            </a:r>
            <a:r>
              <a:rPr lang="en-US" sz="2400" b="1" i="0" dirty="0" err="1">
                <a:solidFill>
                  <a:srgbClr val="0033CC"/>
                </a:solidFill>
                <a:effectLst/>
                <a:latin typeface="+mj-lt"/>
              </a:rPr>
              <a:t>lợi</a:t>
            </a:r>
            <a:r>
              <a:rPr lang="en-US" sz="2400" b="1" i="0" dirty="0">
                <a:solidFill>
                  <a:srgbClr val="0033CC"/>
                </a:solidFill>
                <a:effectLst/>
                <a:latin typeface="+mj-lt"/>
              </a:rPr>
              <a:t> </a:t>
            </a:r>
            <a:r>
              <a:rPr lang="en-US" sz="2400" b="1" i="0" dirty="0" err="1">
                <a:solidFill>
                  <a:srgbClr val="0033CC"/>
                </a:solidFill>
                <a:effectLst/>
                <a:latin typeface="+mj-lt"/>
              </a:rPr>
              <a:t>ích</a:t>
            </a:r>
            <a:r>
              <a:rPr lang="en-US" sz="2400" b="1" i="0" dirty="0">
                <a:solidFill>
                  <a:srgbClr val="0033CC"/>
                </a:solidFill>
                <a:effectLst/>
                <a:latin typeface="+mj-lt"/>
              </a:rPr>
              <a:t> </a:t>
            </a:r>
            <a:r>
              <a:rPr lang="en-US" sz="2400" b="1" i="0" dirty="0" err="1">
                <a:solidFill>
                  <a:srgbClr val="0033CC"/>
                </a:solidFill>
                <a:effectLst/>
                <a:latin typeface="+mj-lt"/>
              </a:rPr>
              <a:t>kinh</a:t>
            </a:r>
            <a:r>
              <a:rPr lang="en-US" sz="2400" b="1" i="0" dirty="0">
                <a:solidFill>
                  <a:srgbClr val="0033CC"/>
                </a:solidFill>
                <a:effectLst/>
                <a:latin typeface="+mj-lt"/>
              </a:rPr>
              <a:t> </a:t>
            </a:r>
            <a:r>
              <a:rPr lang="en-US" sz="2400" b="1" i="0" dirty="0" err="1">
                <a:solidFill>
                  <a:srgbClr val="0033CC"/>
                </a:solidFill>
                <a:effectLst/>
                <a:latin typeface="+mj-lt"/>
              </a:rPr>
              <a:t>tế</a:t>
            </a:r>
            <a:endParaRPr lang="en-US" sz="2400" b="1" i="0" dirty="0">
              <a:solidFill>
                <a:srgbClr val="0033CC"/>
              </a:solidFill>
              <a:effectLst/>
              <a:latin typeface="+mj-lt"/>
            </a:endParaRPr>
          </a:p>
        </p:txBody>
      </p:sp>
      <p:cxnSp>
        <p:nvCxnSpPr>
          <p:cNvPr id="28" name="Straight Connector 17">
            <a:extLst>
              <a:ext uri="{FF2B5EF4-FFF2-40B4-BE49-F238E27FC236}">
                <a16:creationId xmlns="" xmlns:a16="http://schemas.microsoft.com/office/drawing/2014/main" id="{1DA498E8-6B32-471E-B457-7C560B963CB8}"/>
              </a:ext>
            </a:extLst>
          </p:cNvPr>
          <p:cNvCxnSpPr>
            <a:cxnSpLocks noChangeShapeType="1"/>
          </p:cNvCxnSpPr>
          <p:nvPr/>
        </p:nvCxnSpPr>
        <p:spPr bwMode="auto">
          <a:xfrm>
            <a:off x="2820723" y="3903065"/>
            <a:ext cx="3381375" cy="1587"/>
          </a:xfrm>
          <a:prstGeom prst="line">
            <a:avLst/>
          </a:prstGeom>
          <a:noFill/>
          <a:ln w="6350" algn="ctr">
            <a:solidFill>
              <a:srgbClr val="4A7EBB"/>
            </a:solidFill>
            <a:prstDash val="dash"/>
            <a:round/>
            <a:headEnd/>
            <a:tailEnd/>
          </a:ln>
          <a:extLst>
            <a:ext uri="{909E8E84-426E-40DD-AFC4-6F175D3DCCD1}">
              <a14:hiddenFill xmlns:a14="http://schemas.microsoft.com/office/drawing/2010/main">
                <a:noFill/>
              </a14:hiddenFill>
            </a:ext>
          </a:extLst>
        </p:spPr>
      </p:cxnSp>
      <p:sp>
        <p:nvSpPr>
          <p:cNvPr id="29" name="TextBox 28">
            <a:extLst>
              <a:ext uri="{FF2B5EF4-FFF2-40B4-BE49-F238E27FC236}">
                <a16:creationId xmlns="" xmlns:a16="http://schemas.microsoft.com/office/drawing/2014/main" id="{A984C550-37E9-4AE8-A95E-824B14F58ADE}"/>
              </a:ext>
            </a:extLst>
          </p:cNvPr>
          <p:cNvSpPr txBox="1"/>
          <p:nvPr/>
        </p:nvSpPr>
        <p:spPr>
          <a:xfrm>
            <a:off x="3033715" y="3367653"/>
            <a:ext cx="9158285" cy="461665"/>
          </a:xfrm>
          <a:prstGeom prst="rect">
            <a:avLst/>
          </a:prstGeom>
          <a:noFill/>
        </p:spPr>
        <p:txBody>
          <a:bodyPr wrap="square">
            <a:spAutoFit/>
          </a:bodyPr>
          <a:lstStyle/>
          <a:p>
            <a:pPr algn="l"/>
            <a:r>
              <a:rPr lang="vi-VN" b="1" i="0" dirty="0">
                <a:solidFill>
                  <a:srgbClr val="000000"/>
                </a:solidFill>
                <a:effectLst/>
                <a:latin typeface="Muli"/>
              </a:rPr>
              <a:t> </a:t>
            </a:r>
            <a:r>
              <a:rPr lang="vi-VN" sz="2400" b="1" i="0" dirty="0">
                <a:solidFill>
                  <a:srgbClr val="663300"/>
                </a:solidFill>
                <a:effectLst/>
                <a:latin typeface="Muli"/>
              </a:rPr>
              <a:t>Vai trò nhà </a:t>
            </a:r>
            <a:r>
              <a:rPr lang="vi-VN" sz="2400" b="1" i="0" dirty="0">
                <a:solidFill>
                  <a:srgbClr val="663300"/>
                </a:solidFill>
                <a:effectLst/>
                <a:latin typeface="+mj-lt"/>
              </a:rPr>
              <a:t>nước</a:t>
            </a:r>
            <a:r>
              <a:rPr lang="vi-VN" sz="2400" b="1" i="0" dirty="0">
                <a:solidFill>
                  <a:srgbClr val="663300"/>
                </a:solidFill>
                <a:effectLst/>
                <a:latin typeface="Muli"/>
              </a:rPr>
              <a:t> trong bảo đảm hài hòa các quan hệ lợi ích</a:t>
            </a:r>
          </a:p>
        </p:txBody>
      </p:sp>
      <p:sp>
        <p:nvSpPr>
          <p:cNvPr id="30" name="TextBox 29">
            <a:extLst>
              <a:ext uri="{FF2B5EF4-FFF2-40B4-BE49-F238E27FC236}">
                <a16:creationId xmlns="" xmlns:a16="http://schemas.microsoft.com/office/drawing/2014/main" id="{BAD655DB-2678-4928-8FE4-C964923E61BE}"/>
              </a:ext>
            </a:extLst>
          </p:cNvPr>
          <p:cNvSpPr txBox="1"/>
          <p:nvPr/>
        </p:nvSpPr>
        <p:spPr>
          <a:xfrm>
            <a:off x="3219715" y="2308095"/>
            <a:ext cx="6100762" cy="369332"/>
          </a:xfrm>
          <a:prstGeom prst="rect">
            <a:avLst/>
          </a:prstGeom>
          <a:noFill/>
        </p:spPr>
        <p:txBody>
          <a:bodyPr wrap="square">
            <a:spAutoFit/>
          </a:bodyPr>
          <a:lstStyle/>
          <a:p>
            <a:pPr algn="l"/>
            <a:r>
              <a:rPr lang="en-US" dirty="0">
                <a:solidFill>
                  <a:srgbClr val="FF0066"/>
                </a:solidFill>
                <a:latin typeface="Arial" panose="020B0604020202020204" pitchFamily="34" charset="0"/>
                <a:cs typeface="Arial" panose="020B0604020202020204" pitchFamily="34" charset="0"/>
              </a:rPr>
              <a:t>5.3.</a:t>
            </a:r>
            <a:r>
              <a:rPr lang="en-US" i="0" dirty="0">
                <a:solidFill>
                  <a:srgbClr val="FF0066"/>
                </a:solidFill>
                <a:effectLst/>
                <a:latin typeface="Arial" panose="020B0604020202020204" pitchFamily="34" charset="0"/>
                <a:cs typeface="Arial" panose="020B0604020202020204" pitchFamily="34" charset="0"/>
              </a:rPr>
              <a:t>1.1 </a:t>
            </a:r>
            <a:r>
              <a:rPr lang="en-US" i="0" dirty="0" err="1">
                <a:solidFill>
                  <a:srgbClr val="FF0066"/>
                </a:solidFill>
                <a:effectLst/>
                <a:latin typeface="Arial" panose="020B0604020202020204" pitchFamily="34" charset="0"/>
                <a:cs typeface="Arial" panose="020B0604020202020204" pitchFamily="34" charset="0"/>
              </a:rPr>
              <a:t>Lợi</a:t>
            </a:r>
            <a:r>
              <a:rPr lang="en-US" i="0" dirty="0">
                <a:solidFill>
                  <a:srgbClr val="FF0066"/>
                </a:solidFill>
                <a:effectLst/>
                <a:latin typeface="Arial" panose="020B0604020202020204" pitchFamily="34" charset="0"/>
                <a:cs typeface="Arial" panose="020B0604020202020204" pitchFamily="34" charset="0"/>
              </a:rPr>
              <a:t> </a:t>
            </a:r>
            <a:r>
              <a:rPr lang="en-US" i="0" dirty="0" err="1">
                <a:solidFill>
                  <a:srgbClr val="FF0066"/>
                </a:solidFill>
                <a:effectLst/>
                <a:latin typeface="Arial" panose="020B0604020202020204" pitchFamily="34" charset="0"/>
                <a:cs typeface="Arial" panose="020B0604020202020204" pitchFamily="34" charset="0"/>
              </a:rPr>
              <a:t>ích</a:t>
            </a:r>
            <a:r>
              <a:rPr lang="en-US" i="0" dirty="0">
                <a:solidFill>
                  <a:srgbClr val="FF0066"/>
                </a:solidFill>
                <a:effectLst/>
                <a:latin typeface="Arial" panose="020B0604020202020204" pitchFamily="34" charset="0"/>
                <a:cs typeface="Arial" panose="020B0604020202020204" pitchFamily="34" charset="0"/>
              </a:rPr>
              <a:t> </a:t>
            </a:r>
            <a:r>
              <a:rPr lang="en-US" i="0" dirty="0" err="1">
                <a:solidFill>
                  <a:srgbClr val="FF0066"/>
                </a:solidFill>
                <a:effectLst/>
                <a:latin typeface="Arial" panose="020B0604020202020204" pitchFamily="34" charset="0"/>
                <a:cs typeface="Arial" panose="020B0604020202020204" pitchFamily="34" charset="0"/>
              </a:rPr>
              <a:t>kinh</a:t>
            </a:r>
            <a:r>
              <a:rPr lang="en-US" i="0" dirty="0">
                <a:solidFill>
                  <a:srgbClr val="FF0066"/>
                </a:solidFill>
                <a:effectLst/>
                <a:latin typeface="Arial" panose="020B0604020202020204" pitchFamily="34" charset="0"/>
                <a:cs typeface="Arial" panose="020B0604020202020204" pitchFamily="34" charset="0"/>
              </a:rPr>
              <a:t> </a:t>
            </a:r>
            <a:r>
              <a:rPr lang="en-US" i="0" dirty="0" err="1">
                <a:solidFill>
                  <a:srgbClr val="FF0066"/>
                </a:solidFill>
                <a:effectLst/>
                <a:latin typeface="Arial" panose="020B0604020202020204" pitchFamily="34" charset="0"/>
                <a:cs typeface="Arial" panose="020B0604020202020204" pitchFamily="34" charset="0"/>
              </a:rPr>
              <a:t>tế</a:t>
            </a:r>
            <a:endParaRPr lang="en-US" i="0" dirty="0">
              <a:solidFill>
                <a:srgbClr val="FF0066"/>
              </a:solidFill>
              <a:effectLst/>
              <a:latin typeface="Arial" panose="020B0604020202020204" pitchFamily="34" charset="0"/>
              <a:cs typeface="Arial" panose="020B0604020202020204" pitchFamily="34" charset="0"/>
            </a:endParaRPr>
          </a:p>
        </p:txBody>
      </p:sp>
      <p:sp>
        <p:nvSpPr>
          <p:cNvPr id="32" name="TextBox 31">
            <a:extLst>
              <a:ext uri="{FF2B5EF4-FFF2-40B4-BE49-F238E27FC236}">
                <a16:creationId xmlns="" xmlns:a16="http://schemas.microsoft.com/office/drawing/2014/main" id="{BB83AC3F-121D-4B6F-8D32-5B6400B4E173}"/>
              </a:ext>
            </a:extLst>
          </p:cNvPr>
          <p:cNvSpPr txBox="1"/>
          <p:nvPr/>
        </p:nvSpPr>
        <p:spPr>
          <a:xfrm>
            <a:off x="3219715" y="2804688"/>
            <a:ext cx="6100762" cy="369332"/>
          </a:xfrm>
          <a:prstGeom prst="rect">
            <a:avLst/>
          </a:prstGeom>
          <a:noFill/>
        </p:spPr>
        <p:txBody>
          <a:bodyPr wrap="square">
            <a:spAutoFit/>
          </a:bodyPr>
          <a:lstStyle/>
          <a:p>
            <a:pPr algn="l"/>
            <a:r>
              <a:rPr lang="en-US" i="0" dirty="0">
                <a:solidFill>
                  <a:srgbClr val="00B050"/>
                </a:solidFill>
                <a:effectLst/>
                <a:latin typeface="+mj-lt"/>
              </a:rPr>
              <a:t>5.3.1.2 Quan </a:t>
            </a:r>
            <a:r>
              <a:rPr lang="en-US" i="0" dirty="0" err="1">
                <a:solidFill>
                  <a:srgbClr val="00B050"/>
                </a:solidFill>
                <a:effectLst/>
                <a:latin typeface="+mj-lt"/>
              </a:rPr>
              <a:t>hệ</a:t>
            </a:r>
            <a:r>
              <a:rPr lang="en-US" i="0" dirty="0">
                <a:solidFill>
                  <a:srgbClr val="00B050"/>
                </a:solidFill>
                <a:effectLst/>
                <a:latin typeface="+mj-lt"/>
              </a:rPr>
              <a:t> </a:t>
            </a:r>
            <a:r>
              <a:rPr lang="en-US" i="0" dirty="0" err="1">
                <a:solidFill>
                  <a:srgbClr val="00B050"/>
                </a:solidFill>
                <a:effectLst/>
                <a:latin typeface="+mj-lt"/>
              </a:rPr>
              <a:t>lợi</a:t>
            </a:r>
            <a:r>
              <a:rPr lang="en-US" i="0" dirty="0">
                <a:solidFill>
                  <a:srgbClr val="00B050"/>
                </a:solidFill>
                <a:effectLst/>
                <a:latin typeface="+mj-lt"/>
              </a:rPr>
              <a:t> </a:t>
            </a:r>
            <a:r>
              <a:rPr lang="en-US" i="0" dirty="0" err="1">
                <a:solidFill>
                  <a:srgbClr val="00B050"/>
                </a:solidFill>
                <a:effectLst/>
                <a:latin typeface="+mj-lt"/>
              </a:rPr>
              <a:t>ích</a:t>
            </a:r>
            <a:r>
              <a:rPr lang="en-US" i="0" dirty="0">
                <a:solidFill>
                  <a:srgbClr val="00B050"/>
                </a:solidFill>
                <a:effectLst/>
                <a:latin typeface="+mj-lt"/>
              </a:rPr>
              <a:t> </a:t>
            </a:r>
            <a:r>
              <a:rPr lang="en-US" i="0" dirty="0" err="1">
                <a:solidFill>
                  <a:srgbClr val="00B050"/>
                </a:solidFill>
                <a:effectLst/>
                <a:latin typeface="+mj-lt"/>
              </a:rPr>
              <a:t>kinh</a:t>
            </a:r>
            <a:r>
              <a:rPr lang="en-US" i="0" dirty="0">
                <a:solidFill>
                  <a:srgbClr val="00B050"/>
                </a:solidFill>
                <a:effectLst/>
                <a:latin typeface="+mj-lt"/>
              </a:rPr>
              <a:t> </a:t>
            </a:r>
            <a:r>
              <a:rPr lang="en-US" i="0" dirty="0" err="1">
                <a:solidFill>
                  <a:srgbClr val="00B050"/>
                </a:solidFill>
                <a:effectLst/>
                <a:latin typeface="+mj-lt"/>
              </a:rPr>
              <a:t>tế</a:t>
            </a:r>
            <a:endParaRPr lang="en-US" i="0" dirty="0">
              <a:solidFill>
                <a:srgbClr val="00B050"/>
              </a:solidFill>
              <a:effectLst/>
              <a:latin typeface="+mj-lt"/>
            </a:endParaRPr>
          </a:p>
        </p:txBody>
      </p:sp>
      <p:sp>
        <p:nvSpPr>
          <p:cNvPr id="42" name="TextBox 41">
            <a:extLst>
              <a:ext uri="{FF2B5EF4-FFF2-40B4-BE49-F238E27FC236}">
                <a16:creationId xmlns="" xmlns:a16="http://schemas.microsoft.com/office/drawing/2014/main" id="{C56BF126-C894-46D5-85D0-A33AB9BC9AF0}"/>
              </a:ext>
            </a:extLst>
          </p:cNvPr>
          <p:cNvSpPr txBox="1"/>
          <p:nvPr/>
        </p:nvSpPr>
        <p:spPr>
          <a:xfrm>
            <a:off x="3194579" y="4058247"/>
            <a:ext cx="7806796" cy="646331"/>
          </a:xfrm>
          <a:prstGeom prst="rect">
            <a:avLst/>
          </a:prstGeom>
          <a:noFill/>
        </p:spPr>
        <p:txBody>
          <a:bodyPr wrap="square">
            <a:spAutoFit/>
          </a:bodyPr>
          <a:lstStyle/>
          <a:p>
            <a:pPr algn="l"/>
            <a:r>
              <a:rPr lang="en-US" i="0" dirty="0">
                <a:solidFill>
                  <a:srgbClr val="C00000"/>
                </a:solidFill>
                <a:effectLst/>
                <a:latin typeface="+mj-lt"/>
              </a:rPr>
              <a:t>5.2.</a:t>
            </a:r>
            <a:r>
              <a:rPr lang="vi-VN" i="0" dirty="0">
                <a:solidFill>
                  <a:srgbClr val="C00000"/>
                </a:solidFill>
                <a:effectLst/>
                <a:latin typeface="+mj-lt"/>
              </a:rPr>
              <a:t>2.1 Bảo vệ lợi ích hợp pháp, tạo môi trường thuận lợi cho hoạt động tìm kiếm </a:t>
            </a:r>
            <a:r>
              <a:rPr lang="vi-VN" i="0" dirty="0" smtClean="0">
                <a:solidFill>
                  <a:srgbClr val="C00000"/>
                </a:solidFill>
                <a:effectLst/>
                <a:latin typeface="+mj-lt"/>
              </a:rPr>
              <a:t>l</a:t>
            </a:r>
            <a:r>
              <a:rPr lang="en-US" dirty="0" err="1" smtClean="0">
                <a:solidFill>
                  <a:srgbClr val="C00000"/>
                </a:solidFill>
                <a:latin typeface="+mj-lt"/>
              </a:rPr>
              <a:t>ợi</a:t>
            </a:r>
            <a:r>
              <a:rPr lang="vi-VN" i="0" dirty="0" smtClean="0">
                <a:solidFill>
                  <a:srgbClr val="C00000"/>
                </a:solidFill>
                <a:effectLst/>
                <a:latin typeface="+mj-lt"/>
              </a:rPr>
              <a:t> </a:t>
            </a:r>
            <a:r>
              <a:rPr lang="vi-VN" i="0" dirty="0">
                <a:solidFill>
                  <a:srgbClr val="C00000"/>
                </a:solidFill>
                <a:effectLst/>
                <a:latin typeface="+mj-lt"/>
              </a:rPr>
              <a:t>ích của các chủ thế kinh tế</a:t>
            </a:r>
          </a:p>
        </p:txBody>
      </p:sp>
      <p:sp>
        <p:nvSpPr>
          <p:cNvPr id="43" name="TextBox 42">
            <a:extLst>
              <a:ext uri="{FF2B5EF4-FFF2-40B4-BE49-F238E27FC236}">
                <a16:creationId xmlns="" xmlns:a16="http://schemas.microsoft.com/office/drawing/2014/main" id="{329013DB-45B5-44FA-89B3-74452674DBC5}"/>
              </a:ext>
            </a:extLst>
          </p:cNvPr>
          <p:cNvSpPr txBox="1"/>
          <p:nvPr/>
        </p:nvSpPr>
        <p:spPr>
          <a:xfrm>
            <a:off x="3194579" y="4780123"/>
            <a:ext cx="7806796" cy="369332"/>
          </a:xfrm>
          <a:prstGeom prst="rect">
            <a:avLst/>
          </a:prstGeom>
          <a:noFill/>
        </p:spPr>
        <p:txBody>
          <a:bodyPr wrap="square">
            <a:spAutoFit/>
          </a:bodyPr>
          <a:lstStyle/>
          <a:p>
            <a:pPr algn="l"/>
            <a:r>
              <a:rPr lang="en-US" i="0" dirty="0">
                <a:solidFill>
                  <a:srgbClr val="0070C0"/>
                </a:solidFill>
                <a:effectLst/>
                <a:latin typeface="+mj-lt"/>
              </a:rPr>
              <a:t>5.2.2.2 </a:t>
            </a:r>
            <a:r>
              <a:rPr lang="en-US" i="0" dirty="0" err="1">
                <a:solidFill>
                  <a:srgbClr val="0070C0"/>
                </a:solidFill>
                <a:effectLst/>
                <a:latin typeface="+mj-lt"/>
              </a:rPr>
              <a:t>Điều</a:t>
            </a:r>
            <a:r>
              <a:rPr lang="en-US" i="0" dirty="0">
                <a:solidFill>
                  <a:srgbClr val="0070C0"/>
                </a:solidFill>
                <a:effectLst/>
                <a:latin typeface="+mj-lt"/>
              </a:rPr>
              <a:t> </a:t>
            </a:r>
            <a:r>
              <a:rPr lang="en-US" i="0" dirty="0" err="1">
                <a:solidFill>
                  <a:srgbClr val="0070C0"/>
                </a:solidFill>
                <a:effectLst/>
                <a:latin typeface="+mj-lt"/>
              </a:rPr>
              <a:t>hòa</a:t>
            </a:r>
            <a:r>
              <a:rPr lang="en-US" i="0" dirty="0">
                <a:solidFill>
                  <a:srgbClr val="0070C0"/>
                </a:solidFill>
                <a:effectLst/>
                <a:latin typeface="+mj-lt"/>
              </a:rPr>
              <a:t> </a:t>
            </a:r>
            <a:r>
              <a:rPr lang="en-US" i="0" dirty="0" err="1">
                <a:solidFill>
                  <a:srgbClr val="0070C0"/>
                </a:solidFill>
                <a:effectLst/>
                <a:latin typeface="+mj-lt"/>
              </a:rPr>
              <a:t>lợi</a:t>
            </a:r>
            <a:r>
              <a:rPr lang="en-US" i="0" dirty="0">
                <a:solidFill>
                  <a:srgbClr val="0070C0"/>
                </a:solidFill>
                <a:effectLst/>
                <a:latin typeface="+mj-lt"/>
              </a:rPr>
              <a:t> </a:t>
            </a:r>
            <a:r>
              <a:rPr lang="en-US" i="0" dirty="0" err="1">
                <a:solidFill>
                  <a:srgbClr val="0070C0"/>
                </a:solidFill>
                <a:effectLst/>
                <a:latin typeface="+mj-lt"/>
              </a:rPr>
              <a:t>ích</a:t>
            </a:r>
            <a:r>
              <a:rPr lang="en-US" i="0" dirty="0">
                <a:solidFill>
                  <a:srgbClr val="0070C0"/>
                </a:solidFill>
                <a:effectLst/>
                <a:latin typeface="+mj-lt"/>
              </a:rPr>
              <a:t> </a:t>
            </a:r>
            <a:r>
              <a:rPr lang="en-US" i="0" dirty="0" err="1">
                <a:solidFill>
                  <a:srgbClr val="0070C0"/>
                </a:solidFill>
                <a:effectLst/>
                <a:latin typeface="+mj-lt"/>
              </a:rPr>
              <a:t>giữa</a:t>
            </a:r>
            <a:r>
              <a:rPr lang="en-US" i="0" dirty="0">
                <a:solidFill>
                  <a:srgbClr val="0070C0"/>
                </a:solidFill>
                <a:effectLst/>
                <a:latin typeface="+mj-lt"/>
              </a:rPr>
              <a:t> </a:t>
            </a:r>
            <a:r>
              <a:rPr lang="en-US" i="0" dirty="0" err="1">
                <a:solidFill>
                  <a:srgbClr val="0070C0"/>
                </a:solidFill>
                <a:effectLst/>
                <a:latin typeface="+mj-lt"/>
              </a:rPr>
              <a:t>cá</a:t>
            </a:r>
            <a:r>
              <a:rPr lang="en-US" i="0" dirty="0">
                <a:solidFill>
                  <a:srgbClr val="0070C0"/>
                </a:solidFill>
                <a:effectLst/>
                <a:latin typeface="+mj-lt"/>
              </a:rPr>
              <a:t> </a:t>
            </a:r>
            <a:r>
              <a:rPr lang="en-US" i="0" dirty="0" err="1">
                <a:solidFill>
                  <a:srgbClr val="0070C0"/>
                </a:solidFill>
                <a:effectLst/>
                <a:latin typeface="+mj-lt"/>
              </a:rPr>
              <a:t>nhân</a:t>
            </a:r>
            <a:r>
              <a:rPr lang="en-US" i="0" dirty="0">
                <a:solidFill>
                  <a:srgbClr val="0070C0"/>
                </a:solidFill>
                <a:effectLst/>
                <a:latin typeface="+mj-lt"/>
              </a:rPr>
              <a:t> - </a:t>
            </a:r>
            <a:r>
              <a:rPr lang="en-US" i="0" dirty="0" err="1">
                <a:solidFill>
                  <a:srgbClr val="0070C0"/>
                </a:solidFill>
                <a:effectLst/>
                <a:latin typeface="+mj-lt"/>
              </a:rPr>
              <a:t>doanh</a:t>
            </a:r>
            <a:r>
              <a:rPr lang="en-US" i="0" dirty="0">
                <a:solidFill>
                  <a:srgbClr val="0070C0"/>
                </a:solidFill>
                <a:effectLst/>
                <a:latin typeface="+mj-lt"/>
              </a:rPr>
              <a:t> </a:t>
            </a:r>
            <a:r>
              <a:rPr lang="en-US" i="0" dirty="0" err="1">
                <a:solidFill>
                  <a:srgbClr val="0070C0"/>
                </a:solidFill>
                <a:effectLst/>
                <a:latin typeface="+mj-lt"/>
              </a:rPr>
              <a:t>nghiệp</a:t>
            </a:r>
            <a:r>
              <a:rPr lang="en-US" i="0" dirty="0">
                <a:solidFill>
                  <a:srgbClr val="0070C0"/>
                </a:solidFill>
                <a:effectLst/>
                <a:latin typeface="+mj-lt"/>
              </a:rPr>
              <a:t> - </a:t>
            </a:r>
            <a:r>
              <a:rPr lang="en-US" i="0" dirty="0" err="1">
                <a:solidFill>
                  <a:srgbClr val="0070C0"/>
                </a:solidFill>
                <a:effectLst/>
                <a:latin typeface="+mj-lt"/>
              </a:rPr>
              <a:t>xã</a:t>
            </a:r>
            <a:r>
              <a:rPr lang="en-US" i="0" dirty="0">
                <a:solidFill>
                  <a:srgbClr val="0070C0"/>
                </a:solidFill>
                <a:effectLst/>
                <a:latin typeface="+mj-lt"/>
              </a:rPr>
              <a:t> </a:t>
            </a:r>
            <a:r>
              <a:rPr lang="en-US" i="0" dirty="0" err="1">
                <a:solidFill>
                  <a:srgbClr val="0070C0"/>
                </a:solidFill>
                <a:effectLst/>
                <a:latin typeface="+mj-lt"/>
              </a:rPr>
              <a:t>hội</a:t>
            </a:r>
            <a:endParaRPr lang="en-US" i="0" dirty="0">
              <a:solidFill>
                <a:srgbClr val="0070C0"/>
              </a:solidFill>
              <a:effectLst/>
              <a:latin typeface="+mj-lt"/>
            </a:endParaRPr>
          </a:p>
        </p:txBody>
      </p:sp>
      <p:sp>
        <p:nvSpPr>
          <p:cNvPr id="44" name="TextBox 43">
            <a:extLst>
              <a:ext uri="{FF2B5EF4-FFF2-40B4-BE49-F238E27FC236}">
                <a16:creationId xmlns="" xmlns:a16="http://schemas.microsoft.com/office/drawing/2014/main" id="{5D1FC0DA-F09F-478C-BA7C-D2C60E6A3277}"/>
              </a:ext>
            </a:extLst>
          </p:cNvPr>
          <p:cNvSpPr txBox="1"/>
          <p:nvPr/>
        </p:nvSpPr>
        <p:spPr>
          <a:xfrm>
            <a:off x="3194578" y="5263755"/>
            <a:ext cx="8292571" cy="646331"/>
          </a:xfrm>
          <a:prstGeom prst="rect">
            <a:avLst/>
          </a:prstGeom>
          <a:noFill/>
        </p:spPr>
        <p:txBody>
          <a:bodyPr wrap="square">
            <a:spAutoFit/>
          </a:bodyPr>
          <a:lstStyle/>
          <a:p>
            <a:pPr algn="l"/>
            <a:r>
              <a:rPr lang="en-US" i="0" dirty="0">
                <a:solidFill>
                  <a:srgbClr val="000000"/>
                </a:solidFill>
                <a:effectLst/>
                <a:latin typeface="+mj-lt"/>
              </a:rPr>
              <a:t>5.2.</a:t>
            </a:r>
            <a:r>
              <a:rPr lang="vi-VN" i="0" dirty="0">
                <a:solidFill>
                  <a:srgbClr val="000000"/>
                </a:solidFill>
                <a:effectLst/>
                <a:latin typeface="+mj-lt"/>
              </a:rPr>
              <a:t>2.3 Kiểm soát, ngăn ngừa các quan hệ lợi ích có ảnh hưởng tiêu cực </a:t>
            </a:r>
            <a:r>
              <a:rPr lang="en-US" dirty="0">
                <a:solidFill>
                  <a:srgbClr val="000000"/>
                </a:solidFill>
                <a:latin typeface="+mj-lt"/>
              </a:rPr>
              <a:t>đ</a:t>
            </a:r>
            <a:r>
              <a:rPr lang="vi-VN" i="0" dirty="0">
                <a:solidFill>
                  <a:srgbClr val="000000"/>
                </a:solidFill>
                <a:effectLst/>
                <a:latin typeface="+mj-lt"/>
              </a:rPr>
              <a:t>ối với sự phát triển xã hội</a:t>
            </a:r>
          </a:p>
        </p:txBody>
      </p:sp>
      <p:sp>
        <p:nvSpPr>
          <p:cNvPr id="45" name="TextBox 44">
            <a:extLst>
              <a:ext uri="{FF2B5EF4-FFF2-40B4-BE49-F238E27FC236}">
                <a16:creationId xmlns="" xmlns:a16="http://schemas.microsoft.com/office/drawing/2014/main" id="{72D0DE3D-B954-4DEE-9FB9-67E26DE87FBC}"/>
              </a:ext>
            </a:extLst>
          </p:cNvPr>
          <p:cNvSpPr txBox="1"/>
          <p:nvPr/>
        </p:nvSpPr>
        <p:spPr>
          <a:xfrm>
            <a:off x="3219715" y="6024386"/>
            <a:ext cx="7110148" cy="369332"/>
          </a:xfrm>
          <a:prstGeom prst="rect">
            <a:avLst/>
          </a:prstGeom>
          <a:noFill/>
        </p:spPr>
        <p:txBody>
          <a:bodyPr wrap="square">
            <a:spAutoFit/>
          </a:bodyPr>
          <a:lstStyle/>
          <a:p>
            <a:pPr algn="l"/>
            <a:r>
              <a:rPr lang="en-US" i="0" dirty="0">
                <a:solidFill>
                  <a:srgbClr val="7030A0"/>
                </a:solidFill>
                <a:effectLst/>
                <a:latin typeface="+mj-lt"/>
              </a:rPr>
              <a:t>5.2.2.4 </a:t>
            </a:r>
            <a:r>
              <a:rPr lang="en-US" i="0" dirty="0" err="1">
                <a:solidFill>
                  <a:srgbClr val="7030A0"/>
                </a:solidFill>
                <a:effectLst/>
                <a:latin typeface="+mj-lt"/>
              </a:rPr>
              <a:t>Giải</a:t>
            </a:r>
            <a:r>
              <a:rPr lang="en-US" i="0" dirty="0">
                <a:solidFill>
                  <a:srgbClr val="7030A0"/>
                </a:solidFill>
                <a:effectLst/>
                <a:latin typeface="+mj-lt"/>
              </a:rPr>
              <a:t> </a:t>
            </a:r>
            <a:r>
              <a:rPr lang="en-US" i="0" dirty="0" err="1">
                <a:solidFill>
                  <a:srgbClr val="7030A0"/>
                </a:solidFill>
                <a:effectLst/>
                <a:latin typeface="+mj-lt"/>
              </a:rPr>
              <a:t>quyết</a:t>
            </a:r>
            <a:r>
              <a:rPr lang="en-US" i="0" dirty="0">
                <a:solidFill>
                  <a:srgbClr val="7030A0"/>
                </a:solidFill>
                <a:effectLst/>
                <a:latin typeface="+mj-lt"/>
              </a:rPr>
              <a:t> </a:t>
            </a:r>
            <a:r>
              <a:rPr lang="en-US" i="0" dirty="0" err="1">
                <a:solidFill>
                  <a:srgbClr val="7030A0"/>
                </a:solidFill>
                <a:effectLst/>
                <a:latin typeface="+mj-lt"/>
              </a:rPr>
              <a:t>những</a:t>
            </a:r>
            <a:r>
              <a:rPr lang="en-US" i="0" dirty="0">
                <a:solidFill>
                  <a:srgbClr val="7030A0"/>
                </a:solidFill>
                <a:effectLst/>
                <a:latin typeface="+mj-lt"/>
              </a:rPr>
              <a:t> </a:t>
            </a:r>
            <a:r>
              <a:rPr lang="en-US" i="0" dirty="0" err="1">
                <a:solidFill>
                  <a:srgbClr val="7030A0"/>
                </a:solidFill>
                <a:effectLst/>
                <a:latin typeface="+mj-lt"/>
              </a:rPr>
              <a:t>mâu</a:t>
            </a:r>
            <a:r>
              <a:rPr lang="en-US" i="0" dirty="0">
                <a:solidFill>
                  <a:srgbClr val="7030A0"/>
                </a:solidFill>
                <a:effectLst/>
                <a:latin typeface="+mj-lt"/>
              </a:rPr>
              <a:t> </a:t>
            </a:r>
            <a:r>
              <a:rPr lang="en-US" i="0" dirty="0" err="1">
                <a:solidFill>
                  <a:srgbClr val="7030A0"/>
                </a:solidFill>
                <a:effectLst/>
                <a:latin typeface="+mj-lt"/>
              </a:rPr>
              <a:t>thuẫn</a:t>
            </a:r>
            <a:r>
              <a:rPr lang="en-US" i="0" dirty="0">
                <a:solidFill>
                  <a:srgbClr val="7030A0"/>
                </a:solidFill>
                <a:effectLst/>
                <a:latin typeface="+mj-lt"/>
              </a:rPr>
              <a:t> </a:t>
            </a:r>
            <a:r>
              <a:rPr lang="en-US" i="0" dirty="0" err="1">
                <a:solidFill>
                  <a:srgbClr val="7030A0"/>
                </a:solidFill>
                <a:effectLst/>
                <a:latin typeface="+mj-lt"/>
              </a:rPr>
              <a:t>trong</a:t>
            </a:r>
            <a:r>
              <a:rPr lang="en-US" i="0" dirty="0">
                <a:solidFill>
                  <a:srgbClr val="7030A0"/>
                </a:solidFill>
                <a:effectLst/>
                <a:latin typeface="+mj-lt"/>
              </a:rPr>
              <a:t> </a:t>
            </a:r>
            <a:r>
              <a:rPr lang="en-US" i="0" dirty="0" err="1">
                <a:solidFill>
                  <a:srgbClr val="7030A0"/>
                </a:solidFill>
                <a:effectLst/>
                <a:latin typeface="+mj-lt"/>
              </a:rPr>
              <a:t>quan</a:t>
            </a:r>
            <a:r>
              <a:rPr lang="en-US" i="0" dirty="0">
                <a:solidFill>
                  <a:srgbClr val="7030A0"/>
                </a:solidFill>
                <a:effectLst/>
                <a:latin typeface="+mj-lt"/>
              </a:rPr>
              <a:t> </a:t>
            </a:r>
            <a:r>
              <a:rPr lang="en-US" i="0" dirty="0" err="1">
                <a:solidFill>
                  <a:srgbClr val="7030A0"/>
                </a:solidFill>
                <a:effectLst/>
                <a:latin typeface="+mj-lt"/>
              </a:rPr>
              <a:t>hệ</a:t>
            </a:r>
            <a:r>
              <a:rPr lang="en-US" i="0" dirty="0">
                <a:solidFill>
                  <a:srgbClr val="7030A0"/>
                </a:solidFill>
                <a:effectLst/>
                <a:latin typeface="+mj-lt"/>
              </a:rPr>
              <a:t> </a:t>
            </a:r>
            <a:r>
              <a:rPr lang="en-US" i="0" dirty="0" err="1">
                <a:solidFill>
                  <a:srgbClr val="7030A0"/>
                </a:solidFill>
                <a:effectLst/>
                <a:latin typeface="+mj-lt"/>
              </a:rPr>
              <a:t>lợi</a:t>
            </a:r>
            <a:r>
              <a:rPr lang="en-US" i="0" dirty="0">
                <a:solidFill>
                  <a:srgbClr val="7030A0"/>
                </a:solidFill>
                <a:effectLst/>
                <a:latin typeface="+mj-lt"/>
              </a:rPr>
              <a:t> </a:t>
            </a:r>
            <a:r>
              <a:rPr lang="en-US" i="0" dirty="0" err="1">
                <a:solidFill>
                  <a:srgbClr val="7030A0"/>
                </a:solidFill>
                <a:effectLst/>
                <a:latin typeface="+mj-lt"/>
              </a:rPr>
              <a:t>ích</a:t>
            </a:r>
            <a:r>
              <a:rPr lang="en-US" i="0" dirty="0">
                <a:solidFill>
                  <a:srgbClr val="7030A0"/>
                </a:solidFill>
                <a:effectLst/>
                <a:latin typeface="+mj-lt"/>
              </a:rPr>
              <a:t> </a:t>
            </a:r>
            <a:r>
              <a:rPr lang="en-US" i="0" dirty="0" err="1">
                <a:solidFill>
                  <a:srgbClr val="7030A0"/>
                </a:solidFill>
                <a:effectLst/>
                <a:latin typeface="+mj-lt"/>
              </a:rPr>
              <a:t>kinh</a:t>
            </a:r>
            <a:r>
              <a:rPr lang="en-US" i="0" dirty="0">
                <a:solidFill>
                  <a:srgbClr val="7030A0"/>
                </a:solidFill>
                <a:effectLst/>
                <a:latin typeface="+mj-lt"/>
              </a:rPr>
              <a:t> </a:t>
            </a:r>
            <a:r>
              <a:rPr lang="en-US" i="0" dirty="0" err="1">
                <a:solidFill>
                  <a:srgbClr val="7030A0"/>
                </a:solidFill>
                <a:effectLst/>
                <a:latin typeface="+mj-lt"/>
              </a:rPr>
              <a:t>tế</a:t>
            </a:r>
            <a:endParaRPr lang="en-US" i="0" dirty="0">
              <a:solidFill>
                <a:srgbClr val="7030A0"/>
              </a:solidFill>
              <a:effectLst/>
              <a:latin typeface="+mj-lt"/>
            </a:endParaRPr>
          </a:p>
        </p:txBody>
      </p:sp>
    </p:spTree>
    <p:extLst>
      <p:ext uri="{BB962C8B-B14F-4D97-AF65-F5344CB8AC3E}">
        <p14:creationId xmlns:p14="http://schemas.microsoft.com/office/powerpoint/2010/main" val="1297377246"/>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Tải hình ảnh pp trang 135b04e9e537da4 tại kho hình nền, ảnh đẹp khoanh24.com">
            <a:extLst>
              <a:ext uri="{FF2B5EF4-FFF2-40B4-BE49-F238E27FC236}">
                <a16:creationId xmlns="" xmlns:a16="http://schemas.microsoft.com/office/drawing/2014/main" id="{CCB6BC04-03EA-4D9D-8075-C07330830DA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98546" y="3239588"/>
            <a:ext cx="2893454" cy="3618411"/>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02B6C5AB-FA16-41F5-9E1E-B6B2E7D999B0}"/>
              </a:ext>
            </a:extLst>
          </p:cNvPr>
          <p:cNvSpPr txBox="1"/>
          <p:nvPr/>
        </p:nvSpPr>
        <p:spPr>
          <a:xfrm>
            <a:off x="2143884" y="156302"/>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 name="Line 7">
            <a:extLst>
              <a:ext uri="{FF2B5EF4-FFF2-40B4-BE49-F238E27FC236}">
                <a16:creationId xmlns="" xmlns:a16="http://schemas.microsoft.com/office/drawing/2014/main" id="{A0A919E2-34A4-479E-81F4-95DFA1B0207E}"/>
              </a:ext>
            </a:extLst>
          </p:cNvPr>
          <p:cNvSpPr>
            <a:spLocks noChangeShapeType="1"/>
          </p:cNvSpPr>
          <p:nvPr/>
        </p:nvSpPr>
        <p:spPr bwMode="auto">
          <a:xfrm flipV="1">
            <a:off x="4340520" y="728299"/>
            <a:ext cx="2930591" cy="13993"/>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C10F45A3-9A88-40BE-9A2B-E2C8D4EAF4A3}"/>
              </a:ext>
            </a:extLst>
          </p:cNvPr>
          <p:cNvSpPr txBox="1"/>
          <p:nvPr/>
        </p:nvSpPr>
        <p:spPr>
          <a:xfrm>
            <a:off x="3251684" y="1240403"/>
            <a:ext cx="2219282" cy="400110"/>
          </a:xfrm>
          <a:prstGeom prst="rect">
            <a:avLst/>
          </a:prstGeom>
          <a:noFill/>
        </p:spPr>
        <p:txBody>
          <a:bodyPr wrap="square">
            <a:spAutoFit/>
          </a:bodyPr>
          <a:lstStyle/>
          <a:p>
            <a:pPr algn="l"/>
            <a:r>
              <a:rPr lang="en-US" sz="2000" b="1" i="0" dirty="0" err="1">
                <a:solidFill>
                  <a:srgbClr val="0033CC"/>
                </a:solidFill>
                <a:effectLst/>
                <a:latin typeface="+mj-lt"/>
              </a:rPr>
              <a:t>Lợi</a:t>
            </a:r>
            <a:r>
              <a:rPr lang="en-US" sz="2000" b="1" i="0" dirty="0">
                <a:solidFill>
                  <a:srgbClr val="0033CC"/>
                </a:solidFill>
                <a:effectLst/>
                <a:latin typeface="+mj-lt"/>
              </a:rPr>
              <a:t> </a:t>
            </a:r>
            <a:r>
              <a:rPr lang="en-US" sz="2000" b="1" i="0" dirty="0" err="1">
                <a:solidFill>
                  <a:srgbClr val="0033CC"/>
                </a:solidFill>
                <a:effectLst/>
                <a:latin typeface="+mj-lt"/>
              </a:rPr>
              <a:t>ích</a:t>
            </a:r>
            <a:r>
              <a:rPr lang="en-US" sz="2000" b="1" i="0" dirty="0">
                <a:solidFill>
                  <a:srgbClr val="0033CC"/>
                </a:solidFill>
                <a:effectLst/>
                <a:latin typeface="+mj-lt"/>
              </a:rPr>
              <a:t> </a:t>
            </a:r>
            <a:r>
              <a:rPr lang="en-US" sz="2000" b="1" i="0" dirty="0" err="1">
                <a:solidFill>
                  <a:srgbClr val="0033CC"/>
                </a:solidFill>
                <a:effectLst/>
                <a:latin typeface="+mj-lt"/>
              </a:rPr>
              <a:t>kinh</a:t>
            </a:r>
            <a:r>
              <a:rPr lang="en-US" sz="2000" b="1" i="0" dirty="0">
                <a:solidFill>
                  <a:srgbClr val="0033CC"/>
                </a:solidFill>
                <a:effectLst/>
                <a:latin typeface="+mj-lt"/>
              </a:rPr>
              <a:t> </a:t>
            </a:r>
            <a:r>
              <a:rPr lang="en-US" sz="2000" b="1" i="0" dirty="0" err="1">
                <a:solidFill>
                  <a:srgbClr val="0033CC"/>
                </a:solidFill>
                <a:effectLst/>
                <a:latin typeface="+mj-lt"/>
              </a:rPr>
              <a:t>tế</a:t>
            </a:r>
            <a:endParaRPr lang="en-US" sz="2000" b="1" i="0" dirty="0">
              <a:solidFill>
                <a:srgbClr val="0033CC"/>
              </a:solidFill>
              <a:effectLst/>
              <a:latin typeface="+mj-lt"/>
            </a:endParaRPr>
          </a:p>
        </p:txBody>
      </p:sp>
      <p:sp>
        <p:nvSpPr>
          <p:cNvPr id="6" name="Hexagon 5">
            <a:extLst>
              <a:ext uri="{FF2B5EF4-FFF2-40B4-BE49-F238E27FC236}">
                <a16:creationId xmlns="" xmlns:a16="http://schemas.microsoft.com/office/drawing/2014/main" id="{A6F0E3CB-83EB-4286-A951-B4B77A8AE790}"/>
              </a:ext>
            </a:extLst>
          </p:cNvPr>
          <p:cNvSpPr/>
          <p:nvPr/>
        </p:nvSpPr>
        <p:spPr>
          <a:xfrm>
            <a:off x="2723047" y="1156323"/>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 name="TextBox 6">
            <a:extLst>
              <a:ext uri="{FF2B5EF4-FFF2-40B4-BE49-F238E27FC236}">
                <a16:creationId xmlns="" xmlns:a16="http://schemas.microsoft.com/office/drawing/2014/main" id="{3555ECFE-BFD3-4EA7-A7E4-EDB2809B08E0}"/>
              </a:ext>
            </a:extLst>
          </p:cNvPr>
          <p:cNvSpPr txBox="1"/>
          <p:nvPr/>
        </p:nvSpPr>
        <p:spPr>
          <a:xfrm>
            <a:off x="3251684" y="1820642"/>
            <a:ext cx="3678708" cy="400110"/>
          </a:xfrm>
          <a:prstGeom prst="rect">
            <a:avLst/>
          </a:prstGeom>
          <a:noFill/>
          <a:ln>
            <a:solidFill>
              <a:srgbClr val="000000"/>
            </a:solidFill>
          </a:ln>
        </p:spPr>
        <p:txBody>
          <a:bodyPr wrap="square">
            <a:spAutoFit/>
          </a:bodyPr>
          <a:lstStyle/>
          <a:p>
            <a:pPr marL="342900" indent="-342900" algn="ctr">
              <a:buFont typeface="Wingdings" panose="05000000000000000000" pitchFamily="2" charset="2"/>
              <a:buChar char="q"/>
            </a:pPr>
            <a:r>
              <a:rPr lang="en-US" sz="2000" b="1" dirty="0" err="1">
                <a:solidFill>
                  <a:srgbClr val="FF3399"/>
                </a:solidFill>
                <a:effectLst/>
                <a:latin typeface="+mj-lt"/>
              </a:rPr>
              <a:t>Khái</a:t>
            </a:r>
            <a:r>
              <a:rPr lang="en-US" sz="2000" b="1" dirty="0">
                <a:solidFill>
                  <a:srgbClr val="FF3399"/>
                </a:solidFill>
                <a:effectLst/>
                <a:latin typeface="+mj-lt"/>
              </a:rPr>
              <a:t> </a:t>
            </a:r>
            <a:r>
              <a:rPr lang="en-US" sz="2000" b="1" dirty="0" err="1">
                <a:solidFill>
                  <a:srgbClr val="FF3399"/>
                </a:solidFill>
                <a:effectLst/>
                <a:latin typeface="+mj-lt"/>
              </a:rPr>
              <a:t>niệm</a:t>
            </a:r>
            <a:r>
              <a:rPr lang="en-US" sz="2000" b="1" dirty="0">
                <a:solidFill>
                  <a:srgbClr val="FF3399"/>
                </a:solidFill>
                <a:effectLst/>
                <a:latin typeface="+mj-lt"/>
              </a:rPr>
              <a:t> </a:t>
            </a:r>
            <a:r>
              <a:rPr lang="en-US" sz="2000" b="1" dirty="0" err="1">
                <a:solidFill>
                  <a:srgbClr val="FF3399"/>
                </a:solidFill>
                <a:effectLst/>
                <a:latin typeface="+mj-lt"/>
              </a:rPr>
              <a:t>lợi</a:t>
            </a:r>
            <a:r>
              <a:rPr lang="en-US" sz="2000" b="1" dirty="0">
                <a:solidFill>
                  <a:srgbClr val="FF3399"/>
                </a:solidFill>
                <a:effectLst/>
                <a:latin typeface="+mj-lt"/>
              </a:rPr>
              <a:t> </a:t>
            </a:r>
            <a:r>
              <a:rPr lang="en-US" sz="2000" b="1" dirty="0" err="1">
                <a:solidFill>
                  <a:srgbClr val="FF3399"/>
                </a:solidFill>
                <a:effectLst/>
                <a:latin typeface="+mj-lt"/>
              </a:rPr>
              <a:t>ích</a:t>
            </a:r>
            <a:r>
              <a:rPr lang="en-US" sz="2000" b="1" dirty="0">
                <a:solidFill>
                  <a:srgbClr val="FF3399"/>
                </a:solidFill>
                <a:effectLst/>
                <a:latin typeface="+mj-lt"/>
              </a:rPr>
              <a:t> </a:t>
            </a:r>
            <a:r>
              <a:rPr lang="en-US" sz="2000" b="1" dirty="0" err="1">
                <a:solidFill>
                  <a:srgbClr val="FF3399"/>
                </a:solidFill>
                <a:effectLst/>
                <a:latin typeface="+mj-lt"/>
              </a:rPr>
              <a:t>kinh</a:t>
            </a:r>
            <a:r>
              <a:rPr lang="en-US" sz="2000" b="1" dirty="0">
                <a:solidFill>
                  <a:srgbClr val="FF3399"/>
                </a:solidFill>
                <a:effectLst/>
                <a:latin typeface="+mj-lt"/>
              </a:rPr>
              <a:t> </a:t>
            </a:r>
            <a:r>
              <a:rPr lang="en-US" sz="2000" b="1" dirty="0" err="1">
                <a:solidFill>
                  <a:srgbClr val="FF3399"/>
                </a:solidFill>
                <a:effectLst/>
                <a:latin typeface="+mj-lt"/>
              </a:rPr>
              <a:t>tế</a:t>
            </a:r>
            <a:endParaRPr lang="en-US" sz="2000" b="1" dirty="0">
              <a:solidFill>
                <a:srgbClr val="FF3399"/>
              </a:solidFill>
              <a:latin typeface="+mj-lt"/>
            </a:endParaRPr>
          </a:p>
        </p:txBody>
      </p:sp>
      <p:sp>
        <p:nvSpPr>
          <p:cNvPr id="8" name="TextBox 7">
            <a:extLst>
              <a:ext uri="{FF2B5EF4-FFF2-40B4-BE49-F238E27FC236}">
                <a16:creationId xmlns="" xmlns:a16="http://schemas.microsoft.com/office/drawing/2014/main" id="{236D3FAB-6D26-41E5-BF53-439107C229A2}"/>
              </a:ext>
            </a:extLst>
          </p:cNvPr>
          <p:cNvSpPr txBox="1"/>
          <p:nvPr/>
        </p:nvSpPr>
        <p:spPr>
          <a:xfrm>
            <a:off x="1481070" y="3299103"/>
            <a:ext cx="7817476" cy="1107996"/>
          </a:xfrm>
          <a:prstGeom prst="rect">
            <a:avLst/>
          </a:prstGeom>
          <a:noFill/>
          <a:ln>
            <a:solidFill>
              <a:srgbClr val="000000"/>
            </a:solidFill>
          </a:ln>
        </p:spPr>
        <p:txBody>
          <a:bodyPr wrap="square">
            <a:spAutoFit/>
          </a:bodyPr>
          <a:lstStyle/>
          <a:p>
            <a:pPr algn="ctr"/>
            <a:r>
              <a:rPr lang="vi-VN" sz="2200" b="1" i="1" dirty="0">
                <a:solidFill>
                  <a:srgbClr val="FF0000"/>
                </a:solidFill>
                <a:effectLst/>
                <a:latin typeface="Times New Roman" panose="02020603050405020304" pitchFamily="18" charset="0"/>
                <a:cs typeface="Times New Roman" panose="02020603050405020304" pitchFamily="18" charset="0"/>
              </a:rPr>
              <a:t>Lợi ích </a:t>
            </a:r>
            <a:r>
              <a:rPr lang="vi-VN" sz="2200" b="0" i="1" dirty="0">
                <a:solidFill>
                  <a:srgbClr val="002060"/>
                </a:solidFill>
                <a:effectLst/>
                <a:latin typeface="Times New Roman" panose="02020603050405020304" pitchFamily="18" charset="0"/>
                <a:cs typeface="Times New Roman" panose="02020603050405020304" pitchFamily="18" charset="0"/>
              </a:rPr>
              <a:t>là sự </a:t>
            </a:r>
            <a:r>
              <a:rPr lang="vi-VN" sz="2200" b="1" i="1" u="sng" dirty="0">
                <a:solidFill>
                  <a:srgbClr val="00B050"/>
                </a:solidFill>
                <a:effectLst/>
                <a:latin typeface="Times New Roman" panose="02020603050405020304" pitchFamily="18" charset="0"/>
                <a:cs typeface="Times New Roman" panose="02020603050405020304" pitchFamily="18" charset="0"/>
              </a:rPr>
              <a:t>thỏa mãn nhu c</a:t>
            </a:r>
            <a:r>
              <a:rPr lang="vi-VN" sz="2200" b="1" i="1" dirty="0">
                <a:solidFill>
                  <a:srgbClr val="00B050"/>
                </a:solidFill>
                <a:effectLst/>
                <a:latin typeface="Times New Roman" panose="02020603050405020304" pitchFamily="18" charset="0"/>
                <a:cs typeface="Times New Roman" panose="02020603050405020304" pitchFamily="18" charset="0"/>
              </a:rPr>
              <a:t>ầu</a:t>
            </a:r>
            <a:r>
              <a:rPr lang="vi-VN" sz="2200" b="0" i="1" dirty="0">
                <a:solidFill>
                  <a:srgbClr val="010101"/>
                </a:solidFill>
                <a:effectLst/>
                <a:latin typeface="Times New Roman" panose="02020603050405020304" pitchFamily="18" charset="0"/>
                <a:cs typeface="Times New Roman" panose="02020603050405020304" pitchFamily="18" charset="0"/>
              </a:rPr>
              <a:t> </a:t>
            </a:r>
            <a:r>
              <a:rPr lang="vi-VN" sz="2200" b="0" i="1" dirty="0">
                <a:solidFill>
                  <a:srgbClr val="002060"/>
                </a:solidFill>
                <a:effectLst/>
                <a:latin typeface="Times New Roman" panose="02020603050405020304" pitchFamily="18" charset="0"/>
                <a:cs typeface="Times New Roman" panose="02020603050405020304" pitchFamily="18" charset="0"/>
              </a:rPr>
              <a:t>của con người mà sự thỏa mãn nhu cầu này phải được nhận thức và đặt trong m</a:t>
            </a:r>
            <a:r>
              <a:rPr lang="en-US" sz="2200" b="0" i="1" dirty="0" err="1">
                <a:solidFill>
                  <a:srgbClr val="002060"/>
                </a:solidFill>
                <a:effectLst/>
                <a:latin typeface="Times New Roman" panose="02020603050405020304" pitchFamily="18" charset="0"/>
                <a:cs typeface="Times New Roman" panose="02020603050405020304" pitchFamily="18" charset="0"/>
              </a:rPr>
              <a:t>ối</a:t>
            </a:r>
            <a:r>
              <a:rPr lang="vi-VN" sz="2200" b="0" i="1" dirty="0">
                <a:solidFill>
                  <a:srgbClr val="002060"/>
                </a:solidFill>
                <a:effectLst/>
                <a:latin typeface="Times New Roman" panose="02020603050405020304" pitchFamily="18" charset="0"/>
                <a:cs typeface="Times New Roman" panose="02020603050405020304" pitchFamily="18" charset="0"/>
              </a:rPr>
              <a:t> quan hệ xã hội ứng với trình độ phát triển nh</a:t>
            </a:r>
            <a:r>
              <a:rPr lang="en-US" sz="2200" b="0" i="1" dirty="0">
                <a:solidFill>
                  <a:srgbClr val="002060"/>
                </a:solidFill>
                <a:effectLst/>
                <a:latin typeface="Times New Roman" panose="02020603050405020304" pitchFamily="18" charset="0"/>
                <a:cs typeface="Times New Roman" panose="02020603050405020304" pitchFamily="18" charset="0"/>
              </a:rPr>
              <a:t>ấ</a:t>
            </a:r>
            <a:r>
              <a:rPr lang="vi-VN" sz="2200" b="0" i="1" dirty="0">
                <a:solidFill>
                  <a:srgbClr val="002060"/>
                </a:solidFill>
                <a:effectLst/>
                <a:latin typeface="Times New Roman" panose="02020603050405020304" pitchFamily="18" charset="0"/>
                <a:cs typeface="Times New Roman" panose="02020603050405020304" pitchFamily="18" charset="0"/>
              </a:rPr>
              <a:t>t định của nền sản xuất xã hội đ</a:t>
            </a:r>
            <a:r>
              <a:rPr lang="en-US" sz="2200" i="1" dirty="0">
                <a:solidFill>
                  <a:srgbClr val="002060"/>
                </a:solidFill>
                <a:latin typeface="Times New Roman" panose="02020603050405020304" pitchFamily="18" charset="0"/>
                <a:cs typeface="Times New Roman" panose="02020603050405020304" pitchFamily="18" charset="0"/>
              </a:rPr>
              <a:t>ó</a:t>
            </a:r>
            <a:r>
              <a:rPr lang="vi-VN" sz="2200" b="0" i="1" dirty="0">
                <a:solidFill>
                  <a:srgbClr val="002060"/>
                </a:solidFill>
                <a:effectLst/>
                <a:latin typeface="Times New Roman" panose="02020603050405020304" pitchFamily="18" charset="0"/>
                <a:cs typeface="Times New Roman" panose="02020603050405020304" pitchFamily="18" charset="0"/>
              </a:rPr>
              <a:t>.</a:t>
            </a:r>
            <a:endParaRPr lang="en-US" sz="2200" i="1" dirty="0">
              <a:solidFill>
                <a:srgbClr val="002060"/>
              </a:solidFill>
              <a:latin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 xmlns:a16="http://schemas.microsoft.com/office/drawing/2014/main" id="{8A440A65-485D-42B1-9F5C-603998241750}"/>
              </a:ext>
            </a:extLst>
          </p:cNvPr>
          <p:cNvSpPr txBox="1"/>
          <p:nvPr/>
        </p:nvSpPr>
        <p:spPr>
          <a:xfrm>
            <a:off x="3931021" y="2501622"/>
            <a:ext cx="2604187"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7030A0"/>
                </a:solidFill>
                <a:effectLst/>
                <a:latin typeface="Muli"/>
              </a:rPr>
              <a:t>Khái</a:t>
            </a:r>
            <a:r>
              <a:rPr lang="en-US" sz="2000" b="1" dirty="0">
                <a:solidFill>
                  <a:srgbClr val="7030A0"/>
                </a:solidFill>
                <a:effectLst/>
                <a:latin typeface="Muli"/>
              </a:rPr>
              <a:t> </a:t>
            </a:r>
            <a:r>
              <a:rPr lang="en-US" sz="2000" b="1" dirty="0" err="1">
                <a:solidFill>
                  <a:srgbClr val="7030A0"/>
                </a:solidFill>
                <a:effectLst/>
                <a:latin typeface="Muli"/>
              </a:rPr>
              <a:t>niệm</a:t>
            </a:r>
            <a:r>
              <a:rPr lang="en-US" sz="2000" b="1" dirty="0">
                <a:solidFill>
                  <a:srgbClr val="7030A0"/>
                </a:solidFill>
                <a:effectLst/>
                <a:latin typeface="Muli"/>
              </a:rPr>
              <a:t> </a:t>
            </a:r>
            <a:r>
              <a:rPr lang="en-US" sz="2000" b="1" dirty="0" err="1">
                <a:solidFill>
                  <a:srgbClr val="7030A0"/>
                </a:solidFill>
                <a:effectLst/>
                <a:latin typeface="Muli"/>
              </a:rPr>
              <a:t>lợi</a:t>
            </a:r>
            <a:r>
              <a:rPr lang="en-US" sz="2000" b="1" dirty="0">
                <a:solidFill>
                  <a:srgbClr val="7030A0"/>
                </a:solidFill>
                <a:effectLst/>
                <a:latin typeface="Muli"/>
              </a:rPr>
              <a:t> </a:t>
            </a:r>
            <a:r>
              <a:rPr lang="en-US" sz="2000" b="1" dirty="0" err="1">
                <a:solidFill>
                  <a:srgbClr val="7030A0"/>
                </a:solidFill>
                <a:effectLst/>
                <a:latin typeface="Muli"/>
              </a:rPr>
              <a:t>ích</a:t>
            </a:r>
            <a:r>
              <a:rPr lang="en-US" sz="2000" b="1" dirty="0">
                <a:solidFill>
                  <a:srgbClr val="7030A0"/>
                </a:solidFill>
                <a:effectLst/>
                <a:latin typeface="Muli"/>
              </a:rPr>
              <a:t> </a:t>
            </a:r>
            <a:endParaRPr lang="en-US" sz="2000" b="1" dirty="0">
              <a:solidFill>
                <a:srgbClr val="7030A0"/>
              </a:solidFill>
            </a:endParaRPr>
          </a:p>
        </p:txBody>
      </p:sp>
      <p:sp>
        <p:nvSpPr>
          <p:cNvPr id="10" name="TextBox 9">
            <a:extLst>
              <a:ext uri="{FF2B5EF4-FFF2-40B4-BE49-F238E27FC236}">
                <a16:creationId xmlns="" xmlns:a16="http://schemas.microsoft.com/office/drawing/2014/main" id="{0210C8CF-C1B6-4870-BE6B-534020151AD9}"/>
              </a:ext>
            </a:extLst>
          </p:cNvPr>
          <p:cNvSpPr txBox="1"/>
          <p:nvPr/>
        </p:nvSpPr>
        <p:spPr>
          <a:xfrm>
            <a:off x="3931021" y="4514320"/>
            <a:ext cx="3620530"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7030A0"/>
                </a:solidFill>
                <a:effectLst/>
                <a:latin typeface="Muli"/>
              </a:rPr>
              <a:t>Khái</a:t>
            </a:r>
            <a:r>
              <a:rPr lang="en-US" sz="2000" b="1" dirty="0">
                <a:solidFill>
                  <a:srgbClr val="7030A0"/>
                </a:solidFill>
                <a:effectLst/>
                <a:latin typeface="Muli"/>
              </a:rPr>
              <a:t> </a:t>
            </a:r>
            <a:r>
              <a:rPr lang="en-US" sz="2000" b="1" dirty="0" err="1">
                <a:solidFill>
                  <a:srgbClr val="7030A0"/>
                </a:solidFill>
                <a:effectLst/>
                <a:latin typeface="Muli"/>
              </a:rPr>
              <a:t>niệm</a:t>
            </a:r>
            <a:r>
              <a:rPr lang="en-US" sz="2000" b="1" dirty="0">
                <a:solidFill>
                  <a:srgbClr val="7030A0"/>
                </a:solidFill>
                <a:effectLst/>
                <a:latin typeface="Muli"/>
              </a:rPr>
              <a:t> </a:t>
            </a:r>
            <a:r>
              <a:rPr lang="en-US" sz="2000" b="1" dirty="0" err="1">
                <a:solidFill>
                  <a:srgbClr val="7030A0"/>
                </a:solidFill>
                <a:effectLst/>
                <a:latin typeface="Muli"/>
              </a:rPr>
              <a:t>lợi</a:t>
            </a:r>
            <a:r>
              <a:rPr lang="en-US" sz="2000" b="1" dirty="0">
                <a:solidFill>
                  <a:srgbClr val="7030A0"/>
                </a:solidFill>
                <a:effectLst/>
                <a:latin typeface="Muli"/>
              </a:rPr>
              <a:t> </a:t>
            </a:r>
            <a:r>
              <a:rPr lang="en-US" sz="2000" b="1" dirty="0" err="1">
                <a:solidFill>
                  <a:srgbClr val="7030A0"/>
                </a:solidFill>
                <a:effectLst/>
                <a:latin typeface="Muli"/>
              </a:rPr>
              <a:t>ích</a:t>
            </a:r>
            <a:r>
              <a:rPr lang="en-US" sz="2000" b="1" dirty="0">
                <a:solidFill>
                  <a:srgbClr val="7030A0"/>
                </a:solidFill>
                <a:effectLst/>
                <a:latin typeface="Muli"/>
              </a:rPr>
              <a:t> </a:t>
            </a:r>
            <a:r>
              <a:rPr lang="en-US" sz="2000" b="1" dirty="0" err="1">
                <a:solidFill>
                  <a:srgbClr val="7030A0"/>
                </a:solidFill>
                <a:effectLst/>
                <a:latin typeface="Muli"/>
              </a:rPr>
              <a:t>kinh</a:t>
            </a:r>
            <a:r>
              <a:rPr lang="en-US" sz="2000" b="1" dirty="0">
                <a:solidFill>
                  <a:srgbClr val="7030A0"/>
                </a:solidFill>
                <a:effectLst/>
                <a:latin typeface="Muli"/>
              </a:rPr>
              <a:t> </a:t>
            </a:r>
            <a:r>
              <a:rPr lang="en-US" sz="2000" b="1" dirty="0" err="1">
                <a:solidFill>
                  <a:srgbClr val="7030A0"/>
                </a:solidFill>
                <a:effectLst/>
                <a:latin typeface="Muli"/>
              </a:rPr>
              <a:t>tế</a:t>
            </a:r>
            <a:endParaRPr lang="en-US" sz="2000" b="1" dirty="0">
              <a:solidFill>
                <a:srgbClr val="7030A0"/>
              </a:solidFill>
            </a:endParaRPr>
          </a:p>
        </p:txBody>
      </p:sp>
      <p:sp>
        <p:nvSpPr>
          <p:cNvPr id="11" name="TextBox 10">
            <a:extLst>
              <a:ext uri="{FF2B5EF4-FFF2-40B4-BE49-F238E27FC236}">
                <a16:creationId xmlns="" xmlns:a16="http://schemas.microsoft.com/office/drawing/2014/main" id="{6CB2E8FF-DAC2-40EB-94B9-B23F19A3A841}"/>
              </a:ext>
            </a:extLst>
          </p:cNvPr>
          <p:cNvSpPr txBox="1"/>
          <p:nvPr/>
        </p:nvSpPr>
        <p:spPr>
          <a:xfrm>
            <a:off x="1481068" y="5193817"/>
            <a:ext cx="7817477" cy="769441"/>
          </a:xfrm>
          <a:prstGeom prst="rect">
            <a:avLst/>
          </a:prstGeom>
          <a:noFill/>
          <a:ln>
            <a:solidFill>
              <a:srgbClr val="000000"/>
            </a:solidFill>
          </a:ln>
        </p:spPr>
        <p:txBody>
          <a:bodyPr wrap="square">
            <a:spAutoFit/>
          </a:bodyPr>
          <a:lstStyle/>
          <a:p>
            <a:pPr algn="ctr"/>
            <a:r>
              <a:rPr lang="vi-VN" sz="2200" b="1" i="1" dirty="0">
                <a:solidFill>
                  <a:srgbClr val="FF0000"/>
                </a:solidFill>
                <a:effectLst/>
                <a:latin typeface="Times New Roman" panose="02020603050405020304" pitchFamily="18" charset="0"/>
                <a:cs typeface="Times New Roman" panose="02020603050405020304" pitchFamily="18" charset="0"/>
              </a:rPr>
              <a:t>Lợi ích kinh tế</a:t>
            </a:r>
            <a:r>
              <a:rPr lang="vi-VN" sz="2200" b="0" i="1" dirty="0">
                <a:solidFill>
                  <a:srgbClr val="010101"/>
                </a:solidFill>
                <a:effectLst/>
                <a:latin typeface="Times New Roman" panose="02020603050405020304" pitchFamily="18" charset="0"/>
                <a:cs typeface="Times New Roman" panose="02020603050405020304" pitchFamily="18" charset="0"/>
              </a:rPr>
              <a:t> </a:t>
            </a:r>
            <a:r>
              <a:rPr lang="vi-VN" sz="2200" b="0" i="1" dirty="0">
                <a:solidFill>
                  <a:srgbClr val="002060"/>
                </a:solidFill>
                <a:effectLst/>
                <a:latin typeface="Times New Roman" panose="02020603050405020304" pitchFamily="18" charset="0"/>
                <a:cs typeface="Times New Roman" panose="02020603050405020304" pitchFamily="18" charset="0"/>
              </a:rPr>
              <a:t>là</a:t>
            </a:r>
            <a:r>
              <a:rPr lang="vi-VN" sz="2200" b="0" i="1" dirty="0">
                <a:solidFill>
                  <a:srgbClr val="010101"/>
                </a:solidFill>
                <a:effectLst/>
                <a:latin typeface="Times New Roman" panose="02020603050405020304" pitchFamily="18" charset="0"/>
                <a:cs typeface="Times New Roman" panose="02020603050405020304" pitchFamily="18" charset="0"/>
              </a:rPr>
              <a:t> </a:t>
            </a:r>
            <a:r>
              <a:rPr lang="vi-VN" sz="2200" b="1" i="1" u="sng" dirty="0">
                <a:solidFill>
                  <a:srgbClr val="010101"/>
                </a:solidFill>
                <a:effectLst/>
                <a:latin typeface="Times New Roman" panose="02020603050405020304" pitchFamily="18" charset="0"/>
                <a:cs typeface="Times New Roman" panose="02020603050405020304" pitchFamily="18" charset="0"/>
              </a:rPr>
              <a:t>lợi ích vật chất</a:t>
            </a:r>
            <a:r>
              <a:rPr lang="vi-VN" sz="2200" b="0" i="1" dirty="0">
                <a:solidFill>
                  <a:srgbClr val="010101"/>
                </a:solidFill>
                <a:effectLst/>
                <a:latin typeface="Times New Roman" panose="02020603050405020304" pitchFamily="18" charset="0"/>
                <a:cs typeface="Times New Roman" panose="02020603050405020304" pitchFamily="18" charset="0"/>
              </a:rPr>
              <a:t>, </a:t>
            </a:r>
            <a:r>
              <a:rPr lang="vi-VN" sz="2200" b="0" i="1" dirty="0">
                <a:solidFill>
                  <a:srgbClr val="002060"/>
                </a:solidFill>
                <a:effectLst/>
                <a:latin typeface="Times New Roman" panose="02020603050405020304" pitchFamily="18" charset="0"/>
                <a:cs typeface="Times New Roman" panose="02020603050405020304" pitchFamily="18" charset="0"/>
              </a:rPr>
              <a:t>lợi ích thu được khi thực hiện các hoạt động kinh tế của con người.</a:t>
            </a:r>
            <a:endParaRPr lang="en-US" sz="2200" i="1" dirty="0">
              <a:solidFill>
                <a:srgbClr val="002060"/>
              </a:solidFill>
              <a:latin typeface="Times New Roman" panose="02020603050405020304" pitchFamily="18" charset="0"/>
              <a:cs typeface="Times New Roman" panose="02020603050405020304" pitchFamily="18" charset="0"/>
            </a:endParaRPr>
          </a:p>
        </p:txBody>
      </p:sp>
      <p:pic>
        <p:nvPicPr>
          <p:cNvPr id="12" name="Picture 2">
            <a:extLst>
              <a:ext uri="{FF2B5EF4-FFF2-40B4-BE49-F238E27FC236}">
                <a16:creationId xmlns="" xmlns:a16="http://schemas.microsoft.com/office/drawing/2014/main" id="{E22BD4E6-689E-48A5-B920-FD49400AB5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95516" y="2927717"/>
            <a:ext cx="2682286" cy="1943100"/>
          </a:xfrm>
          <a:prstGeom prst="rect">
            <a:avLst/>
          </a:prstGeom>
          <a:solidFill>
            <a:srgbClr val="00B050"/>
          </a:solidFill>
        </p:spPr>
      </p:pic>
      <p:sp>
        <p:nvSpPr>
          <p:cNvPr id="13" name="Rectangle 57">
            <a:extLst>
              <a:ext uri="{FF2B5EF4-FFF2-40B4-BE49-F238E27FC236}">
                <a16:creationId xmlns="" xmlns:a16="http://schemas.microsoft.com/office/drawing/2014/main" id="{307DB956-F444-4CAF-9585-2B73B9DC011F}"/>
              </a:ext>
            </a:extLst>
          </p:cNvPr>
          <p:cNvSpPr>
            <a:spLocks noChangeArrowheads="1"/>
          </p:cNvSpPr>
          <p:nvPr/>
        </p:nvSpPr>
        <p:spPr bwMode="auto">
          <a:xfrm>
            <a:off x="9739349" y="3632559"/>
            <a:ext cx="54873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1400" dirty="0" err="1">
                <a:solidFill>
                  <a:srgbClr val="262626"/>
                </a:solidFill>
                <a:cs typeface="Arial" panose="020B0604020202020204" pitchFamily="34" charset="0"/>
              </a:rPr>
              <a:t>Lợi</a:t>
            </a:r>
            <a:r>
              <a:rPr lang="en-US" altLang="en-US" sz="1400" dirty="0">
                <a:solidFill>
                  <a:srgbClr val="262626"/>
                </a:solidFill>
                <a:cs typeface="Arial" panose="020B0604020202020204" pitchFamily="34" charset="0"/>
              </a:rPr>
              <a:t> </a:t>
            </a:r>
            <a:r>
              <a:rPr lang="en-US" altLang="en-US" sz="1400" dirty="0" err="1">
                <a:solidFill>
                  <a:srgbClr val="262626"/>
                </a:solidFill>
                <a:cs typeface="Arial" panose="020B0604020202020204" pitchFamily="34" charset="0"/>
              </a:rPr>
              <a:t>ích</a:t>
            </a:r>
            <a:r>
              <a:rPr lang="en-US" altLang="en-US" sz="1400" dirty="0">
                <a:solidFill>
                  <a:srgbClr val="262626"/>
                </a:solidFill>
                <a:cs typeface="Arial" panose="020B0604020202020204" pitchFamily="34" charset="0"/>
              </a:rPr>
              <a:t> </a:t>
            </a:r>
            <a:r>
              <a:rPr lang="en-US" altLang="en-US" sz="1400" dirty="0" err="1">
                <a:solidFill>
                  <a:srgbClr val="262626"/>
                </a:solidFill>
                <a:cs typeface="Arial" panose="020B0604020202020204" pitchFamily="34" charset="0"/>
              </a:rPr>
              <a:t>vật</a:t>
            </a:r>
            <a:r>
              <a:rPr lang="en-US" altLang="en-US" sz="1400" dirty="0">
                <a:solidFill>
                  <a:srgbClr val="262626"/>
                </a:solidFill>
                <a:cs typeface="Arial" panose="020B0604020202020204" pitchFamily="34" charset="0"/>
              </a:rPr>
              <a:t> </a:t>
            </a:r>
            <a:r>
              <a:rPr lang="en-US" altLang="en-US" sz="1400" dirty="0" err="1">
                <a:solidFill>
                  <a:srgbClr val="262626"/>
                </a:solidFill>
                <a:cs typeface="Arial" panose="020B0604020202020204" pitchFamily="34" charset="0"/>
              </a:rPr>
              <a:t>chất</a:t>
            </a:r>
            <a:endParaRPr lang="en-US" altLang="en-US" sz="1400" dirty="0">
              <a:solidFill>
                <a:srgbClr val="262626"/>
              </a:solidFill>
              <a:cs typeface="Arial" panose="020B0604020202020204" pitchFamily="34" charset="0"/>
            </a:endParaRPr>
          </a:p>
        </p:txBody>
      </p:sp>
      <p:sp>
        <p:nvSpPr>
          <p:cNvPr id="14" name="Rectangle 57">
            <a:extLst>
              <a:ext uri="{FF2B5EF4-FFF2-40B4-BE49-F238E27FC236}">
                <a16:creationId xmlns="" xmlns:a16="http://schemas.microsoft.com/office/drawing/2014/main" id="{85D2E450-E7CC-4DE7-9545-D121D8125598}"/>
              </a:ext>
            </a:extLst>
          </p:cNvPr>
          <p:cNvSpPr>
            <a:spLocks noChangeArrowheads="1"/>
          </p:cNvSpPr>
          <p:nvPr/>
        </p:nvSpPr>
        <p:spPr bwMode="auto">
          <a:xfrm>
            <a:off x="10808575" y="3155505"/>
            <a:ext cx="54873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1400" dirty="0" err="1">
                <a:solidFill>
                  <a:schemeClr val="bg1"/>
                </a:solidFill>
                <a:cs typeface="Arial" panose="020B0604020202020204" pitchFamily="34" charset="0"/>
              </a:rPr>
              <a:t>Lợi</a:t>
            </a:r>
            <a:r>
              <a:rPr lang="en-US" altLang="en-US" sz="1400" dirty="0">
                <a:solidFill>
                  <a:schemeClr val="bg1"/>
                </a:solidFill>
                <a:cs typeface="Arial" panose="020B0604020202020204" pitchFamily="34" charset="0"/>
              </a:rPr>
              <a:t> </a:t>
            </a:r>
            <a:r>
              <a:rPr lang="en-US" altLang="en-US" sz="1400" dirty="0" err="1">
                <a:solidFill>
                  <a:schemeClr val="bg1"/>
                </a:solidFill>
                <a:cs typeface="Arial" panose="020B0604020202020204" pitchFamily="34" charset="0"/>
              </a:rPr>
              <a:t>ích</a:t>
            </a:r>
            <a:r>
              <a:rPr lang="en-US" altLang="en-US" sz="1400" dirty="0">
                <a:solidFill>
                  <a:schemeClr val="bg1"/>
                </a:solidFill>
                <a:cs typeface="Arial" panose="020B0604020202020204" pitchFamily="34" charset="0"/>
              </a:rPr>
              <a:t> </a:t>
            </a:r>
            <a:r>
              <a:rPr lang="en-US" altLang="en-US" sz="1400" dirty="0" err="1">
                <a:solidFill>
                  <a:schemeClr val="bg1"/>
                </a:solidFill>
                <a:cs typeface="Arial" panose="020B0604020202020204" pitchFamily="34" charset="0"/>
              </a:rPr>
              <a:t>tinh</a:t>
            </a:r>
            <a:r>
              <a:rPr lang="en-US" altLang="en-US" sz="1400" dirty="0">
                <a:solidFill>
                  <a:schemeClr val="bg1"/>
                </a:solidFill>
                <a:cs typeface="Arial" panose="020B0604020202020204" pitchFamily="34" charset="0"/>
              </a:rPr>
              <a:t> </a:t>
            </a:r>
            <a:r>
              <a:rPr lang="en-US" altLang="en-US" sz="1400" dirty="0" err="1">
                <a:solidFill>
                  <a:schemeClr val="bg1"/>
                </a:solidFill>
                <a:cs typeface="Arial" panose="020B0604020202020204" pitchFamily="34" charset="0"/>
              </a:rPr>
              <a:t>thần</a:t>
            </a:r>
            <a:endParaRPr lang="en-US" altLang="en-US" sz="1400" dirty="0">
              <a:solidFill>
                <a:schemeClr val="bg1"/>
              </a:solidFill>
              <a:cs typeface="Arial" panose="020B0604020202020204" pitchFamily="34" charset="0"/>
            </a:endParaRPr>
          </a:p>
        </p:txBody>
      </p:sp>
    </p:spTree>
    <p:extLst>
      <p:ext uri="{BB962C8B-B14F-4D97-AF65-F5344CB8AC3E}">
        <p14:creationId xmlns:p14="http://schemas.microsoft.com/office/powerpoint/2010/main" val="885018005"/>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chart&#10;&#10;Description automatically generated">
            <a:extLst>
              <a:ext uri="{FF2B5EF4-FFF2-40B4-BE49-F238E27FC236}">
                <a16:creationId xmlns="" xmlns:a16="http://schemas.microsoft.com/office/drawing/2014/main" id="{C67DB204-1E94-4809-BD94-85D1B75210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7256346"/>
          </a:xfrm>
          <a:prstGeom prst="rect">
            <a:avLst/>
          </a:prstGeom>
        </p:spPr>
      </p:pic>
      <p:sp>
        <p:nvSpPr>
          <p:cNvPr id="4" name="Line 7">
            <a:extLst>
              <a:ext uri="{FF2B5EF4-FFF2-40B4-BE49-F238E27FC236}">
                <a16:creationId xmlns="" xmlns:a16="http://schemas.microsoft.com/office/drawing/2014/main" id="{8A95460B-D521-473C-842A-BFDFA45A2808}"/>
              </a:ext>
            </a:extLst>
          </p:cNvPr>
          <p:cNvSpPr>
            <a:spLocks noChangeShapeType="1"/>
          </p:cNvSpPr>
          <p:nvPr/>
        </p:nvSpPr>
        <p:spPr bwMode="auto">
          <a:xfrm>
            <a:off x="3892378" y="803189"/>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CEE75B30-F8AF-48E0-A692-B3D05D614775}"/>
              </a:ext>
            </a:extLst>
          </p:cNvPr>
          <p:cNvSpPr txBox="1"/>
          <p:nvPr/>
        </p:nvSpPr>
        <p:spPr>
          <a:xfrm>
            <a:off x="1546439" y="191517"/>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6" name="TextBox 5">
            <a:extLst>
              <a:ext uri="{FF2B5EF4-FFF2-40B4-BE49-F238E27FC236}">
                <a16:creationId xmlns="" xmlns:a16="http://schemas.microsoft.com/office/drawing/2014/main" id="{975AE1E7-4332-405C-87E0-BDAF3B1225B8}"/>
              </a:ext>
            </a:extLst>
          </p:cNvPr>
          <p:cNvSpPr txBox="1"/>
          <p:nvPr/>
        </p:nvSpPr>
        <p:spPr>
          <a:xfrm>
            <a:off x="2433006" y="1048991"/>
            <a:ext cx="2219282" cy="400110"/>
          </a:xfrm>
          <a:prstGeom prst="rect">
            <a:avLst/>
          </a:prstGeom>
          <a:noFill/>
        </p:spPr>
        <p:txBody>
          <a:bodyPr wrap="square">
            <a:spAutoFit/>
          </a:bodyPr>
          <a:lstStyle/>
          <a:p>
            <a:pPr algn="l"/>
            <a:r>
              <a:rPr lang="en-US" sz="2000" b="1" i="0" dirty="0" err="1">
                <a:solidFill>
                  <a:srgbClr val="0033CC"/>
                </a:solidFill>
                <a:effectLst/>
                <a:latin typeface="+mj-lt"/>
              </a:rPr>
              <a:t>Lợi</a:t>
            </a:r>
            <a:r>
              <a:rPr lang="en-US" sz="2000" b="1" i="0" dirty="0">
                <a:solidFill>
                  <a:srgbClr val="0033CC"/>
                </a:solidFill>
                <a:effectLst/>
                <a:latin typeface="+mj-lt"/>
              </a:rPr>
              <a:t> </a:t>
            </a:r>
            <a:r>
              <a:rPr lang="en-US" sz="2000" b="1" i="0" dirty="0" err="1">
                <a:solidFill>
                  <a:srgbClr val="0033CC"/>
                </a:solidFill>
                <a:effectLst/>
                <a:latin typeface="+mj-lt"/>
              </a:rPr>
              <a:t>ích</a:t>
            </a:r>
            <a:r>
              <a:rPr lang="en-US" sz="2000" b="1" i="0" dirty="0">
                <a:solidFill>
                  <a:srgbClr val="0033CC"/>
                </a:solidFill>
                <a:effectLst/>
                <a:latin typeface="+mj-lt"/>
              </a:rPr>
              <a:t> </a:t>
            </a:r>
            <a:r>
              <a:rPr lang="en-US" sz="2000" b="1" i="0" dirty="0" err="1">
                <a:solidFill>
                  <a:srgbClr val="0033CC"/>
                </a:solidFill>
                <a:effectLst/>
                <a:latin typeface="+mj-lt"/>
              </a:rPr>
              <a:t>kinh</a:t>
            </a:r>
            <a:r>
              <a:rPr lang="en-US" sz="2000" b="1" i="0" dirty="0">
                <a:solidFill>
                  <a:srgbClr val="0033CC"/>
                </a:solidFill>
                <a:effectLst/>
                <a:latin typeface="+mj-lt"/>
              </a:rPr>
              <a:t> </a:t>
            </a:r>
            <a:r>
              <a:rPr lang="en-US" sz="2000" b="1" i="0" dirty="0" err="1">
                <a:solidFill>
                  <a:srgbClr val="0033CC"/>
                </a:solidFill>
                <a:effectLst/>
                <a:latin typeface="+mj-lt"/>
              </a:rPr>
              <a:t>tế</a:t>
            </a:r>
            <a:endParaRPr lang="en-US" sz="2000" b="1" i="0" dirty="0">
              <a:solidFill>
                <a:srgbClr val="0033CC"/>
              </a:solidFill>
              <a:effectLst/>
              <a:latin typeface="+mj-lt"/>
            </a:endParaRPr>
          </a:p>
        </p:txBody>
      </p:sp>
      <p:sp>
        <p:nvSpPr>
          <p:cNvPr id="7" name="Hexagon 6">
            <a:extLst>
              <a:ext uri="{FF2B5EF4-FFF2-40B4-BE49-F238E27FC236}">
                <a16:creationId xmlns="" xmlns:a16="http://schemas.microsoft.com/office/drawing/2014/main" id="{98AE0AC4-3CEE-4F51-822E-07C4CA04EA8C}"/>
              </a:ext>
            </a:extLst>
          </p:cNvPr>
          <p:cNvSpPr/>
          <p:nvPr/>
        </p:nvSpPr>
        <p:spPr>
          <a:xfrm>
            <a:off x="1904369" y="1022615"/>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 name="TextBox 8">
            <a:extLst>
              <a:ext uri="{FF2B5EF4-FFF2-40B4-BE49-F238E27FC236}">
                <a16:creationId xmlns="" xmlns:a16="http://schemas.microsoft.com/office/drawing/2014/main" id="{10B6315C-0725-4163-9F48-F6280C9169B8}"/>
              </a:ext>
            </a:extLst>
          </p:cNvPr>
          <p:cNvSpPr txBox="1"/>
          <p:nvPr/>
        </p:nvSpPr>
        <p:spPr>
          <a:xfrm>
            <a:off x="2652455" y="1593144"/>
            <a:ext cx="5383962" cy="400110"/>
          </a:xfrm>
          <a:prstGeom prst="rect">
            <a:avLst/>
          </a:prstGeom>
          <a:noFill/>
          <a:ln>
            <a:solidFill>
              <a:srgbClr val="000000"/>
            </a:solidFill>
          </a:ln>
        </p:spPr>
        <p:txBody>
          <a:bodyPr wrap="square">
            <a:spAutoFit/>
          </a:bodyPr>
          <a:lstStyle/>
          <a:p>
            <a:pPr marL="342900" indent="-342900">
              <a:buFont typeface="Wingdings" panose="05000000000000000000" pitchFamily="2" charset="2"/>
              <a:buChar char="q"/>
            </a:pPr>
            <a:r>
              <a:rPr lang="en-US" sz="2000" b="1" dirty="0" err="1">
                <a:solidFill>
                  <a:srgbClr val="FF0066"/>
                </a:solidFill>
                <a:effectLst/>
                <a:latin typeface="+mj-lt"/>
              </a:rPr>
              <a:t>Bản</a:t>
            </a:r>
            <a:r>
              <a:rPr lang="en-US" sz="2000" b="1" dirty="0">
                <a:solidFill>
                  <a:srgbClr val="FF0066"/>
                </a:solidFill>
                <a:effectLst/>
                <a:latin typeface="+mj-lt"/>
              </a:rPr>
              <a:t> </a:t>
            </a:r>
            <a:r>
              <a:rPr lang="en-US" sz="2000" b="1" dirty="0" err="1">
                <a:solidFill>
                  <a:srgbClr val="FF0066"/>
                </a:solidFill>
                <a:effectLst/>
                <a:latin typeface="+mj-lt"/>
              </a:rPr>
              <a:t>chất</a:t>
            </a:r>
            <a:r>
              <a:rPr lang="en-US" sz="2000" b="1" dirty="0">
                <a:solidFill>
                  <a:srgbClr val="FF0066"/>
                </a:solidFill>
                <a:effectLst/>
                <a:latin typeface="+mj-lt"/>
              </a:rPr>
              <a:t> </a:t>
            </a:r>
            <a:r>
              <a:rPr lang="en-US" sz="2000" b="1" dirty="0" err="1">
                <a:solidFill>
                  <a:srgbClr val="FF0066"/>
                </a:solidFill>
                <a:effectLst/>
                <a:latin typeface="+mj-lt"/>
              </a:rPr>
              <a:t>và</a:t>
            </a:r>
            <a:r>
              <a:rPr lang="en-US" sz="2000" b="1" dirty="0">
                <a:solidFill>
                  <a:srgbClr val="FF0066"/>
                </a:solidFill>
                <a:effectLst/>
                <a:latin typeface="+mj-lt"/>
              </a:rPr>
              <a:t> </a:t>
            </a:r>
            <a:r>
              <a:rPr lang="en-US" sz="2000" b="1" dirty="0" err="1">
                <a:solidFill>
                  <a:srgbClr val="FF0066"/>
                </a:solidFill>
                <a:effectLst/>
                <a:latin typeface="+mj-lt"/>
              </a:rPr>
              <a:t>biểu</a:t>
            </a:r>
            <a:r>
              <a:rPr lang="en-US" sz="2000" b="1" dirty="0">
                <a:solidFill>
                  <a:srgbClr val="FF0066"/>
                </a:solidFill>
                <a:effectLst/>
                <a:latin typeface="+mj-lt"/>
              </a:rPr>
              <a:t> </a:t>
            </a:r>
            <a:r>
              <a:rPr lang="en-US" sz="2000" b="1" dirty="0" err="1">
                <a:solidFill>
                  <a:srgbClr val="FF0066"/>
                </a:solidFill>
                <a:effectLst/>
                <a:latin typeface="+mj-lt"/>
              </a:rPr>
              <a:t>hiện</a:t>
            </a:r>
            <a:r>
              <a:rPr lang="en-US" sz="2000" b="1" dirty="0">
                <a:solidFill>
                  <a:srgbClr val="FF0066"/>
                </a:solidFill>
                <a:effectLst/>
                <a:latin typeface="+mj-lt"/>
              </a:rPr>
              <a:t> </a:t>
            </a:r>
            <a:r>
              <a:rPr lang="en-US" sz="2000" b="1" dirty="0" err="1">
                <a:solidFill>
                  <a:srgbClr val="FF0066"/>
                </a:solidFill>
                <a:effectLst/>
                <a:latin typeface="+mj-lt"/>
              </a:rPr>
              <a:t>của</a:t>
            </a:r>
            <a:r>
              <a:rPr lang="en-US" sz="2000" b="1" dirty="0">
                <a:solidFill>
                  <a:srgbClr val="FF0066"/>
                </a:solidFill>
                <a:effectLst/>
                <a:latin typeface="+mj-lt"/>
              </a:rPr>
              <a:t> </a:t>
            </a:r>
            <a:r>
              <a:rPr lang="en-US" sz="2000" b="1" dirty="0" err="1">
                <a:solidFill>
                  <a:srgbClr val="FF0066"/>
                </a:solidFill>
                <a:effectLst/>
                <a:latin typeface="+mj-lt"/>
              </a:rPr>
              <a:t>lợi</a:t>
            </a:r>
            <a:r>
              <a:rPr lang="en-US" sz="2000" b="1" dirty="0">
                <a:solidFill>
                  <a:srgbClr val="FF0066"/>
                </a:solidFill>
                <a:effectLst/>
                <a:latin typeface="+mj-lt"/>
              </a:rPr>
              <a:t> </a:t>
            </a:r>
            <a:r>
              <a:rPr lang="en-US" sz="2000" b="1" dirty="0" err="1">
                <a:solidFill>
                  <a:srgbClr val="FF0066"/>
                </a:solidFill>
                <a:effectLst/>
                <a:latin typeface="+mj-lt"/>
              </a:rPr>
              <a:t>ích</a:t>
            </a:r>
            <a:r>
              <a:rPr lang="en-US" sz="2000" b="1" dirty="0">
                <a:solidFill>
                  <a:srgbClr val="FF0066"/>
                </a:solidFill>
                <a:effectLst/>
                <a:latin typeface="+mj-lt"/>
              </a:rPr>
              <a:t> </a:t>
            </a:r>
            <a:r>
              <a:rPr lang="en-US" sz="2000" b="1" dirty="0" err="1">
                <a:solidFill>
                  <a:srgbClr val="FF0066"/>
                </a:solidFill>
                <a:effectLst/>
                <a:latin typeface="+mj-lt"/>
              </a:rPr>
              <a:t>kinh</a:t>
            </a:r>
            <a:r>
              <a:rPr lang="en-US" sz="2000" b="1" dirty="0">
                <a:solidFill>
                  <a:srgbClr val="FF0066"/>
                </a:solidFill>
                <a:effectLst/>
                <a:latin typeface="+mj-lt"/>
              </a:rPr>
              <a:t> </a:t>
            </a:r>
            <a:r>
              <a:rPr lang="en-US" sz="2000" b="1" dirty="0" err="1">
                <a:solidFill>
                  <a:srgbClr val="FF0066"/>
                </a:solidFill>
                <a:effectLst/>
                <a:latin typeface="+mj-lt"/>
              </a:rPr>
              <a:t>tế</a:t>
            </a:r>
            <a:endParaRPr lang="en-US" sz="2000" b="1" dirty="0">
              <a:solidFill>
                <a:srgbClr val="FF0066"/>
              </a:solidFill>
              <a:latin typeface="+mj-lt"/>
            </a:endParaRPr>
          </a:p>
        </p:txBody>
      </p:sp>
      <p:sp>
        <p:nvSpPr>
          <p:cNvPr id="10" name="TextBox 9">
            <a:extLst>
              <a:ext uri="{FF2B5EF4-FFF2-40B4-BE49-F238E27FC236}">
                <a16:creationId xmlns="" xmlns:a16="http://schemas.microsoft.com/office/drawing/2014/main" id="{0C61E356-CD2D-44DE-B8B5-F1C157E335DD}"/>
              </a:ext>
            </a:extLst>
          </p:cNvPr>
          <p:cNvSpPr txBox="1"/>
          <p:nvPr/>
        </p:nvSpPr>
        <p:spPr>
          <a:xfrm>
            <a:off x="3067503" y="2047009"/>
            <a:ext cx="5383962" cy="400110"/>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
            </a:pPr>
            <a:r>
              <a:rPr lang="en-US" sz="2000" b="1" dirty="0" err="1">
                <a:solidFill>
                  <a:srgbClr val="7030A0"/>
                </a:solidFill>
                <a:effectLst/>
                <a:latin typeface="+mj-lt"/>
              </a:rPr>
              <a:t>Bản</a:t>
            </a:r>
            <a:r>
              <a:rPr lang="en-US" sz="2000" b="1" dirty="0">
                <a:solidFill>
                  <a:srgbClr val="7030A0"/>
                </a:solidFill>
                <a:effectLst/>
                <a:latin typeface="+mj-lt"/>
              </a:rPr>
              <a:t> </a:t>
            </a:r>
            <a:r>
              <a:rPr lang="en-US" sz="2000" b="1" dirty="0" err="1">
                <a:solidFill>
                  <a:srgbClr val="7030A0"/>
                </a:solidFill>
                <a:effectLst/>
                <a:latin typeface="+mj-lt"/>
              </a:rPr>
              <a:t>chất</a:t>
            </a:r>
            <a:r>
              <a:rPr lang="en-US" sz="2000" b="1" dirty="0">
                <a:solidFill>
                  <a:srgbClr val="7030A0"/>
                </a:solidFill>
                <a:effectLst/>
                <a:latin typeface="+mj-lt"/>
              </a:rPr>
              <a:t> </a:t>
            </a:r>
            <a:r>
              <a:rPr lang="en-US" sz="2000" b="1" dirty="0" err="1">
                <a:solidFill>
                  <a:srgbClr val="7030A0"/>
                </a:solidFill>
                <a:effectLst/>
                <a:latin typeface="+mj-lt"/>
              </a:rPr>
              <a:t>của</a:t>
            </a:r>
            <a:r>
              <a:rPr lang="en-US" sz="2000" b="1" dirty="0">
                <a:solidFill>
                  <a:srgbClr val="7030A0"/>
                </a:solidFill>
                <a:effectLst/>
                <a:latin typeface="+mj-lt"/>
              </a:rPr>
              <a:t> </a:t>
            </a:r>
            <a:r>
              <a:rPr lang="en-US" sz="2000" b="1" dirty="0" err="1">
                <a:solidFill>
                  <a:srgbClr val="7030A0"/>
                </a:solidFill>
                <a:effectLst/>
                <a:latin typeface="+mj-lt"/>
              </a:rPr>
              <a:t>lợi</a:t>
            </a:r>
            <a:r>
              <a:rPr lang="en-US" sz="2000" b="1" dirty="0">
                <a:solidFill>
                  <a:srgbClr val="7030A0"/>
                </a:solidFill>
                <a:effectLst/>
                <a:latin typeface="+mj-lt"/>
              </a:rPr>
              <a:t> </a:t>
            </a:r>
            <a:r>
              <a:rPr lang="en-US" sz="2000" b="1" dirty="0" err="1">
                <a:solidFill>
                  <a:srgbClr val="7030A0"/>
                </a:solidFill>
                <a:effectLst/>
                <a:latin typeface="+mj-lt"/>
              </a:rPr>
              <a:t>ích</a:t>
            </a:r>
            <a:r>
              <a:rPr lang="en-US" sz="2000" b="1" dirty="0">
                <a:solidFill>
                  <a:srgbClr val="7030A0"/>
                </a:solidFill>
                <a:effectLst/>
                <a:latin typeface="+mj-lt"/>
              </a:rPr>
              <a:t> </a:t>
            </a:r>
            <a:r>
              <a:rPr lang="en-US" sz="2000" b="1" dirty="0" err="1">
                <a:solidFill>
                  <a:srgbClr val="7030A0"/>
                </a:solidFill>
                <a:effectLst/>
                <a:latin typeface="+mj-lt"/>
              </a:rPr>
              <a:t>kinh</a:t>
            </a:r>
            <a:r>
              <a:rPr lang="en-US" sz="2000" b="1" dirty="0">
                <a:solidFill>
                  <a:srgbClr val="7030A0"/>
                </a:solidFill>
                <a:effectLst/>
                <a:latin typeface="+mj-lt"/>
              </a:rPr>
              <a:t> </a:t>
            </a:r>
            <a:r>
              <a:rPr lang="en-US" sz="2000" b="1" dirty="0" err="1">
                <a:solidFill>
                  <a:srgbClr val="7030A0"/>
                </a:solidFill>
                <a:effectLst/>
                <a:latin typeface="+mj-lt"/>
              </a:rPr>
              <a:t>tế</a:t>
            </a:r>
            <a:endParaRPr lang="en-US" sz="2000" b="1" dirty="0">
              <a:solidFill>
                <a:srgbClr val="7030A0"/>
              </a:solidFill>
              <a:latin typeface="+mj-lt"/>
            </a:endParaRPr>
          </a:p>
        </p:txBody>
      </p:sp>
      <p:sp>
        <p:nvSpPr>
          <p:cNvPr id="12" name="TextBox 11">
            <a:extLst>
              <a:ext uri="{FF2B5EF4-FFF2-40B4-BE49-F238E27FC236}">
                <a16:creationId xmlns="" xmlns:a16="http://schemas.microsoft.com/office/drawing/2014/main" id="{281B0D38-AB2E-41E1-BA11-30F40D1A4931}"/>
              </a:ext>
            </a:extLst>
          </p:cNvPr>
          <p:cNvSpPr txBox="1"/>
          <p:nvPr/>
        </p:nvSpPr>
        <p:spPr>
          <a:xfrm>
            <a:off x="2059519" y="2598038"/>
            <a:ext cx="9570104" cy="369332"/>
          </a:xfrm>
          <a:prstGeom prst="rect">
            <a:avLst/>
          </a:prstGeom>
          <a:noFill/>
        </p:spPr>
        <p:txBody>
          <a:bodyPr wrap="square">
            <a:spAutoFit/>
          </a:bodyPr>
          <a:lstStyle/>
          <a:p>
            <a:r>
              <a:rPr lang="en-US" b="0" i="0" dirty="0">
                <a:solidFill>
                  <a:srgbClr val="010101"/>
                </a:solidFill>
                <a:effectLst/>
              </a:rPr>
              <a:t>P</a:t>
            </a:r>
            <a:r>
              <a:rPr lang="vi-VN" b="0" i="0" dirty="0">
                <a:solidFill>
                  <a:srgbClr val="010101"/>
                </a:solidFill>
                <a:effectLst/>
              </a:rPr>
              <a:t>hản ánh mục đích và động cơ của các quan hệ giữa các chủ thề trong nền sản xuất xã hội.</a:t>
            </a:r>
            <a:endParaRPr lang="en-US" dirty="0"/>
          </a:p>
        </p:txBody>
      </p:sp>
      <p:sp>
        <p:nvSpPr>
          <p:cNvPr id="14" name="TextBox 13">
            <a:extLst>
              <a:ext uri="{FF2B5EF4-FFF2-40B4-BE49-F238E27FC236}">
                <a16:creationId xmlns="" xmlns:a16="http://schemas.microsoft.com/office/drawing/2014/main" id="{046D9903-C644-4A58-BDD5-28238DD38B48}"/>
              </a:ext>
            </a:extLst>
          </p:cNvPr>
          <p:cNvSpPr txBox="1"/>
          <p:nvPr/>
        </p:nvSpPr>
        <p:spPr>
          <a:xfrm>
            <a:off x="3750421" y="3600016"/>
            <a:ext cx="5792823" cy="1631216"/>
          </a:xfrm>
          <a:prstGeom prst="rect">
            <a:avLst/>
          </a:prstGeom>
          <a:noFill/>
          <a:ln>
            <a:solidFill>
              <a:schemeClr val="tx1">
                <a:lumMod val="50000"/>
              </a:schemeClr>
            </a:solidFill>
          </a:ln>
        </p:spPr>
        <p:txBody>
          <a:bodyPr wrap="square">
            <a:spAutoFit/>
          </a:bodyPr>
          <a:lstStyle/>
          <a:p>
            <a:pPr algn="ctr"/>
            <a:r>
              <a:rPr lang="vi-VN" sz="2000" b="0" i="1" dirty="0">
                <a:solidFill>
                  <a:srgbClr val="002060"/>
                </a:solidFill>
                <a:effectLst/>
                <a:latin typeface="Times New Roman" panose="02020603050405020304" pitchFamily="18" charset="0"/>
                <a:cs typeface="Times New Roman" panose="02020603050405020304" pitchFamily="18" charset="0"/>
              </a:rPr>
              <a:t>“những quan hệ kinh tế của một xã hội nhất định nào đó biểu hiện trước hết dưới hình thái lợi ích. Các quan hệ xã hội luôn mang tính lịch sử, do vậy, lợi ích kinh tế trong mỗi giai đoạn cũng phản ánh bản chất xã hội của giai đoạn lịch sử đó.</a:t>
            </a:r>
            <a:endParaRPr lang="en-US" sz="2000" i="1" dirty="0">
              <a:solidFill>
                <a:srgbClr val="002060"/>
              </a:solidFill>
              <a:latin typeface="Times New Roman" panose="02020603050405020304" pitchFamily="18" charset="0"/>
              <a:cs typeface="Times New Roman" panose="02020603050405020304" pitchFamily="18" charset="0"/>
            </a:endParaRPr>
          </a:p>
        </p:txBody>
      </p:sp>
      <p:sp>
        <p:nvSpPr>
          <p:cNvPr id="16" name="TextBox 15">
            <a:extLst>
              <a:ext uri="{FF2B5EF4-FFF2-40B4-BE49-F238E27FC236}">
                <a16:creationId xmlns="" xmlns:a16="http://schemas.microsoft.com/office/drawing/2014/main" id="{80157C0E-BE30-4165-BC81-F8FF50CC8363}"/>
              </a:ext>
            </a:extLst>
          </p:cNvPr>
          <p:cNvSpPr txBox="1"/>
          <p:nvPr/>
        </p:nvSpPr>
        <p:spPr>
          <a:xfrm>
            <a:off x="5035000" y="3098362"/>
            <a:ext cx="2121999" cy="369332"/>
          </a:xfrm>
          <a:prstGeom prst="rect">
            <a:avLst/>
          </a:prstGeom>
          <a:noFill/>
        </p:spPr>
        <p:txBody>
          <a:bodyPr wrap="square">
            <a:spAutoFit/>
          </a:bodyPr>
          <a:lstStyle/>
          <a:p>
            <a:r>
              <a:rPr lang="en-US" b="1" i="0" dirty="0">
                <a:solidFill>
                  <a:srgbClr val="010101"/>
                </a:solidFill>
                <a:effectLst/>
                <a:latin typeface="+mj-lt"/>
              </a:rPr>
              <a:t>Ph. </a:t>
            </a:r>
            <a:r>
              <a:rPr lang="en-US" b="1" i="0" dirty="0" err="1">
                <a:solidFill>
                  <a:srgbClr val="010101"/>
                </a:solidFill>
                <a:effectLst/>
                <a:latin typeface="+mj-lt"/>
              </a:rPr>
              <a:t>Ănghen</a:t>
            </a:r>
            <a:r>
              <a:rPr lang="en-US" b="1" i="0" dirty="0">
                <a:solidFill>
                  <a:srgbClr val="010101"/>
                </a:solidFill>
                <a:effectLst/>
                <a:latin typeface="+mj-lt"/>
              </a:rPr>
              <a:t> </a:t>
            </a:r>
            <a:r>
              <a:rPr lang="en-US" b="1" i="0" dirty="0" err="1">
                <a:solidFill>
                  <a:srgbClr val="010101"/>
                </a:solidFill>
                <a:effectLst/>
                <a:latin typeface="+mj-lt"/>
              </a:rPr>
              <a:t>viết</a:t>
            </a:r>
            <a:r>
              <a:rPr lang="en-US" b="1" i="0" dirty="0">
                <a:solidFill>
                  <a:srgbClr val="010101"/>
                </a:solidFill>
                <a:effectLst/>
                <a:latin typeface="+mj-lt"/>
              </a:rPr>
              <a:t>:</a:t>
            </a:r>
            <a:endParaRPr lang="en-US" b="1" dirty="0">
              <a:latin typeface="+mj-lt"/>
            </a:endParaRPr>
          </a:p>
        </p:txBody>
      </p:sp>
      <p:pic>
        <p:nvPicPr>
          <p:cNvPr id="17" name="Picture 2" descr="Ph.Ăngghen – Nhà tư tưởng vĩ đại của nhân loại">
            <a:extLst>
              <a:ext uri="{FF2B5EF4-FFF2-40B4-BE49-F238E27FC236}">
                <a16:creationId xmlns="" xmlns:a16="http://schemas.microsoft.com/office/drawing/2014/main" id="{968DB297-BE98-4471-9DDB-CA1D0E3F8D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81300" y="3118289"/>
            <a:ext cx="2121999" cy="23145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95914237"/>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 xmlns:a16="http://schemas.microsoft.com/office/drawing/2014/main" id="{7682C730-D191-4E56-BD21-A8C6FD66CB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502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7">
            <a:extLst>
              <a:ext uri="{FF2B5EF4-FFF2-40B4-BE49-F238E27FC236}">
                <a16:creationId xmlns="" xmlns:a16="http://schemas.microsoft.com/office/drawing/2014/main" id="{5A0173FC-27DF-45BA-B2B1-AE88160954F2}"/>
              </a:ext>
            </a:extLst>
          </p:cNvPr>
          <p:cNvSpPr>
            <a:spLocks noChangeShapeType="1"/>
          </p:cNvSpPr>
          <p:nvPr/>
        </p:nvSpPr>
        <p:spPr bwMode="auto">
          <a:xfrm>
            <a:off x="6481031" y="751674"/>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66EDE303-F8CD-428B-AF16-E7EA3B31FF9D}"/>
              </a:ext>
            </a:extLst>
          </p:cNvPr>
          <p:cNvSpPr txBox="1"/>
          <p:nvPr/>
        </p:nvSpPr>
        <p:spPr>
          <a:xfrm>
            <a:off x="4135092" y="140002"/>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5" name="TextBox 4">
            <a:extLst>
              <a:ext uri="{FF2B5EF4-FFF2-40B4-BE49-F238E27FC236}">
                <a16:creationId xmlns="" xmlns:a16="http://schemas.microsoft.com/office/drawing/2014/main" id="{BD981B55-B085-427B-BE86-9B7B995DAD57}"/>
              </a:ext>
            </a:extLst>
          </p:cNvPr>
          <p:cNvSpPr txBox="1"/>
          <p:nvPr/>
        </p:nvSpPr>
        <p:spPr>
          <a:xfrm>
            <a:off x="4643687" y="910213"/>
            <a:ext cx="2219282" cy="400110"/>
          </a:xfrm>
          <a:prstGeom prst="rect">
            <a:avLst/>
          </a:prstGeom>
          <a:noFill/>
        </p:spPr>
        <p:txBody>
          <a:bodyPr wrap="square">
            <a:spAutoFit/>
          </a:bodyPr>
          <a:lstStyle/>
          <a:p>
            <a:pPr algn="l"/>
            <a:r>
              <a:rPr lang="en-US" sz="2000" b="1" i="0" dirty="0" err="1">
                <a:solidFill>
                  <a:srgbClr val="0033CC"/>
                </a:solidFill>
                <a:effectLst/>
                <a:latin typeface="+mj-lt"/>
              </a:rPr>
              <a:t>Lợi</a:t>
            </a:r>
            <a:r>
              <a:rPr lang="en-US" sz="2000" b="1" i="0" dirty="0">
                <a:solidFill>
                  <a:srgbClr val="0033CC"/>
                </a:solidFill>
                <a:effectLst/>
                <a:latin typeface="+mj-lt"/>
              </a:rPr>
              <a:t> </a:t>
            </a:r>
            <a:r>
              <a:rPr lang="en-US" sz="2000" b="1" i="0" dirty="0" err="1">
                <a:solidFill>
                  <a:srgbClr val="0033CC"/>
                </a:solidFill>
                <a:effectLst/>
                <a:latin typeface="+mj-lt"/>
              </a:rPr>
              <a:t>ích</a:t>
            </a:r>
            <a:r>
              <a:rPr lang="en-US" sz="2000" b="1" i="0" dirty="0">
                <a:solidFill>
                  <a:srgbClr val="0033CC"/>
                </a:solidFill>
                <a:effectLst/>
                <a:latin typeface="+mj-lt"/>
              </a:rPr>
              <a:t> </a:t>
            </a:r>
            <a:r>
              <a:rPr lang="en-US" sz="2000" b="1" i="0" dirty="0" err="1">
                <a:solidFill>
                  <a:srgbClr val="0033CC"/>
                </a:solidFill>
                <a:effectLst/>
                <a:latin typeface="+mj-lt"/>
              </a:rPr>
              <a:t>kinh</a:t>
            </a:r>
            <a:r>
              <a:rPr lang="en-US" sz="2000" b="1" i="0" dirty="0">
                <a:solidFill>
                  <a:srgbClr val="0033CC"/>
                </a:solidFill>
                <a:effectLst/>
                <a:latin typeface="+mj-lt"/>
              </a:rPr>
              <a:t> </a:t>
            </a:r>
            <a:r>
              <a:rPr lang="en-US" sz="2000" b="1" i="0" dirty="0" err="1">
                <a:solidFill>
                  <a:srgbClr val="0033CC"/>
                </a:solidFill>
                <a:effectLst/>
                <a:latin typeface="+mj-lt"/>
              </a:rPr>
              <a:t>tế</a:t>
            </a:r>
            <a:endParaRPr lang="en-US" sz="2000" b="1" i="0" dirty="0">
              <a:solidFill>
                <a:srgbClr val="0033CC"/>
              </a:solidFill>
              <a:effectLst/>
              <a:latin typeface="+mj-lt"/>
            </a:endParaRPr>
          </a:p>
        </p:txBody>
      </p:sp>
      <p:sp>
        <p:nvSpPr>
          <p:cNvPr id="6" name="Hexagon 5">
            <a:extLst>
              <a:ext uri="{FF2B5EF4-FFF2-40B4-BE49-F238E27FC236}">
                <a16:creationId xmlns="" xmlns:a16="http://schemas.microsoft.com/office/drawing/2014/main" id="{28B3F76A-C02F-4415-BBCA-630D5E62562B}"/>
              </a:ext>
            </a:extLst>
          </p:cNvPr>
          <p:cNvSpPr/>
          <p:nvPr/>
        </p:nvSpPr>
        <p:spPr>
          <a:xfrm>
            <a:off x="4135092" y="900863"/>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 name="TextBox 6">
            <a:extLst>
              <a:ext uri="{FF2B5EF4-FFF2-40B4-BE49-F238E27FC236}">
                <a16:creationId xmlns="" xmlns:a16="http://schemas.microsoft.com/office/drawing/2014/main" id="{6B393FDC-4248-430F-B42B-0C71B4012519}"/>
              </a:ext>
            </a:extLst>
          </p:cNvPr>
          <p:cNvSpPr txBox="1"/>
          <p:nvPr/>
        </p:nvSpPr>
        <p:spPr>
          <a:xfrm>
            <a:off x="4906257" y="1434143"/>
            <a:ext cx="5383962" cy="400110"/>
          </a:xfrm>
          <a:prstGeom prst="rect">
            <a:avLst/>
          </a:prstGeom>
          <a:noFill/>
          <a:ln>
            <a:solidFill>
              <a:srgbClr val="000000"/>
            </a:solidFill>
          </a:ln>
        </p:spPr>
        <p:txBody>
          <a:bodyPr wrap="square">
            <a:spAutoFit/>
          </a:bodyPr>
          <a:lstStyle/>
          <a:p>
            <a:pPr marL="342900" indent="-342900">
              <a:buFont typeface="Wingdings" panose="05000000000000000000" pitchFamily="2" charset="2"/>
              <a:buChar char="q"/>
            </a:pPr>
            <a:r>
              <a:rPr lang="en-US" sz="2000" b="1" dirty="0" err="1">
                <a:solidFill>
                  <a:srgbClr val="FF0066"/>
                </a:solidFill>
                <a:effectLst/>
                <a:latin typeface="+mj-lt"/>
              </a:rPr>
              <a:t>Bản</a:t>
            </a:r>
            <a:r>
              <a:rPr lang="en-US" sz="2000" b="1" dirty="0">
                <a:solidFill>
                  <a:srgbClr val="FF0066"/>
                </a:solidFill>
                <a:effectLst/>
                <a:latin typeface="+mj-lt"/>
              </a:rPr>
              <a:t> </a:t>
            </a:r>
            <a:r>
              <a:rPr lang="en-US" sz="2000" b="1" dirty="0" err="1">
                <a:solidFill>
                  <a:srgbClr val="FF0066"/>
                </a:solidFill>
                <a:effectLst/>
                <a:latin typeface="+mj-lt"/>
              </a:rPr>
              <a:t>chất</a:t>
            </a:r>
            <a:r>
              <a:rPr lang="en-US" sz="2000" b="1" dirty="0">
                <a:solidFill>
                  <a:srgbClr val="FF0066"/>
                </a:solidFill>
                <a:effectLst/>
                <a:latin typeface="+mj-lt"/>
              </a:rPr>
              <a:t> </a:t>
            </a:r>
            <a:r>
              <a:rPr lang="en-US" sz="2000" b="1" dirty="0" err="1">
                <a:solidFill>
                  <a:srgbClr val="FF0066"/>
                </a:solidFill>
                <a:effectLst/>
                <a:latin typeface="+mj-lt"/>
              </a:rPr>
              <a:t>và</a:t>
            </a:r>
            <a:r>
              <a:rPr lang="en-US" sz="2000" b="1" dirty="0">
                <a:solidFill>
                  <a:srgbClr val="FF0066"/>
                </a:solidFill>
                <a:effectLst/>
                <a:latin typeface="+mj-lt"/>
              </a:rPr>
              <a:t> </a:t>
            </a:r>
            <a:r>
              <a:rPr lang="en-US" sz="2000" b="1" dirty="0" err="1">
                <a:solidFill>
                  <a:srgbClr val="FF0066"/>
                </a:solidFill>
                <a:effectLst/>
                <a:latin typeface="+mj-lt"/>
              </a:rPr>
              <a:t>biểu</a:t>
            </a:r>
            <a:r>
              <a:rPr lang="en-US" sz="2000" b="1" dirty="0">
                <a:solidFill>
                  <a:srgbClr val="FF0066"/>
                </a:solidFill>
                <a:effectLst/>
                <a:latin typeface="+mj-lt"/>
              </a:rPr>
              <a:t> </a:t>
            </a:r>
            <a:r>
              <a:rPr lang="en-US" sz="2000" b="1" dirty="0" err="1">
                <a:solidFill>
                  <a:srgbClr val="FF0066"/>
                </a:solidFill>
                <a:effectLst/>
                <a:latin typeface="+mj-lt"/>
              </a:rPr>
              <a:t>hiện</a:t>
            </a:r>
            <a:r>
              <a:rPr lang="en-US" sz="2000" b="1" dirty="0">
                <a:solidFill>
                  <a:srgbClr val="FF0066"/>
                </a:solidFill>
                <a:effectLst/>
                <a:latin typeface="+mj-lt"/>
              </a:rPr>
              <a:t> </a:t>
            </a:r>
            <a:r>
              <a:rPr lang="en-US" sz="2000" b="1" dirty="0" err="1">
                <a:solidFill>
                  <a:srgbClr val="FF0066"/>
                </a:solidFill>
                <a:effectLst/>
                <a:latin typeface="+mj-lt"/>
              </a:rPr>
              <a:t>của</a:t>
            </a:r>
            <a:r>
              <a:rPr lang="en-US" sz="2000" b="1" dirty="0">
                <a:solidFill>
                  <a:srgbClr val="FF0066"/>
                </a:solidFill>
                <a:effectLst/>
                <a:latin typeface="+mj-lt"/>
              </a:rPr>
              <a:t> </a:t>
            </a:r>
            <a:r>
              <a:rPr lang="en-US" sz="2000" b="1" dirty="0" err="1">
                <a:solidFill>
                  <a:srgbClr val="FF0066"/>
                </a:solidFill>
                <a:effectLst/>
                <a:latin typeface="+mj-lt"/>
              </a:rPr>
              <a:t>lợi</a:t>
            </a:r>
            <a:r>
              <a:rPr lang="en-US" sz="2000" b="1" dirty="0">
                <a:solidFill>
                  <a:srgbClr val="FF0066"/>
                </a:solidFill>
                <a:effectLst/>
                <a:latin typeface="+mj-lt"/>
              </a:rPr>
              <a:t> </a:t>
            </a:r>
            <a:r>
              <a:rPr lang="en-US" sz="2000" b="1" dirty="0" err="1">
                <a:solidFill>
                  <a:srgbClr val="FF0066"/>
                </a:solidFill>
                <a:effectLst/>
                <a:latin typeface="+mj-lt"/>
              </a:rPr>
              <a:t>ích</a:t>
            </a:r>
            <a:r>
              <a:rPr lang="en-US" sz="2000" b="1" dirty="0">
                <a:solidFill>
                  <a:srgbClr val="FF0066"/>
                </a:solidFill>
                <a:effectLst/>
                <a:latin typeface="+mj-lt"/>
              </a:rPr>
              <a:t> </a:t>
            </a:r>
            <a:r>
              <a:rPr lang="en-US" sz="2000" b="1" dirty="0" err="1">
                <a:solidFill>
                  <a:srgbClr val="FF0066"/>
                </a:solidFill>
                <a:effectLst/>
                <a:latin typeface="+mj-lt"/>
              </a:rPr>
              <a:t>kinh</a:t>
            </a:r>
            <a:r>
              <a:rPr lang="en-US" sz="2000" b="1" dirty="0">
                <a:solidFill>
                  <a:srgbClr val="FF0066"/>
                </a:solidFill>
                <a:effectLst/>
                <a:latin typeface="+mj-lt"/>
              </a:rPr>
              <a:t> </a:t>
            </a:r>
            <a:r>
              <a:rPr lang="en-US" sz="2000" b="1" dirty="0" err="1">
                <a:solidFill>
                  <a:srgbClr val="FF0066"/>
                </a:solidFill>
                <a:effectLst/>
                <a:latin typeface="+mj-lt"/>
              </a:rPr>
              <a:t>tế</a:t>
            </a:r>
            <a:endParaRPr lang="en-US" sz="2000" b="1" dirty="0">
              <a:solidFill>
                <a:srgbClr val="FF0066"/>
              </a:solidFill>
              <a:latin typeface="+mj-lt"/>
            </a:endParaRPr>
          </a:p>
        </p:txBody>
      </p:sp>
      <p:sp>
        <p:nvSpPr>
          <p:cNvPr id="8" name="TextBox 7">
            <a:extLst>
              <a:ext uri="{FF2B5EF4-FFF2-40B4-BE49-F238E27FC236}">
                <a16:creationId xmlns="" xmlns:a16="http://schemas.microsoft.com/office/drawing/2014/main" id="{D957BA78-9ADA-4576-9A18-6863839014E6}"/>
              </a:ext>
            </a:extLst>
          </p:cNvPr>
          <p:cNvSpPr txBox="1"/>
          <p:nvPr/>
        </p:nvSpPr>
        <p:spPr>
          <a:xfrm>
            <a:off x="5613521" y="1910191"/>
            <a:ext cx="3969433" cy="400110"/>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
            </a:pPr>
            <a:r>
              <a:rPr lang="en-US" sz="2000" b="1" dirty="0" err="1">
                <a:solidFill>
                  <a:srgbClr val="7030A0"/>
                </a:solidFill>
                <a:latin typeface="+mj-lt"/>
              </a:rPr>
              <a:t>B</a:t>
            </a:r>
            <a:r>
              <a:rPr lang="en-US" sz="2000" b="1" dirty="0" err="1">
                <a:solidFill>
                  <a:srgbClr val="7030A0"/>
                </a:solidFill>
                <a:effectLst/>
                <a:latin typeface="+mj-lt"/>
              </a:rPr>
              <a:t>iểu</a:t>
            </a:r>
            <a:r>
              <a:rPr lang="en-US" sz="2000" b="1" dirty="0">
                <a:solidFill>
                  <a:srgbClr val="7030A0"/>
                </a:solidFill>
                <a:effectLst/>
                <a:latin typeface="+mj-lt"/>
              </a:rPr>
              <a:t> </a:t>
            </a:r>
            <a:r>
              <a:rPr lang="en-US" sz="2000" b="1" dirty="0" err="1">
                <a:solidFill>
                  <a:srgbClr val="7030A0"/>
                </a:solidFill>
                <a:effectLst/>
                <a:latin typeface="+mj-lt"/>
              </a:rPr>
              <a:t>hiện</a:t>
            </a:r>
            <a:r>
              <a:rPr lang="en-US" sz="2000" b="1" dirty="0">
                <a:solidFill>
                  <a:srgbClr val="7030A0"/>
                </a:solidFill>
                <a:effectLst/>
                <a:latin typeface="+mj-lt"/>
              </a:rPr>
              <a:t> </a:t>
            </a:r>
            <a:r>
              <a:rPr lang="en-US" sz="2000" b="1" dirty="0" err="1">
                <a:solidFill>
                  <a:srgbClr val="7030A0"/>
                </a:solidFill>
                <a:effectLst/>
                <a:latin typeface="+mj-lt"/>
              </a:rPr>
              <a:t>của</a:t>
            </a:r>
            <a:r>
              <a:rPr lang="en-US" sz="2000" b="1" dirty="0">
                <a:solidFill>
                  <a:srgbClr val="7030A0"/>
                </a:solidFill>
                <a:effectLst/>
                <a:latin typeface="+mj-lt"/>
              </a:rPr>
              <a:t> </a:t>
            </a:r>
            <a:r>
              <a:rPr lang="en-US" sz="2000" b="1" dirty="0" err="1">
                <a:solidFill>
                  <a:srgbClr val="7030A0"/>
                </a:solidFill>
                <a:effectLst/>
                <a:latin typeface="+mj-lt"/>
              </a:rPr>
              <a:t>lợi</a:t>
            </a:r>
            <a:r>
              <a:rPr lang="en-US" sz="2000" b="1" dirty="0">
                <a:solidFill>
                  <a:srgbClr val="7030A0"/>
                </a:solidFill>
                <a:effectLst/>
                <a:latin typeface="+mj-lt"/>
              </a:rPr>
              <a:t> </a:t>
            </a:r>
            <a:r>
              <a:rPr lang="en-US" sz="2000" b="1" dirty="0" err="1">
                <a:solidFill>
                  <a:srgbClr val="7030A0"/>
                </a:solidFill>
                <a:effectLst/>
                <a:latin typeface="+mj-lt"/>
              </a:rPr>
              <a:t>ích</a:t>
            </a:r>
            <a:r>
              <a:rPr lang="en-US" sz="2000" b="1" dirty="0">
                <a:solidFill>
                  <a:srgbClr val="7030A0"/>
                </a:solidFill>
                <a:effectLst/>
                <a:latin typeface="+mj-lt"/>
              </a:rPr>
              <a:t> </a:t>
            </a:r>
            <a:r>
              <a:rPr lang="en-US" sz="2000" b="1" dirty="0" err="1">
                <a:solidFill>
                  <a:srgbClr val="7030A0"/>
                </a:solidFill>
                <a:effectLst/>
                <a:latin typeface="+mj-lt"/>
              </a:rPr>
              <a:t>kinh</a:t>
            </a:r>
            <a:r>
              <a:rPr lang="en-US" sz="2000" b="1" dirty="0">
                <a:solidFill>
                  <a:srgbClr val="7030A0"/>
                </a:solidFill>
                <a:effectLst/>
                <a:latin typeface="+mj-lt"/>
              </a:rPr>
              <a:t> </a:t>
            </a:r>
            <a:r>
              <a:rPr lang="en-US" sz="2000" b="1" dirty="0" err="1">
                <a:solidFill>
                  <a:srgbClr val="7030A0"/>
                </a:solidFill>
                <a:effectLst/>
                <a:latin typeface="+mj-lt"/>
              </a:rPr>
              <a:t>tế</a:t>
            </a:r>
            <a:endParaRPr lang="en-US" sz="2000" b="1" dirty="0">
              <a:solidFill>
                <a:srgbClr val="7030A0"/>
              </a:solidFill>
              <a:latin typeface="+mj-lt"/>
            </a:endParaRPr>
          </a:p>
        </p:txBody>
      </p:sp>
      <p:sp>
        <p:nvSpPr>
          <p:cNvPr id="84" name="Oval 83">
            <a:extLst>
              <a:ext uri="{FF2B5EF4-FFF2-40B4-BE49-F238E27FC236}">
                <a16:creationId xmlns="" xmlns:a16="http://schemas.microsoft.com/office/drawing/2014/main" id="{3748BC85-892C-4A65-8765-884AC892BCC9}"/>
              </a:ext>
            </a:extLst>
          </p:cNvPr>
          <p:cNvSpPr/>
          <p:nvPr/>
        </p:nvSpPr>
        <p:spPr>
          <a:xfrm>
            <a:off x="3233777" y="2950980"/>
            <a:ext cx="1429952" cy="2305319"/>
          </a:xfrm>
          <a:prstGeom prst="ellipse">
            <a:avLst/>
          </a:prstGeom>
          <a:solidFill>
            <a:srgbClr val="FF0066"/>
          </a:solidFill>
          <a:ln w="12700" cap="flat" cmpd="sng" algn="ctr">
            <a:solidFill>
              <a:srgbClr val="FF3399"/>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85" name="TextBox 84">
            <a:extLst>
              <a:ext uri="{FF2B5EF4-FFF2-40B4-BE49-F238E27FC236}">
                <a16:creationId xmlns="" xmlns:a16="http://schemas.microsoft.com/office/drawing/2014/main" id="{8995594C-A24E-4C8A-B73C-0264C7F265B8}"/>
              </a:ext>
            </a:extLst>
          </p:cNvPr>
          <p:cNvSpPr txBox="1"/>
          <p:nvPr/>
        </p:nvSpPr>
        <p:spPr>
          <a:xfrm>
            <a:off x="3561467" y="3262612"/>
            <a:ext cx="722827" cy="1569660"/>
          </a:xfrm>
          <a:prstGeom prst="rect">
            <a:avLst/>
          </a:prstGeom>
          <a:noFill/>
        </p:spPr>
        <p:txBody>
          <a:bodyPr wrap="square">
            <a:spAutoFit/>
          </a:bodyPr>
          <a:lstStyle/>
          <a:p>
            <a:pPr algn="ctr"/>
            <a:r>
              <a:rPr lang="en-US" sz="2400" b="1" dirty="0" err="1">
                <a:solidFill>
                  <a:prstClr val="white"/>
                </a:solidFill>
                <a:latin typeface="Calibri Light" panose="020F0302020204030204"/>
              </a:rPr>
              <a:t>Lợi</a:t>
            </a:r>
            <a:r>
              <a:rPr lang="en-US" sz="2400" b="1" dirty="0">
                <a:solidFill>
                  <a:prstClr val="white"/>
                </a:solidFill>
                <a:latin typeface="Calibri Light" panose="020F0302020204030204"/>
              </a:rPr>
              <a:t> </a:t>
            </a:r>
            <a:r>
              <a:rPr lang="en-US" sz="2400" b="1" dirty="0" err="1">
                <a:solidFill>
                  <a:prstClr val="white"/>
                </a:solidFill>
                <a:latin typeface="Calibri Light" panose="020F0302020204030204"/>
              </a:rPr>
              <a:t>ích</a:t>
            </a:r>
            <a:r>
              <a:rPr lang="en-US" sz="2400" b="1" dirty="0">
                <a:solidFill>
                  <a:prstClr val="white"/>
                </a:solidFill>
                <a:latin typeface="Calibri Light" panose="020F0302020204030204"/>
              </a:rPr>
              <a:t> </a:t>
            </a:r>
            <a:r>
              <a:rPr lang="en-US" sz="2400" b="1" dirty="0" err="1">
                <a:solidFill>
                  <a:prstClr val="white"/>
                </a:solidFill>
                <a:latin typeface="Calibri Light" panose="020F0302020204030204"/>
              </a:rPr>
              <a:t>kinh</a:t>
            </a:r>
            <a:r>
              <a:rPr lang="en-US" sz="2400" b="1" dirty="0">
                <a:solidFill>
                  <a:prstClr val="white"/>
                </a:solidFill>
                <a:latin typeface="Calibri Light" panose="020F0302020204030204"/>
              </a:rPr>
              <a:t> </a:t>
            </a:r>
            <a:r>
              <a:rPr lang="en-US" sz="2400" b="1" dirty="0" err="1">
                <a:solidFill>
                  <a:prstClr val="white"/>
                </a:solidFill>
                <a:latin typeface="Calibri Light" panose="020F0302020204030204"/>
              </a:rPr>
              <a:t>tế</a:t>
            </a:r>
            <a:endParaRPr lang="en-US" sz="2400" b="1" dirty="0">
              <a:solidFill>
                <a:prstClr val="white"/>
              </a:solidFill>
              <a:latin typeface="Calibri" panose="020F0502020204030204"/>
            </a:endParaRPr>
          </a:p>
        </p:txBody>
      </p:sp>
      <p:cxnSp>
        <p:nvCxnSpPr>
          <p:cNvPr id="86" name="Straight Connector 85">
            <a:extLst>
              <a:ext uri="{FF2B5EF4-FFF2-40B4-BE49-F238E27FC236}">
                <a16:creationId xmlns="" xmlns:a16="http://schemas.microsoft.com/office/drawing/2014/main" id="{31D25BCF-D270-4AB1-8E8F-500F657F744C}"/>
              </a:ext>
            </a:extLst>
          </p:cNvPr>
          <p:cNvCxnSpPr>
            <a:cxnSpLocks/>
          </p:cNvCxnSpPr>
          <p:nvPr/>
        </p:nvCxnSpPr>
        <p:spPr>
          <a:xfrm flipV="1">
            <a:off x="4675385" y="2967885"/>
            <a:ext cx="757006" cy="1284359"/>
          </a:xfrm>
          <a:prstGeom prst="line">
            <a:avLst/>
          </a:prstGeom>
          <a:noFill/>
          <a:ln w="6350" cap="flat" cmpd="sng" algn="ctr">
            <a:solidFill>
              <a:srgbClr val="0070C0"/>
            </a:solidFill>
            <a:prstDash val="solid"/>
            <a:miter lim="800000"/>
          </a:ln>
          <a:effectLst/>
        </p:spPr>
      </p:cxnSp>
      <p:cxnSp>
        <p:nvCxnSpPr>
          <p:cNvPr id="87" name="Straight Connector 86">
            <a:extLst>
              <a:ext uri="{FF2B5EF4-FFF2-40B4-BE49-F238E27FC236}">
                <a16:creationId xmlns="" xmlns:a16="http://schemas.microsoft.com/office/drawing/2014/main" id="{74CAD162-5D3F-4591-8C28-EE300C4D10DD}"/>
              </a:ext>
            </a:extLst>
          </p:cNvPr>
          <p:cNvCxnSpPr>
            <a:cxnSpLocks/>
          </p:cNvCxnSpPr>
          <p:nvPr/>
        </p:nvCxnSpPr>
        <p:spPr>
          <a:xfrm flipV="1">
            <a:off x="4700520" y="3540848"/>
            <a:ext cx="697032" cy="668794"/>
          </a:xfrm>
          <a:prstGeom prst="line">
            <a:avLst/>
          </a:prstGeom>
          <a:noFill/>
          <a:ln w="6350" cap="flat" cmpd="sng" algn="ctr">
            <a:solidFill>
              <a:srgbClr val="0070C0"/>
            </a:solidFill>
            <a:prstDash val="solid"/>
            <a:miter lim="800000"/>
          </a:ln>
          <a:effectLst/>
        </p:spPr>
      </p:cxnSp>
      <p:cxnSp>
        <p:nvCxnSpPr>
          <p:cNvPr id="88" name="Straight Connector 87">
            <a:extLst>
              <a:ext uri="{FF2B5EF4-FFF2-40B4-BE49-F238E27FC236}">
                <a16:creationId xmlns="" xmlns:a16="http://schemas.microsoft.com/office/drawing/2014/main" id="{F6CD2175-6AA2-495C-9B4F-5BB1A720DAB7}"/>
              </a:ext>
            </a:extLst>
          </p:cNvPr>
          <p:cNvCxnSpPr>
            <a:cxnSpLocks/>
          </p:cNvCxnSpPr>
          <p:nvPr/>
        </p:nvCxnSpPr>
        <p:spPr>
          <a:xfrm>
            <a:off x="4672922" y="4205758"/>
            <a:ext cx="754908" cy="839746"/>
          </a:xfrm>
          <a:prstGeom prst="line">
            <a:avLst/>
          </a:prstGeom>
          <a:noFill/>
          <a:ln w="6350" cap="flat" cmpd="sng" algn="ctr">
            <a:solidFill>
              <a:srgbClr val="0070C0"/>
            </a:solidFill>
            <a:prstDash val="solid"/>
            <a:miter lim="800000"/>
          </a:ln>
          <a:effectLst/>
        </p:spPr>
      </p:cxnSp>
      <p:cxnSp>
        <p:nvCxnSpPr>
          <p:cNvPr id="89" name="Straight Connector 88">
            <a:extLst>
              <a:ext uri="{FF2B5EF4-FFF2-40B4-BE49-F238E27FC236}">
                <a16:creationId xmlns="" xmlns:a16="http://schemas.microsoft.com/office/drawing/2014/main" id="{69283A1E-1A95-418C-9665-984270B52C74}"/>
              </a:ext>
            </a:extLst>
          </p:cNvPr>
          <p:cNvCxnSpPr>
            <a:cxnSpLocks/>
          </p:cNvCxnSpPr>
          <p:nvPr/>
        </p:nvCxnSpPr>
        <p:spPr>
          <a:xfrm>
            <a:off x="4675385" y="4207575"/>
            <a:ext cx="741315" cy="1473605"/>
          </a:xfrm>
          <a:prstGeom prst="line">
            <a:avLst/>
          </a:prstGeom>
          <a:noFill/>
          <a:ln w="6350" cap="flat" cmpd="sng" algn="ctr">
            <a:solidFill>
              <a:srgbClr val="0070C0"/>
            </a:solidFill>
            <a:prstDash val="solid"/>
            <a:miter lim="800000"/>
          </a:ln>
          <a:effectLst/>
        </p:spPr>
      </p:cxnSp>
      <p:sp>
        <p:nvSpPr>
          <p:cNvPr id="90" name="Rectangle 89">
            <a:extLst>
              <a:ext uri="{FF2B5EF4-FFF2-40B4-BE49-F238E27FC236}">
                <a16:creationId xmlns="" xmlns:a16="http://schemas.microsoft.com/office/drawing/2014/main" id="{2630482B-3FF3-4454-9060-CFBF2749C4E0}"/>
              </a:ext>
            </a:extLst>
          </p:cNvPr>
          <p:cNvSpPr/>
          <p:nvPr/>
        </p:nvSpPr>
        <p:spPr>
          <a:xfrm>
            <a:off x="8500037" y="4762407"/>
            <a:ext cx="1603421" cy="572802"/>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1" name="Rectangle 90">
            <a:extLst>
              <a:ext uri="{FF2B5EF4-FFF2-40B4-BE49-F238E27FC236}">
                <a16:creationId xmlns="" xmlns:a16="http://schemas.microsoft.com/office/drawing/2014/main" id="{AFEADE79-25FA-45FA-9B08-699B8EBBF78A}"/>
              </a:ext>
            </a:extLst>
          </p:cNvPr>
          <p:cNvSpPr/>
          <p:nvPr/>
        </p:nvSpPr>
        <p:spPr>
          <a:xfrm>
            <a:off x="6001557" y="2591142"/>
            <a:ext cx="1722826" cy="532758"/>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Arial" panose="020B0604020202020204" pitchFamily="34" charset="0"/>
            </a:endParaRPr>
          </a:p>
        </p:txBody>
      </p:sp>
      <p:sp>
        <p:nvSpPr>
          <p:cNvPr id="92" name="Rectangle 91">
            <a:extLst>
              <a:ext uri="{FF2B5EF4-FFF2-40B4-BE49-F238E27FC236}">
                <a16:creationId xmlns="" xmlns:a16="http://schemas.microsoft.com/office/drawing/2014/main" id="{75650214-0990-4800-B434-F346AAF13B0D}"/>
              </a:ext>
            </a:extLst>
          </p:cNvPr>
          <p:cNvSpPr/>
          <p:nvPr/>
        </p:nvSpPr>
        <p:spPr>
          <a:xfrm>
            <a:off x="8512487" y="5458250"/>
            <a:ext cx="1603421" cy="660093"/>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3" name="Rectangle 92">
            <a:extLst>
              <a:ext uri="{FF2B5EF4-FFF2-40B4-BE49-F238E27FC236}">
                <a16:creationId xmlns="" xmlns:a16="http://schemas.microsoft.com/office/drawing/2014/main" id="{CE441FB4-4CF5-4605-92B7-F2923055B015}"/>
              </a:ext>
            </a:extLst>
          </p:cNvPr>
          <p:cNvSpPr/>
          <p:nvPr/>
        </p:nvSpPr>
        <p:spPr>
          <a:xfrm>
            <a:off x="8488664" y="4019227"/>
            <a:ext cx="1603421" cy="602303"/>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4" name="Rectangle 93">
            <a:extLst>
              <a:ext uri="{FF2B5EF4-FFF2-40B4-BE49-F238E27FC236}">
                <a16:creationId xmlns="" xmlns:a16="http://schemas.microsoft.com/office/drawing/2014/main" id="{E53474B7-43E3-4854-982E-93BF4A4D0529}"/>
              </a:ext>
            </a:extLst>
          </p:cNvPr>
          <p:cNvSpPr/>
          <p:nvPr/>
        </p:nvSpPr>
        <p:spPr>
          <a:xfrm>
            <a:off x="8500037" y="3250196"/>
            <a:ext cx="1603421" cy="658120"/>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5" name="Rectangle 94">
            <a:extLst>
              <a:ext uri="{FF2B5EF4-FFF2-40B4-BE49-F238E27FC236}">
                <a16:creationId xmlns="" xmlns:a16="http://schemas.microsoft.com/office/drawing/2014/main" id="{FEDA6B1A-2F10-4BD5-8231-D763FC715AFF}"/>
              </a:ext>
            </a:extLst>
          </p:cNvPr>
          <p:cNvSpPr/>
          <p:nvPr/>
        </p:nvSpPr>
        <p:spPr>
          <a:xfrm>
            <a:off x="8489269" y="2564305"/>
            <a:ext cx="1603421" cy="559595"/>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6" name="Rectangle 95">
            <a:extLst>
              <a:ext uri="{FF2B5EF4-FFF2-40B4-BE49-F238E27FC236}">
                <a16:creationId xmlns="" xmlns:a16="http://schemas.microsoft.com/office/drawing/2014/main" id="{A041FD40-F2CC-4EBA-A511-7EF70EF08977}"/>
              </a:ext>
            </a:extLst>
          </p:cNvPr>
          <p:cNvSpPr/>
          <p:nvPr/>
        </p:nvSpPr>
        <p:spPr>
          <a:xfrm>
            <a:off x="6001556" y="3246513"/>
            <a:ext cx="1722827" cy="602303"/>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7" name="Rectangle 96">
            <a:extLst>
              <a:ext uri="{FF2B5EF4-FFF2-40B4-BE49-F238E27FC236}">
                <a16:creationId xmlns="" xmlns:a16="http://schemas.microsoft.com/office/drawing/2014/main" id="{06CBC7C2-31F6-41B7-84B2-4BFDA66F4301}"/>
              </a:ext>
            </a:extLst>
          </p:cNvPr>
          <p:cNvSpPr/>
          <p:nvPr/>
        </p:nvSpPr>
        <p:spPr>
          <a:xfrm>
            <a:off x="5996996" y="4012501"/>
            <a:ext cx="1768965" cy="602303"/>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8" name="Rectangle 97">
            <a:extLst>
              <a:ext uri="{FF2B5EF4-FFF2-40B4-BE49-F238E27FC236}">
                <a16:creationId xmlns="" xmlns:a16="http://schemas.microsoft.com/office/drawing/2014/main" id="{098ED809-6FB0-4E81-9BDA-E5F784402C71}"/>
              </a:ext>
            </a:extLst>
          </p:cNvPr>
          <p:cNvSpPr/>
          <p:nvPr/>
        </p:nvSpPr>
        <p:spPr>
          <a:xfrm>
            <a:off x="5996996" y="4767819"/>
            <a:ext cx="1768965" cy="572802"/>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99" name="Rectangle 98">
            <a:extLst>
              <a:ext uri="{FF2B5EF4-FFF2-40B4-BE49-F238E27FC236}">
                <a16:creationId xmlns="" xmlns:a16="http://schemas.microsoft.com/office/drawing/2014/main" id="{E15917BC-211B-43AC-B3F4-9CAD5667B46D}"/>
              </a:ext>
            </a:extLst>
          </p:cNvPr>
          <p:cNvSpPr/>
          <p:nvPr/>
        </p:nvSpPr>
        <p:spPr>
          <a:xfrm>
            <a:off x="6018343" y="5476204"/>
            <a:ext cx="1768965" cy="610065"/>
          </a:xfrm>
          <a:prstGeom prst="rect">
            <a:avLst/>
          </a:prstGeom>
          <a:solidFill>
            <a:sysClr val="window" lastClr="FFFFFF"/>
          </a:solidFill>
          <a:ln w="12700" cap="flat" cmpd="sng" algn="ctr">
            <a:solidFill>
              <a:srgbClr val="0070C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00" name="TextBox 99">
            <a:extLst>
              <a:ext uri="{FF2B5EF4-FFF2-40B4-BE49-F238E27FC236}">
                <a16:creationId xmlns="" xmlns:a16="http://schemas.microsoft.com/office/drawing/2014/main" id="{CC5B6ABA-A891-4BFE-93DE-596E50B8F6ED}"/>
              </a:ext>
            </a:extLst>
          </p:cNvPr>
          <p:cNvSpPr txBox="1"/>
          <p:nvPr/>
        </p:nvSpPr>
        <p:spPr>
          <a:xfrm>
            <a:off x="6096000" y="2696287"/>
            <a:ext cx="1046075" cy="369332"/>
          </a:xfrm>
          <a:prstGeom prst="rect">
            <a:avLst/>
          </a:prstGeom>
          <a:noFill/>
        </p:spPr>
        <p:txBody>
          <a:bodyPr wrap="square">
            <a:spAutoFit/>
          </a:bodyPr>
          <a:lstStyle/>
          <a:p>
            <a:r>
              <a:rPr lang="en-US" dirty="0" err="1">
                <a:solidFill>
                  <a:srgbClr val="010101"/>
                </a:solidFill>
                <a:cs typeface="Arial" panose="020B0604020202020204" pitchFamily="34" charset="0"/>
              </a:rPr>
              <a:t>Chủ</a:t>
            </a:r>
            <a:r>
              <a:rPr lang="en-US" dirty="0">
                <a:solidFill>
                  <a:srgbClr val="010101"/>
                </a:solidFill>
                <a:cs typeface="Arial" panose="020B0604020202020204" pitchFamily="34" charset="0"/>
              </a:rPr>
              <a:t> DN</a:t>
            </a:r>
            <a:endParaRPr lang="en-US" dirty="0">
              <a:solidFill>
                <a:prstClr val="black"/>
              </a:solidFill>
              <a:cs typeface="Arial" panose="020B0604020202020204" pitchFamily="34" charset="0"/>
            </a:endParaRPr>
          </a:p>
        </p:txBody>
      </p:sp>
      <p:sp>
        <p:nvSpPr>
          <p:cNvPr id="101" name="TextBox 100">
            <a:extLst>
              <a:ext uri="{FF2B5EF4-FFF2-40B4-BE49-F238E27FC236}">
                <a16:creationId xmlns="" xmlns:a16="http://schemas.microsoft.com/office/drawing/2014/main" id="{A70FE4AF-EB41-4E8E-B54A-C3FE29088928}"/>
              </a:ext>
            </a:extLst>
          </p:cNvPr>
          <p:cNvSpPr txBox="1"/>
          <p:nvPr/>
        </p:nvSpPr>
        <p:spPr>
          <a:xfrm>
            <a:off x="6018343" y="3363977"/>
            <a:ext cx="1722827" cy="369332"/>
          </a:xfrm>
          <a:prstGeom prst="rect">
            <a:avLst/>
          </a:prstGeom>
          <a:noFill/>
        </p:spPr>
        <p:txBody>
          <a:bodyPr wrap="square">
            <a:spAutoFit/>
          </a:bodyPr>
          <a:lstStyle/>
          <a:p>
            <a:r>
              <a:rPr lang="en-US" dirty="0">
                <a:solidFill>
                  <a:srgbClr val="010101"/>
                </a:solidFill>
                <a:cs typeface="Arial" panose="020B0604020202020204" pitchFamily="34" charset="0"/>
              </a:rPr>
              <a:t>N</a:t>
            </a:r>
            <a:r>
              <a:rPr lang="vi-VN" dirty="0">
                <a:solidFill>
                  <a:srgbClr val="010101"/>
                </a:solidFill>
                <a:cs typeface="Arial" panose="020B0604020202020204" pitchFamily="34" charset="0"/>
              </a:rPr>
              <a:t>gười </a:t>
            </a:r>
            <a:r>
              <a:rPr lang="en-US" dirty="0">
                <a:solidFill>
                  <a:srgbClr val="010101"/>
                </a:solidFill>
                <a:cs typeface="Arial" panose="020B0604020202020204" pitchFamily="34" charset="0"/>
              </a:rPr>
              <a:t>LĐ</a:t>
            </a:r>
            <a:endParaRPr lang="en-US" dirty="0">
              <a:solidFill>
                <a:prstClr val="black"/>
              </a:solidFill>
              <a:cs typeface="Arial" panose="020B0604020202020204" pitchFamily="34" charset="0"/>
            </a:endParaRPr>
          </a:p>
        </p:txBody>
      </p:sp>
      <p:sp>
        <p:nvSpPr>
          <p:cNvPr id="102" name="TextBox 101">
            <a:extLst>
              <a:ext uri="{FF2B5EF4-FFF2-40B4-BE49-F238E27FC236}">
                <a16:creationId xmlns="" xmlns:a16="http://schemas.microsoft.com/office/drawing/2014/main" id="{03DD26E3-ED12-408B-A056-D593E37465A6}"/>
              </a:ext>
            </a:extLst>
          </p:cNvPr>
          <p:cNvSpPr txBox="1"/>
          <p:nvPr/>
        </p:nvSpPr>
        <p:spPr>
          <a:xfrm>
            <a:off x="6047685" y="4114816"/>
            <a:ext cx="1749339" cy="369332"/>
          </a:xfrm>
          <a:prstGeom prst="rect">
            <a:avLst/>
          </a:prstGeom>
          <a:noFill/>
        </p:spPr>
        <p:txBody>
          <a:bodyPr wrap="square">
            <a:spAutoFit/>
          </a:bodyPr>
          <a:lstStyle/>
          <a:p>
            <a:r>
              <a:rPr lang="en-US" dirty="0">
                <a:solidFill>
                  <a:srgbClr val="010101"/>
                </a:solidFill>
                <a:cs typeface="Arial" panose="020B0604020202020204" pitchFamily="34" charset="0"/>
              </a:rPr>
              <a:t>N</a:t>
            </a:r>
            <a:r>
              <a:rPr lang="vi-VN" dirty="0">
                <a:solidFill>
                  <a:srgbClr val="010101"/>
                </a:solidFill>
                <a:cs typeface="Arial" panose="020B0604020202020204" pitchFamily="34" charset="0"/>
              </a:rPr>
              <a:t>gười </a:t>
            </a:r>
            <a:r>
              <a:rPr lang="en-US" dirty="0" err="1">
                <a:solidFill>
                  <a:srgbClr val="010101"/>
                </a:solidFill>
                <a:cs typeface="Arial" panose="020B0604020202020204" pitchFamily="34" charset="0"/>
              </a:rPr>
              <a:t>cho</a:t>
            </a:r>
            <a:r>
              <a:rPr lang="en-US" dirty="0">
                <a:solidFill>
                  <a:srgbClr val="010101"/>
                </a:solidFill>
                <a:cs typeface="Arial" panose="020B0604020202020204" pitchFamily="34" charset="0"/>
              </a:rPr>
              <a:t> </a:t>
            </a:r>
            <a:r>
              <a:rPr lang="en-US" dirty="0" err="1">
                <a:solidFill>
                  <a:srgbClr val="010101"/>
                </a:solidFill>
                <a:cs typeface="Arial" panose="020B0604020202020204" pitchFamily="34" charset="0"/>
              </a:rPr>
              <a:t>vay</a:t>
            </a:r>
            <a:endParaRPr lang="en-US" dirty="0">
              <a:solidFill>
                <a:prstClr val="black"/>
              </a:solidFill>
              <a:cs typeface="Arial" panose="020B0604020202020204" pitchFamily="34" charset="0"/>
            </a:endParaRPr>
          </a:p>
        </p:txBody>
      </p:sp>
      <p:sp>
        <p:nvSpPr>
          <p:cNvPr id="103" name="TextBox 102">
            <a:extLst>
              <a:ext uri="{FF2B5EF4-FFF2-40B4-BE49-F238E27FC236}">
                <a16:creationId xmlns="" xmlns:a16="http://schemas.microsoft.com/office/drawing/2014/main" id="{3221376F-825D-45D3-8815-6636E3740999}"/>
              </a:ext>
            </a:extLst>
          </p:cNvPr>
          <p:cNvSpPr txBox="1"/>
          <p:nvPr/>
        </p:nvSpPr>
        <p:spPr>
          <a:xfrm>
            <a:off x="6035448" y="4860838"/>
            <a:ext cx="1879163" cy="369332"/>
          </a:xfrm>
          <a:prstGeom prst="rect">
            <a:avLst/>
          </a:prstGeom>
          <a:noFill/>
        </p:spPr>
        <p:txBody>
          <a:bodyPr wrap="square">
            <a:spAutoFit/>
          </a:bodyPr>
          <a:lstStyle/>
          <a:p>
            <a:r>
              <a:rPr lang="en-US" dirty="0">
                <a:solidFill>
                  <a:srgbClr val="010101"/>
                </a:solidFill>
                <a:cs typeface="Arial" panose="020B0604020202020204" pitchFamily="34" charset="0"/>
              </a:rPr>
              <a:t>N</a:t>
            </a:r>
            <a:r>
              <a:rPr lang="vi-VN" dirty="0">
                <a:solidFill>
                  <a:srgbClr val="010101"/>
                </a:solidFill>
                <a:cs typeface="Arial" panose="020B0604020202020204" pitchFamily="34" charset="0"/>
              </a:rPr>
              <a:t>gười </a:t>
            </a:r>
            <a:r>
              <a:rPr lang="en-US" dirty="0" err="1">
                <a:solidFill>
                  <a:srgbClr val="010101"/>
                </a:solidFill>
                <a:cs typeface="Arial" panose="020B0604020202020204" pitchFamily="34" charset="0"/>
              </a:rPr>
              <a:t>cho</a:t>
            </a:r>
            <a:r>
              <a:rPr lang="en-US" dirty="0">
                <a:solidFill>
                  <a:srgbClr val="010101"/>
                </a:solidFill>
                <a:cs typeface="Arial" panose="020B0604020202020204" pitchFamily="34" charset="0"/>
              </a:rPr>
              <a:t> </a:t>
            </a:r>
            <a:r>
              <a:rPr lang="en-US" dirty="0" err="1">
                <a:solidFill>
                  <a:srgbClr val="010101"/>
                </a:solidFill>
                <a:cs typeface="Arial" panose="020B0604020202020204" pitchFamily="34" charset="0"/>
              </a:rPr>
              <a:t>thuê</a:t>
            </a:r>
            <a:endParaRPr lang="en-US" dirty="0">
              <a:solidFill>
                <a:prstClr val="black"/>
              </a:solidFill>
              <a:cs typeface="Arial" panose="020B0604020202020204" pitchFamily="34" charset="0"/>
            </a:endParaRPr>
          </a:p>
        </p:txBody>
      </p:sp>
      <p:sp>
        <p:nvSpPr>
          <p:cNvPr id="104" name="TextBox 103">
            <a:extLst>
              <a:ext uri="{FF2B5EF4-FFF2-40B4-BE49-F238E27FC236}">
                <a16:creationId xmlns="" xmlns:a16="http://schemas.microsoft.com/office/drawing/2014/main" id="{BCC2482A-9D0D-4FFE-8A0C-E41E848F37C4}"/>
              </a:ext>
            </a:extLst>
          </p:cNvPr>
          <p:cNvSpPr txBox="1"/>
          <p:nvPr/>
        </p:nvSpPr>
        <p:spPr>
          <a:xfrm>
            <a:off x="6112788" y="5560725"/>
            <a:ext cx="1628382" cy="369332"/>
          </a:xfrm>
          <a:prstGeom prst="rect">
            <a:avLst/>
          </a:prstGeom>
          <a:noFill/>
        </p:spPr>
        <p:txBody>
          <a:bodyPr wrap="square">
            <a:spAutoFit/>
          </a:bodyPr>
          <a:lstStyle/>
          <a:p>
            <a:r>
              <a:rPr lang="en-US" dirty="0">
                <a:solidFill>
                  <a:srgbClr val="010101"/>
                </a:solidFill>
                <a:cs typeface="Arial" panose="020B0604020202020204" pitchFamily="34" charset="0"/>
              </a:rPr>
              <a:t>…..</a:t>
            </a:r>
            <a:endParaRPr lang="en-US" dirty="0">
              <a:solidFill>
                <a:prstClr val="black"/>
              </a:solidFill>
              <a:cs typeface="Arial" panose="020B0604020202020204" pitchFamily="34" charset="0"/>
            </a:endParaRPr>
          </a:p>
        </p:txBody>
      </p:sp>
      <p:sp>
        <p:nvSpPr>
          <p:cNvPr id="105" name="TextBox 104">
            <a:extLst>
              <a:ext uri="{FF2B5EF4-FFF2-40B4-BE49-F238E27FC236}">
                <a16:creationId xmlns="" xmlns:a16="http://schemas.microsoft.com/office/drawing/2014/main" id="{B221A06F-DAA4-41A5-99AB-B2F33B879357}"/>
              </a:ext>
            </a:extLst>
          </p:cNvPr>
          <p:cNvSpPr txBox="1"/>
          <p:nvPr/>
        </p:nvSpPr>
        <p:spPr>
          <a:xfrm>
            <a:off x="8589982" y="4094864"/>
            <a:ext cx="1046075" cy="369332"/>
          </a:xfrm>
          <a:prstGeom prst="rect">
            <a:avLst/>
          </a:prstGeom>
          <a:noFill/>
        </p:spPr>
        <p:txBody>
          <a:bodyPr wrap="square">
            <a:spAutoFit/>
          </a:bodyPr>
          <a:lstStyle/>
          <a:p>
            <a:r>
              <a:rPr lang="en-US" dirty="0" err="1">
                <a:solidFill>
                  <a:srgbClr val="010101"/>
                </a:solidFill>
                <a:cs typeface="Arial" panose="020B0604020202020204" pitchFamily="34" charset="0"/>
              </a:rPr>
              <a:t>Lợi</a:t>
            </a:r>
            <a:r>
              <a:rPr lang="en-US" dirty="0">
                <a:solidFill>
                  <a:srgbClr val="010101"/>
                </a:solidFill>
                <a:cs typeface="Arial" panose="020B0604020202020204" pitchFamily="34" charset="0"/>
              </a:rPr>
              <a:t> </a:t>
            </a:r>
            <a:r>
              <a:rPr lang="en-US" dirty="0" err="1">
                <a:solidFill>
                  <a:srgbClr val="010101"/>
                </a:solidFill>
                <a:cs typeface="Arial" panose="020B0604020202020204" pitchFamily="34" charset="0"/>
              </a:rPr>
              <a:t>tức</a:t>
            </a:r>
            <a:endParaRPr lang="en-US" dirty="0">
              <a:solidFill>
                <a:prstClr val="black"/>
              </a:solidFill>
              <a:cs typeface="Arial" panose="020B0604020202020204" pitchFamily="34" charset="0"/>
            </a:endParaRPr>
          </a:p>
        </p:txBody>
      </p:sp>
      <p:sp>
        <p:nvSpPr>
          <p:cNvPr id="106" name="TextBox 105">
            <a:extLst>
              <a:ext uri="{FF2B5EF4-FFF2-40B4-BE49-F238E27FC236}">
                <a16:creationId xmlns="" xmlns:a16="http://schemas.microsoft.com/office/drawing/2014/main" id="{5992AA7A-E66E-4A50-A862-29075EBA3CC8}"/>
              </a:ext>
            </a:extLst>
          </p:cNvPr>
          <p:cNvSpPr txBox="1"/>
          <p:nvPr/>
        </p:nvSpPr>
        <p:spPr>
          <a:xfrm>
            <a:off x="8500037" y="3379992"/>
            <a:ext cx="1322308" cy="369332"/>
          </a:xfrm>
          <a:prstGeom prst="rect">
            <a:avLst/>
          </a:prstGeom>
          <a:noFill/>
        </p:spPr>
        <p:txBody>
          <a:bodyPr wrap="square">
            <a:spAutoFit/>
          </a:bodyPr>
          <a:lstStyle/>
          <a:p>
            <a:r>
              <a:rPr lang="en-US" dirty="0">
                <a:solidFill>
                  <a:srgbClr val="010101"/>
                </a:solidFill>
                <a:cs typeface="Arial" panose="020B0604020202020204" pitchFamily="34" charset="0"/>
              </a:rPr>
              <a:t>Thu </a:t>
            </a:r>
            <a:r>
              <a:rPr lang="en-US" dirty="0" err="1">
                <a:solidFill>
                  <a:srgbClr val="010101"/>
                </a:solidFill>
                <a:cs typeface="Arial" panose="020B0604020202020204" pitchFamily="34" charset="0"/>
              </a:rPr>
              <a:t>nhập</a:t>
            </a:r>
            <a:endParaRPr lang="en-US" dirty="0">
              <a:solidFill>
                <a:prstClr val="black"/>
              </a:solidFill>
              <a:cs typeface="Arial" panose="020B0604020202020204" pitchFamily="34" charset="0"/>
            </a:endParaRPr>
          </a:p>
        </p:txBody>
      </p:sp>
      <p:sp>
        <p:nvSpPr>
          <p:cNvPr id="107" name="TextBox 106">
            <a:extLst>
              <a:ext uri="{FF2B5EF4-FFF2-40B4-BE49-F238E27FC236}">
                <a16:creationId xmlns="" xmlns:a16="http://schemas.microsoft.com/office/drawing/2014/main" id="{EA67E056-0A2D-4F42-A491-02FCEBB80367}"/>
              </a:ext>
            </a:extLst>
          </p:cNvPr>
          <p:cNvSpPr txBox="1"/>
          <p:nvPr/>
        </p:nvSpPr>
        <p:spPr>
          <a:xfrm>
            <a:off x="8553494" y="2672855"/>
            <a:ext cx="1322308" cy="369332"/>
          </a:xfrm>
          <a:prstGeom prst="rect">
            <a:avLst/>
          </a:prstGeom>
          <a:noFill/>
        </p:spPr>
        <p:txBody>
          <a:bodyPr wrap="square">
            <a:spAutoFit/>
          </a:bodyPr>
          <a:lstStyle/>
          <a:p>
            <a:r>
              <a:rPr lang="en-US" dirty="0" err="1">
                <a:solidFill>
                  <a:srgbClr val="010101"/>
                </a:solidFill>
                <a:cs typeface="Arial" panose="020B0604020202020204" pitchFamily="34" charset="0"/>
              </a:rPr>
              <a:t>Lợi</a:t>
            </a:r>
            <a:r>
              <a:rPr lang="en-US" dirty="0">
                <a:solidFill>
                  <a:srgbClr val="010101"/>
                </a:solidFill>
                <a:cs typeface="Arial" panose="020B0604020202020204" pitchFamily="34" charset="0"/>
              </a:rPr>
              <a:t> </a:t>
            </a:r>
            <a:r>
              <a:rPr lang="en-US" dirty="0" err="1">
                <a:solidFill>
                  <a:srgbClr val="010101"/>
                </a:solidFill>
                <a:cs typeface="Arial" panose="020B0604020202020204" pitchFamily="34" charset="0"/>
              </a:rPr>
              <a:t>nhuận</a:t>
            </a:r>
            <a:endParaRPr lang="en-US" dirty="0">
              <a:solidFill>
                <a:prstClr val="black"/>
              </a:solidFill>
              <a:cs typeface="Arial" panose="020B0604020202020204" pitchFamily="34" charset="0"/>
            </a:endParaRPr>
          </a:p>
        </p:txBody>
      </p:sp>
      <p:sp>
        <p:nvSpPr>
          <p:cNvPr id="108" name="TextBox 107">
            <a:extLst>
              <a:ext uri="{FF2B5EF4-FFF2-40B4-BE49-F238E27FC236}">
                <a16:creationId xmlns="" xmlns:a16="http://schemas.microsoft.com/office/drawing/2014/main" id="{24BFCB6A-9C4A-4C2A-B235-660AD78E6855}"/>
              </a:ext>
            </a:extLst>
          </p:cNvPr>
          <p:cNvSpPr txBox="1"/>
          <p:nvPr/>
        </p:nvSpPr>
        <p:spPr>
          <a:xfrm>
            <a:off x="8589982" y="4823748"/>
            <a:ext cx="1046075" cy="369332"/>
          </a:xfrm>
          <a:prstGeom prst="rect">
            <a:avLst/>
          </a:prstGeom>
          <a:noFill/>
        </p:spPr>
        <p:txBody>
          <a:bodyPr wrap="square">
            <a:spAutoFit/>
          </a:bodyPr>
          <a:lstStyle/>
          <a:p>
            <a:r>
              <a:rPr lang="en-US" dirty="0" err="1">
                <a:solidFill>
                  <a:srgbClr val="010101"/>
                </a:solidFill>
                <a:cs typeface="Arial" panose="020B0604020202020204" pitchFamily="34" charset="0"/>
              </a:rPr>
              <a:t>Địa</a:t>
            </a:r>
            <a:r>
              <a:rPr lang="en-US" dirty="0">
                <a:solidFill>
                  <a:srgbClr val="010101"/>
                </a:solidFill>
                <a:cs typeface="Arial" panose="020B0604020202020204" pitchFamily="34" charset="0"/>
              </a:rPr>
              <a:t> </a:t>
            </a:r>
            <a:r>
              <a:rPr lang="en-US" dirty="0" err="1">
                <a:solidFill>
                  <a:srgbClr val="010101"/>
                </a:solidFill>
                <a:cs typeface="Arial" panose="020B0604020202020204" pitchFamily="34" charset="0"/>
              </a:rPr>
              <a:t>tô</a:t>
            </a:r>
            <a:endParaRPr lang="en-US" dirty="0">
              <a:solidFill>
                <a:prstClr val="black"/>
              </a:solidFill>
              <a:cs typeface="Arial" panose="020B0604020202020204" pitchFamily="34" charset="0"/>
            </a:endParaRPr>
          </a:p>
        </p:txBody>
      </p:sp>
      <p:sp>
        <p:nvSpPr>
          <p:cNvPr id="109" name="TextBox 108">
            <a:extLst>
              <a:ext uri="{FF2B5EF4-FFF2-40B4-BE49-F238E27FC236}">
                <a16:creationId xmlns="" xmlns:a16="http://schemas.microsoft.com/office/drawing/2014/main" id="{55FE4848-03B4-4C4F-85B4-518D220E7BD5}"/>
              </a:ext>
            </a:extLst>
          </p:cNvPr>
          <p:cNvSpPr txBox="1"/>
          <p:nvPr/>
        </p:nvSpPr>
        <p:spPr>
          <a:xfrm>
            <a:off x="8691610" y="5516857"/>
            <a:ext cx="1046075" cy="369332"/>
          </a:xfrm>
          <a:prstGeom prst="rect">
            <a:avLst/>
          </a:prstGeom>
          <a:noFill/>
        </p:spPr>
        <p:txBody>
          <a:bodyPr wrap="square">
            <a:spAutoFit/>
          </a:bodyPr>
          <a:lstStyle/>
          <a:p>
            <a:r>
              <a:rPr lang="en-US" dirty="0">
                <a:solidFill>
                  <a:srgbClr val="010101"/>
                </a:solidFill>
                <a:cs typeface="Arial" panose="020B0604020202020204" pitchFamily="34" charset="0"/>
              </a:rPr>
              <a:t>…..</a:t>
            </a:r>
            <a:endParaRPr lang="en-US" dirty="0">
              <a:solidFill>
                <a:prstClr val="black"/>
              </a:solidFill>
              <a:cs typeface="Arial" panose="020B0604020202020204" pitchFamily="34" charset="0"/>
            </a:endParaRPr>
          </a:p>
        </p:txBody>
      </p:sp>
      <p:cxnSp>
        <p:nvCxnSpPr>
          <p:cNvPr id="110" name="Straight Arrow Connector 109">
            <a:extLst>
              <a:ext uri="{FF2B5EF4-FFF2-40B4-BE49-F238E27FC236}">
                <a16:creationId xmlns="" xmlns:a16="http://schemas.microsoft.com/office/drawing/2014/main" id="{D974DBED-C372-41C1-83D1-D066DB2D1380}"/>
              </a:ext>
            </a:extLst>
          </p:cNvPr>
          <p:cNvCxnSpPr/>
          <p:nvPr/>
        </p:nvCxnSpPr>
        <p:spPr>
          <a:xfrm>
            <a:off x="5428961" y="2967885"/>
            <a:ext cx="568035" cy="0"/>
          </a:xfrm>
          <a:prstGeom prst="straightConnector1">
            <a:avLst/>
          </a:prstGeom>
          <a:noFill/>
          <a:ln w="6350" cap="flat" cmpd="sng" algn="ctr">
            <a:solidFill>
              <a:srgbClr val="0070C0"/>
            </a:solidFill>
            <a:prstDash val="solid"/>
            <a:miter lim="800000"/>
            <a:tailEnd type="triangle"/>
          </a:ln>
          <a:effectLst/>
        </p:spPr>
      </p:cxnSp>
      <p:cxnSp>
        <p:nvCxnSpPr>
          <p:cNvPr id="111" name="Straight Arrow Connector 110">
            <a:extLst>
              <a:ext uri="{FF2B5EF4-FFF2-40B4-BE49-F238E27FC236}">
                <a16:creationId xmlns="" xmlns:a16="http://schemas.microsoft.com/office/drawing/2014/main" id="{5C87FA99-0D57-4706-BC09-FEEBC4181E6F}"/>
              </a:ext>
            </a:extLst>
          </p:cNvPr>
          <p:cNvCxnSpPr/>
          <p:nvPr/>
        </p:nvCxnSpPr>
        <p:spPr>
          <a:xfrm>
            <a:off x="5397552" y="3552656"/>
            <a:ext cx="568035" cy="0"/>
          </a:xfrm>
          <a:prstGeom prst="straightConnector1">
            <a:avLst/>
          </a:prstGeom>
          <a:noFill/>
          <a:ln w="6350" cap="flat" cmpd="sng" algn="ctr">
            <a:solidFill>
              <a:srgbClr val="0F6FC6"/>
            </a:solidFill>
            <a:prstDash val="solid"/>
            <a:miter lim="800000"/>
            <a:tailEnd type="triangle"/>
          </a:ln>
          <a:effectLst/>
        </p:spPr>
      </p:cxnSp>
      <p:cxnSp>
        <p:nvCxnSpPr>
          <p:cNvPr id="112" name="Straight Arrow Connector 111">
            <a:extLst>
              <a:ext uri="{FF2B5EF4-FFF2-40B4-BE49-F238E27FC236}">
                <a16:creationId xmlns="" xmlns:a16="http://schemas.microsoft.com/office/drawing/2014/main" id="{054C3E96-02E3-410D-B008-83513FAC3F93}"/>
              </a:ext>
            </a:extLst>
          </p:cNvPr>
          <p:cNvCxnSpPr>
            <a:cxnSpLocks/>
          </p:cNvCxnSpPr>
          <p:nvPr/>
        </p:nvCxnSpPr>
        <p:spPr>
          <a:xfrm flipV="1">
            <a:off x="4663728" y="4187137"/>
            <a:ext cx="1318394" cy="37242"/>
          </a:xfrm>
          <a:prstGeom prst="straightConnector1">
            <a:avLst/>
          </a:prstGeom>
          <a:noFill/>
          <a:ln w="6350" cap="flat" cmpd="sng" algn="ctr">
            <a:solidFill>
              <a:srgbClr val="0F6FC6"/>
            </a:solidFill>
            <a:prstDash val="solid"/>
            <a:miter lim="800000"/>
            <a:tailEnd type="triangle"/>
          </a:ln>
          <a:effectLst/>
        </p:spPr>
      </p:cxnSp>
      <p:cxnSp>
        <p:nvCxnSpPr>
          <p:cNvPr id="113" name="Straight Arrow Connector 112">
            <a:extLst>
              <a:ext uri="{FF2B5EF4-FFF2-40B4-BE49-F238E27FC236}">
                <a16:creationId xmlns="" xmlns:a16="http://schemas.microsoft.com/office/drawing/2014/main" id="{8C2C59F5-0F9B-4D9F-AE0C-A4AC7F48E3E7}"/>
              </a:ext>
            </a:extLst>
          </p:cNvPr>
          <p:cNvCxnSpPr/>
          <p:nvPr/>
        </p:nvCxnSpPr>
        <p:spPr>
          <a:xfrm>
            <a:off x="5414087" y="5024006"/>
            <a:ext cx="568035" cy="0"/>
          </a:xfrm>
          <a:prstGeom prst="straightConnector1">
            <a:avLst/>
          </a:prstGeom>
          <a:noFill/>
          <a:ln w="6350" cap="flat" cmpd="sng" algn="ctr">
            <a:solidFill>
              <a:srgbClr val="0F6FC6"/>
            </a:solidFill>
            <a:prstDash val="solid"/>
            <a:miter lim="800000"/>
            <a:tailEnd type="triangle"/>
          </a:ln>
          <a:effectLst/>
        </p:spPr>
      </p:cxnSp>
      <p:cxnSp>
        <p:nvCxnSpPr>
          <p:cNvPr id="114" name="Straight Arrow Connector 113">
            <a:extLst>
              <a:ext uri="{FF2B5EF4-FFF2-40B4-BE49-F238E27FC236}">
                <a16:creationId xmlns="" xmlns:a16="http://schemas.microsoft.com/office/drawing/2014/main" id="{1CCB3C7C-70D6-4D71-A90F-28A74D74A2C1}"/>
              </a:ext>
            </a:extLst>
          </p:cNvPr>
          <p:cNvCxnSpPr/>
          <p:nvPr/>
        </p:nvCxnSpPr>
        <p:spPr>
          <a:xfrm>
            <a:off x="5397552" y="5677362"/>
            <a:ext cx="568035" cy="0"/>
          </a:xfrm>
          <a:prstGeom prst="straightConnector1">
            <a:avLst/>
          </a:prstGeom>
          <a:noFill/>
          <a:ln w="6350" cap="flat" cmpd="sng" algn="ctr">
            <a:solidFill>
              <a:srgbClr val="0F6FC6"/>
            </a:solidFill>
            <a:prstDash val="solid"/>
            <a:miter lim="800000"/>
            <a:tailEnd type="triangle"/>
          </a:ln>
          <a:effectLst/>
        </p:spPr>
      </p:cxnSp>
      <p:cxnSp>
        <p:nvCxnSpPr>
          <p:cNvPr id="115" name="Straight Arrow Connector 114">
            <a:extLst>
              <a:ext uri="{FF2B5EF4-FFF2-40B4-BE49-F238E27FC236}">
                <a16:creationId xmlns="" xmlns:a16="http://schemas.microsoft.com/office/drawing/2014/main" id="{51F41B32-94F6-4951-83B6-58463A7C5361}"/>
              </a:ext>
            </a:extLst>
          </p:cNvPr>
          <p:cNvCxnSpPr/>
          <p:nvPr/>
        </p:nvCxnSpPr>
        <p:spPr>
          <a:xfrm>
            <a:off x="7765961" y="2880953"/>
            <a:ext cx="568035" cy="0"/>
          </a:xfrm>
          <a:prstGeom prst="straightConnector1">
            <a:avLst/>
          </a:prstGeom>
          <a:noFill/>
          <a:ln w="6350" cap="flat" cmpd="sng" algn="ctr">
            <a:solidFill>
              <a:srgbClr val="0F6FC6"/>
            </a:solidFill>
            <a:prstDash val="solid"/>
            <a:miter lim="800000"/>
            <a:tailEnd type="triangle"/>
          </a:ln>
          <a:effectLst/>
        </p:spPr>
      </p:cxnSp>
      <p:cxnSp>
        <p:nvCxnSpPr>
          <p:cNvPr id="116" name="Straight Arrow Connector 115">
            <a:extLst>
              <a:ext uri="{FF2B5EF4-FFF2-40B4-BE49-F238E27FC236}">
                <a16:creationId xmlns="" xmlns:a16="http://schemas.microsoft.com/office/drawing/2014/main" id="{17E73E69-7079-408D-B992-FC7E0C1AD46C}"/>
              </a:ext>
            </a:extLst>
          </p:cNvPr>
          <p:cNvCxnSpPr/>
          <p:nvPr/>
        </p:nvCxnSpPr>
        <p:spPr>
          <a:xfrm>
            <a:off x="7797024" y="3556403"/>
            <a:ext cx="568035" cy="0"/>
          </a:xfrm>
          <a:prstGeom prst="straightConnector1">
            <a:avLst/>
          </a:prstGeom>
          <a:noFill/>
          <a:ln w="6350" cap="flat" cmpd="sng" algn="ctr">
            <a:solidFill>
              <a:srgbClr val="0F6FC6"/>
            </a:solidFill>
            <a:prstDash val="solid"/>
            <a:miter lim="800000"/>
            <a:tailEnd type="triangle"/>
          </a:ln>
          <a:effectLst/>
        </p:spPr>
      </p:cxnSp>
      <p:cxnSp>
        <p:nvCxnSpPr>
          <p:cNvPr id="117" name="Straight Arrow Connector 116">
            <a:extLst>
              <a:ext uri="{FF2B5EF4-FFF2-40B4-BE49-F238E27FC236}">
                <a16:creationId xmlns="" xmlns:a16="http://schemas.microsoft.com/office/drawing/2014/main" id="{E0011C35-3867-4029-B81D-D024756DD3BB}"/>
              </a:ext>
            </a:extLst>
          </p:cNvPr>
          <p:cNvCxnSpPr/>
          <p:nvPr/>
        </p:nvCxnSpPr>
        <p:spPr>
          <a:xfrm>
            <a:off x="7822967" y="4320378"/>
            <a:ext cx="568035" cy="0"/>
          </a:xfrm>
          <a:prstGeom prst="straightConnector1">
            <a:avLst/>
          </a:prstGeom>
          <a:noFill/>
          <a:ln w="6350" cap="flat" cmpd="sng" algn="ctr">
            <a:solidFill>
              <a:srgbClr val="0F6FC6"/>
            </a:solidFill>
            <a:prstDash val="solid"/>
            <a:miter lim="800000"/>
            <a:tailEnd type="triangle"/>
          </a:ln>
          <a:effectLst/>
        </p:spPr>
      </p:cxnSp>
      <p:cxnSp>
        <p:nvCxnSpPr>
          <p:cNvPr id="118" name="Straight Arrow Connector 117">
            <a:extLst>
              <a:ext uri="{FF2B5EF4-FFF2-40B4-BE49-F238E27FC236}">
                <a16:creationId xmlns="" xmlns:a16="http://schemas.microsoft.com/office/drawing/2014/main" id="{06C4164E-FB07-4C0F-83CA-44A28CE91B03}"/>
              </a:ext>
            </a:extLst>
          </p:cNvPr>
          <p:cNvCxnSpPr/>
          <p:nvPr/>
        </p:nvCxnSpPr>
        <p:spPr>
          <a:xfrm>
            <a:off x="7797024" y="5008414"/>
            <a:ext cx="568035" cy="0"/>
          </a:xfrm>
          <a:prstGeom prst="straightConnector1">
            <a:avLst/>
          </a:prstGeom>
          <a:noFill/>
          <a:ln w="6350" cap="flat" cmpd="sng" algn="ctr">
            <a:solidFill>
              <a:srgbClr val="0F6FC6"/>
            </a:solidFill>
            <a:prstDash val="solid"/>
            <a:miter lim="800000"/>
            <a:tailEnd type="triangle"/>
          </a:ln>
          <a:effectLst/>
        </p:spPr>
      </p:cxnSp>
      <p:cxnSp>
        <p:nvCxnSpPr>
          <p:cNvPr id="119" name="Straight Arrow Connector 118">
            <a:extLst>
              <a:ext uri="{FF2B5EF4-FFF2-40B4-BE49-F238E27FC236}">
                <a16:creationId xmlns="" xmlns:a16="http://schemas.microsoft.com/office/drawing/2014/main" id="{BFEAC977-ADD4-492A-B157-737909ADF35A}"/>
              </a:ext>
            </a:extLst>
          </p:cNvPr>
          <p:cNvCxnSpPr/>
          <p:nvPr/>
        </p:nvCxnSpPr>
        <p:spPr>
          <a:xfrm>
            <a:off x="7822967" y="5781236"/>
            <a:ext cx="568035" cy="0"/>
          </a:xfrm>
          <a:prstGeom prst="straightConnector1">
            <a:avLst/>
          </a:prstGeom>
          <a:noFill/>
          <a:ln w="6350" cap="flat" cmpd="sng" algn="ctr">
            <a:solidFill>
              <a:srgbClr val="0F6FC6"/>
            </a:solidFill>
            <a:prstDash val="solid"/>
            <a:miter lim="800000"/>
            <a:tailEnd type="triangle"/>
          </a:ln>
          <a:effectLst/>
        </p:spPr>
      </p:cxnSp>
      <p:sp>
        <p:nvSpPr>
          <p:cNvPr id="121" name="TextBox 120">
            <a:extLst>
              <a:ext uri="{FF2B5EF4-FFF2-40B4-BE49-F238E27FC236}">
                <a16:creationId xmlns="" xmlns:a16="http://schemas.microsoft.com/office/drawing/2014/main" id="{9E9545B7-A8EF-4A6D-AEE9-E4BE45BE9592}"/>
              </a:ext>
            </a:extLst>
          </p:cNvPr>
          <p:cNvSpPr txBox="1"/>
          <p:nvPr/>
        </p:nvSpPr>
        <p:spPr>
          <a:xfrm>
            <a:off x="2723178" y="6197773"/>
            <a:ext cx="7791718" cy="584775"/>
          </a:xfrm>
          <a:prstGeom prst="rect">
            <a:avLst/>
          </a:prstGeom>
          <a:noFill/>
        </p:spPr>
        <p:txBody>
          <a:bodyPr wrap="square">
            <a:spAutoFit/>
          </a:bodyPr>
          <a:lstStyle/>
          <a:p>
            <a:pPr algn="ctr"/>
            <a:r>
              <a:rPr lang="vi-VN" sz="1600" b="0" i="1" dirty="0">
                <a:solidFill>
                  <a:srgbClr val="000000"/>
                </a:solidFill>
                <a:effectLst/>
                <a:latin typeface="+mj-lt"/>
              </a:rPr>
              <a:t>Trong nền kinh tế thị trường, ở đâu có hoạt động sản xuất kinh doanh, lao động ở đó có </a:t>
            </a:r>
            <a:r>
              <a:rPr lang="vi-VN" sz="1600" b="1" i="1" dirty="0">
                <a:solidFill>
                  <a:srgbClr val="FF0066"/>
                </a:solidFill>
                <a:effectLst/>
                <a:latin typeface="+mj-lt"/>
              </a:rPr>
              <a:t>quan hệ lợi ích và lợi ích kinh tế.</a:t>
            </a:r>
            <a:endParaRPr lang="en-US" sz="1600" b="1" i="1" dirty="0">
              <a:solidFill>
                <a:srgbClr val="FF0066"/>
              </a:solidFill>
              <a:latin typeface="+mj-lt"/>
            </a:endParaRPr>
          </a:p>
        </p:txBody>
      </p:sp>
    </p:spTree>
    <p:extLst>
      <p:ext uri="{BB962C8B-B14F-4D97-AF65-F5344CB8AC3E}">
        <p14:creationId xmlns:p14="http://schemas.microsoft.com/office/powerpoint/2010/main" val="36783749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57E7BB00-5205-4FDA-9C3B-2A1FA0B3B5D1}"/>
              </a:ext>
            </a:extLst>
          </p:cNvPr>
          <p:cNvSpPr txBox="1"/>
          <p:nvPr/>
        </p:nvSpPr>
        <p:spPr>
          <a:xfrm>
            <a:off x="2010079" y="278118"/>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 name="Line 7">
            <a:extLst>
              <a:ext uri="{FF2B5EF4-FFF2-40B4-BE49-F238E27FC236}">
                <a16:creationId xmlns="" xmlns:a16="http://schemas.microsoft.com/office/drawing/2014/main" id="{5C9A06FD-7876-4882-B07C-9B523785F2A6}"/>
              </a:ext>
            </a:extLst>
          </p:cNvPr>
          <p:cNvSpPr>
            <a:spLocks noChangeShapeType="1"/>
          </p:cNvSpPr>
          <p:nvPr/>
        </p:nvSpPr>
        <p:spPr bwMode="auto">
          <a:xfrm>
            <a:off x="4457375" y="796043"/>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DB424376-6D3F-4B88-9F28-AECF5B3409CB}"/>
              </a:ext>
            </a:extLst>
          </p:cNvPr>
          <p:cNvSpPr txBox="1"/>
          <p:nvPr/>
        </p:nvSpPr>
        <p:spPr>
          <a:xfrm>
            <a:off x="3015976" y="961718"/>
            <a:ext cx="2219282" cy="400110"/>
          </a:xfrm>
          <a:prstGeom prst="rect">
            <a:avLst/>
          </a:prstGeom>
          <a:noFill/>
        </p:spPr>
        <p:txBody>
          <a:bodyPr wrap="square">
            <a:spAutoFit/>
          </a:bodyPr>
          <a:lstStyle/>
          <a:p>
            <a:pPr algn="l"/>
            <a:r>
              <a:rPr lang="en-US" sz="2000" b="1" i="0" dirty="0" err="1">
                <a:solidFill>
                  <a:srgbClr val="0033CC"/>
                </a:solidFill>
                <a:effectLst/>
                <a:latin typeface="+mj-lt"/>
              </a:rPr>
              <a:t>Lợi</a:t>
            </a:r>
            <a:r>
              <a:rPr lang="en-US" sz="2000" b="1" i="0" dirty="0">
                <a:solidFill>
                  <a:srgbClr val="0033CC"/>
                </a:solidFill>
                <a:effectLst/>
                <a:latin typeface="+mj-lt"/>
              </a:rPr>
              <a:t> </a:t>
            </a:r>
            <a:r>
              <a:rPr lang="en-US" sz="2000" b="1" i="0" dirty="0" err="1">
                <a:solidFill>
                  <a:srgbClr val="0033CC"/>
                </a:solidFill>
                <a:effectLst/>
                <a:latin typeface="+mj-lt"/>
              </a:rPr>
              <a:t>ích</a:t>
            </a:r>
            <a:r>
              <a:rPr lang="en-US" sz="2000" b="1" i="0" dirty="0">
                <a:solidFill>
                  <a:srgbClr val="0033CC"/>
                </a:solidFill>
                <a:effectLst/>
                <a:latin typeface="+mj-lt"/>
              </a:rPr>
              <a:t> </a:t>
            </a:r>
            <a:r>
              <a:rPr lang="en-US" sz="2000" b="1" i="0" dirty="0" err="1">
                <a:solidFill>
                  <a:srgbClr val="0033CC"/>
                </a:solidFill>
                <a:effectLst/>
                <a:latin typeface="+mj-lt"/>
              </a:rPr>
              <a:t>kinh</a:t>
            </a:r>
            <a:r>
              <a:rPr lang="en-US" sz="2000" b="1" i="0" dirty="0">
                <a:solidFill>
                  <a:srgbClr val="0033CC"/>
                </a:solidFill>
                <a:effectLst/>
                <a:latin typeface="+mj-lt"/>
              </a:rPr>
              <a:t> </a:t>
            </a:r>
            <a:r>
              <a:rPr lang="en-US" sz="2000" b="1" i="0" dirty="0" err="1">
                <a:solidFill>
                  <a:srgbClr val="0033CC"/>
                </a:solidFill>
                <a:effectLst/>
                <a:latin typeface="+mj-lt"/>
              </a:rPr>
              <a:t>tế</a:t>
            </a:r>
            <a:endParaRPr lang="en-US" sz="2000" b="1" i="0" dirty="0">
              <a:solidFill>
                <a:srgbClr val="0033CC"/>
              </a:solidFill>
              <a:effectLst/>
              <a:latin typeface="+mj-lt"/>
            </a:endParaRPr>
          </a:p>
        </p:txBody>
      </p:sp>
      <p:sp>
        <p:nvSpPr>
          <p:cNvPr id="6" name="Hexagon 5">
            <a:extLst>
              <a:ext uri="{FF2B5EF4-FFF2-40B4-BE49-F238E27FC236}">
                <a16:creationId xmlns="" xmlns:a16="http://schemas.microsoft.com/office/drawing/2014/main" id="{FDBCBBF0-BC22-443B-A937-CE981DC574EB}"/>
              </a:ext>
            </a:extLst>
          </p:cNvPr>
          <p:cNvSpPr/>
          <p:nvPr/>
        </p:nvSpPr>
        <p:spPr>
          <a:xfrm>
            <a:off x="2460236" y="959774"/>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 name="TextBox 7">
            <a:extLst>
              <a:ext uri="{FF2B5EF4-FFF2-40B4-BE49-F238E27FC236}">
                <a16:creationId xmlns="" xmlns:a16="http://schemas.microsoft.com/office/drawing/2014/main" id="{05F04755-EC17-438E-890C-6C7E63BB4C58}"/>
              </a:ext>
            </a:extLst>
          </p:cNvPr>
          <p:cNvSpPr txBox="1"/>
          <p:nvPr/>
        </p:nvSpPr>
        <p:spPr>
          <a:xfrm>
            <a:off x="3015976" y="1481916"/>
            <a:ext cx="7708007"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FF0066"/>
                </a:solidFill>
                <a:effectLst/>
                <a:latin typeface="+mj-lt"/>
              </a:rPr>
              <a:t>Vai</a:t>
            </a:r>
            <a:r>
              <a:rPr lang="en-US" sz="2000" b="1" dirty="0">
                <a:solidFill>
                  <a:srgbClr val="FF0066"/>
                </a:solidFill>
                <a:effectLst/>
                <a:latin typeface="+mj-lt"/>
              </a:rPr>
              <a:t> </a:t>
            </a:r>
            <a:r>
              <a:rPr lang="en-US" sz="2000" b="1" dirty="0" err="1">
                <a:solidFill>
                  <a:srgbClr val="FF0066"/>
                </a:solidFill>
                <a:effectLst/>
                <a:latin typeface="+mj-lt"/>
              </a:rPr>
              <a:t>trò</a:t>
            </a:r>
            <a:r>
              <a:rPr lang="en-US" sz="2000" b="1" dirty="0">
                <a:solidFill>
                  <a:srgbClr val="FF0066"/>
                </a:solidFill>
                <a:effectLst/>
                <a:latin typeface="+mj-lt"/>
              </a:rPr>
              <a:t> </a:t>
            </a:r>
            <a:r>
              <a:rPr lang="en-US" sz="2000" b="1" dirty="0" err="1">
                <a:solidFill>
                  <a:srgbClr val="FF0066"/>
                </a:solidFill>
                <a:effectLst/>
                <a:latin typeface="+mj-lt"/>
              </a:rPr>
              <a:t>của</a:t>
            </a:r>
            <a:r>
              <a:rPr lang="en-US" sz="2000" b="1" dirty="0">
                <a:solidFill>
                  <a:srgbClr val="FF0066"/>
                </a:solidFill>
                <a:effectLst/>
                <a:latin typeface="+mj-lt"/>
              </a:rPr>
              <a:t> </a:t>
            </a:r>
            <a:r>
              <a:rPr lang="en-US" sz="2000" b="1" dirty="0" err="1">
                <a:solidFill>
                  <a:srgbClr val="FF0066"/>
                </a:solidFill>
                <a:effectLst/>
                <a:latin typeface="+mj-lt"/>
              </a:rPr>
              <a:t>lợi</a:t>
            </a:r>
            <a:r>
              <a:rPr lang="en-US" sz="2000" b="1" dirty="0">
                <a:solidFill>
                  <a:srgbClr val="FF0066"/>
                </a:solidFill>
                <a:effectLst/>
                <a:latin typeface="+mj-lt"/>
              </a:rPr>
              <a:t> </a:t>
            </a:r>
            <a:r>
              <a:rPr lang="en-US" sz="2000" b="1" dirty="0" err="1">
                <a:solidFill>
                  <a:srgbClr val="FF0066"/>
                </a:solidFill>
                <a:effectLst/>
                <a:latin typeface="+mj-lt"/>
              </a:rPr>
              <a:t>ích</a:t>
            </a:r>
            <a:r>
              <a:rPr lang="en-US" sz="2000" b="1" dirty="0">
                <a:solidFill>
                  <a:srgbClr val="FF0066"/>
                </a:solidFill>
                <a:effectLst/>
                <a:latin typeface="+mj-lt"/>
              </a:rPr>
              <a:t> </a:t>
            </a:r>
            <a:r>
              <a:rPr lang="en-US" sz="2000" b="1" dirty="0" err="1">
                <a:solidFill>
                  <a:srgbClr val="FF0066"/>
                </a:solidFill>
                <a:effectLst/>
                <a:latin typeface="+mj-lt"/>
              </a:rPr>
              <a:t>kinh</a:t>
            </a:r>
            <a:r>
              <a:rPr lang="en-US" sz="2000" b="1" dirty="0">
                <a:solidFill>
                  <a:srgbClr val="FF0066"/>
                </a:solidFill>
                <a:effectLst/>
                <a:latin typeface="+mj-lt"/>
              </a:rPr>
              <a:t> </a:t>
            </a:r>
            <a:r>
              <a:rPr lang="en-US" sz="2000" b="1" dirty="0" err="1">
                <a:solidFill>
                  <a:srgbClr val="FF0066"/>
                </a:solidFill>
                <a:effectLst/>
                <a:latin typeface="+mj-lt"/>
              </a:rPr>
              <a:t>tế</a:t>
            </a:r>
            <a:r>
              <a:rPr lang="en-US" sz="2000" b="1" dirty="0">
                <a:solidFill>
                  <a:srgbClr val="FF0066"/>
                </a:solidFill>
                <a:effectLst/>
                <a:latin typeface="+mj-lt"/>
              </a:rPr>
              <a:t> </a:t>
            </a:r>
            <a:r>
              <a:rPr lang="en-US" sz="2000" b="1" dirty="0" err="1">
                <a:solidFill>
                  <a:srgbClr val="FF0066"/>
                </a:solidFill>
                <a:effectLst/>
                <a:latin typeface="+mj-lt"/>
              </a:rPr>
              <a:t>đối</a:t>
            </a:r>
            <a:r>
              <a:rPr lang="en-US" sz="2000" b="1" dirty="0">
                <a:solidFill>
                  <a:srgbClr val="FF0066"/>
                </a:solidFill>
                <a:effectLst/>
                <a:latin typeface="+mj-lt"/>
              </a:rPr>
              <a:t> </a:t>
            </a:r>
            <a:r>
              <a:rPr lang="en-US" sz="2000" b="1" dirty="0" err="1">
                <a:solidFill>
                  <a:srgbClr val="FF0066"/>
                </a:solidFill>
                <a:effectLst/>
                <a:latin typeface="+mj-lt"/>
              </a:rPr>
              <a:t>với</a:t>
            </a:r>
            <a:r>
              <a:rPr lang="en-US" sz="2000" b="1" dirty="0">
                <a:solidFill>
                  <a:srgbClr val="FF0066"/>
                </a:solidFill>
                <a:effectLst/>
                <a:latin typeface="+mj-lt"/>
              </a:rPr>
              <a:t> </a:t>
            </a:r>
            <a:r>
              <a:rPr lang="en-US" sz="2000" b="1" dirty="0" err="1">
                <a:solidFill>
                  <a:srgbClr val="FF0066"/>
                </a:solidFill>
                <a:effectLst/>
                <a:latin typeface="+mj-lt"/>
              </a:rPr>
              <a:t>các</a:t>
            </a:r>
            <a:r>
              <a:rPr lang="en-US" sz="2000" b="1" dirty="0">
                <a:solidFill>
                  <a:srgbClr val="FF0066"/>
                </a:solidFill>
                <a:effectLst/>
                <a:latin typeface="+mj-lt"/>
              </a:rPr>
              <a:t> </a:t>
            </a:r>
            <a:r>
              <a:rPr lang="en-US" sz="2000" b="1" dirty="0" err="1">
                <a:solidFill>
                  <a:srgbClr val="FF0066"/>
                </a:solidFill>
                <a:effectLst/>
                <a:latin typeface="+mj-lt"/>
              </a:rPr>
              <a:t>chủ</a:t>
            </a:r>
            <a:r>
              <a:rPr lang="en-US" sz="2000" b="1" dirty="0">
                <a:solidFill>
                  <a:srgbClr val="FF0066"/>
                </a:solidFill>
                <a:effectLst/>
                <a:latin typeface="+mj-lt"/>
              </a:rPr>
              <a:t> </a:t>
            </a:r>
            <a:r>
              <a:rPr lang="en-US" sz="2000" b="1" dirty="0" err="1" smtClean="0">
                <a:solidFill>
                  <a:srgbClr val="FF0066"/>
                </a:solidFill>
                <a:effectLst/>
                <a:latin typeface="+mj-lt"/>
              </a:rPr>
              <a:t>thể</a:t>
            </a:r>
            <a:r>
              <a:rPr lang="en-US" sz="2000" b="1" dirty="0" smtClean="0">
                <a:solidFill>
                  <a:srgbClr val="FF0066"/>
                </a:solidFill>
                <a:effectLst/>
                <a:latin typeface="+mj-lt"/>
              </a:rPr>
              <a:t> </a:t>
            </a:r>
            <a:r>
              <a:rPr lang="en-US" sz="2000" b="1" dirty="0" err="1">
                <a:solidFill>
                  <a:srgbClr val="FF0066"/>
                </a:solidFill>
                <a:effectLst/>
                <a:latin typeface="+mj-lt"/>
              </a:rPr>
              <a:t>kinh</a:t>
            </a:r>
            <a:r>
              <a:rPr lang="en-US" sz="2000" b="1" dirty="0">
                <a:solidFill>
                  <a:srgbClr val="FF0066"/>
                </a:solidFill>
                <a:effectLst/>
                <a:latin typeface="+mj-lt"/>
              </a:rPr>
              <a:t> </a:t>
            </a:r>
            <a:r>
              <a:rPr lang="en-US" sz="2000" b="1" dirty="0" err="1">
                <a:solidFill>
                  <a:srgbClr val="FF0066"/>
                </a:solidFill>
                <a:effectLst/>
                <a:latin typeface="+mj-lt"/>
              </a:rPr>
              <a:t>tế</a:t>
            </a:r>
            <a:r>
              <a:rPr lang="en-US" sz="2000" b="1" dirty="0">
                <a:solidFill>
                  <a:srgbClr val="FF0066"/>
                </a:solidFill>
                <a:effectLst/>
                <a:latin typeface="+mj-lt"/>
              </a:rPr>
              <a:t> - </a:t>
            </a:r>
            <a:r>
              <a:rPr lang="en-US" sz="2000" b="1" dirty="0" err="1">
                <a:solidFill>
                  <a:srgbClr val="FF0066"/>
                </a:solidFill>
                <a:effectLst/>
                <a:latin typeface="+mj-lt"/>
              </a:rPr>
              <a:t>xã</a:t>
            </a:r>
            <a:r>
              <a:rPr lang="en-US" sz="2000" b="1" dirty="0">
                <a:solidFill>
                  <a:srgbClr val="FF0066"/>
                </a:solidFill>
                <a:effectLst/>
                <a:latin typeface="+mj-lt"/>
              </a:rPr>
              <a:t> </a:t>
            </a:r>
            <a:r>
              <a:rPr lang="en-US" sz="2000" b="1" dirty="0" err="1">
                <a:solidFill>
                  <a:srgbClr val="FF0066"/>
                </a:solidFill>
                <a:effectLst/>
                <a:latin typeface="+mj-lt"/>
              </a:rPr>
              <a:t>hội</a:t>
            </a:r>
            <a:endParaRPr lang="en-US" sz="2000" b="1" dirty="0">
              <a:solidFill>
                <a:srgbClr val="FF0066"/>
              </a:solidFill>
              <a:latin typeface="+mj-lt"/>
            </a:endParaRPr>
          </a:p>
        </p:txBody>
      </p:sp>
      <p:sp>
        <p:nvSpPr>
          <p:cNvPr id="13" name="AutoShape 30">
            <a:extLst>
              <a:ext uri="{FF2B5EF4-FFF2-40B4-BE49-F238E27FC236}">
                <a16:creationId xmlns="" xmlns:a16="http://schemas.microsoft.com/office/drawing/2014/main" id="{C1502535-621E-4FCE-A02D-BDA5647B2373}"/>
              </a:ext>
            </a:extLst>
          </p:cNvPr>
          <p:cNvSpPr>
            <a:spLocks noChangeArrowheads="1"/>
          </p:cNvSpPr>
          <p:nvPr/>
        </p:nvSpPr>
        <p:spPr bwMode="gray">
          <a:xfrm>
            <a:off x="1907048" y="2001463"/>
            <a:ext cx="7735110" cy="4737100"/>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cs typeface="Arial" panose="020B0604020202020204" pitchFamily="34" charset="0"/>
            </a:endParaRPr>
          </a:p>
        </p:txBody>
      </p:sp>
      <p:sp>
        <p:nvSpPr>
          <p:cNvPr id="14" name="Freeform 4">
            <a:extLst>
              <a:ext uri="{FF2B5EF4-FFF2-40B4-BE49-F238E27FC236}">
                <a16:creationId xmlns="" xmlns:a16="http://schemas.microsoft.com/office/drawing/2014/main" id="{4EE7FD0B-B8D8-4E83-B668-B88A9101EE5C}"/>
              </a:ext>
            </a:extLst>
          </p:cNvPr>
          <p:cNvSpPr>
            <a:spLocks/>
          </p:cNvSpPr>
          <p:nvPr/>
        </p:nvSpPr>
        <p:spPr bwMode="gray">
          <a:xfrm>
            <a:off x="2487072" y="2777354"/>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sz="2000">
              <a:latin typeface="Arial" panose="020B0604020202020204" pitchFamily="34" charset="0"/>
              <a:cs typeface="Arial" panose="020B0604020202020204" pitchFamily="34" charset="0"/>
            </a:endParaRPr>
          </a:p>
        </p:txBody>
      </p:sp>
      <p:sp>
        <p:nvSpPr>
          <p:cNvPr id="15" name="Rectangle 5">
            <a:extLst>
              <a:ext uri="{FF2B5EF4-FFF2-40B4-BE49-F238E27FC236}">
                <a16:creationId xmlns="" xmlns:a16="http://schemas.microsoft.com/office/drawing/2014/main" id="{10C0F3CD-0E3D-42E3-93F1-B87F7AD1C76B}"/>
              </a:ext>
            </a:extLst>
          </p:cNvPr>
          <p:cNvSpPr>
            <a:spLocks noChangeArrowheads="1"/>
          </p:cNvSpPr>
          <p:nvPr/>
        </p:nvSpPr>
        <p:spPr bwMode="gray">
          <a:xfrm>
            <a:off x="2385472" y="2499542"/>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nvGrpSpPr>
          <p:cNvPr id="16" name="Group 6">
            <a:extLst>
              <a:ext uri="{FF2B5EF4-FFF2-40B4-BE49-F238E27FC236}">
                <a16:creationId xmlns="" xmlns:a16="http://schemas.microsoft.com/office/drawing/2014/main" id="{E335010A-0B8C-415E-9F62-A4AA8861AC1E}"/>
              </a:ext>
            </a:extLst>
          </p:cNvPr>
          <p:cNvGrpSpPr>
            <a:grpSpLocks/>
          </p:cNvGrpSpPr>
          <p:nvPr/>
        </p:nvGrpSpPr>
        <p:grpSpPr bwMode="auto">
          <a:xfrm>
            <a:off x="2385472" y="3642542"/>
            <a:ext cx="1724025" cy="482600"/>
            <a:chOff x="816" y="2304"/>
            <a:chExt cx="1440" cy="448"/>
          </a:xfrm>
        </p:grpSpPr>
        <p:sp>
          <p:nvSpPr>
            <p:cNvPr id="17" name="Freeform 7">
              <a:extLst>
                <a:ext uri="{FF2B5EF4-FFF2-40B4-BE49-F238E27FC236}">
                  <a16:creationId xmlns="" xmlns:a16="http://schemas.microsoft.com/office/drawing/2014/main"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sz="2000">
                <a:latin typeface="Arial" panose="020B0604020202020204" pitchFamily="34" charset="0"/>
                <a:cs typeface="Arial" panose="020B0604020202020204" pitchFamily="34" charset="0"/>
              </a:endParaRPr>
            </a:p>
          </p:txBody>
        </p:sp>
        <p:sp>
          <p:nvSpPr>
            <p:cNvPr id="18" name="Rectangle 8">
              <a:extLst>
                <a:ext uri="{FF2B5EF4-FFF2-40B4-BE49-F238E27FC236}">
                  <a16:creationId xmlns="" xmlns:a16="http://schemas.microsoft.com/office/drawing/2014/main" id="{B4A84501-0324-48D1-A12B-2CCD286A19AE}"/>
                </a:ext>
              </a:extLst>
            </p:cNvPr>
            <p:cNvSpPr>
              <a:spLocks noChangeArrowheads="1"/>
            </p:cNvSpPr>
            <p:nvPr/>
          </p:nvSpPr>
          <p:spPr bwMode="gray">
            <a:xfrm>
              <a:off x="816" y="2304"/>
              <a:ext cx="1440" cy="393"/>
            </a:xfrm>
            <a:prstGeom prst="rect">
              <a:avLst/>
            </a:prstGeom>
            <a:gradFill rotWithShape="1">
              <a:gsLst>
                <a:gs pos="0">
                  <a:schemeClr val="accent2">
                    <a:gamma/>
                    <a:tint val="51373"/>
                    <a:invGamma/>
                  </a:schemeClr>
                </a:gs>
                <a:gs pos="100000">
                  <a:schemeClr val="accent2"/>
                </a:gs>
              </a:gsLst>
              <a:lin ang="2700000" scaled="1"/>
            </a:gra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grpSp>
        <p:nvGrpSpPr>
          <p:cNvPr id="19" name="Group 9">
            <a:extLst>
              <a:ext uri="{FF2B5EF4-FFF2-40B4-BE49-F238E27FC236}">
                <a16:creationId xmlns="" xmlns:a16="http://schemas.microsoft.com/office/drawing/2014/main" id="{4FFE1DAF-C903-4839-975E-1C184D4E4095}"/>
              </a:ext>
            </a:extLst>
          </p:cNvPr>
          <p:cNvGrpSpPr>
            <a:grpSpLocks/>
          </p:cNvGrpSpPr>
          <p:nvPr/>
        </p:nvGrpSpPr>
        <p:grpSpPr bwMode="auto">
          <a:xfrm>
            <a:off x="2385472" y="4785542"/>
            <a:ext cx="1724025" cy="482600"/>
            <a:chOff x="816" y="2304"/>
            <a:chExt cx="1440" cy="448"/>
          </a:xfrm>
        </p:grpSpPr>
        <p:sp>
          <p:nvSpPr>
            <p:cNvPr id="20" name="Freeform 10">
              <a:extLst>
                <a:ext uri="{FF2B5EF4-FFF2-40B4-BE49-F238E27FC236}">
                  <a16:creationId xmlns="" xmlns:a16="http://schemas.microsoft.com/office/drawing/2014/main"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sz="2000">
                <a:latin typeface="Arial" panose="020B0604020202020204" pitchFamily="34" charset="0"/>
                <a:cs typeface="Arial" panose="020B0604020202020204" pitchFamily="34" charset="0"/>
              </a:endParaRPr>
            </a:p>
          </p:txBody>
        </p:sp>
        <p:sp>
          <p:nvSpPr>
            <p:cNvPr id="21" name="Rectangle 11">
              <a:extLst>
                <a:ext uri="{FF2B5EF4-FFF2-40B4-BE49-F238E27FC236}">
                  <a16:creationId xmlns="" xmlns:a16="http://schemas.microsoft.com/office/drawing/2014/main" id="{9523E403-DEBF-4970-A68B-D31FB6AEC0A5}"/>
                </a:ext>
              </a:extLst>
            </p:cNvPr>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sp>
        <p:nvSpPr>
          <p:cNvPr id="22" name="Freeform 13">
            <a:extLst>
              <a:ext uri="{FF2B5EF4-FFF2-40B4-BE49-F238E27FC236}">
                <a16:creationId xmlns="" xmlns:a16="http://schemas.microsoft.com/office/drawing/2014/main" id="{8F12610D-BB1A-41A0-8A8E-C098E4928F0D}"/>
              </a:ext>
            </a:extLst>
          </p:cNvPr>
          <p:cNvSpPr>
            <a:spLocks/>
          </p:cNvSpPr>
          <p:nvPr/>
        </p:nvSpPr>
        <p:spPr bwMode="gray">
          <a:xfrm>
            <a:off x="2487072" y="6206354"/>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sz="2000">
              <a:latin typeface="Arial" panose="020B0604020202020204" pitchFamily="34" charset="0"/>
              <a:cs typeface="Arial" panose="020B0604020202020204" pitchFamily="34" charset="0"/>
            </a:endParaRPr>
          </a:p>
        </p:txBody>
      </p:sp>
      <p:sp>
        <p:nvSpPr>
          <p:cNvPr id="23" name="Rectangle 14">
            <a:extLst>
              <a:ext uri="{FF2B5EF4-FFF2-40B4-BE49-F238E27FC236}">
                <a16:creationId xmlns="" xmlns:a16="http://schemas.microsoft.com/office/drawing/2014/main" id="{3D4BB847-8C11-41B0-BD8A-894ED5285FFB}"/>
              </a:ext>
            </a:extLst>
          </p:cNvPr>
          <p:cNvSpPr>
            <a:spLocks noChangeArrowheads="1"/>
          </p:cNvSpPr>
          <p:nvPr/>
        </p:nvSpPr>
        <p:spPr bwMode="gray">
          <a:xfrm>
            <a:off x="2385472" y="5928542"/>
            <a:ext cx="1724025" cy="423862"/>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cxnSp>
        <p:nvCxnSpPr>
          <p:cNvPr id="24" name="AutoShape 15">
            <a:extLst>
              <a:ext uri="{FF2B5EF4-FFF2-40B4-BE49-F238E27FC236}">
                <a16:creationId xmlns="" xmlns:a16="http://schemas.microsoft.com/office/drawing/2014/main" id="{B3DDD332-330B-4EA9-AAA4-C341D1CCFE74}"/>
              </a:ext>
            </a:extLst>
          </p:cNvPr>
          <p:cNvCxnSpPr>
            <a:cxnSpLocks noChangeShapeType="1"/>
            <a:stCxn id="14" idx="11"/>
            <a:endCxn id="18" idx="0"/>
          </p:cNvCxnSpPr>
          <p:nvPr/>
        </p:nvCxnSpPr>
        <p:spPr bwMode="gray">
          <a:xfrm>
            <a:off x="3242722" y="2926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 xmlns:a16="http://schemas.microsoft.com/office/drawing/2014/main" id="{BA747E33-E698-4B84-9BF2-D15112592C50}"/>
              </a:ext>
            </a:extLst>
          </p:cNvPr>
          <p:cNvCxnSpPr>
            <a:cxnSpLocks noChangeShapeType="1"/>
            <a:stCxn id="17" idx="11"/>
            <a:endCxn id="21" idx="0"/>
          </p:cNvCxnSpPr>
          <p:nvPr/>
        </p:nvCxnSpPr>
        <p:spPr bwMode="gray">
          <a:xfrm>
            <a:off x="3242722" y="4069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 xmlns:a16="http://schemas.microsoft.com/office/drawing/2014/main" id="{27404CE5-9225-4896-960E-011ABCF36D7D}"/>
              </a:ext>
            </a:extLst>
          </p:cNvPr>
          <p:cNvCxnSpPr>
            <a:cxnSpLocks noChangeShapeType="1"/>
            <a:stCxn id="20" idx="11"/>
            <a:endCxn id="23" idx="0"/>
          </p:cNvCxnSpPr>
          <p:nvPr/>
        </p:nvCxnSpPr>
        <p:spPr bwMode="gray">
          <a:xfrm>
            <a:off x="3242722" y="5212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 xmlns:a16="http://schemas.microsoft.com/office/drawing/2014/main" id="{A79A9983-0B77-4016-9B4B-A82873721E95}"/>
              </a:ext>
            </a:extLst>
          </p:cNvPr>
          <p:cNvSpPr>
            <a:spLocks noChangeShapeType="1"/>
          </p:cNvSpPr>
          <p:nvPr/>
        </p:nvSpPr>
        <p:spPr bwMode="auto">
          <a:xfrm>
            <a:off x="3299872" y="3212329"/>
            <a:ext cx="5943600"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28" name="Line 19">
            <a:extLst>
              <a:ext uri="{FF2B5EF4-FFF2-40B4-BE49-F238E27FC236}">
                <a16:creationId xmlns="" xmlns:a16="http://schemas.microsoft.com/office/drawing/2014/main" id="{EBBC69EC-7E07-405D-85CA-7284E5C7A7B2}"/>
              </a:ext>
            </a:extLst>
          </p:cNvPr>
          <p:cNvSpPr>
            <a:spLocks noChangeShapeType="1"/>
          </p:cNvSpPr>
          <p:nvPr/>
        </p:nvSpPr>
        <p:spPr bwMode="auto">
          <a:xfrm>
            <a:off x="3299872" y="4456929"/>
            <a:ext cx="5943600"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29" name="Line 20">
            <a:extLst>
              <a:ext uri="{FF2B5EF4-FFF2-40B4-BE49-F238E27FC236}">
                <a16:creationId xmlns="" xmlns:a16="http://schemas.microsoft.com/office/drawing/2014/main" id="{67ED670C-6E20-4218-899F-1D1142B738B9}"/>
              </a:ext>
            </a:extLst>
          </p:cNvPr>
          <p:cNvSpPr>
            <a:spLocks noChangeShapeType="1"/>
          </p:cNvSpPr>
          <p:nvPr/>
        </p:nvSpPr>
        <p:spPr bwMode="auto">
          <a:xfrm flipV="1">
            <a:off x="3299872" y="5574529"/>
            <a:ext cx="5943600" cy="31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34" name="Text Box 26">
            <a:extLst>
              <a:ext uri="{FF2B5EF4-FFF2-40B4-BE49-F238E27FC236}">
                <a16:creationId xmlns="" xmlns:a16="http://schemas.microsoft.com/office/drawing/2014/main" id="{5603B893-0AF6-4A85-B7F4-531DFB6A87F2}"/>
              </a:ext>
            </a:extLst>
          </p:cNvPr>
          <p:cNvSpPr txBox="1">
            <a:spLocks noChangeArrowheads="1"/>
          </p:cNvSpPr>
          <p:nvPr/>
        </p:nvSpPr>
        <p:spPr bwMode="auto">
          <a:xfrm>
            <a:off x="2570334" y="2520179"/>
            <a:ext cx="12971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000000"/>
                </a:solidFill>
                <a:cs typeface="Arial" panose="020B0604020202020204" pitchFamily="34" charset="0"/>
              </a:rPr>
              <a:t>Thứ</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nhất</a:t>
            </a:r>
            <a:endParaRPr lang="en-US" altLang="en-US" sz="2000" b="1" dirty="0">
              <a:solidFill>
                <a:srgbClr val="000000"/>
              </a:solidFill>
              <a:cs typeface="Arial" panose="020B0604020202020204" pitchFamily="34" charset="0"/>
            </a:endParaRPr>
          </a:p>
        </p:txBody>
      </p:sp>
      <p:sp>
        <p:nvSpPr>
          <p:cNvPr id="35" name="Text Box 27">
            <a:extLst>
              <a:ext uri="{FF2B5EF4-FFF2-40B4-BE49-F238E27FC236}">
                <a16:creationId xmlns="" xmlns:a16="http://schemas.microsoft.com/office/drawing/2014/main" id="{7C3EB3D7-41D5-4849-B70C-DDD92AC168B4}"/>
              </a:ext>
            </a:extLst>
          </p:cNvPr>
          <p:cNvSpPr txBox="1">
            <a:spLocks noChangeArrowheads="1"/>
          </p:cNvSpPr>
          <p:nvPr/>
        </p:nvSpPr>
        <p:spPr bwMode="auto">
          <a:xfrm>
            <a:off x="2656095" y="3663179"/>
            <a:ext cx="11256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000000"/>
                </a:solidFill>
                <a:cs typeface="Arial" panose="020B0604020202020204" pitchFamily="34" charset="0"/>
              </a:rPr>
              <a:t>Thứ</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hai</a:t>
            </a:r>
            <a:endParaRPr lang="en-US" altLang="en-US" sz="2000" b="1" dirty="0">
              <a:solidFill>
                <a:srgbClr val="000000"/>
              </a:solidFill>
              <a:cs typeface="Arial" panose="020B0604020202020204" pitchFamily="34" charset="0"/>
            </a:endParaRPr>
          </a:p>
        </p:txBody>
      </p:sp>
      <p:sp>
        <p:nvSpPr>
          <p:cNvPr id="36" name="Text Box 28">
            <a:extLst>
              <a:ext uri="{FF2B5EF4-FFF2-40B4-BE49-F238E27FC236}">
                <a16:creationId xmlns="" xmlns:a16="http://schemas.microsoft.com/office/drawing/2014/main" id="{53FA23A6-AD84-46DE-AF7F-29D547495C30}"/>
              </a:ext>
            </a:extLst>
          </p:cNvPr>
          <p:cNvSpPr txBox="1">
            <a:spLocks noChangeArrowheads="1"/>
          </p:cNvSpPr>
          <p:nvPr/>
        </p:nvSpPr>
        <p:spPr bwMode="auto">
          <a:xfrm>
            <a:off x="2691362" y="4806179"/>
            <a:ext cx="10550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000000"/>
                </a:solidFill>
                <a:cs typeface="Arial" panose="020B0604020202020204" pitchFamily="34" charset="0"/>
              </a:rPr>
              <a:t>Thứ</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ba</a:t>
            </a:r>
            <a:endParaRPr lang="en-US" altLang="en-US" sz="2000" b="1" dirty="0">
              <a:solidFill>
                <a:srgbClr val="000000"/>
              </a:solidFill>
              <a:cs typeface="Arial" panose="020B0604020202020204" pitchFamily="34" charset="0"/>
            </a:endParaRPr>
          </a:p>
        </p:txBody>
      </p:sp>
      <p:sp>
        <p:nvSpPr>
          <p:cNvPr id="37" name="Text Box 29">
            <a:extLst>
              <a:ext uri="{FF2B5EF4-FFF2-40B4-BE49-F238E27FC236}">
                <a16:creationId xmlns="" xmlns:a16="http://schemas.microsoft.com/office/drawing/2014/main" id="{87040E97-2293-4D41-96D1-255C73FD199E}"/>
              </a:ext>
            </a:extLst>
          </p:cNvPr>
          <p:cNvSpPr txBox="1">
            <a:spLocks noChangeArrowheads="1"/>
          </p:cNvSpPr>
          <p:nvPr/>
        </p:nvSpPr>
        <p:spPr bwMode="auto">
          <a:xfrm>
            <a:off x="2705787" y="5949179"/>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000000"/>
                </a:solidFill>
                <a:cs typeface="Arial" panose="020B0604020202020204" pitchFamily="34" charset="0"/>
              </a:rPr>
              <a:t>Thứ</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tư</a:t>
            </a:r>
            <a:endParaRPr lang="en-US" altLang="en-US" sz="2000" b="1" dirty="0">
              <a:solidFill>
                <a:srgbClr val="000000"/>
              </a:solidFill>
              <a:cs typeface="Arial" panose="020B0604020202020204" pitchFamily="34" charset="0"/>
            </a:endParaRPr>
          </a:p>
        </p:txBody>
      </p:sp>
      <p:sp>
        <p:nvSpPr>
          <p:cNvPr id="39" name="TextBox 38">
            <a:extLst>
              <a:ext uri="{FF2B5EF4-FFF2-40B4-BE49-F238E27FC236}">
                <a16:creationId xmlns="" xmlns:a16="http://schemas.microsoft.com/office/drawing/2014/main" id="{388F0586-DF0C-4B43-99A4-06A201B057F6}"/>
              </a:ext>
            </a:extLst>
          </p:cNvPr>
          <p:cNvSpPr txBox="1"/>
          <p:nvPr/>
        </p:nvSpPr>
        <p:spPr>
          <a:xfrm>
            <a:off x="4276699" y="2421535"/>
            <a:ext cx="4962011" cy="707886"/>
          </a:xfrm>
          <a:prstGeom prst="rect">
            <a:avLst/>
          </a:prstGeom>
          <a:noFill/>
        </p:spPr>
        <p:txBody>
          <a:bodyPr wrap="square">
            <a:spAutoFit/>
          </a:bodyPr>
          <a:lstStyle/>
          <a:p>
            <a:pPr algn="ctr"/>
            <a:r>
              <a:rPr lang="en-US" sz="2000" b="0" i="0" dirty="0" err="1">
                <a:solidFill>
                  <a:srgbClr val="0033CC"/>
                </a:solidFill>
                <a:effectLst/>
                <a:latin typeface="Arial" panose="020B0604020202020204" pitchFamily="34" charset="0"/>
                <a:cs typeface="Arial" panose="020B0604020202020204" pitchFamily="34" charset="0"/>
              </a:rPr>
              <a:t>Lợi</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ích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kinh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tế</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là</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mục</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tiêu</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của</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các</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hoạt</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động</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kinh</a:t>
            </a:r>
            <a:r>
              <a:rPr lang="en-US" sz="2000" b="0" i="0" dirty="0">
                <a:solidFill>
                  <a:srgbClr val="0033CC"/>
                </a:solidFill>
                <a:effectLst/>
                <a:latin typeface="Arial" panose="020B0604020202020204" pitchFamily="34" charset="0"/>
                <a:cs typeface="Arial" panose="020B0604020202020204" pitchFamily="34" charset="0"/>
              </a:rPr>
              <a:t> </a:t>
            </a:r>
            <a:r>
              <a:rPr lang="en-US" sz="2000" b="0" i="0" dirty="0" err="1">
                <a:solidFill>
                  <a:srgbClr val="0033CC"/>
                </a:solidFill>
                <a:effectLst/>
                <a:latin typeface="Arial" panose="020B0604020202020204" pitchFamily="34" charset="0"/>
                <a:cs typeface="Arial" panose="020B0604020202020204" pitchFamily="34" charset="0"/>
              </a:rPr>
              <a:t>tế</a:t>
            </a:r>
            <a:r>
              <a:rPr lang="en-US" sz="2000" b="0" i="0" dirty="0">
                <a:solidFill>
                  <a:srgbClr val="0033CC"/>
                </a:solidFill>
                <a:effectLst/>
                <a:latin typeface="Arial" panose="020B0604020202020204" pitchFamily="34" charset="0"/>
                <a:cs typeface="Arial" panose="020B0604020202020204" pitchFamily="34" charset="0"/>
              </a:rPr>
              <a:t> </a:t>
            </a:r>
            <a:endParaRPr lang="en-US" sz="2000" dirty="0">
              <a:solidFill>
                <a:srgbClr val="0033CC"/>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BD4F6257-3FE1-4B80-ACCB-516F0BC6A99B}"/>
              </a:ext>
            </a:extLst>
          </p:cNvPr>
          <p:cNvSpPr txBox="1"/>
          <p:nvPr/>
        </p:nvSpPr>
        <p:spPr>
          <a:xfrm>
            <a:off x="4211262" y="3753682"/>
            <a:ext cx="5022686" cy="707886"/>
          </a:xfrm>
          <a:prstGeom prst="rect">
            <a:avLst/>
          </a:prstGeom>
          <a:noFill/>
        </p:spPr>
        <p:txBody>
          <a:bodyPr wrap="square">
            <a:spAutoFit/>
          </a:bodyPr>
          <a:lstStyle/>
          <a:p>
            <a:pPr algn="ctr"/>
            <a:r>
              <a:rPr lang="en-US" sz="2000" b="0" i="0" dirty="0" err="1">
                <a:solidFill>
                  <a:srgbClr val="C00000"/>
                </a:solidFill>
                <a:effectLst/>
                <a:latin typeface="Arial" panose="020B0604020202020204" pitchFamily="34" charset="0"/>
                <a:cs typeface="Arial" panose="020B0604020202020204" pitchFamily="34" charset="0"/>
              </a:rPr>
              <a:t>Lợi</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ích</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kinh</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tế</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là</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động</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lực</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trực</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smtClean="0">
                <a:solidFill>
                  <a:srgbClr val="C00000"/>
                </a:solidFill>
                <a:effectLst/>
                <a:latin typeface="Arial" panose="020B0604020202020204" pitchFamily="34" charset="0"/>
                <a:cs typeface="Arial" panose="020B0604020202020204" pitchFamily="34" charset="0"/>
              </a:rPr>
              <a:t>tiếp</a:t>
            </a:r>
            <a:r>
              <a:rPr lang="en-US" sz="2000" b="0" i="0" dirty="0" smtClean="0">
                <a:solidFill>
                  <a:srgbClr val="C00000"/>
                </a:solidFill>
                <a:effectLst/>
                <a:latin typeface="Arial" panose="020B0604020202020204" pitchFamily="34" charset="0"/>
                <a:cs typeface="Arial" panose="020B0604020202020204" pitchFamily="34" charset="0"/>
              </a:rPr>
              <a:t> </a:t>
            </a:r>
            <a:r>
              <a:rPr lang="en-US" sz="2000" b="0" i="0" dirty="0" err="1" smtClean="0">
                <a:solidFill>
                  <a:srgbClr val="C00000"/>
                </a:solidFill>
                <a:effectLst/>
                <a:latin typeface="Arial" panose="020B0604020202020204" pitchFamily="34" charset="0"/>
                <a:cs typeface="Arial" panose="020B0604020202020204" pitchFamily="34" charset="0"/>
              </a:rPr>
              <a:t>của</a:t>
            </a:r>
            <a:r>
              <a:rPr lang="en-US" sz="2000" b="0" i="0" dirty="0" smtClean="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các</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hoạt</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động</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kinh</a:t>
            </a:r>
            <a:r>
              <a:rPr lang="en-US" sz="2000" b="0" i="0" dirty="0">
                <a:solidFill>
                  <a:srgbClr val="C00000"/>
                </a:solidFill>
                <a:effectLst/>
                <a:latin typeface="Arial" panose="020B0604020202020204" pitchFamily="34" charset="0"/>
                <a:cs typeface="Arial" panose="020B0604020202020204" pitchFamily="34" charset="0"/>
              </a:rPr>
              <a:t> </a:t>
            </a:r>
            <a:r>
              <a:rPr lang="en-US" sz="2000" b="0" i="0" dirty="0" err="1">
                <a:solidFill>
                  <a:srgbClr val="C00000"/>
                </a:solidFill>
                <a:effectLst/>
                <a:latin typeface="Arial" panose="020B0604020202020204" pitchFamily="34" charset="0"/>
                <a:cs typeface="Arial" panose="020B0604020202020204" pitchFamily="34" charset="0"/>
              </a:rPr>
              <a:t>tế</a:t>
            </a:r>
            <a:r>
              <a:rPr lang="en-US" sz="2000" b="0" i="0" dirty="0">
                <a:solidFill>
                  <a:srgbClr val="C00000"/>
                </a:solidFill>
                <a:effectLst/>
                <a:latin typeface="Arial" panose="020B0604020202020204" pitchFamily="34" charset="0"/>
                <a:cs typeface="Arial" panose="020B0604020202020204" pitchFamily="34" charset="0"/>
              </a:rPr>
              <a:t>  </a:t>
            </a:r>
            <a:endParaRPr lang="en-US" sz="2000" dirty="0">
              <a:solidFill>
                <a:srgbClr val="C00000"/>
              </a:solidFill>
              <a:latin typeface="Arial" panose="020B0604020202020204" pitchFamily="34" charset="0"/>
              <a:cs typeface="Arial" panose="020B0604020202020204" pitchFamily="34" charset="0"/>
            </a:endParaRPr>
          </a:p>
        </p:txBody>
      </p:sp>
      <p:sp>
        <p:nvSpPr>
          <p:cNvPr id="45" name="TextBox 44">
            <a:extLst>
              <a:ext uri="{FF2B5EF4-FFF2-40B4-BE49-F238E27FC236}">
                <a16:creationId xmlns="" xmlns:a16="http://schemas.microsoft.com/office/drawing/2014/main" id="{37629F54-C2EA-40FC-A2BB-8890F88F06DA}"/>
              </a:ext>
            </a:extLst>
          </p:cNvPr>
          <p:cNvSpPr txBox="1"/>
          <p:nvPr/>
        </p:nvSpPr>
        <p:spPr>
          <a:xfrm>
            <a:off x="4238165" y="4850438"/>
            <a:ext cx="5022686" cy="707886"/>
          </a:xfrm>
          <a:prstGeom prst="rect">
            <a:avLst/>
          </a:prstGeom>
          <a:noFill/>
        </p:spPr>
        <p:txBody>
          <a:bodyPr wrap="square">
            <a:spAutoFit/>
          </a:bodyPr>
          <a:lstStyle/>
          <a:p>
            <a:pPr algn="ctr"/>
            <a:r>
              <a:rPr lang="en-US" sz="2000" b="0" i="0" dirty="0" err="1">
                <a:solidFill>
                  <a:srgbClr val="7030A0"/>
                </a:solidFill>
                <a:effectLst/>
                <a:latin typeface="Arial" panose="020B0604020202020204" pitchFamily="34" charset="0"/>
                <a:cs typeface="Arial" panose="020B0604020202020204" pitchFamily="34" charset="0"/>
              </a:rPr>
              <a:t>Lợi</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ích</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kinh</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tế</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là</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động</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lực</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của</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các</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hoạt</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động</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xã</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hội</a:t>
            </a:r>
            <a:endParaRPr lang="en-US" sz="2000" dirty="0">
              <a:solidFill>
                <a:srgbClr val="7030A0"/>
              </a:solidFill>
              <a:latin typeface="Arial" panose="020B0604020202020204" pitchFamily="34" charset="0"/>
              <a:cs typeface="Arial" panose="020B0604020202020204" pitchFamily="34" charset="0"/>
            </a:endParaRPr>
          </a:p>
        </p:txBody>
      </p:sp>
      <p:sp>
        <p:nvSpPr>
          <p:cNvPr id="47" name="TextBox 46">
            <a:extLst>
              <a:ext uri="{FF2B5EF4-FFF2-40B4-BE49-F238E27FC236}">
                <a16:creationId xmlns="" xmlns:a16="http://schemas.microsoft.com/office/drawing/2014/main" id="{DE86E0F5-2691-46DF-8BC7-283735F2BD11}"/>
              </a:ext>
            </a:extLst>
          </p:cNvPr>
          <p:cNvSpPr txBox="1"/>
          <p:nvPr/>
        </p:nvSpPr>
        <p:spPr>
          <a:xfrm>
            <a:off x="4280333" y="5862937"/>
            <a:ext cx="5017924" cy="707886"/>
          </a:xfrm>
          <a:prstGeom prst="rect">
            <a:avLst/>
          </a:prstGeom>
          <a:noFill/>
        </p:spPr>
        <p:txBody>
          <a:bodyPr wrap="square">
            <a:spAutoFit/>
          </a:bodyPr>
          <a:lstStyle/>
          <a:p>
            <a:pPr algn="ctr"/>
            <a:r>
              <a:rPr lang="en-US" sz="2000" b="0" i="0" dirty="0" err="1">
                <a:solidFill>
                  <a:srgbClr val="00B050"/>
                </a:solidFill>
                <a:effectLst/>
                <a:latin typeface="Arial" panose="020B0604020202020204" pitchFamily="34" charset="0"/>
                <a:cs typeface="Arial" panose="020B0604020202020204" pitchFamily="34" charset="0"/>
              </a:rPr>
              <a:t>Lợi</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ích</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kinh</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tế</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là</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cơ</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sở</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để</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thực</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hiện</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các</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lợi</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ích</a:t>
            </a:r>
            <a:r>
              <a:rPr lang="en-US" sz="2000" b="0" i="0" dirty="0">
                <a:solidFill>
                  <a:srgbClr val="00B050"/>
                </a:solidFill>
                <a:effectLst/>
                <a:latin typeface="Arial" panose="020B0604020202020204" pitchFamily="34" charset="0"/>
                <a:cs typeface="Arial" panose="020B0604020202020204" pitchFamily="34" charset="0"/>
              </a:rPr>
              <a:t> </a:t>
            </a:r>
            <a:r>
              <a:rPr lang="en-US" sz="2000" b="0" i="0" dirty="0" err="1">
                <a:solidFill>
                  <a:srgbClr val="00B050"/>
                </a:solidFill>
                <a:effectLst/>
                <a:latin typeface="Arial" panose="020B0604020202020204" pitchFamily="34" charset="0"/>
                <a:cs typeface="Arial" panose="020B0604020202020204" pitchFamily="34" charset="0"/>
              </a:rPr>
              <a:t>khác</a:t>
            </a:r>
            <a:endParaRPr lang="en-US" sz="2000" dirty="0">
              <a:solidFill>
                <a:srgbClr val="00B050"/>
              </a:solidFill>
              <a:latin typeface="Arial" panose="020B0604020202020204" pitchFamily="34" charset="0"/>
              <a:cs typeface="Arial" panose="020B0604020202020204" pitchFamily="34" charset="0"/>
            </a:endParaRPr>
          </a:p>
        </p:txBody>
      </p:sp>
      <p:pic>
        <p:nvPicPr>
          <p:cNvPr id="48" name="Picture 2" descr="Không được trả lương, phải làm sao? | Tin tức mới nhất 24h - Đọc Báo Lao  Động online - Laodong.vn">
            <a:extLst>
              <a:ext uri="{FF2B5EF4-FFF2-40B4-BE49-F238E27FC236}">
                <a16:creationId xmlns="" xmlns:a16="http://schemas.microsoft.com/office/drawing/2014/main" id="{C46727AC-8B5F-4D63-81CE-7FCFB264AE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93518" y="4229100"/>
            <a:ext cx="1971675" cy="2628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6052191"/>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04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E6B42066-4291-48A2-A896-92FE41AB66F9}"/>
              </a:ext>
            </a:extLst>
          </p:cNvPr>
          <p:cNvSpPr txBox="1"/>
          <p:nvPr/>
        </p:nvSpPr>
        <p:spPr>
          <a:xfrm>
            <a:off x="2010079" y="278118"/>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 name="Line 7">
            <a:extLst>
              <a:ext uri="{FF2B5EF4-FFF2-40B4-BE49-F238E27FC236}">
                <a16:creationId xmlns="" xmlns:a16="http://schemas.microsoft.com/office/drawing/2014/main" id="{4FA77AE3-2B4B-43CB-8A75-BE431697309C}"/>
              </a:ext>
            </a:extLst>
          </p:cNvPr>
          <p:cNvSpPr>
            <a:spLocks noChangeShapeType="1"/>
          </p:cNvSpPr>
          <p:nvPr/>
        </p:nvSpPr>
        <p:spPr bwMode="auto">
          <a:xfrm>
            <a:off x="4457375" y="796043"/>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7E816F50-E5AC-4C49-AFB4-13FA4735DF64}"/>
              </a:ext>
            </a:extLst>
          </p:cNvPr>
          <p:cNvSpPr txBox="1"/>
          <p:nvPr/>
        </p:nvSpPr>
        <p:spPr>
          <a:xfrm>
            <a:off x="2125989" y="1026303"/>
            <a:ext cx="3242257" cy="400110"/>
          </a:xfrm>
          <a:prstGeom prst="rect">
            <a:avLst/>
          </a:prstGeom>
          <a:noFill/>
        </p:spPr>
        <p:txBody>
          <a:bodyPr wrap="square">
            <a:spAutoFit/>
          </a:bodyPr>
          <a:lstStyle/>
          <a:p>
            <a:r>
              <a:rPr lang="en-US" altLang="en-US" sz="2000" b="1" dirty="0">
                <a:solidFill>
                  <a:srgbClr val="0033CC"/>
                </a:solidFill>
                <a:latin typeface="Arial" panose="020B0604020202020204" pitchFamily="34" charset="0"/>
                <a:cs typeface="Arial" panose="020B0604020202020204" pitchFamily="34" charset="0"/>
              </a:rPr>
              <a:t>Quan </a:t>
            </a:r>
            <a:r>
              <a:rPr lang="vi-VN" altLang="en-US" sz="2000" b="1" dirty="0">
                <a:solidFill>
                  <a:srgbClr val="0033CC"/>
                </a:solidFill>
                <a:latin typeface="Arial" panose="020B0604020202020204" pitchFamily="34" charset="0"/>
                <a:cs typeface="Arial" panose="020B0604020202020204" pitchFamily="34" charset="0"/>
              </a:rPr>
              <a:t>hệ </a:t>
            </a:r>
            <a:r>
              <a:rPr lang="en-US" altLang="en-US" sz="2000" b="1" dirty="0" err="1">
                <a:solidFill>
                  <a:srgbClr val="0033CC"/>
                </a:solidFill>
                <a:latin typeface="Arial" panose="020B0604020202020204" pitchFamily="34" charset="0"/>
                <a:cs typeface="Arial" panose="020B0604020202020204" pitchFamily="34" charset="0"/>
              </a:rPr>
              <a:t>lợi</a:t>
            </a:r>
            <a:r>
              <a:rPr lang="en-US" altLang="en-US" sz="2000" b="1" dirty="0">
                <a:solidFill>
                  <a:srgbClr val="0033CC"/>
                </a:solidFill>
                <a:latin typeface="Arial" panose="020B0604020202020204" pitchFamily="34" charset="0"/>
                <a:cs typeface="Arial" panose="020B0604020202020204" pitchFamily="34" charset="0"/>
              </a:rPr>
              <a:t> </a:t>
            </a:r>
            <a:r>
              <a:rPr lang="en-US" altLang="en-US" sz="2000" b="1" dirty="0" err="1">
                <a:solidFill>
                  <a:srgbClr val="0033CC"/>
                </a:solidFill>
                <a:latin typeface="Arial" panose="020B0604020202020204" pitchFamily="34" charset="0"/>
                <a:cs typeface="Arial" panose="020B0604020202020204" pitchFamily="34" charset="0"/>
              </a:rPr>
              <a:t>ích</a:t>
            </a:r>
            <a:r>
              <a:rPr lang="vi-VN" altLang="en-US" sz="2000" b="1" dirty="0">
                <a:solidFill>
                  <a:srgbClr val="0033CC"/>
                </a:solidFill>
                <a:latin typeface="Arial" panose="020B0604020202020204" pitchFamily="34" charset="0"/>
                <a:cs typeface="Arial" panose="020B0604020202020204" pitchFamily="34" charset="0"/>
              </a:rPr>
              <a:t> kinh tế</a:t>
            </a:r>
            <a:endParaRPr lang="en-US" sz="2000" b="1" dirty="0">
              <a:solidFill>
                <a:srgbClr val="0033CC"/>
              </a:solidFill>
              <a:latin typeface="Arial" panose="020B0604020202020204" pitchFamily="34" charset="0"/>
              <a:cs typeface="Arial" panose="020B0604020202020204" pitchFamily="34" charset="0"/>
            </a:endParaRPr>
          </a:p>
        </p:txBody>
      </p:sp>
      <p:sp>
        <p:nvSpPr>
          <p:cNvPr id="7" name="Hexagon 6">
            <a:extLst>
              <a:ext uri="{FF2B5EF4-FFF2-40B4-BE49-F238E27FC236}">
                <a16:creationId xmlns="" xmlns:a16="http://schemas.microsoft.com/office/drawing/2014/main" id="{FC8B8B68-D1B5-4471-8DF7-598AA114349E}"/>
              </a:ext>
            </a:extLst>
          </p:cNvPr>
          <p:cNvSpPr/>
          <p:nvPr/>
        </p:nvSpPr>
        <p:spPr>
          <a:xfrm>
            <a:off x="1481442" y="974317"/>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0" name="TextBox 9">
            <a:extLst>
              <a:ext uri="{FF2B5EF4-FFF2-40B4-BE49-F238E27FC236}">
                <a16:creationId xmlns="" xmlns:a16="http://schemas.microsoft.com/office/drawing/2014/main" id="{34626290-32CA-4E9D-9EFF-335F67B09560}"/>
              </a:ext>
            </a:extLst>
          </p:cNvPr>
          <p:cNvSpPr txBox="1"/>
          <p:nvPr/>
        </p:nvSpPr>
        <p:spPr>
          <a:xfrm>
            <a:off x="2511932" y="1479125"/>
            <a:ext cx="1941490" cy="400110"/>
          </a:xfrm>
          <a:prstGeom prst="rect">
            <a:avLst/>
          </a:prstGeom>
          <a:noFill/>
        </p:spPr>
        <p:txBody>
          <a:bodyPr wrap="square">
            <a:spAutoFit/>
          </a:bodyPr>
          <a:lstStyle/>
          <a:p>
            <a:pPr marL="342900" marR="0" lvl="0" indent="-342900" algn="just" defTabSz="914400" rtl="0" eaLnBrk="1" fontAlgn="auto" latinLnBrk="0" hangingPunct="1">
              <a:lnSpc>
                <a:spcPct val="100000"/>
              </a:lnSpc>
              <a:spcBef>
                <a:spcPts val="1350"/>
              </a:spcBef>
              <a:spcAft>
                <a:spcPts val="0"/>
              </a:spcAft>
              <a:buClrTx/>
              <a:buSzTx/>
              <a:buFont typeface="Wingdings" panose="05000000000000000000" pitchFamily="2" charset="2"/>
              <a:buChar char="q"/>
              <a:tabLst/>
              <a:defRPr/>
            </a:pPr>
            <a:r>
              <a:rPr kumimoji="0" lang="vi-VN" sz="2000" b="1" u="none" strike="noStrike" kern="0" cap="none" spc="0" normalizeH="0" baseline="0" noProof="0" dirty="0">
                <a:ln>
                  <a:noFill/>
                </a:ln>
                <a:solidFill>
                  <a:srgbClr val="FF0066"/>
                </a:solidFill>
                <a:effectLst/>
                <a:uLnTx/>
                <a:uFillTx/>
                <a:latin typeface="Arial" panose="020B0604020202020204" pitchFamily="34" charset="0"/>
                <a:ea typeface="+mn-ea"/>
                <a:cs typeface="Times New Roman" panose="02020603050405020304" pitchFamily="18" charset="0"/>
              </a:rPr>
              <a:t>Kh</a:t>
            </a:r>
            <a:r>
              <a:rPr kumimoji="0" lang="en-US" sz="2000" b="1" u="none" strike="noStrike" kern="0" cap="none" spc="0" normalizeH="0" baseline="0" noProof="0" dirty="0">
                <a:ln>
                  <a:noFill/>
                </a:ln>
                <a:solidFill>
                  <a:srgbClr val="FF0066"/>
                </a:solidFill>
                <a:effectLst/>
                <a:uLnTx/>
                <a:uFillTx/>
                <a:latin typeface="Arial"/>
                <a:ea typeface="+mn-ea"/>
                <a:cs typeface="Times New Roman" panose="02020603050405020304" pitchFamily="18" charset="0"/>
              </a:rPr>
              <a:t>á</a:t>
            </a:r>
            <a:r>
              <a:rPr kumimoji="0" lang="vi-VN" sz="2000" b="1" u="none" strike="noStrike" kern="0" cap="none" spc="0" normalizeH="0" baseline="0" noProof="0" dirty="0">
                <a:ln>
                  <a:noFill/>
                </a:ln>
                <a:solidFill>
                  <a:srgbClr val="FF0066"/>
                </a:solidFill>
                <a:effectLst/>
                <a:uLnTx/>
                <a:uFillTx/>
                <a:latin typeface="Arial" panose="020B0604020202020204" pitchFamily="34" charset="0"/>
                <a:ea typeface="+mn-ea"/>
                <a:cs typeface="Times New Roman" panose="02020603050405020304" pitchFamily="18" charset="0"/>
              </a:rPr>
              <a:t>i niệm</a:t>
            </a:r>
            <a:endParaRPr kumimoji="0" lang="en-US" sz="2000" b="1" u="none" strike="noStrike" kern="0" cap="none" spc="0" normalizeH="0" baseline="0" noProof="0" dirty="0">
              <a:ln>
                <a:noFill/>
              </a:ln>
              <a:solidFill>
                <a:srgbClr val="FF0066"/>
              </a:solidFill>
              <a:effectLst/>
              <a:uLnTx/>
              <a:uFillTx/>
              <a:latin typeface="Arial"/>
              <a:ea typeface="+mn-ea"/>
              <a:cs typeface="Times New Roman" panose="02020603050405020304" pitchFamily="18" charset="0"/>
            </a:endParaRPr>
          </a:p>
        </p:txBody>
      </p:sp>
      <p:sp>
        <p:nvSpPr>
          <p:cNvPr id="12" name="TextBox 11">
            <a:extLst>
              <a:ext uri="{FF2B5EF4-FFF2-40B4-BE49-F238E27FC236}">
                <a16:creationId xmlns="" xmlns:a16="http://schemas.microsoft.com/office/drawing/2014/main" id="{EE4E6B65-2679-48C3-89C9-12113D3EB58E}"/>
              </a:ext>
            </a:extLst>
          </p:cNvPr>
          <p:cNvSpPr txBox="1"/>
          <p:nvPr/>
        </p:nvSpPr>
        <p:spPr>
          <a:xfrm>
            <a:off x="662609" y="5853273"/>
            <a:ext cx="8971721" cy="726609"/>
          </a:xfrm>
          <a:prstGeom prst="rect">
            <a:avLst/>
          </a:prstGeom>
          <a:noFill/>
        </p:spPr>
        <p:txBody>
          <a:bodyPr wrap="square">
            <a:spAutoFit/>
          </a:bodyPr>
          <a:lstStyle/>
          <a:p>
            <a:pPr algn="ctr" defTabSz="914400">
              <a:lnSpc>
                <a:spcPct val="120000"/>
              </a:lnSpc>
              <a:buFont typeface="Wingdings" panose="05000000000000000000" pitchFamily="2" charset="2"/>
              <a:buNone/>
              <a:defRPr/>
            </a:pPr>
            <a:r>
              <a:rPr lang="vi-VN" kern="0" dirty="0">
                <a:solidFill>
                  <a:srgbClr val="002060"/>
                </a:solidFill>
                <a:latin typeface="+mn-lt"/>
                <a:cs typeface="Times New Roman" panose="02020603050405020304" pitchFamily="18" charset="0"/>
              </a:rPr>
              <a:t>nh</a:t>
            </a:r>
            <a:r>
              <a:rPr lang="en-US" kern="0" dirty="0">
                <a:solidFill>
                  <a:srgbClr val="002060"/>
                </a:solidFill>
                <a:latin typeface="+mn-lt"/>
                <a:cs typeface="Times New Roman" panose="02020603050405020304" pitchFamily="18" charset="0"/>
              </a:rPr>
              <a:t>ằ</a:t>
            </a:r>
            <a:r>
              <a:rPr lang="vi-VN" kern="0" dirty="0">
                <a:solidFill>
                  <a:srgbClr val="002060"/>
                </a:solidFill>
                <a:latin typeface="+mn-lt"/>
                <a:cs typeface="Times New Roman" panose="02020603050405020304" pitchFamily="18" charset="0"/>
              </a:rPr>
              <a:t>m mục tiêu xác lập các lợi ích kinh tế trong mối liên hệ với trình độ phát triển của </a:t>
            </a:r>
            <a:r>
              <a:rPr lang="en-US" kern="0" dirty="0">
                <a:solidFill>
                  <a:srgbClr val="002060"/>
                </a:solidFill>
                <a:cs typeface="Times New Roman" panose="02020603050405020304" pitchFamily="18" charset="0"/>
              </a:rPr>
              <a:t>LLSX </a:t>
            </a:r>
            <a:r>
              <a:rPr lang="vi-VN" kern="0" dirty="0">
                <a:solidFill>
                  <a:srgbClr val="002060"/>
                </a:solidFill>
                <a:latin typeface="+mn-lt"/>
                <a:cs typeface="Times New Roman" panose="02020603050405020304" pitchFamily="18" charset="0"/>
              </a:rPr>
              <a:t>và</a:t>
            </a:r>
            <a:r>
              <a:rPr lang="en-US" kern="0" dirty="0">
                <a:solidFill>
                  <a:srgbClr val="002060"/>
                </a:solidFill>
                <a:latin typeface="+mn-lt"/>
                <a:cs typeface="Times New Roman" panose="02020603050405020304" pitchFamily="18" charset="0"/>
              </a:rPr>
              <a:t> KTTT</a:t>
            </a:r>
            <a:r>
              <a:rPr lang="vi-VN" kern="0" dirty="0">
                <a:solidFill>
                  <a:srgbClr val="002060"/>
                </a:solidFill>
                <a:latin typeface="+mn-lt"/>
                <a:cs typeface="Times New Roman" panose="02020603050405020304" pitchFamily="18" charset="0"/>
              </a:rPr>
              <a:t> </a:t>
            </a:r>
            <a:r>
              <a:rPr lang="en-US" kern="0" dirty="0">
                <a:solidFill>
                  <a:srgbClr val="002060"/>
                </a:solidFill>
                <a:latin typeface="+mn-lt"/>
                <a:cs typeface="Times New Roman" panose="02020603050405020304" pitchFamily="18" charset="0"/>
              </a:rPr>
              <a:t>t</a:t>
            </a:r>
            <a:r>
              <a:rPr lang="vi-VN" kern="0" dirty="0">
                <a:solidFill>
                  <a:srgbClr val="002060"/>
                </a:solidFill>
                <a:latin typeface="+mn-lt"/>
                <a:cs typeface="Times New Roman" panose="02020603050405020304" pitchFamily="18" charset="0"/>
              </a:rPr>
              <a:t>ương ứng của một giai đoạn phát tri</a:t>
            </a:r>
            <a:r>
              <a:rPr lang="en-US" kern="0" dirty="0">
                <a:solidFill>
                  <a:srgbClr val="002060"/>
                </a:solidFill>
                <a:latin typeface="+mn-lt"/>
                <a:cs typeface="Times New Roman" panose="02020603050405020304" pitchFamily="18" charset="0"/>
              </a:rPr>
              <a:t>ể</a:t>
            </a:r>
            <a:r>
              <a:rPr lang="vi-VN" kern="0" dirty="0">
                <a:solidFill>
                  <a:srgbClr val="002060"/>
                </a:solidFill>
                <a:latin typeface="+mn-lt"/>
                <a:cs typeface="Times New Roman" panose="02020603050405020304" pitchFamily="18" charset="0"/>
              </a:rPr>
              <a:t>n xã hội nhất định</a:t>
            </a:r>
            <a:r>
              <a:rPr lang="en-US" kern="0" dirty="0">
                <a:solidFill>
                  <a:srgbClr val="002060"/>
                </a:solidFill>
                <a:latin typeface="+mn-lt"/>
                <a:cs typeface="Times New Roman" panose="02020603050405020304" pitchFamily="18" charset="0"/>
              </a:rPr>
              <a:t>.</a:t>
            </a:r>
            <a:endParaRPr lang="en-US" sz="1800" b="1" kern="0" dirty="0">
              <a:solidFill>
                <a:srgbClr val="002060"/>
              </a:solidFill>
            </a:endParaRPr>
          </a:p>
        </p:txBody>
      </p:sp>
      <p:grpSp>
        <p:nvGrpSpPr>
          <p:cNvPr id="20" name="Group 9">
            <a:extLst>
              <a:ext uri="{FF2B5EF4-FFF2-40B4-BE49-F238E27FC236}">
                <a16:creationId xmlns="" xmlns:a16="http://schemas.microsoft.com/office/drawing/2014/main" id="{5E43F14B-42B9-467B-AD2C-2E63D5776391}"/>
              </a:ext>
            </a:extLst>
          </p:cNvPr>
          <p:cNvGrpSpPr>
            <a:grpSpLocks/>
          </p:cNvGrpSpPr>
          <p:nvPr/>
        </p:nvGrpSpPr>
        <p:grpSpPr bwMode="auto">
          <a:xfrm>
            <a:off x="1972307" y="4611428"/>
            <a:ext cx="1470041" cy="809225"/>
            <a:chOff x="3964" y="2071"/>
            <a:chExt cx="1484" cy="330"/>
          </a:xfrm>
          <a:solidFill>
            <a:srgbClr val="C00000"/>
          </a:solidFill>
        </p:grpSpPr>
        <p:sp>
          <p:nvSpPr>
            <p:cNvPr id="21" name="AutoShape 10">
              <a:extLst>
                <a:ext uri="{FF2B5EF4-FFF2-40B4-BE49-F238E27FC236}">
                  <a16:creationId xmlns="" xmlns:a16="http://schemas.microsoft.com/office/drawing/2014/main" id="{4F6BD6CB-6C2B-43B7-A82F-2B1A5ADECE61}"/>
                </a:ext>
              </a:extLst>
            </p:cNvPr>
            <p:cNvSpPr>
              <a:spLocks noChangeArrowheads="1"/>
            </p:cNvSpPr>
            <p:nvPr/>
          </p:nvSpPr>
          <p:spPr bwMode="gray">
            <a:xfrm>
              <a:off x="3964" y="2071"/>
              <a:ext cx="1484" cy="330"/>
            </a:xfrm>
            <a:prstGeom prst="roundRect">
              <a:avLst>
                <a:gd name="adj" fmla="val 16667"/>
              </a:avLst>
            </a:prstGeom>
            <a:grp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sp>
          <p:nvSpPr>
            <p:cNvPr id="22" name="AutoShape 11">
              <a:extLst>
                <a:ext uri="{FF2B5EF4-FFF2-40B4-BE49-F238E27FC236}">
                  <a16:creationId xmlns="" xmlns:a16="http://schemas.microsoft.com/office/drawing/2014/main" id="{451A2B76-80FA-4737-AA8F-8874FCC7829D}"/>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grpSp>
      <p:grpSp>
        <p:nvGrpSpPr>
          <p:cNvPr id="23" name="Group 12">
            <a:extLst>
              <a:ext uri="{FF2B5EF4-FFF2-40B4-BE49-F238E27FC236}">
                <a16:creationId xmlns="" xmlns:a16="http://schemas.microsoft.com/office/drawing/2014/main" id="{DA2AC2C5-ECA8-46AE-8FC0-11E0DE8D75A2}"/>
              </a:ext>
            </a:extLst>
          </p:cNvPr>
          <p:cNvGrpSpPr>
            <a:grpSpLocks/>
          </p:cNvGrpSpPr>
          <p:nvPr/>
        </p:nvGrpSpPr>
        <p:grpSpPr bwMode="auto">
          <a:xfrm>
            <a:off x="5141180" y="4665200"/>
            <a:ext cx="1639261" cy="787970"/>
            <a:chOff x="3964" y="2071"/>
            <a:chExt cx="1484" cy="330"/>
          </a:xfrm>
          <a:solidFill>
            <a:srgbClr val="0070C0"/>
          </a:solidFill>
        </p:grpSpPr>
        <p:sp>
          <p:nvSpPr>
            <p:cNvPr id="24" name="AutoShape 13">
              <a:extLst>
                <a:ext uri="{FF2B5EF4-FFF2-40B4-BE49-F238E27FC236}">
                  <a16:creationId xmlns="" xmlns:a16="http://schemas.microsoft.com/office/drawing/2014/main" id="{DBD12ACA-D92C-47DC-B537-D40C09A27941}"/>
                </a:ext>
              </a:extLst>
            </p:cNvPr>
            <p:cNvSpPr>
              <a:spLocks noChangeArrowheads="1"/>
            </p:cNvSpPr>
            <p:nvPr/>
          </p:nvSpPr>
          <p:spPr bwMode="gray">
            <a:xfrm>
              <a:off x="3964" y="2071"/>
              <a:ext cx="1484" cy="330"/>
            </a:xfrm>
            <a:prstGeom prst="roundRect">
              <a:avLst>
                <a:gd name="adj" fmla="val 16667"/>
              </a:avLst>
            </a:prstGeom>
            <a:grp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sp>
          <p:nvSpPr>
            <p:cNvPr id="25" name="AutoShape 14">
              <a:extLst>
                <a:ext uri="{FF2B5EF4-FFF2-40B4-BE49-F238E27FC236}">
                  <a16:creationId xmlns="" xmlns:a16="http://schemas.microsoft.com/office/drawing/2014/main" id="{316357D5-F463-46B4-B935-D89DD1E9FBE8}"/>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grpSp>
      <p:grpSp>
        <p:nvGrpSpPr>
          <p:cNvPr id="26" name="Group 15">
            <a:extLst>
              <a:ext uri="{FF2B5EF4-FFF2-40B4-BE49-F238E27FC236}">
                <a16:creationId xmlns="" xmlns:a16="http://schemas.microsoft.com/office/drawing/2014/main" id="{DE3EE800-07F6-4A46-8060-DC8675B68337}"/>
              </a:ext>
            </a:extLst>
          </p:cNvPr>
          <p:cNvGrpSpPr>
            <a:grpSpLocks/>
          </p:cNvGrpSpPr>
          <p:nvPr/>
        </p:nvGrpSpPr>
        <p:grpSpPr bwMode="auto">
          <a:xfrm>
            <a:off x="3522771" y="4632680"/>
            <a:ext cx="1454041" cy="787971"/>
            <a:chOff x="3964" y="2071"/>
            <a:chExt cx="1484" cy="330"/>
          </a:xfrm>
          <a:solidFill>
            <a:srgbClr val="000000"/>
          </a:solidFill>
        </p:grpSpPr>
        <p:sp>
          <p:nvSpPr>
            <p:cNvPr id="27" name="AutoShape 16">
              <a:extLst>
                <a:ext uri="{FF2B5EF4-FFF2-40B4-BE49-F238E27FC236}">
                  <a16:creationId xmlns="" xmlns:a16="http://schemas.microsoft.com/office/drawing/2014/main" id="{2266E180-7F93-4C99-B153-5AA0D66C1070}"/>
                </a:ext>
              </a:extLst>
            </p:cNvPr>
            <p:cNvSpPr>
              <a:spLocks noChangeArrowheads="1"/>
            </p:cNvSpPr>
            <p:nvPr/>
          </p:nvSpPr>
          <p:spPr bwMode="gray">
            <a:xfrm>
              <a:off x="3964" y="2071"/>
              <a:ext cx="1484" cy="330"/>
            </a:xfrm>
            <a:prstGeom prst="roundRect">
              <a:avLst>
                <a:gd name="adj" fmla="val 16667"/>
              </a:avLst>
            </a:prstGeom>
            <a:grp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sp>
          <p:nvSpPr>
            <p:cNvPr id="28" name="AutoShape 17">
              <a:extLst>
                <a:ext uri="{FF2B5EF4-FFF2-40B4-BE49-F238E27FC236}">
                  <a16:creationId xmlns="" xmlns:a16="http://schemas.microsoft.com/office/drawing/2014/main" id="{154BB5D6-FAC5-4126-B80D-9185D94BFE54}"/>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grpSp>
      <p:grpSp>
        <p:nvGrpSpPr>
          <p:cNvPr id="29" name="Group 31">
            <a:extLst>
              <a:ext uri="{FF2B5EF4-FFF2-40B4-BE49-F238E27FC236}">
                <a16:creationId xmlns="" xmlns:a16="http://schemas.microsoft.com/office/drawing/2014/main" id="{E9920E23-1367-490D-AC14-E1BA600AE263}"/>
              </a:ext>
            </a:extLst>
          </p:cNvPr>
          <p:cNvGrpSpPr>
            <a:grpSpLocks/>
          </p:cNvGrpSpPr>
          <p:nvPr/>
        </p:nvGrpSpPr>
        <p:grpSpPr bwMode="auto">
          <a:xfrm>
            <a:off x="3701151" y="3418078"/>
            <a:ext cx="2773628" cy="536575"/>
            <a:chOff x="3964" y="2071"/>
            <a:chExt cx="1484" cy="330"/>
          </a:xfrm>
          <a:solidFill>
            <a:srgbClr val="006600"/>
          </a:solidFill>
        </p:grpSpPr>
        <p:sp>
          <p:nvSpPr>
            <p:cNvPr id="30" name="AutoShape 32">
              <a:extLst>
                <a:ext uri="{FF2B5EF4-FFF2-40B4-BE49-F238E27FC236}">
                  <a16:creationId xmlns="" xmlns:a16="http://schemas.microsoft.com/office/drawing/2014/main" id="{44F3DE48-BCE5-4859-9FAF-337F7B725927}"/>
                </a:ext>
              </a:extLst>
            </p:cNvPr>
            <p:cNvSpPr>
              <a:spLocks noChangeArrowheads="1"/>
            </p:cNvSpPr>
            <p:nvPr/>
          </p:nvSpPr>
          <p:spPr bwMode="gray">
            <a:xfrm>
              <a:off x="3964" y="2071"/>
              <a:ext cx="1484" cy="330"/>
            </a:xfrm>
            <a:prstGeom prst="roundRect">
              <a:avLst>
                <a:gd name="adj" fmla="val 16667"/>
              </a:avLst>
            </a:prstGeom>
            <a:grp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800">
                <a:solidFill>
                  <a:srgbClr val="000000"/>
                </a:solidFill>
              </a:endParaRPr>
            </a:p>
          </p:txBody>
        </p:sp>
        <p:sp>
          <p:nvSpPr>
            <p:cNvPr id="31" name="AutoShape 33">
              <a:extLst>
                <a:ext uri="{FF2B5EF4-FFF2-40B4-BE49-F238E27FC236}">
                  <a16:creationId xmlns="" xmlns:a16="http://schemas.microsoft.com/office/drawing/2014/main" id="{48099D50-8B7E-459C-9FBD-7A4C52340AB3}"/>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800">
                <a:solidFill>
                  <a:srgbClr val="000000"/>
                </a:solidFill>
              </a:endParaRPr>
            </a:p>
          </p:txBody>
        </p:sp>
      </p:grpSp>
      <p:sp>
        <p:nvSpPr>
          <p:cNvPr id="32" name="Text Box 34">
            <a:extLst>
              <a:ext uri="{FF2B5EF4-FFF2-40B4-BE49-F238E27FC236}">
                <a16:creationId xmlns="" xmlns:a16="http://schemas.microsoft.com/office/drawing/2014/main" id="{CFC500A2-55A7-4FAE-821E-B20527C0E48E}"/>
              </a:ext>
            </a:extLst>
          </p:cNvPr>
          <p:cNvSpPr txBox="1">
            <a:spLocks noChangeArrowheads="1"/>
          </p:cNvSpPr>
          <p:nvPr/>
        </p:nvSpPr>
        <p:spPr bwMode="gray">
          <a:xfrm>
            <a:off x="3935648" y="3496289"/>
            <a:ext cx="23976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eaLnBrk="1" hangingPunct="1">
              <a:spcBef>
                <a:spcPct val="50000"/>
              </a:spcBef>
              <a:buClrTx/>
              <a:buFontTx/>
              <a:buNone/>
            </a:pPr>
            <a:r>
              <a:rPr lang="en-US" altLang="en-US" sz="1600" dirty="0" err="1">
                <a:solidFill>
                  <a:srgbClr val="FFFFFF"/>
                </a:solidFill>
                <a:latin typeface="Arial" panose="020B0604020202020204" pitchFamily="34" charset="0"/>
              </a:rPr>
              <a:t>Là</a:t>
            </a:r>
            <a:r>
              <a:rPr lang="en-US" altLang="en-US" sz="1600" dirty="0">
                <a:solidFill>
                  <a:srgbClr val="FFFFFF"/>
                </a:solidFill>
                <a:latin typeface="Arial" panose="020B0604020202020204" pitchFamily="34" charset="0"/>
              </a:rPr>
              <a:t> </a:t>
            </a:r>
            <a:r>
              <a:rPr lang="en-US" altLang="en-US" sz="1600" dirty="0" err="1">
                <a:solidFill>
                  <a:srgbClr val="FFFFFF"/>
                </a:solidFill>
                <a:latin typeface="Arial" panose="020B0604020202020204" pitchFamily="34" charset="0"/>
              </a:rPr>
              <a:t>sự</a:t>
            </a:r>
            <a:r>
              <a:rPr lang="en-US" altLang="en-US" sz="1600" dirty="0">
                <a:solidFill>
                  <a:srgbClr val="FFFFFF"/>
                </a:solidFill>
                <a:latin typeface="Arial" panose="020B0604020202020204" pitchFamily="34" charset="0"/>
              </a:rPr>
              <a:t> </a:t>
            </a:r>
            <a:r>
              <a:rPr lang="en-US" altLang="en-US" sz="1600" dirty="0" err="1">
                <a:solidFill>
                  <a:srgbClr val="FFFFFF"/>
                </a:solidFill>
                <a:latin typeface="Arial" panose="020B0604020202020204" pitchFamily="34" charset="0"/>
              </a:rPr>
              <a:t>tương</a:t>
            </a:r>
            <a:r>
              <a:rPr lang="en-US" altLang="en-US" sz="1600" dirty="0">
                <a:solidFill>
                  <a:srgbClr val="FFFFFF"/>
                </a:solidFill>
                <a:latin typeface="Arial" panose="020B0604020202020204" pitchFamily="34" charset="0"/>
              </a:rPr>
              <a:t> </a:t>
            </a:r>
            <a:r>
              <a:rPr lang="en-US" altLang="en-US" sz="1600" dirty="0" err="1">
                <a:solidFill>
                  <a:srgbClr val="FFFFFF"/>
                </a:solidFill>
                <a:latin typeface="Arial" panose="020B0604020202020204" pitchFamily="34" charset="0"/>
              </a:rPr>
              <a:t>tác</a:t>
            </a:r>
            <a:r>
              <a:rPr lang="en-US" altLang="en-US" sz="1600" dirty="0">
                <a:solidFill>
                  <a:srgbClr val="FFFFFF"/>
                </a:solidFill>
                <a:latin typeface="Arial" panose="020B0604020202020204" pitchFamily="34" charset="0"/>
              </a:rPr>
              <a:t> </a:t>
            </a:r>
            <a:r>
              <a:rPr lang="en-US" altLang="en-US" sz="1600" dirty="0" err="1">
                <a:solidFill>
                  <a:srgbClr val="FFFFFF"/>
                </a:solidFill>
                <a:latin typeface="Arial" panose="020B0604020202020204" pitchFamily="34" charset="0"/>
              </a:rPr>
              <a:t>giữa</a:t>
            </a:r>
            <a:endParaRPr lang="en-US" altLang="en-US" sz="1600" dirty="0">
              <a:solidFill>
                <a:srgbClr val="FFFFFF"/>
              </a:solidFill>
              <a:latin typeface="Arial" panose="020B0604020202020204" pitchFamily="34" charset="0"/>
            </a:endParaRPr>
          </a:p>
        </p:txBody>
      </p:sp>
      <p:grpSp>
        <p:nvGrpSpPr>
          <p:cNvPr id="33" name="Group 35">
            <a:extLst>
              <a:ext uri="{FF2B5EF4-FFF2-40B4-BE49-F238E27FC236}">
                <a16:creationId xmlns="" xmlns:a16="http://schemas.microsoft.com/office/drawing/2014/main" id="{73FAA525-CC67-4FA0-AB03-C8D0BD2C1D50}"/>
              </a:ext>
            </a:extLst>
          </p:cNvPr>
          <p:cNvGrpSpPr>
            <a:grpSpLocks/>
          </p:cNvGrpSpPr>
          <p:nvPr/>
        </p:nvGrpSpPr>
        <p:grpSpPr bwMode="auto">
          <a:xfrm>
            <a:off x="4143067" y="2078571"/>
            <a:ext cx="1930400" cy="914401"/>
            <a:chOff x="3964" y="2071"/>
            <a:chExt cx="1484" cy="330"/>
          </a:xfrm>
          <a:solidFill>
            <a:srgbClr val="FF0066"/>
          </a:solidFill>
        </p:grpSpPr>
        <p:sp>
          <p:nvSpPr>
            <p:cNvPr id="34" name="AutoShape 36">
              <a:extLst>
                <a:ext uri="{FF2B5EF4-FFF2-40B4-BE49-F238E27FC236}">
                  <a16:creationId xmlns="" xmlns:a16="http://schemas.microsoft.com/office/drawing/2014/main" id="{EE908155-A4E2-42DA-BCB5-058473149172}"/>
                </a:ext>
              </a:extLst>
            </p:cNvPr>
            <p:cNvSpPr>
              <a:spLocks noChangeArrowheads="1"/>
            </p:cNvSpPr>
            <p:nvPr/>
          </p:nvSpPr>
          <p:spPr bwMode="gray">
            <a:xfrm>
              <a:off x="3964" y="2071"/>
              <a:ext cx="1484" cy="330"/>
            </a:xfrm>
            <a:prstGeom prst="roundRect">
              <a:avLst>
                <a:gd name="adj" fmla="val 16667"/>
              </a:avLst>
            </a:prstGeom>
            <a:grpFill/>
            <a:ln w="12700" algn="ctr">
              <a:solidFill>
                <a:schemeClr val="tx2"/>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800">
                <a:solidFill>
                  <a:srgbClr val="000000"/>
                </a:solidFill>
              </a:endParaRPr>
            </a:p>
          </p:txBody>
        </p:sp>
        <p:sp>
          <p:nvSpPr>
            <p:cNvPr id="35" name="AutoShape 37">
              <a:extLst>
                <a:ext uri="{FF2B5EF4-FFF2-40B4-BE49-F238E27FC236}">
                  <a16:creationId xmlns="" xmlns:a16="http://schemas.microsoft.com/office/drawing/2014/main" id="{CD62FDEE-96AD-427F-98CE-DA59F932E91D}"/>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800">
                <a:solidFill>
                  <a:srgbClr val="000000"/>
                </a:solidFill>
              </a:endParaRPr>
            </a:p>
          </p:txBody>
        </p:sp>
      </p:grpSp>
      <p:sp>
        <p:nvSpPr>
          <p:cNvPr id="36" name="Text Box 38">
            <a:extLst>
              <a:ext uri="{FF2B5EF4-FFF2-40B4-BE49-F238E27FC236}">
                <a16:creationId xmlns="" xmlns:a16="http://schemas.microsoft.com/office/drawing/2014/main" id="{69C168BE-BF38-43FB-9833-0F9EB6F91130}"/>
              </a:ext>
            </a:extLst>
          </p:cNvPr>
          <p:cNvSpPr txBox="1">
            <a:spLocks noChangeArrowheads="1"/>
          </p:cNvSpPr>
          <p:nvPr/>
        </p:nvSpPr>
        <p:spPr bwMode="gray">
          <a:xfrm>
            <a:off x="4172986" y="2193034"/>
            <a:ext cx="192301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eaLnBrk="1" hangingPunct="1">
              <a:spcBef>
                <a:spcPct val="50000"/>
              </a:spcBef>
              <a:buClrTx/>
              <a:buFontTx/>
              <a:buNone/>
            </a:pPr>
            <a:r>
              <a:rPr lang="en-US" altLang="en-US" sz="1600" b="1" dirty="0">
                <a:solidFill>
                  <a:srgbClr val="FFFFFF"/>
                </a:solidFill>
                <a:latin typeface="Arial" panose="020B0604020202020204" pitchFamily="34" charset="0"/>
              </a:rPr>
              <a:t>Quan </a:t>
            </a:r>
            <a:r>
              <a:rPr lang="en-US" altLang="en-US" sz="1600" b="1" dirty="0" err="1">
                <a:solidFill>
                  <a:srgbClr val="FFFFFF"/>
                </a:solidFill>
                <a:latin typeface="Arial" panose="020B0604020202020204" pitchFamily="34" charset="0"/>
              </a:rPr>
              <a:t>hệ</a:t>
            </a:r>
            <a:r>
              <a:rPr lang="en-US" altLang="en-US" sz="1600" b="1" dirty="0">
                <a:solidFill>
                  <a:srgbClr val="FFFFFF"/>
                </a:solidFill>
                <a:latin typeface="Arial" panose="020B0604020202020204" pitchFamily="34" charset="0"/>
              </a:rPr>
              <a:t> </a:t>
            </a:r>
            <a:r>
              <a:rPr lang="en-US" altLang="en-US" sz="1600" b="1" dirty="0" err="1">
                <a:solidFill>
                  <a:srgbClr val="FFFFFF"/>
                </a:solidFill>
                <a:latin typeface="Arial" panose="020B0604020202020204" pitchFamily="34" charset="0"/>
              </a:rPr>
              <a:t>lợi</a:t>
            </a:r>
            <a:r>
              <a:rPr lang="en-US" altLang="en-US" sz="1600" b="1" dirty="0">
                <a:solidFill>
                  <a:srgbClr val="FFFFFF"/>
                </a:solidFill>
                <a:latin typeface="Arial" panose="020B0604020202020204" pitchFamily="34" charset="0"/>
              </a:rPr>
              <a:t> </a:t>
            </a:r>
            <a:r>
              <a:rPr lang="en-US" altLang="en-US" sz="1600" b="1" dirty="0" err="1">
                <a:solidFill>
                  <a:srgbClr val="FFFFFF"/>
                </a:solidFill>
                <a:latin typeface="Arial" panose="020B0604020202020204" pitchFamily="34" charset="0"/>
              </a:rPr>
              <a:t>ích</a:t>
            </a:r>
            <a:endParaRPr lang="en-US" altLang="en-US" sz="1600" b="1" dirty="0">
              <a:solidFill>
                <a:srgbClr val="FFFFFF"/>
              </a:solidFill>
              <a:latin typeface="Arial" panose="020B0604020202020204" pitchFamily="34" charset="0"/>
            </a:endParaRPr>
          </a:p>
          <a:p>
            <a:pPr algn="ctr" eaLnBrk="1" hangingPunct="1">
              <a:spcBef>
                <a:spcPct val="50000"/>
              </a:spcBef>
              <a:buClrTx/>
              <a:buFontTx/>
              <a:buNone/>
            </a:pPr>
            <a:r>
              <a:rPr lang="en-US" altLang="en-US" sz="1600" b="1" dirty="0">
                <a:solidFill>
                  <a:srgbClr val="FFFFFF"/>
                </a:solidFill>
                <a:latin typeface="Arial" panose="020B0604020202020204" pitchFamily="34" charset="0"/>
              </a:rPr>
              <a:t> </a:t>
            </a:r>
            <a:r>
              <a:rPr lang="en-US" altLang="en-US" sz="1600" b="1" dirty="0" err="1">
                <a:solidFill>
                  <a:srgbClr val="FFFFFF"/>
                </a:solidFill>
                <a:latin typeface="Arial" panose="020B0604020202020204" pitchFamily="34" charset="0"/>
              </a:rPr>
              <a:t>kinh</a:t>
            </a:r>
            <a:r>
              <a:rPr lang="en-US" altLang="en-US" sz="1600" b="1" dirty="0">
                <a:solidFill>
                  <a:srgbClr val="FFFFFF"/>
                </a:solidFill>
                <a:latin typeface="Arial" panose="020B0604020202020204" pitchFamily="34" charset="0"/>
              </a:rPr>
              <a:t> </a:t>
            </a:r>
            <a:r>
              <a:rPr lang="en-US" altLang="en-US" sz="1600" b="1" dirty="0" err="1">
                <a:solidFill>
                  <a:srgbClr val="FFFFFF"/>
                </a:solidFill>
                <a:latin typeface="Arial" panose="020B0604020202020204" pitchFamily="34" charset="0"/>
              </a:rPr>
              <a:t>tế</a:t>
            </a:r>
            <a:endParaRPr lang="en-US" altLang="en-US" sz="1600" b="1" dirty="0">
              <a:solidFill>
                <a:srgbClr val="FFFFFF"/>
              </a:solidFill>
              <a:latin typeface="Arial" panose="020B0604020202020204" pitchFamily="34" charset="0"/>
            </a:endParaRPr>
          </a:p>
        </p:txBody>
      </p:sp>
      <p:grpSp>
        <p:nvGrpSpPr>
          <p:cNvPr id="37" name="Group 9">
            <a:extLst>
              <a:ext uri="{FF2B5EF4-FFF2-40B4-BE49-F238E27FC236}">
                <a16:creationId xmlns="" xmlns:a16="http://schemas.microsoft.com/office/drawing/2014/main" id="{76D70873-8CD0-4850-B820-CD7FFBA645B3}"/>
              </a:ext>
            </a:extLst>
          </p:cNvPr>
          <p:cNvGrpSpPr>
            <a:grpSpLocks/>
          </p:cNvGrpSpPr>
          <p:nvPr/>
        </p:nvGrpSpPr>
        <p:grpSpPr bwMode="auto">
          <a:xfrm>
            <a:off x="169389" y="4593542"/>
            <a:ext cx="1609985" cy="827110"/>
            <a:chOff x="3964" y="2071"/>
            <a:chExt cx="1484" cy="330"/>
          </a:xfrm>
          <a:solidFill>
            <a:srgbClr val="7030A0"/>
          </a:solidFill>
        </p:grpSpPr>
        <p:sp>
          <p:nvSpPr>
            <p:cNvPr id="38" name="AutoShape 10">
              <a:extLst>
                <a:ext uri="{FF2B5EF4-FFF2-40B4-BE49-F238E27FC236}">
                  <a16:creationId xmlns="" xmlns:a16="http://schemas.microsoft.com/office/drawing/2014/main" id="{46C7547C-2710-4E31-96D3-0394375D1D51}"/>
                </a:ext>
              </a:extLst>
            </p:cNvPr>
            <p:cNvSpPr>
              <a:spLocks noChangeArrowheads="1"/>
            </p:cNvSpPr>
            <p:nvPr/>
          </p:nvSpPr>
          <p:spPr bwMode="gray">
            <a:xfrm>
              <a:off x="3964" y="2071"/>
              <a:ext cx="1484" cy="330"/>
            </a:xfrm>
            <a:prstGeom prst="roundRect">
              <a:avLst>
                <a:gd name="adj" fmla="val 16667"/>
              </a:avLst>
            </a:prstGeom>
            <a:grp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sp>
          <p:nvSpPr>
            <p:cNvPr id="39" name="AutoShape 11">
              <a:extLst>
                <a:ext uri="{FF2B5EF4-FFF2-40B4-BE49-F238E27FC236}">
                  <a16:creationId xmlns="" xmlns:a16="http://schemas.microsoft.com/office/drawing/2014/main" id="{D9559AC1-E485-472D-9DE8-860D5A724F61}"/>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grpSp>
      <p:grpSp>
        <p:nvGrpSpPr>
          <p:cNvPr id="40" name="Group 12">
            <a:extLst>
              <a:ext uri="{FF2B5EF4-FFF2-40B4-BE49-F238E27FC236}">
                <a16:creationId xmlns="" xmlns:a16="http://schemas.microsoft.com/office/drawing/2014/main" id="{01215DE7-675E-47DF-97AA-286FC8DB76CE}"/>
              </a:ext>
            </a:extLst>
          </p:cNvPr>
          <p:cNvGrpSpPr>
            <a:grpSpLocks/>
          </p:cNvGrpSpPr>
          <p:nvPr/>
        </p:nvGrpSpPr>
        <p:grpSpPr bwMode="auto">
          <a:xfrm>
            <a:off x="6891764" y="4688583"/>
            <a:ext cx="1527093" cy="787970"/>
            <a:chOff x="3964" y="2071"/>
            <a:chExt cx="1484" cy="330"/>
          </a:xfrm>
          <a:solidFill>
            <a:srgbClr val="663300"/>
          </a:solidFill>
        </p:grpSpPr>
        <p:sp>
          <p:nvSpPr>
            <p:cNvPr id="41" name="AutoShape 13">
              <a:extLst>
                <a:ext uri="{FF2B5EF4-FFF2-40B4-BE49-F238E27FC236}">
                  <a16:creationId xmlns="" xmlns:a16="http://schemas.microsoft.com/office/drawing/2014/main" id="{CE2C416E-27D8-4D70-B856-DC70C5221FDE}"/>
                </a:ext>
              </a:extLst>
            </p:cNvPr>
            <p:cNvSpPr>
              <a:spLocks noChangeArrowheads="1"/>
            </p:cNvSpPr>
            <p:nvPr/>
          </p:nvSpPr>
          <p:spPr bwMode="gray">
            <a:xfrm>
              <a:off x="3964" y="2071"/>
              <a:ext cx="1484" cy="330"/>
            </a:xfrm>
            <a:prstGeom prst="roundRect">
              <a:avLst>
                <a:gd name="adj" fmla="val 16667"/>
              </a:avLst>
            </a:prstGeom>
            <a:grp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sp>
          <p:nvSpPr>
            <p:cNvPr id="42" name="AutoShape 14">
              <a:extLst>
                <a:ext uri="{FF2B5EF4-FFF2-40B4-BE49-F238E27FC236}">
                  <a16:creationId xmlns="" xmlns:a16="http://schemas.microsoft.com/office/drawing/2014/main" id="{6A6E4BA6-3F23-4B23-9E21-AC164DBC9FD5}"/>
                </a:ext>
              </a:extLst>
            </p:cNvPr>
            <p:cNvSpPr>
              <a:spLocks noChangeArrowheads="1"/>
            </p:cNvSpPr>
            <p:nvPr/>
          </p:nvSpPr>
          <p:spPr bwMode="gray">
            <a:xfrm>
              <a:off x="3987" y="2091"/>
              <a:ext cx="1432" cy="134"/>
            </a:xfrm>
            <a:prstGeom prst="roundRect">
              <a:avLst>
                <a:gd name="adj" fmla="val 28356"/>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grpSp>
      <p:grpSp>
        <p:nvGrpSpPr>
          <p:cNvPr id="43" name="Group 12">
            <a:extLst>
              <a:ext uri="{FF2B5EF4-FFF2-40B4-BE49-F238E27FC236}">
                <a16:creationId xmlns="" xmlns:a16="http://schemas.microsoft.com/office/drawing/2014/main" id="{46072409-91DB-47BC-82B0-EA2E74A4102A}"/>
              </a:ext>
            </a:extLst>
          </p:cNvPr>
          <p:cNvGrpSpPr>
            <a:grpSpLocks/>
          </p:cNvGrpSpPr>
          <p:nvPr/>
        </p:nvGrpSpPr>
        <p:grpSpPr bwMode="auto">
          <a:xfrm>
            <a:off x="8583226" y="4688583"/>
            <a:ext cx="1662858" cy="764588"/>
            <a:chOff x="3964" y="2071"/>
            <a:chExt cx="1484" cy="330"/>
          </a:xfrm>
        </p:grpSpPr>
        <p:sp>
          <p:nvSpPr>
            <p:cNvPr id="44" name="AutoShape 13">
              <a:extLst>
                <a:ext uri="{FF2B5EF4-FFF2-40B4-BE49-F238E27FC236}">
                  <a16:creationId xmlns="" xmlns:a16="http://schemas.microsoft.com/office/drawing/2014/main" id="{F20D712B-83E4-4AEE-B900-0186E0A43E8F}"/>
                </a:ext>
              </a:extLst>
            </p:cNvPr>
            <p:cNvSpPr>
              <a:spLocks noChangeArrowheads="1"/>
            </p:cNvSpPr>
            <p:nvPr/>
          </p:nvSpPr>
          <p:spPr bwMode="gray">
            <a:xfrm>
              <a:off x="3964" y="2071"/>
              <a:ext cx="1484" cy="330"/>
            </a:xfrm>
            <a:prstGeom prst="roundRect">
              <a:avLst>
                <a:gd name="adj" fmla="val 16667"/>
              </a:avLst>
            </a:prstGeom>
            <a:solidFill>
              <a:srgbClr val="00B050"/>
            </a:solidFill>
            <a:ln w="12700" algn="ctr">
              <a:solidFill>
                <a:srgbClr val="808080"/>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sp>
          <p:nvSpPr>
            <p:cNvPr id="45" name="AutoShape 14">
              <a:extLst>
                <a:ext uri="{FF2B5EF4-FFF2-40B4-BE49-F238E27FC236}">
                  <a16:creationId xmlns="" xmlns:a16="http://schemas.microsoft.com/office/drawing/2014/main" id="{8E43A009-3A3F-4C28-B9BE-A47B7AD43CE1}"/>
                </a:ext>
              </a:extLst>
            </p:cNvPr>
            <p:cNvSpPr>
              <a:spLocks noChangeArrowheads="1"/>
            </p:cNvSpPr>
            <p:nvPr/>
          </p:nvSpPr>
          <p:spPr bwMode="gray">
            <a:xfrm>
              <a:off x="3987" y="2091"/>
              <a:ext cx="1432" cy="134"/>
            </a:xfrm>
            <a:prstGeom prst="roundRect">
              <a:avLst>
                <a:gd name="adj" fmla="val 28356"/>
              </a:avLst>
            </a:prstGeom>
            <a:gradFill rotWithShape="1">
              <a:gsLst>
                <a:gs pos="0">
                  <a:srgbClr val="FFFFFF">
                    <a:alpha val="70000"/>
                  </a:srgbClr>
                </a:gs>
                <a:gs pos="100000">
                  <a:schemeClr val="accent2">
                    <a:alpha val="70000"/>
                  </a:scheme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eaLnBrk="1" hangingPunct="1">
                <a:spcBef>
                  <a:spcPct val="0"/>
                </a:spcBef>
                <a:buClrTx/>
                <a:buFontTx/>
                <a:buNone/>
              </a:pPr>
              <a:endParaRPr lang="en-US" altLang="en-US" sz="1400">
                <a:solidFill>
                  <a:schemeClr val="bg1"/>
                </a:solidFill>
                <a:latin typeface="+mn-lt"/>
              </a:endParaRPr>
            </a:p>
          </p:txBody>
        </p:sp>
      </p:grpSp>
      <p:sp>
        <p:nvSpPr>
          <p:cNvPr id="46" name="TextBox 45">
            <a:extLst>
              <a:ext uri="{FF2B5EF4-FFF2-40B4-BE49-F238E27FC236}">
                <a16:creationId xmlns="" xmlns:a16="http://schemas.microsoft.com/office/drawing/2014/main" id="{3824FA97-0250-4266-B8EE-70723A5371B2}"/>
              </a:ext>
            </a:extLst>
          </p:cNvPr>
          <p:cNvSpPr txBox="1"/>
          <p:nvPr/>
        </p:nvSpPr>
        <p:spPr>
          <a:xfrm>
            <a:off x="260758" y="4738790"/>
            <a:ext cx="1289706" cy="523220"/>
          </a:xfrm>
          <a:prstGeom prst="rect">
            <a:avLst/>
          </a:prstGeom>
          <a:noFill/>
        </p:spPr>
        <p:txBody>
          <a:bodyPr wrap="square">
            <a:spAutoFit/>
          </a:bodyPr>
          <a:lstStyle/>
          <a:p>
            <a:pPr algn="ctr"/>
            <a:r>
              <a:rPr lang="vi-VN" sz="1400" kern="0" dirty="0">
                <a:solidFill>
                  <a:schemeClr val="bg1"/>
                </a:solidFill>
                <a:cs typeface="Times New Roman" panose="02020603050405020304" pitchFamily="18" charset="0"/>
              </a:rPr>
              <a:t>con người </a:t>
            </a:r>
            <a:r>
              <a:rPr lang="en-US" sz="1400" kern="0" dirty="0">
                <a:solidFill>
                  <a:schemeClr val="bg1"/>
                </a:solidFill>
                <a:cs typeface="Times New Roman" panose="02020603050405020304" pitchFamily="18" charset="0"/>
              </a:rPr>
              <a:t>-</a:t>
            </a:r>
            <a:r>
              <a:rPr lang="vi-VN" sz="1400" kern="0" dirty="0">
                <a:solidFill>
                  <a:schemeClr val="bg1"/>
                </a:solidFill>
                <a:cs typeface="Times New Roman" panose="02020603050405020304" pitchFamily="18" charset="0"/>
              </a:rPr>
              <a:t> con người</a:t>
            </a:r>
            <a:endParaRPr lang="en-US" sz="1400" dirty="0">
              <a:solidFill>
                <a:schemeClr val="bg1"/>
              </a:solidFill>
            </a:endParaRPr>
          </a:p>
        </p:txBody>
      </p:sp>
      <p:sp>
        <p:nvSpPr>
          <p:cNvPr id="47" name="TextBox 46">
            <a:extLst>
              <a:ext uri="{FF2B5EF4-FFF2-40B4-BE49-F238E27FC236}">
                <a16:creationId xmlns="" xmlns:a16="http://schemas.microsoft.com/office/drawing/2014/main" id="{C765A0C1-2253-42E3-A449-CD9DC61E5189}"/>
              </a:ext>
            </a:extLst>
          </p:cNvPr>
          <p:cNvSpPr txBox="1"/>
          <p:nvPr/>
        </p:nvSpPr>
        <p:spPr>
          <a:xfrm>
            <a:off x="2068359" y="4767217"/>
            <a:ext cx="1404758" cy="523220"/>
          </a:xfrm>
          <a:prstGeom prst="rect">
            <a:avLst/>
          </a:prstGeom>
          <a:noFill/>
        </p:spPr>
        <p:txBody>
          <a:bodyPr wrap="square">
            <a:spAutoFit/>
          </a:bodyPr>
          <a:lstStyle/>
          <a:p>
            <a:pPr algn="ctr"/>
            <a:r>
              <a:rPr lang="vi-VN" sz="1400" kern="0" dirty="0">
                <a:solidFill>
                  <a:schemeClr val="bg1"/>
                </a:solidFill>
                <a:cs typeface="Times New Roman" panose="02020603050405020304" pitchFamily="18" charset="0"/>
              </a:rPr>
              <a:t>các cộng đồng người</a:t>
            </a:r>
            <a:endParaRPr lang="en-US" sz="1400" dirty="0">
              <a:solidFill>
                <a:schemeClr val="bg1"/>
              </a:solidFill>
            </a:endParaRPr>
          </a:p>
        </p:txBody>
      </p:sp>
      <p:sp>
        <p:nvSpPr>
          <p:cNvPr id="48" name="TextBox 47">
            <a:extLst>
              <a:ext uri="{FF2B5EF4-FFF2-40B4-BE49-F238E27FC236}">
                <a16:creationId xmlns="" xmlns:a16="http://schemas.microsoft.com/office/drawing/2014/main" id="{6C3C2122-BFEC-477A-AF91-23F983D5606D}"/>
              </a:ext>
            </a:extLst>
          </p:cNvPr>
          <p:cNvSpPr txBox="1"/>
          <p:nvPr/>
        </p:nvSpPr>
        <p:spPr>
          <a:xfrm>
            <a:off x="3687508" y="4755062"/>
            <a:ext cx="1118687" cy="590739"/>
          </a:xfrm>
          <a:prstGeom prst="rect">
            <a:avLst/>
          </a:prstGeom>
          <a:noFill/>
        </p:spPr>
        <p:txBody>
          <a:bodyPr wrap="square">
            <a:spAutoFit/>
          </a:bodyPr>
          <a:lstStyle/>
          <a:p>
            <a:pPr algn="ctr" defTabSz="914400">
              <a:lnSpc>
                <a:spcPct val="120000"/>
              </a:lnSpc>
              <a:defRPr/>
            </a:pPr>
            <a:r>
              <a:rPr lang="vi-VN" sz="1400" kern="0" dirty="0">
                <a:solidFill>
                  <a:schemeClr val="bg1"/>
                </a:solidFill>
                <a:cs typeface="Times New Roman" panose="02020603050405020304" pitchFamily="18" charset="0"/>
              </a:rPr>
              <a:t>các t</a:t>
            </a:r>
            <a:r>
              <a:rPr lang="en-US" sz="1400" kern="0" dirty="0">
                <a:solidFill>
                  <a:schemeClr val="bg1"/>
                </a:solidFill>
                <a:cs typeface="Times New Roman" panose="02020603050405020304" pitchFamily="18" charset="0"/>
              </a:rPr>
              <a:t>ổ</a:t>
            </a:r>
            <a:r>
              <a:rPr lang="vi-VN" sz="1400" kern="0" dirty="0">
                <a:solidFill>
                  <a:schemeClr val="bg1"/>
                </a:solidFill>
                <a:cs typeface="Times New Roman" panose="02020603050405020304" pitchFamily="18" charset="0"/>
              </a:rPr>
              <a:t> chức kinh tế</a:t>
            </a:r>
            <a:endParaRPr lang="en-US" sz="1400" kern="0" dirty="0">
              <a:solidFill>
                <a:schemeClr val="bg1"/>
              </a:solidFill>
              <a:cs typeface="Times New Roman" panose="02020603050405020304" pitchFamily="18" charset="0"/>
            </a:endParaRPr>
          </a:p>
        </p:txBody>
      </p:sp>
      <p:sp>
        <p:nvSpPr>
          <p:cNvPr id="49" name="TextBox 48">
            <a:extLst>
              <a:ext uri="{FF2B5EF4-FFF2-40B4-BE49-F238E27FC236}">
                <a16:creationId xmlns="" xmlns:a16="http://schemas.microsoft.com/office/drawing/2014/main" id="{BF5ED11A-53F1-4982-B20F-F1FA6C041844}"/>
              </a:ext>
            </a:extLst>
          </p:cNvPr>
          <p:cNvSpPr txBox="1"/>
          <p:nvPr/>
        </p:nvSpPr>
        <p:spPr>
          <a:xfrm>
            <a:off x="5191579" y="4774136"/>
            <a:ext cx="1612530" cy="523220"/>
          </a:xfrm>
          <a:prstGeom prst="rect">
            <a:avLst/>
          </a:prstGeom>
          <a:noFill/>
        </p:spPr>
        <p:txBody>
          <a:bodyPr wrap="square">
            <a:spAutoFit/>
          </a:bodyPr>
          <a:lstStyle/>
          <a:p>
            <a:r>
              <a:rPr lang="vi-VN" sz="1400" kern="0" dirty="0">
                <a:solidFill>
                  <a:schemeClr val="bg1"/>
                </a:solidFill>
                <a:cs typeface="Times New Roman" panose="02020603050405020304" pitchFamily="18" charset="0"/>
              </a:rPr>
              <a:t>các bộ phận h</a:t>
            </a:r>
            <a:r>
              <a:rPr lang="en-US" sz="1400" kern="0" dirty="0">
                <a:solidFill>
                  <a:schemeClr val="bg1"/>
                </a:solidFill>
                <a:cs typeface="Times New Roman" panose="02020603050405020304" pitchFamily="18" charset="0"/>
              </a:rPr>
              <a:t>ợ</a:t>
            </a:r>
            <a:r>
              <a:rPr lang="vi-VN" sz="1400" kern="0" dirty="0">
                <a:solidFill>
                  <a:schemeClr val="bg1"/>
                </a:solidFill>
                <a:cs typeface="Times New Roman" panose="02020603050405020304" pitchFamily="18" charset="0"/>
              </a:rPr>
              <a:t>p thành nền kinh tế</a:t>
            </a:r>
            <a:endParaRPr lang="en-US" sz="1400" dirty="0">
              <a:solidFill>
                <a:schemeClr val="bg1"/>
              </a:solidFill>
            </a:endParaRPr>
          </a:p>
        </p:txBody>
      </p:sp>
      <p:sp>
        <p:nvSpPr>
          <p:cNvPr id="50" name="TextBox 49">
            <a:extLst>
              <a:ext uri="{FF2B5EF4-FFF2-40B4-BE49-F238E27FC236}">
                <a16:creationId xmlns="" xmlns:a16="http://schemas.microsoft.com/office/drawing/2014/main" id="{BE42352C-6C31-4DE0-97BD-A52CC05EC019}"/>
              </a:ext>
            </a:extLst>
          </p:cNvPr>
          <p:cNvSpPr txBox="1"/>
          <p:nvPr/>
        </p:nvSpPr>
        <p:spPr>
          <a:xfrm>
            <a:off x="7056133" y="4803851"/>
            <a:ext cx="1423083" cy="523220"/>
          </a:xfrm>
          <a:prstGeom prst="rect">
            <a:avLst/>
          </a:prstGeom>
          <a:noFill/>
        </p:spPr>
        <p:txBody>
          <a:bodyPr wrap="square">
            <a:spAutoFit/>
          </a:bodyPr>
          <a:lstStyle/>
          <a:p>
            <a:r>
              <a:rPr lang="vi-VN" sz="1400" kern="0" dirty="0">
                <a:solidFill>
                  <a:schemeClr val="bg1"/>
                </a:solidFill>
                <a:cs typeface="Times New Roman" panose="02020603050405020304" pitchFamily="18" charset="0"/>
              </a:rPr>
              <a:t>con người với t</a:t>
            </a:r>
            <a:r>
              <a:rPr lang="en-US" sz="1400" kern="0" dirty="0">
                <a:solidFill>
                  <a:schemeClr val="bg1"/>
                </a:solidFill>
                <a:cs typeface="Times New Roman" panose="02020603050405020304" pitchFamily="18" charset="0"/>
              </a:rPr>
              <a:t>ổ</a:t>
            </a:r>
            <a:r>
              <a:rPr lang="vi-VN" sz="1400" kern="0" dirty="0">
                <a:solidFill>
                  <a:schemeClr val="bg1"/>
                </a:solidFill>
                <a:cs typeface="Times New Roman" panose="02020603050405020304" pitchFamily="18" charset="0"/>
              </a:rPr>
              <a:t> chức kinh tế</a:t>
            </a:r>
            <a:endParaRPr lang="en-US" sz="1400" dirty="0">
              <a:solidFill>
                <a:schemeClr val="bg1"/>
              </a:solidFill>
            </a:endParaRPr>
          </a:p>
        </p:txBody>
      </p:sp>
      <p:sp>
        <p:nvSpPr>
          <p:cNvPr id="51" name="TextBox 50">
            <a:extLst>
              <a:ext uri="{FF2B5EF4-FFF2-40B4-BE49-F238E27FC236}">
                <a16:creationId xmlns="" xmlns:a16="http://schemas.microsoft.com/office/drawing/2014/main" id="{A2564B6D-DA00-4621-B295-3E32871629D4}"/>
              </a:ext>
            </a:extLst>
          </p:cNvPr>
          <p:cNvSpPr txBox="1"/>
          <p:nvPr/>
        </p:nvSpPr>
        <p:spPr>
          <a:xfrm>
            <a:off x="8571430" y="4795888"/>
            <a:ext cx="1762682" cy="585610"/>
          </a:xfrm>
          <a:prstGeom prst="rect">
            <a:avLst/>
          </a:prstGeom>
          <a:noFill/>
        </p:spPr>
        <p:txBody>
          <a:bodyPr wrap="square">
            <a:spAutoFit/>
          </a:bodyPr>
          <a:lstStyle/>
          <a:p>
            <a:pPr algn="ctr" defTabSz="914400">
              <a:lnSpc>
                <a:spcPct val="120000"/>
              </a:lnSpc>
              <a:defRPr/>
            </a:pPr>
            <a:r>
              <a:rPr lang="vi-VN" sz="1400" kern="0" dirty="0">
                <a:solidFill>
                  <a:schemeClr val="bg1"/>
                </a:solidFill>
                <a:cs typeface="Times New Roman" panose="02020603050405020304" pitchFamily="18" charset="0"/>
              </a:rPr>
              <a:t>quốc gia với phần còn lại của th</a:t>
            </a:r>
            <a:r>
              <a:rPr lang="en-US" sz="1400" kern="0" dirty="0">
                <a:solidFill>
                  <a:schemeClr val="bg1"/>
                </a:solidFill>
                <a:cs typeface="Times New Roman" panose="02020603050405020304" pitchFamily="18" charset="0"/>
              </a:rPr>
              <a:t>ế</a:t>
            </a:r>
            <a:r>
              <a:rPr lang="vi-VN" sz="1400" kern="0" dirty="0">
                <a:solidFill>
                  <a:schemeClr val="bg1"/>
                </a:solidFill>
                <a:cs typeface="Times New Roman" panose="02020603050405020304" pitchFamily="18" charset="0"/>
              </a:rPr>
              <a:t> giới</a:t>
            </a:r>
            <a:endParaRPr lang="en-US" sz="1400" kern="0" dirty="0">
              <a:solidFill>
                <a:schemeClr val="bg1"/>
              </a:solidFill>
              <a:cs typeface="Times New Roman" panose="02020603050405020304" pitchFamily="18" charset="0"/>
            </a:endParaRPr>
          </a:p>
        </p:txBody>
      </p:sp>
      <p:cxnSp>
        <p:nvCxnSpPr>
          <p:cNvPr id="52" name="Straight Arrow Connector 51">
            <a:extLst>
              <a:ext uri="{FF2B5EF4-FFF2-40B4-BE49-F238E27FC236}">
                <a16:creationId xmlns="" xmlns:a16="http://schemas.microsoft.com/office/drawing/2014/main" id="{5280B0BC-1E54-4F6E-BAC6-788B87101A64}"/>
              </a:ext>
            </a:extLst>
          </p:cNvPr>
          <p:cNvCxnSpPr>
            <a:endCxn id="31" idx="0"/>
          </p:cNvCxnSpPr>
          <p:nvPr/>
        </p:nvCxnSpPr>
        <p:spPr>
          <a:xfrm>
            <a:off x="5082357" y="3008700"/>
            <a:ext cx="1" cy="4418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 xmlns:a16="http://schemas.microsoft.com/office/drawing/2014/main" id="{F06B0380-1FB5-4E06-8773-5CA354C358E4}"/>
              </a:ext>
            </a:extLst>
          </p:cNvPr>
          <p:cNvCxnSpPr/>
          <p:nvPr/>
        </p:nvCxnSpPr>
        <p:spPr>
          <a:xfrm>
            <a:off x="1078207" y="4214192"/>
            <a:ext cx="8171810" cy="0"/>
          </a:xfrm>
          <a:prstGeom prst="line">
            <a:avLst/>
          </a:prstGeom>
        </p:spPr>
        <p:style>
          <a:lnRef idx="1">
            <a:schemeClr val="accent1"/>
          </a:lnRef>
          <a:fillRef idx="0">
            <a:schemeClr val="accent1"/>
          </a:fillRef>
          <a:effectRef idx="0">
            <a:schemeClr val="accent1"/>
          </a:effectRef>
          <a:fontRef idx="minor">
            <a:schemeClr val="tx1"/>
          </a:fontRef>
        </p:style>
      </p:cxnSp>
      <p:sp>
        <p:nvSpPr>
          <p:cNvPr id="60" name="AutoShape 9">
            <a:extLst>
              <a:ext uri="{FF2B5EF4-FFF2-40B4-BE49-F238E27FC236}">
                <a16:creationId xmlns="" xmlns:a16="http://schemas.microsoft.com/office/drawing/2014/main" id="{01A23F7B-61CC-4881-AA2A-0142FA015249}"/>
              </a:ext>
            </a:extLst>
          </p:cNvPr>
          <p:cNvSpPr>
            <a:spLocks/>
          </p:cNvSpPr>
          <p:nvPr/>
        </p:nvSpPr>
        <p:spPr bwMode="auto">
          <a:xfrm rot="16200000">
            <a:off x="5165547" y="3682260"/>
            <a:ext cx="405397" cy="4119129"/>
          </a:xfrm>
          <a:prstGeom prst="leftBrace">
            <a:avLst>
              <a:gd name="adj1" fmla="val 37500"/>
              <a:gd name="adj2" fmla="val 50000"/>
            </a:avLst>
          </a:prstGeom>
          <a:noFill/>
          <a:ln w="381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VNI-Times" pitchFamily="2" charset="0"/>
              </a:defRPr>
            </a:lvl1pPr>
            <a:lvl2pPr marL="742950" indent="-285750">
              <a:spcBef>
                <a:spcPct val="20000"/>
              </a:spcBef>
              <a:buChar char="–"/>
              <a:defRPr sz="2800">
                <a:solidFill>
                  <a:schemeClr val="tx1"/>
                </a:solidFill>
                <a:latin typeface="VNI-Times" pitchFamily="2" charset="0"/>
              </a:defRPr>
            </a:lvl2pPr>
            <a:lvl3pPr marL="1143000" indent="-228600">
              <a:spcBef>
                <a:spcPct val="20000"/>
              </a:spcBef>
              <a:buChar char="•"/>
              <a:defRPr sz="2400">
                <a:solidFill>
                  <a:schemeClr val="tx1"/>
                </a:solidFill>
                <a:latin typeface="VNI-Times" pitchFamily="2" charset="0"/>
              </a:defRPr>
            </a:lvl3pPr>
            <a:lvl4pPr marL="1600200" indent="-228600">
              <a:spcBef>
                <a:spcPct val="20000"/>
              </a:spcBef>
              <a:buChar char="–"/>
              <a:defRPr sz="2000">
                <a:solidFill>
                  <a:schemeClr val="tx1"/>
                </a:solidFill>
                <a:latin typeface="VNI-Times" pitchFamily="2" charset="0"/>
              </a:defRPr>
            </a:lvl4pPr>
            <a:lvl5pPr marL="2057400" indent="-228600">
              <a:spcBef>
                <a:spcPct val="20000"/>
              </a:spcBef>
              <a:buChar char="»"/>
              <a:defRPr sz="2000">
                <a:solidFill>
                  <a:schemeClr val="tx1"/>
                </a:solidFill>
                <a:latin typeface="VNI-Times" pitchFamily="2" charset="0"/>
              </a:defRPr>
            </a:lvl5pPr>
            <a:lvl6pPr marL="2514600" indent="-228600" eaLnBrk="0" fontAlgn="base" hangingPunct="0">
              <a:spcBef>
                <a:spcPct val="20000"/>
              </a:spcBef>
              <a:spcAft>
                <a:spcPct val="0"/>
              </a:spcAft>
              <a:buChar char="»"/>
              <a:defRPr sz="2000">
                <a:solidFill>
                  <a:schemeClr val="tx1"/>
                </a:solidFill>
                <a:latin typeface="VNI-Times" pitchFamily="2" charset="0"/>
              </a:defRPr>
            </a:lvl6pPr>
            <a:lvl7pPr marL="2971800" indent="-228600" eaLnBrk="0" fontAlgn="base" hangingPunct="0">
              <a:spcBef>
                <a:spcPct val="20000"/>
              </a:spcBef>
              <a:spcAft>
                <a:spcPct val="0"/>
              </a:spcAft>
              <a:buChar char="»"/>
              <a:defRPr sz="2000">
                <a:solidFill>
                  <a:schemeClr val="tx1"/>
                </a:solidFill>
                <a:latin typeface="VNI-Times" pitchFamily="2" charset="0"/>
              </a:defRPr>
            </a:lvl7pPr>
            <a:lvl8pPr marL="3429000" indent="-228600" eaLnBrk="0" fontAlgn="base" hangingPunct="0">
              <a:spcBef>
                <a:spcPct val="20000"/>
              </a:spcBef>
              <a:spcAft>
                <a:spcPct val="0"/>
              </a:spcAft>
              <a:buChar char="»"/>
              <a:defRPr sz="2000">
                <a:solidFill>
                  <a:schemeClr val="tx1"/>
                </a:solidFill>
                <a:latin typeface="VNI-Times" pitchFamily="2" charset="0"/>
              </a:defRPr>
            </a:lvl8pPr>
            <a:lvl9pPr marL="3886200" indent="-228600" eaLnBrk="0" fontAlgn="base" hangingPunct="0">
              <a:spcBef>
                <a:spcPct val="20000"/>
              </a:spcBef>
              <a:spcAft>
                <a:spcPct val="0"/>
              </a:spcAft>
              <a:buChar char="»"/>
              <a:defRPr sz="2000">
                <a:solidFill>
                  <a:schemeClr val="tx1"/>
                </a:solidFill>
                <a:latin typeface="VNI-Times" pitchFamily="2" charset="0"/>
              </a:defRPr>
            </a:lvl9pPr>
          </a:lstStyle>
          <a:p>
            <a:pPr algn="r" eaLnBrk="1" hangingPunct="1">
              <a:spcBef>
                <a:spcPct val="0"/>
              </a:spcBef>
              <a:buFontTx/>
              <a:buNone/>
            </a:pPr>
            <a:endParaRPr lang="en-US" altLang="en-US" sz="1800"/>
          </a:p>
        </p:txBody>
      </p:sp>
      <p:cxnSp>
        <p:nvCxnSpPr>
          <p:cNvPr id="61" name="Straight Arrow Connector 60">
            <a:extLst>
              <a:ext uri="{FF2B5EF4-FFF2-40B4-BE49-F238E27FC236}">
                <a16:creationId xmlns="" xmlns:a16="http://schemas.microsoft.com/office/drawing/2014/main" id="{6C0BD255-ED38-4F29-9FE1-58F6EA22E2CF}"/>
              </a:ext>
            </a:extLst>
          </p:cNvPr>
          <p:cNvCxnSpPr/>
          <p:nvPr/>
        </p:nvCxnSpPr>
        <p:spPr>
          <a:xfrm>
            <a:off x="1078207" y="4214192"/>
            <a:ext cx="0" cy="3793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 xmlns:a16="http://schemas.microsoft.com/office/drawing/2014/main" id="{7A6960C3-A643-4F0D-9290-1D33D2C6FDFC}"/>
              </a:ext>
            </a:extLst>
          </p:cNvPr>
          <p:cNvCxnSpPr/>
          <p:nvPr/>
        </p:nvCxnSpPr>
        <p:spPr>
          <a:xfrm>
            <a:off x="2704356" y="4214192"/>
            <a:ext cx="0" cy="3793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 xmlns:a16="http://schemas.microsoft.com/office/drawing/2014/main" id="{372E2B1E-5D44-4DA4-B533-7326DE019951}"/>
              </a:ext>
            </a:extLst>
          </p:cNvPr>
          <p:cNvCxnSpPr/>
          <p:nvPr/>
        </p:nvCxnSpPr>
        <p:spPr>
          <a:xfrm>
            <a:off x="4245006" y="4253330"/>
            <a:ext cx="0" cy="3793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 xmlns:a16="http://schemas.microsoft.com/office/drawing/2014/main" id="{A151AD94-06D0-4AF6-B5B4-19FEF54AE1E2}"/>
              </a:ext>
            </a:extLst>
          </p:cNvPr>
          <p:cNvCxnSpPr/>
          <p:nvPr/>
        </p:nvCxnSpPr>
        <p:spPr>
          <a:xfrm>
            <a:off x="5942399" y="4253330"/>
            <a:ext cx="0" cy="3793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 xmlns:a16="http://schemas.microsoft.com/office/drawing/2014/main" id="{E43B92D8-053D-41A8-A2CF-79A2C922F651}"/>
              </a:ext>
            </a:extLst>
          </p:cNvPr>
          <p:cNvCxnSpPr/>
          <p:nvPr/>
        </p:nvCxnSpPr>
        <p:spPr>
          <a:xfrm>
            <a:off x="7690134" y="4264320"/>
            <a:ext cx="0" cy="3793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 xmlns:a16="http://schemas.microsoft.com/office/drawing/2014/main" id="{A55A6083-6B94-4247-A348-0E03B172A584}"/>
              </a:ext>
            </a:extLst>
          </p:cNvPr>
          <p:cNvCxnSpPr/>
          <p:nvPr/>
        </p:nvCxnSpPr>
        <p:spPr>
          <a:xfrm>
            <a:off x="9250017" y="4214192"/>
            <a:ext cx="0" cy="3793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 xmlns:a16="http://schemas.microsoft.com/office/drawing/2014/main" id="{E58417C5-AE1B-4D62-A2F3-7F05DC67B3E1}"/>
              </a:ext>
            </a:extLst>
          </p:cNvPr>
          <p:cNvCxnSpPr>
            <a:cxnSpLocks/>
          </p:cNvCxnSpPr>
          <p:nvPr/>
        </p:nvCxnSpPr>
        <p:spPr>
          <a:xfrm>
            <a:off x="5094946" y="3896127"/>
            <a:ext cx="0" cy="35720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587244"/>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57062" y="0"/>
            <a:ext cx="303493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F6598AA4-AA37-4E26-8911-2CAD9EB8EC10}"/>
              </a:ext>
            </a:extLst>
          </p:cNvPr>
          <p:cNvSpPr txBox="1"/>
          <p:nvPr/>
        </p:nvSpPr>
        <p:spPr>
          <a:xfrm>
            <a:off x="2010079" y="278118"/>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 name="Line 7">
            <a:extLst>
              <a:ext uri="{FF2B5EF4-FFF2-40B4-BE49-F238E27FC236}">
                <a16:creationId xmlns="" xmlns:a16="http://schemas.microsoft.com/office/drawing/2014/main" id="{75BEC58F-6177-416D-89DE-8DFA494B56A9}"/>
              </a:ext>
            </a:extLst>
          </p:cNvPr>
          <p:cNvSpPr>
            <a:spLocks noChangeShapeType="1"/>
          </p:cNvSpPr>
          <p:nvPr/>
        </p:nvSpPr>
        <p:spPr bwMode="auto">
          <a:xfrm>
            <a:off x="4457375" y="796043"/>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E255ECCC-EC46-42B4-87A0-1A48FF31E53C}"/>
              </a:ext>
            </a:extLst>
          </p:cNvPr>
          <p:cNvSpPr txBox="1"/>
          <p:nvPr/>
        </p:nvSpPr>
        <p:spPr>
          <a:xfrm>
            <a:off x="2125989" y="1026303"/>
            <a:ext cx="3242257" cy="400110"/>
          </a:xfrm>
          <a:prstGeom prst="rect">
            <a:avLst/>
          </a:prstGeom>
          <a:noFill/>
        </p:spPr>
        <p:txBody>
          <a:bodyPr wrap="square">
            <a:spAutoFit/>
          </a:bodyPr>
          <a:lstStyle/>
          <a:p>
            <a:r>
              <a:rPr lang="en-US" altLang="en-US" sz="2000" b="1" dirty="0">
                <a:solidFill>
                  <a:srgbClr val="0033CC"/>
                </a:solidFill>
                <a:latin typeface="Arial" panose="020B0604020202020204" pitchFamily="34" charset="0"/>
                <a:cs typeface="Arial" panose="020B0604020202020204" pitchFamily="34" charset="0"/>
              </a:rPr>
              <a:t>Quan </a:t>
            </a:r>
            <a:r>
              <a:rPr lang="vi-VN" altLang="en-US" sz="2000" b="1" dirty="0">
                <a:solidFill>
                  <a:srgbClr val="0033CC"/>
                </a:solidFill>
                <a:latin typeface="Arial" panose="020B0604020202020204" pitchFamily="34" charset="0"/>
                <a:cs typeface="Arial" panose="020B0604020202020204" pitchFamily="34" charset="0"/>
              </a:rPr>
              <a:t>hệ </a:t>
            </a:r>
            <a:r>
              <a:rPr lang="en-US" altLang="en-US" sz="2000" b="1" dirty="0" err="1">
                <a:solidFill>
                  <a:srgbClr val="0033CC"/>
                </a:solidFill>
                <a:latin typeface="Arial" panose="020B0604020202020204" pitchFamily="34" charset="0"/>
                <a:cs typeface="Arial" panose="020B0604020202020204" pitchFamily="34" charset="0"/>
              </a:rPr>
              <a:t>lợi</a:t>
            </a:r>
            <a:r>
              <a:rPr lang="en-US" altLang="en-US" sz="2000" b="1" dirty="0">
                <a:solidFill>
                  <a:srgbClr val="0033CC"/>
                </a:solidFill>
                <a:latin typeface="Arial" panose="020B0604020202020204" pitchFamily="34" charset="0"/>
                <a:cs typeface="Arial" panose="020B0604020202020204" pitchFamily="34" charset="0"/>
              </a:rPr>
              <a:t> </a:t>
            </a:r>
            <a:r>
              <a:rPr lang="en-US" altLang="en-US" sz="2000" b="1" dirty="0" err="1">
                <a:solidFill>
                  <a:srgbClr val="0033CC"/>
                </a:solidFill>
                <a:latin typeface="Arial" panose="020B0604020202020204" pitchFamily="34" charset="0"/>
                <a:cs typeface="Arial" panose="020B0604020202020204" pitchFamily="34" charset="0"/>
              </a:rPr>
              <a:t>ích</a:t>
            </a:r>
            <a:r>
              <a:rPr lang="vi-VN" altLang="en-US" sz="2000" b="1" dirty="0">
                <a:solidFill>
                  <a:srgbClr val="0033CC"/>
                </a:solidFill>
                <a:latin typeface="Arial" panose="020B0604020202020204" pitchFamily="34" charset="0"/>
                <a:cs typeface="Arial" panose="020B0604020202020204" pitchFamily="34" charset="0"/>
              </a:rPr>
              <a:t> kinh tế</a:t>
            </a:r>
            <a:endParaRPr lang="en-US" sz="2000" b="1" dirty="0">
              <a:solidFill>
                <a:srgbClr val="0033CC"/>
              </a:solidFill>
              <a:latin typeface="Arial" panose="020B0604020202020204" pitchFamily="34" charset="0"/>
              <a:cs typeface="Arial" panose="020B0604020202020204" pitchFamily="34" charset="0"/>
            </a:endParaRPr>
          </a:p>
        </p:txBody>
      </p:sp>
      <p:sp>
        <p:nvSpPr>
          <p:cNvPr id="6" name="Hexagon 5">
            <a:extLst>
              <a:ext uri="{FF2B5EF4-FFF2-40B4-BE49-F238E27FC236}">
                <a16:creationId xmlns="" xmlns:a16="http://schemas.microsoft.com/office/drawing/2014/main" id="{33E29F4D-DEB6-4A5C-BCA1-060E815C1523}"/>
              </a:ext>
            </a:extLst>
          </p:cNvPr>
          <p:cNvSpPr/>
          <p:nvPr/>
        </p:nvSpPr>
        <p:spPr>
          <a:xfrm>
            <a:off x="1481442" y="974317"/>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9" name="WordArt 78">
            <a:extLst>
              <a:ext uri="{FF2B5EF4-FFF2-40B4-BE49-F238E27FC236}">
                <a16:creationId xmlns="" xmlns:a16="http://schemas.microsoft.com/office/drawing/2014/main" id="{3BD9E2C0-5775-4296-9906-944A5BDE5164}"/>
              </a:ext>
            </a:extLst>
          </p:cNvPr>
          <p:cNvSpPr>
            <a:spLocks noChangeArrowheads="1" noChangeShapeType="1" noTextEdit="1"/>
          </p:cNvSpPr>
          <p:nvPr/>
        </p:nvSpPr>
        <p:spPr bwMode="gray">
          <a:xfrm rot="3394332">
            <a:off x="5156503" y="2595771"/>
            <a:ext cx="2105025" cy="1771650"/>
          </a:xfrm>
          <a:prstGeom prst="rect">
            <a:avLst/>
          </a:prstGeom>
        </p:spPr>
        <p:txBody>
          <a:bodyPr spcFirstLastPara="1" wrap="none" fromWordArt="1">
            <a:prstTxWarp prst="textArchUp">
              <a:avLst>
                <a:gd name="adj" fmla="val 12808676"/>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0" cap="none" spc="0" normalizeH="0" baseline="0" noProof="0">
                <a:ln w="6350">
                  <a:solidFill>
                    <a:srgbClr val="FFFFFF"/>
                  </a:solidFill>
                  <a:round/>
                  <a:headEnd/>
                  <a:tailEnd/>
                </a:ln>
                <a:solidFill>
                  <a:srgbClr val="FFFFFF"/>
                </a:solidFill>
                <a:effectLst/>
                <a:uLnTx/>
                <a:uFillTx/>
                <a:latin typeface="Arial"/>
                <a:ea typeface="+mn-ea"/>
                <a:cs typeface="Arial"/>
              </a:rPr>
              <a:t>Click to add Text</a:t>
            </a:r>
          </a:p>
        </p:txBody>
      </p:sp>
      <p:sp>
        <p:nvSpPr>
          <p:cNvPr id="20" name="WordArt 79">
            <a:extLst>
              <a:ext uri="{FF2B5EF4-FFF2-40B4-BE49-F238E27FC236}">
                <a16:creationId xmlns="" xmlns:a16="http://schemas.microsoft.com/office/drawing/2014/main" id="{51D6BA70-5AE0-457A-930E-399962E4DCA3}"/>
              </a:ext>
            </a:extLst>
          </p:cNvPr>
          <p:cNvSpPr>
            <a:spLocks noChangeArrowheads="1" noChangeShapeType="1" noTextEdit="1"/>
          </p:cNvSpPr>
          <p:nvPr/>
        </p:nvSpPr>
        <p:spPr bwMode="gray">
          <a:xfrm rot="79672">
            <a:off x="4529441" y="3368883"/>
            <a:ext cx="2474913" cy="1771650"/>
          </a:xfrm>
          <a:prstGeom prst="rect">
            <a:avLst/>
          </a:prstGeom>
        </p:spPr>
        <p:txBody>
          <a:bodyPr spcFirstLastPara="1" wrap="none" fromWordArt="1">
            <a:prstTxWarp prst="textArchDown">
              <a:avLst>
                <a:gd name="adj" fmla="val 2320404"/>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0" cap="none" spc="0" normalizeH="0" baseline="0" noProof="0">
                <a:ln w="6350">
                  <a:solidFill>
                    <a:srgbClr val="FFFFFF"/>
                  </a:solidFill>
                  <a:round/>
                  <a:headEnd/>
                  <a:tailEnd/>
                </a:ln>
                <a:solidFill>
                  <a:srgbClr val="FFFFFF"/>
                </a:solidFill>
                <a:effectLst/>
                <a:uLnTx/>
                <a:uFillTx/>
                <a:latin typeface="Arial"/>
                <a:ea typeface="+mn-ea"/>
                <a:cs typeface="Arial"/>
              </a:rPr>
              <a:t>Click to add Text</a:t>
            </a:r>
          </a:p>
        </p:txBody>
      </p:sp>
      <p:sp>
        <p:nvSpPr>
          <p:cNvPr id="21" name="WordArt 80">
            <a:extLst>
              <a:ext uri="{FF2B5EF4-FFF2-40B4-BE49-F238E27FC236}">
                <a16:creationId xmlns="" xmlns:a16="http://schemas.microsoft.com/office/drawing/2014/main" id="{9E9A1E36-C323-40F8-A6BA-9C5A6D733275}"/>
              </a:ext>
            </a:extLst>
          </p:cNvPr>
          <p:cNvSpPr>
            <a:spLocks noChangeArrowheads="1" noChangeShapeType="1" noTextEdit="1"/>
          </p:cNvSpPr>
          <p:nvPr/>
        </p:nvSpPr>
        <p:spPr bwMode="gray">
          <a:xfrm rot="-25215436">
            <a:off x="4268297" y="2655302"/>
            <a:ext cx="2105025" cy="1770062"/>
          </a:xfrm>
          <a:prstGeom prst="rect">
            <a:avLst/>
          </a:prstGeom>
        </p:spPr>
        <p:txBody>
          <a:bodyPr spcFirstLastPara="1" wrap="none" fromWordArt="1">
            <a:prstTxWarp prst="textArchUp">
              <a:avLst>
                <a:gd name="adj" fmla="val 12807258"/>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0" cap="none" spc="0" normalizeH="0" baseline="0" noProof="0">
                <a:ln w="6350">
                  <a:solidFill>
                    <a:srgbClr val="FFFFFF"/>
                  </a:solidFill>
                  <a:round/>
                  <a:headEnd/>
                  <a:tailEnd/>
                </a:ln>
                <a:solidFill>
                  <a:srgbClr val="FFFFFF"/>
                </a:solidFill>
                <a:effectLst/>
                <a:uLnTx/>
                <a:uFillTx/>
                <a:latin typeface="Arial"/>
                <a:ea typeface="+mn-ea"/>
                <a:cs typeface="Arial"/>
              </a:rPr>
              <a:t>Click to add Text</a:t>
            </a:r>
          </a:p>
        </p:txBody>
      </p:sp>
      <p:sp>
        <p:nvSpPr>
          <p:cNvPr id="29" name="Line 88">
            <a:extLst>
              <a:ext uri="{FF2B5EF4-FFF2-40B4-BE49-F238E27FC236}">
                <a16:creationId xmlns="" xmlns:a16="http://schemas.microsoft.com/office/drawing/2014/main" id="{3EDE1B78-21A8-44FF-838F-BB827011919E}"/>
              </a:ext>
            </a:extLst>
          </p:cNvPr>
          <p:cNvSpPr>
            <a:spLocks noChangeShapeType="1"/>
          </p:cNvSpPr>
          <p:nvPr/>
        </p:nvSpPr>
        <p:spPr bwMode="auto">
          <a:xfrm>
            <a:off x="2113266" y="2640220"/>
            <a:ext cx="2405063" cy="0"/>
          </a:xfrm>
          <a:prstGeom prst="line">
            <a:avLst/>
          </a:prstGeom>
          <a:noFill/>
          <a:ln w="19050">
            <a:solidFill>
              <a:schemeClr val="accent1"/>
            </a:solidFill>
            <a:round/>
            <a:headEnd/>
            <a:tailEnd type="triangl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30311D"/>
              </a:solidFill>
              <a:effectLst/>
              <a:uLnTx/>
              <a:uFillTx/>
              <a:latin typeface="Arial"/>
              <a:ea typeface="+mn-ea"/>
              <a:cs typeface="+mn-cs"/>
            </a:endParaRPr>
          </a:p>
        </p:txBody>
      </p:sp>
      <p:sp>
        <p:nvSpPr>
          <p:cNvPr id="30" name="Line 89">
            <a:extLst>
              <a:ext uri="{FF2B5EF4-FFF2-40B4-BE49-F238E27FC236}">
                <a16:creationId xmlns="" xmlns:a16="http://schemas.microsoft.com/office/drawing/2014/main" id="{CC930891-6AE6-475C-8974-54B07E9B2AE5}"/>
              </a:ext>
            </a:extLst>
          </p:cNvPr>
          <p:cNvSpPr>
            <a:spLocks noChangeShapeType="1"/>
          </p:cNvSpPr>
          <p:nvPr/>
        </p:nvSpPr>
        <p:spPr bwMode="auto">
          <a:xfrm flipH="1">
            <a:off x="5978701" y="5552593"/>
            <a:ext cx="2405063" cy="0"/>
          </a:xfrm>
          <a:prstGeom prst="line">
            <a:avLst/>
          </a:prstGeom>
          <a:noFill/>
          <a:ln w="19050">
            <a:solidFill>
              <a:schemeClr val="folHlink"/>
            </a:solidFill>
            <a:round/>
            <a:headEnd/>
            <a:tailEnd type="triangl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30311D"/>
              </a:solidFill>
              <a:effectLst/>
              <a:uLnTx/>
              <a:uFillTx/>
              <a:latin typeface="Arial"/>
              <a:ea typeface="+mn-ea"/>
              <a:cs typeface="+mn-cs"/>
            </a:endParaRPr>
          </a:p>
        </p:txBody>
      </p:sp>
      <p:sp>
        <p:nvSpPr>
          <p:cNvPr id="31" name="Line 90">
            <a:extLst>
              <a:ext uri="{FF2B5EF4-FFF2-40B4-BE49-F238E27FC236}">
                <a16:creationId xmlns="" xmlns:a16="http://schemas.microsoft.com/office/drawing/2014/main" id="{829284D2-DDA2-4F56-8B20-9BEB365C63B2}"/>
              </a:ext>
            </a:extLst>
          </p:cNvPr>
          <p:cNvSpPr>
            <a:spLocks noChangeShapeType="1"/>
          </p:cNvSpPr>
          <p:nvPr/>
        </p:nvSpPr>
        <p:spPr bwMode="auto">
          <a:xfrm flipH="1">
            <a:off x="7118654" y="2640220"/>
            <a:ext cx="2403475" cy="0"/>
          </a:xfrm>
          <a:prstGeom prst="line">
            <a:avLst/>
          </a:prstGeom>
          <a:noFill/>
          <a:ln w="19050">
            <a:solidFill>
              <a:schemeClr val="hlink"/>
            </a:solidFill>
            <a:round/>
            <a:headEnd/>
            <a:tailEnd type="triangle" w="med" len="me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30311D"/>
              </a:solidFill>
              <a:effectLst/>
              <a:uLnTx/>
              <a:uFillTx/>
              <a:latin typeface="Arial"/>
              <a:ea typeface="+mn-ea"/>
              <a:cs typeface="+mn-cs"/>
            </a:endParaRPr>
          </a:p>
        </p:txBody>
      </p:sp>
      <p:grpSp>
        <p:nvGrpSpPr>
          <p:cNvPr id="34" name="Group 74">
            <a:extLst>
              <a:ext uri="{FF2B5EF4-FFF2-40B4-BE49-F238E27FC236}">
                <a16:creationId xmlns="" xmlns:a16="http://schemas.microsoft.com/office/drawing/2014/main" id="{41423E3D-5F94-4CC2-9EC3-C269B5FD099B}"/>
              </a:ext>
            </a:extLst>
          </p:cNvPr>
          <p:cNvGrpSpPr>
            <a:grpSpLocks/>
          </p:cNvGrpSpPr>
          <p:nvPr/>
        </p:nvGrpSpPr>
        <p:grpSpPr bwMode="auto">
          <a:xfrm rot="3394332">
            <a:off x="3734323" y="1906899"/>
            <a:ext cx="4024313" cy="3862388"/>
            <a:chOff x="1352" y="1125"/>
            <a:chExt cx="2727" cy="2618"/>
          </a:xfrm>
        </p:grpSpPr>
        <p:sp>
          <p:nvSpPr>
            <p:cNvPr id="35" name="AutoShape 75">
              <a:extLst>
                <a:ext uri="{FF2B5EF4-FFF2-40B4-BE49-F238E27FC236}">
                  <a16:creationId xmlns="" xmlns:a16="http://schemas.microsoft.com/office/drawing/2014/main" id="{85F427AA-09A5-4E8D-8C77-D11C21F288A6}"/>
                </a:ext>
              </a:extLst>
            </p:cNvPr>
            <p:cNvSpPr>
              <a:spLocks noChangeArrowheads="1"/>
            </p:cNvSpPr>
            <p:nvPr/>
          </p:nvSpPr>
          <p:spPr bwMode="gray">
            <a:xfrm rot="15973147">
              <a:off x="1449" y="1289"/>
              <a:ext cx="2551" cy="2357"/>
            </a:xfrm>
            <a:custGeom>
              <a:avLst/>
              <a:gdLst>
                <a:gd name="G0" fmla="+- 2978742 0 0"/>
                <a:gd name="G1" fmla="+- -2701147 0 0"/>
                <a:gd name="G2" fmla="+- 2978742 0 -2701147"/>
                <a:gd name="G3" fmla="+- 10800 0 0"/>
                <a:gd name="G4" fmla="+- 0 0 2978742"/>
                <a:gd name="T0" fmla="*/ 360 256 1"/>
                <a:gd name="T1" fmla="*/ 0 256 1"/>
                <a:gd name="G5" fmla="+- G2 T0 T1"/>
                <a:gd name="G6" fmla="?: G2 G2 G5"/>
                <a:gd name="G7" fmla="+- 0 0 G6"/>
                <a:gd name="G8" fmla="+- 7349 0 0"/>
                <a:gd name="G9" fmla="+- 0 0 -2701147"/>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147"/>
                <a:gd name="G36" fmla="sin G34 -2701147"/>
                <a:gd name="G37" fmla="+/ -2701147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9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8" y="5957"/>
                  </a:cubicBezTo>
                  <a:lnTo>
                    <a:pt x="18924" y="3683"/>
                  </a:lnTo>
                  <a:cubicBezTo>
                    <a:pt x="20649" y="5653"/>
                    <a:pt x="21600" y="8182"/>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hlink">
                    <a:gamma/>
                    <a:shade val="46275"/>
                    <a:invGamma/>
                  </a:schemeClr>
                </a:gs>
                <a:gs pos="100000">
                  <a:schemeClr val="hlink"/>
                </a:gs>
              </a:gsLst>
              <a:lin ang="5400000" scaled="1"/>
            </a:gradFill>
            <a:ln w="9525">
              <a:noFill/>
              <a:miter lim="800000"/>
              <a:headEnd/>
              <a:tailEnd/>
            </a:ln>
            <a:effectLst/>
            <a:scene3d>
              <a:camera prst="legacyPerspectiveFront">
                <a:rot lat="20999999" lon="300000" rev="0"/>
              </a:camera>
              <a:lightRig rig="legacyFlat3" dir="l"/>
            </a:scene3d>
            <a:sp3d extrusionH="227000" prstMaterial="legacyPlastic">
              <a:bevelT w="13500" h="13500" prst="angle"/>
              <a:bevelB w="13500" h="13500" prst="angle"/>
              <a:extrusionClr>
                <a:schemeClr val="hlink"/>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0311D"/>
                </a:solidFill>
                <a:effectLst/>
                <a:uLnTx/>
                <a:uFillTx/>
                <a:latin typeface="Arial"/>
                <a:ea typeface="+mn-ea"/>
                <a:cs typeface="+mn-cs"/>
              </a:endParaRPr>
            </a:p>
          </p:txBody>
        </p:sp>
        <p:sp>
          <p:nvSpPr>
            <p:cNvPr id="36" name="AutoShape 76">
              <a:extLst>
                <a:ext uri="{FF2B5EF4-FFF2-40B4-BE49-F238E27FC236}">
                  <a16:creationId xmlns="" xmlns:a16="http://schemas.microsoft.com/office/drawing/2014/main" id="{A8AAAD6D-26AE-4C72-A9EE-AF7013C55DC9}"/>
                </a:ext>
              </a:extLst>
            </p:cNvPr>
            <p:cNvSpPr>
              <a:spLocks noChangeArrowheads="1"/>
            </p:cNvSpPr>
            <p:nvPr/>
          </p:nvSpPr>
          <p:spPr bwMode="gray">
            <a:xfrm rot="23284065">
              <a:off x="1352" y="1140"/>
              <a:ext cx="2551" cy="2357"/>
            </a:xfrm>
            <a:custGeom>
              <a:avLst/>
              <a:gdLst>
                <a:gd name="G0" fmla="+- 2978742 0 0"/>
                <a:gd name="G1" fmla="+- -2701274 0 0"/>
                <a:gd name="G2" fmla="+- 2978742 0 -2701274"/>
                <a:gd name="G3" fmla="+- 10800 0 0"/>
                <a:gd name="G4" fmla="+- 0 0 2978742"/>
                <a:gd name="T0" fmla="*/ 360 256 1"/>
                <a:gd name="T1" fmla="*/ 0 256 1"/>
                <a:gd name="G5" fmla="+- G2 T0 T1"/>
                <a:gd name="G6" fmla="?: G2 G2 G5"/>
                <a:gd name="G7" fmla="+- 0 0 G6"/>
                <a:gd name="G8" fmla="+- 7349 0 0"/>
                <a:gd name="G9" fmla="+- 0 0 -2701274"/>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274"/>
                <a:gd name="G36" fmla="sin G34 -2701274"/>
                <a:gd name="G37" fmla="+/ -2701274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8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7" y="5957"/>
                  </a:cubicBezTo>
                  <a:lnTo>
                    <a:pt x="18923" y="3683"/>
                  </a:lnTo>
                  <a:cubicBezTo>
                    <a:pt x="20648" y="5652"/>
                    <a:pt x="21600" y="8181"/>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folHlink"/>
                </a:gs>
                <a:gs pos="100000">
                  <a:schemeClr val="folHlink">
                    <a:gamma/>
                    <a:shade val="56078"/>
                    <a:invGamma/>
                  </a:schemeClr>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folHlink"/>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0311D"/>
                </a:solidFill>
                <a:effectLst/>
                <a:uLnTx/>
                <a:uFillTx/>
                <a:latin typeface="Arial"/>
                <a:ea typeface="+mn-ea"/>
                <a:cs typeface="+mn-cs"/>
              </a:endParaRPr>
            </a:p>
          </p:txBody>
        </p:sp>
        <p:sp>
          <p:nvSpPr>
            <p:cNvPr id="37" name="AutoShape 77">
              <a:extLst>
                <a:ext uri="{FF2B5EF4-FFF2-40B4-BE49-F238E27FC236}">
                  <a16:creationId xmlns="" xmlns:a16="http://schemas.microsoft.com/office/drawing/2014/main" id="{2460D5F3-B57B-4082-9177-D07B754309A7}"/>
                </a:ext>
              </a:extLst>
            </p:cNvPr>
            <p:cNvSpPr>
              <a:spLocks noChangeArrowheads="1"/>
            </p:cNvSpPr>
            <p:nvPr/>
          </p:nvSpPr>
          <p:spPr bwMode="gray">
            <a:xfrm rot="30352628">
              <a:off x="1528" y="1125"/>
              <a:ext cx="2551" cy="2357"/>
            </a:xfrm>
            <a:custGeom>
              <a:avLst/>
              <a:gdLst>
                <a:gd name="G0" fmla="+- 2978742 0 0"/>
                <a:gd name="G1" fmla="+- -2534030 0 0"/>
                <a:gd name="G2" fmla="+- 2978742 0 -2534030"/>
                <a:gd name="G3" fmla="+- 10800 0 0"/>
                <a:gd name="G4" fmla="+- 0 0 2978742"/>
                <a:gd name="T0" fmla="*/ 360 256 1"/>
                <a:gd name="T1" fmla="*/ 0 256 1"/>
                <a:gd name="G5" fmla="+- G2 T0 T1"/>
                <a:gd name="G6" fmla="?: G2 G2 G5"/>
                <a:gd name="G7" fmla="+- 0 0 G6"/>
                <a:gd name="G8" fmla="+- 7349 0 0"/>
                <a:gd name="G9" fmla="+- 0 0 -2534030"/>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534030"/>
                <a:gd name="G36" fmla="sin G34 -2534030"/>
                <a:gd name="G37" fmla="+/ -2534030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81 w 21600"/>
                <a:gd name="T5" fmla="*/ 11439 h 21600"/>
                <a:gd name="T6" fmla="*/ 17885 w 21600"/>
                <a:gd name="T7" fmla="*/ 5130 h 21600"/>
                <a:gd name="T8" fmla="*/ 18136 w 21600"/>
                <a:gd name="T9" fmla="*/ 11234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130"/>
                    <a:pt x="17580" y="7511"/>
                    <a:pt x="16538" y="6208"/>
                  </a:cubicBezTo>
                  <a:lnTo>
                    <a:pt x="19232" y="4052"/>
                  </a:lnTo>
                  <a:cubicBezTo>
                    <a:pt x="20765" y="5967"/>
                    <a:pt x="21600" y="8347"/>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accent1">
                    <a:gamma/>
                    <a:shade val="76078"/>
                    <a:invGamma/>
                  </a:schemeClr>
                </a:gs>
                <a:gs pos="100000">
                  <a:schemeClr val="accent1"/>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accent1"/>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0311D"/>
                </a:solidFill>
                <a:effectLst/>
                <a:uLnTx/>
                <a:uFillTx/>
                <a:latin typeface="Arial"/>
                <a:ea typeface="+mn-ea"/>
                <a:cs typeface="+mn-cs"/>
              </a:endParaRPr>
            </a:p>
          </p:txBody>
        </p:sp>
      </p:grpSp>
      <p:sp>
        <p:nvSpPr>
          <p:cNvPr id="39" name="TextBox 38">
            <a:extLst>
              <a:ext uri="{FF2B5EF4-FFF2-40B4-BE49-F238E27FC236}">
                <a16:creationId xmlns="" xmlns:a16="http://schemas.microsoft.com/office/drawing/2014/main" id="{763DF4BB-B51E-41B8-9057-249B5D49C672}"/>
              </a:ext>
            </a:extLst>
          </p:cNvPr>
          <p:cNvSpPr txBox="1"/>
          <p:nvPr/>
        </p:nvSpPr>
        <p:spPr>
          <a:xfrm>
            <a:off x="5203674" y="3133291"/>
            <a:ext cx="1505695" cy="1200329"/>
          </a:xfrm>
          <a:prstGeom prst="rect">
            <a:avLst/>
          </a:prstGeom>
          <a:noFill/>
        </p:spPr>
        <p:txBody>
          <a:bodyPr wrap="square">
            <a:spAutoFit/>
          </a:bodyPr>
          <a:lstStyle/>
          <a:p>
            <a:pPr algn="ctr"/>
            <a:r>
              <a:rPr lang="en-US" altLang="en-US" sz="2400" b="1" dirty="0">
                <a:solidFill>
                  <a:srgbClr val="FF0066"/>
                </a:solidFill>
                <a:latin typeface="Arial" panose="020B0604020202020204" pitchFamily="34" charset="0"/>
                <a:cs typeface="Arial" panose="020B0604020202020204" pitchFamily="34" charset="0"/>
              </a:rPr>
              <a:t>Quan </a:t>
            </a:r>
            <a:r>
              <a:rPr lang="vi-VN" altLang="en-US" sz="2400" b="1" dirty="0">
                <a:solidFill>
                  <a:srgbClr val="FF0066"/>
                </a:solidFill>
                <a:latin typeface="Arial" panose="020B0604020202020204" pitchFamily="34" charset="0"/>
                <a:cs typeface="Arial" panose="020B0604020202020204" pitchFamily="34" charset="0"/>
              </a:rPr>
              <a:t>hệ </a:t>
            </a:r>
            <a:r>
              <a:rPr lang="en-US" altLang="en-US" sz="2400" b="1" dirty="0" err="1">
                <a:solidFill>
                  <a:srgbClr val="FF0066"/>
                </a:solidFill>
                <a:latin typeface="Arial" panose="020B0604020202020204" pitchFamily="34" charset="0"/>
                <a:cs typeface="Arial" panose="020B0604020202020204" pitchFamily="34" charset="0"/>
              </a:rPr>
              <a:t>lợi</a:t>
            </a:r>
            <a:r>
              <a:rPr lang="en-US" altLang="en-US" sz="2400" b="1" dirty="0">
                <a:solidFill>
                  <a:srgbClr val="FF0066"/>
                </a:solidFill>
                <a:latin typeface="Arial" panose="020B0604020202020204" pitchFamily="34" charset="0"/>
                <a:cs typeface="Arial" panose="020B0604020202020204" pitchFamily="34" charset="0"/>
              </a:rPr>
              <a:t> </a:t>
            </a:r>
            <a:r>
              <a:rPr lang="en-US" altLang="en-US" sz="2400" b="1" dirty="0" err="1">
                <a:solidFill>
                  <a:srgbClr val="FF0066"/>
                </a:solidFill>
                <a:latin typeface="Arial" panose="020B0604020202020204" pitchFamily="34" charset="0"/>
                <a:cs typeface="Arial" panose="020B0604020202020204" pitchFamily="34" charset="0"/>
              </a:rPr>
              <a:t>ích</a:t>
            </a:r>
            <a:r>
              <a:rPr lang="vi-VN" altLang="en-US" sz="2400" b="1" dirty="0">
                <a:solidFill>
                  <a:srgbClr val="FF0066"/>
                </a:solidFill>
                <a:latin typeface="Arial" panose="020B0604020202020204" pitchFamily="34" charset="0"/>
                <a:cs typeface="Arial" panose="020B0604020202020204" pitchFamily="34" charset="0"/>
              </a:rPr>
              <a:t> kinh tế</a:t>
            </a:r>
            <a:endParaRPr lang="en-US" sz="2400" b="1" dirty="0">
              <a:solidFill>
                <a:srgbClr val="FF0066"/>
              </a:solidFill>
              <a:latin typeface="Arial" panose="020B0604020202020204" pitchFamily="34" charset="0"/>
              <a:cs typeface="Arial" panose="020B0604020202020204" pitchFamily="34" charset="0"/>
            </a:endParaRPr>
          </a:p>
        </p:txBody>
      </p:sp>
      <p:sp>
        <p:nvSpPr>
          <p:cNvPr id="41" name="TextBox 40">
            <a:extLst>
              <a:ext uri="{FF2B5EF4-FFF2-40B4-BE49-F238E27FC236}">
                <a16:creationId xmlns="" xmlns:a16="http://schemas.microsoft.com/office/drawing/2014/main" id="{58D135A6-4DE2-42A4-B099-9C507439A526}"/>
              </a:ext>
            </a:extLst>
          </p:cNvPr>
          <p:cNvSpPr txBox="1"/>
          <p:nvPr/>
        </p:nvSpPr>
        <p:spPr>
          <a:xfrm>
            <a:off x="1641839" y="2146437"/>
            <a:ext cx="3248069" cy="400110"/>
          </a:xfrm>
          <a:prstGeom prst="rect">
            <a:avLst/>
          </a:prstGeom>
          <a:noFill/>
        </p:spPr>
        <p:txBody>
          <a:bodyPr wrap="square">
            <a:spAutoFit/>
          </a:bodyPr>
          <a:lstStyle/>
          <a:p>
            <a:r>
              <a:rPr lang="en-US" altLang="en-US" sz="2000" b="1" dirty="0">
                <a:solidFill>
                  <a:srgbClr val="660066"/>
                </a:solidFill>
                <a:latin typeface="Arial" panose="020B0604020202020204" pitchFamily="34" charset="0"/>
                <a:cs typeface="Arial" panose="020B0604020202020204" pitchFamily="34" charset="0"/>
              </a:rPr>
              <a:t>Quan </a:t>
            </a:r>
            <a:r>
              <a:rPr lang="vi-VN" altLang="en-US" sz="2000" b="1" dirty="0">
                <a:solidFill>
                  <a:srgbClr val="660066"/>
                </a:solidFill>
                <a:latin typeface="Arial" panose="020B0604020202020204" pitchFamily="34" charset="0"/>
                <a:cs typeface="Arial" panose="020B0604020202020204" pitchFamily="34" charset="0"/>
              </a:rPr>
              <a:t>hệ </a:t>
            </a:r>
            <a:r>
              <a:rPr lang="en-US" altLang="en-US" sz="2000" b="1" dirty="0" err="1">
                <a:solidFill>
                  <a:srgbClr val="660066"/>
                </a:solidFill>
                <a:latin typeface="Arial" panose="020B0604020202020204" pitchFamily="34" charset="0"/>
                <a:cs typeface="Arial" panose="020B0604020202020204" pitchFamily="34" charset="0"/>
              </a:rPr>
              <a:t>theo</a:t>
            </a:r>
            <a:r>
              <a:rPr lang="en-US" altLang="en-US" sz="2000" b="1" dirty="0">
                <a:solidFill>
                  <a:srgbClr val="660066"/>
                </a:solidFill>
                <a:latin typeface="Arial" panose="020B0604020202020204" pitchFamily="34" charset="0"/>
                <a:cs typeface="Arial" panose="020B0604020202020204" pitchFamily="34" charset="0"/>
              </a:rPr>
              <a:t> </a:t>
            </a:r>
            <a:r>
              <a:rPr lang="en-US" altLang="en-US" sz="2000" b="1" dirty="0" err="1">
                <a:solidFill>
                  <a:srgbClr val="660066"/>
                </a:solidFill>
                <a:latin typeface="Arial" panose="020B0604020202020204" pitchFamily="34" charset="0"/>
                <a:cs typeface="Arial" panose="020B0604020202020204" pitchFamily="34" charset="0"/>
              </a:rPr>
              <a:t>chiều</a:t>
            </a:r>
            <a:r>
              <a:rPr lang="en-US" altLang="en-US" sz="2000" b="1" dirty="0">
                <a:solidFill>
                  <a:srgbClr val="660066"/>
                </a:solidFill>
                <a:latin typeface="Arial" panose="020B0604020202020204" pitchFamily="34" charset="0"/>
                <a:cs typeface="Arial" panose="020B0604020202020204" pitchFamily="34" charset="0"/>
              </a:rPr>
              <a:t> </a:t>
            </a:r>
            <a:r>
              <a:rPr lang="en-US" altLang="en-US" sz="2000" b="1" dirty="0" err="1">
                <a:solidFill>
                  <a:srgbClr val="660066"/>
                </a:solidFill>
                <a:latin typeface="Arial" panose="020B0604020202020204" pitchFamily="34" charset="0"/>
                <a:cs typeface="Arial" panose="020B0604020202020204" pitchFamily="34" charset="0"/>
              </a:rPr>
              <a:t>d</a:t>
            </a:r>
            <a:r>
              <a:rPr lang="en-US" altLang="en-US" sz="2000" dirty="0" err="1">
                <a:solidFill>
                  <a:srgbClr val="660066"/>
                </a:solidFill>
                <a:latin typeface="Arial" panose="020B0604020202020204" pitchFamily="34" charset="0"/>
                <a:cs typeface="Arial" panose="020B0604020202020204" pitchFamily="34" charset="0"/>
              </a:rPr>
              <a:t>ọc</a:t>
            </a:r>
            <a:endParaRPr lang="en-US" sz="2000" dirty="0">
              <a:solidFill>
                <a:srgbClr val="660066"/>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60026D4F-D94E-46BA-A286-ABBC96889271}"/>
              </a:ext>
            </a:extLst>
          </p:cNvPr>
          <p:cNvSpPr txBox="1"/>
          <p:nvPr/>
        </p:nvSpPr>
        <p:spPr>
          <a:xfrm>
            <a:off x="7024549" y="2134573"/>
            <a:ext cx="3709711" cy="400110"/>
          </a:xfrm>
          <a:prstGeom prst="rect">
            <a:avLst/>
          </a:prstGeom>
          <a:noFill/>
        </p:spPr>
        <p:txBody>
          <a:bodyPr wrap="square">
            <a:spAutoFit/>
          </a:bodyPr>
          <a:lstStyle/>
          <a:p>
            <a:r>
              <a:rPr lang="en-US" altLang="en-US" sz="2000" b="1" dirty="0">
                <a:solidFill>
                  <a:srgbClr val="0070C0"/>
                </a:solidFill>
                <a:latin typeface="Arial" panose="020B0604020202020204" pitchFamily="34" charset="0"/>
                <a:cs typeface="Arial" panose="020B0604020202020204" pitchFamily="34" charset="0"/>
              </a:rPr>
              <a:t>Quan </a:t>
            </a:r>
            <a:r>
              <a:rPr lang="vi-VN" altLang="en-US" sz="2000" b="1" dirty="0">
                <a:solidFill>
                  <a:srgbClr val="0070C0"/>
                </a:solidFill>
                <a:latin typeface="Arial" panose="020B0604020202020204" pitchFamily="34" charset="0"/>
                <a:cs typeface="Arial" panose="020B0604020202020204" pitchFamily="34" charset="0"/>
              </a:rPr>
              <a:t>hệ </a:t>
            </a:r>
            <a:r>
              <a:rPr lang="en-US" altLang="en-US" sz="2000" b="1" dirty="0" err="1">
                <a:solidFill>
                  <a:srgbClr val="0070C0"/>
                </a:solidFill>
                <a:latin typeface="Arial" panose="020B0604020202020204" pitchFamily="34" charset="0"/>
                <a:cs typeface="Arial" panose="020B0604020202020204" pitchFamily="34" charset="0"/>
              </a:rPr>
              <a:t>theo</a:t>
            </a:r>
            <a:r>
              <a:rPr lang="en-US" altLang="en-US" sz="2000" b="1" dirty="0">
                <a:solidFill>
                  <a:srgbClr val="0070C0"/>
                </a:solidFill>
                <a:latin typeface="Arial" panose="020B0604020202020204" pitchFamily="34" charset="0"/>
                <a:cs typeface="Arial" panose="020B0604020202020204" pitchFamily="34" charset="0"/>
              </a:rPr>
              <a:t> </a:t>
            </a:r>
            <a:r>
              <a:rPr lang="en-US" altLang="en-US" sz="2000" b="1" dirty="0" err="1">
                <a:solidFill>
                  <a:srgbClr val="0070C0"/>
                </a:solidFill>
                <a:latin typeface="Arial" panose="020B0604020202020204" pitchFamily="34" charset="0"/>
                <a:cs typeface="Arial" panose="020B0604020202020204" pitchFamily="34" charset="0"/>
              </a:rPr>
              <a:t>chiều</a:t>
            </a:r>
            <a:r>
              <a:rPr lang="en-US" altLang="en-US" sz="2000" b="1" dirty="0">
                <a:solidFill>
                  <a:srgbClr val="0070C0"/>
                </a:solidFill>
                <a:latin typeface="Arial" panose="020B0604020202020204" pitchFamily="34" charset="0"/>
                <a:cs typeface="Arial" panose="020B0604020202020204" pitchFamily="34" charset="0"/>
              </a:rPr>
              <a:t> </a:t>
            </a:r>
            <a:r>
              <a:rPr lang="en-US" altLang="en-US" sz="2000" b="1" dirty="0" err="1">
                <a:solidFill>
                  <a:srgbClr val="0070C0"/>
                </a:solidFill>
                <a:latin typeface="Arial" panose="020B0604020202020204" pitchFamily="34" charset="0"/>
                <a:cs typeface="Arial" panose="020B0604020202020204" pitchFamily="34" charset="0"/>
              </a:rPr>
              <a:t>ngang</a:t>
            </a:r>
            <a:endParaRPr lang="en-US" sz="2000" b="1" dirty="0">
              <a:solidFill>
                <a:srgbClr val="0070C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B275F11F-833F-49E0-8B9E-E1D5E5ACE860}"/>
              </a:ext>
            </a:extLst>
          </p:cNvPr>
          <p:cNvSpPr txBox="1"/>
          <p:nvPr/>
        </p:nvSpPr>
        <p:spPr>
          <a:xfrm>
            <a:off x="3910256" y="5657092"/>
            <a:ext cx="4001144" cy="707886"/>
          </a:xfrm>
          <a:prstGeom prst="rect">
            <a:avLst/>
          </a:prstGeom>
          <a:noFill/>
        </p:spPr>
        <p:txBody>
          <a:bodyPr wrap="square">
            <a:spAutoFit/>
          </a:bodyPr>
          <a:lstStyle/>
          <a:p>
            <a:pPr algn="ctr"/>
            <a:r>
              <a:rPr lang="en-US" sz="2000" b="1" dirty="0">
                <a:solidFill>
                  <a:srgbClr val="C00000"/>
                </a:solidFill>
                <a:latin typeface="+mj-lt"/>
              </a:rPr>
              <a:t>Q</a:t>
            </a:r>
            <a:r>
              <a:rPr lang="en-US" sz="2000" b="1" i="0" dirty="0">
                <a:solidFill>
                  <a:srgbClr val="C00000"/>
                </a:solidFill>
                <a:effectLst/>
                <a:latin typeface="+mj-lt"/>
              </a:rPr>
              <a:t>uan </a:t>
            </a:r>
            <a:r>
              <a:rPr lang="en-US" sz="2000" b="1" i="0" dirty="0" err="1">
                <a:solidFill>
                  <a:srgbClr val="C00000"/>
                </a:solidFill>
                <a:effectLst/>
                <a:latin typeface="+mj-lt"/>
              </a:rPr>
              <a:t>hệ</a:t>
            </a:r>
            <a:r>
              <a:rPr lang="en-US" sz="2000" b="1" i="0" dirty="0">
                <a:solidFill>
                  <a:srgbClr val="C00000"/>
                </a:solidFill>
                <a:effectLst/>
                <a:latin typeface="+mj-lt"/>
              </a:rPr>
              <a:t> </a:t>
            </a:r>
            <a:r>
              <a:rPr lang="en-US" sz="2000" b="1" i="0" dirty="0" err="1">
                <a:solidFill>
                  <a:srgbClr val="C00000"/>
                </a:solidFill>
                <a:effectLst/>
                <a:latin typeface="+mj-lt"/>
              </a:rPr>
              <a:t>giữa</a:t>
            </a:r>
            <a:r>
              <a:rPr lang="en-US" sz="2000" b="1" i="0" dirty="0">
                <a:solidFill>
                  <a:srgbClr val="C00000"/>
                </a:solidFill>
                <a:effectLst/>
                <a:latin typeface="+mj-lt"/>
              </a:rPr>
              <a:t> </a:t>
            </a:r>
            <a:r>
              <a:rPr lang="en-US" sz="2000" b="1" i="0" dirty="0" err="1">
                <a:solidFill>
                  <a:srgbClr val="C00000"/>
                </a:solidFill>
                <a:effectLst/>
                <a:latin typeface="+mj-lt"/>
              </a:rPr>
              <a:t>quốc</a:t>
            </a:r>
            <a:r>
              <a:rPr lang="en-US" sz="2000" b="1" i="0" dirty="0">
                <a:solidFill>
                  <a:srgbClr val="C00000"/>
                </a:solidFill>
                <a:effectLst/>
                <a:latin typeface="+mj-lt"/>
              </a:rPr>
              <a:t> </a:t>
            </a:r>
            <a:r>
              <a:rPr lang="en-US" sz="2000" b="1" i="0" dirty="0" err="1">
                <a:solidFill>
                  <a:srgbClr val="C00000"/>
                </a:solidFill>
                <a:effectLst/>
                <a:latin typeface="+mj-lt"/>
              </a:rPr>
              <a:t>gia</a:t>
            </a:r>
            <a:r>
              <a:rPr lang="en-US" sz="2000" b="1" i="0" dirty="0">
                <a:solidFill>
                  <a:srgbClr val="C00000"/>
                </a:solidFill>
                <a:effectLst/>
                <a:latin typeface="+mj-lt"/>
              </a:rPr>
              <a:t> </a:t>
            </a:r>
            <a:r>
              <a:rPr lang="en-US" sz="2000" b="1" i="0" dirty="0" err="1">
                <a:solidFill>
                  <a:srgbClr val="C00000"/>
                </a:solidFill>
                <a:effectLst/>
                <a:latin typeface="+mj-lt"/>
              </a:rPr>
              <a:t>với</a:t>
            </a:r>
            <a:r>
              <a:rPr lang="en-US" sz="2000" b="1" i="0" dirty="0">
                <a:solidFill>
                  <a:srgbClr val="C00000"/>
                </a:solidFill>
                <a:effectLst/>
                <a:latin typeface="+mj-lt"/>
              </a:rPr>
              <a:t> </a:t>
            </a:r>
            <a:r>
              <a:rPr lang="en-US" sz="2000" b="1" i="0" dirty="0" err="1">
                <a:solidFill>
                  <a:srgbClr val="C00000"/>
                </a:solidFill>
                <a:effectLst/>
                <a:latin typeface="+mj-lt"/>
              </a:rPr>
              <a:t>phần</a:t>
            </a:r>
            <a:r>
              <a:rPr lang="en-US" sz="2000" b="1" i="0" dirty="0">
                <a:solidFill>
                  <a:srgbClr val="C00000"/>
                </a:solidFill>
                <a:effectLst/>
                <a:latin typeface="+mj-lt"/>
              </a:rPr>
              <a:t> </a:t>
            </a:r>
            <a:r>
              <a:rPr lang="en-US" sz="2000" b="1" i="0" dirty="0" err="1">
                <a:solidFill>
                  <a:srgbClr val="C00000"/>
                </a:solidFill>
                <a:effectLst/>
                <a:latin typeface="+mj-lt"/>
              </a:rPr>
              <a:t>còn</a:t>
            </a:r>
            <a:r>
              <a:rPr lang="en-US" sz="2000" b="1" i="0" dirty="0">
                <a:solidFill>
                  <a:srgbClr val="C00000"/>
                </a:solidFill>
                <a:effectLst/>
                <a:latin typeface="+mj-lt"/>
              </a:rPr>
              <a:t> </a:t>
            </a:r>
            <a:r>
              <a:rPr lang="en-US" sz="2000" b="1" i="0" dirty="0" err="1">
                <a:solidFill>
                  <a:srgbClr val="C00000"/>
                </a:solidFill>
                <a:effectLst/>
                <a:latin typeface="+mj-lt"/>
              </a:rPr>
              <a:t>lại</a:t>
            </a:r>
            <a:r>
              <a:rPr lang="en-US" sz="2000" b="1" i="0" dirty="0">
                <a:solidFill>
                  <a:srgbClr val="C00000"/>
                </a:solidFill>
                <a:effectLst/>
                <a:latin typeface="+mj-lt"/>
              </a:rPr>
              <a:t> </a:t>
            </a:r>
            <a:r>
              <a:rPr lang="en-US" sz="2000" b="1" i="0" dirty="0" err="1">
                <a:solidFill>
                  <a:srgbClr val="C00000"/>
                </a:solidFill>
                <a:effectLst/>
                <a:latin typeface="+mj-lt"/>
              </a:rPr>
              <a:t>của</a:t>
            </a:r>
            <a:r>
              <a:rPr lang="en-US" sz="2000" b="1" i="0" dirty="0">
                <a:solidFill>
                  <a:srgbClr val="C00000"/>
                </a:solidFill>
                <a:effectLst/>
                <a:latin typeface="+mj-lt"/>
              </a:rPr>
              <a:t> </a:t>
            </a:r>
            <a:r>
              <a:rPr lang="en-US" sz="2000" b="1" i="0" dirty="0" err="1">
                <a:solidFill>
                  <a:srgbClr val="C00000"/>
                </a:solidFill>
                <a:effectLst/>
                <a:latin typeface="+mj-lt"/>
              </a:rPr>
              <a:t>thế</a:t>
            </a:r>
            <a:r>
              <a:rPr lang="en-US" sz="2000" b="1" i="0" dirty="0">
                <a:solidFill>
                  <a:srgbClr val="C00000"/>
                </a:solidFill>
                <a:effectLst/>
                <a:latin typeface="+mj-lt"/>
              </a:rPr>
              <a:t> </a:t>
            </a:r>
            <a:r>
              <a:rPr lang="en-US" sz="2000" b="1" i="0" dirty="0" err="1">
                <a:solidFill>
                  <a:srgbClr val="C00000"/>
                </a:solidFill>
                <a:effectLst/>
                <a:latin typeface="+mj-lt"/>
              </a:rPr>
              <a:t>giới</a:t>
            </a:r>
            <a:r>
              <a:rPr lang="en-US" sz="2000" b="1" i="0" dirty="0">
                <a:solidFill>
                  <a:srgbClr val="C00000"/>
                </a:solidFill>
                <a:effectLst/>
                <a:latin typeface="+mj-lt"/>
              </a:rPr>
              <a:t>.</a:t>
            </a:r>
            <a:endParaRPr lang="en-US" sz="2000" b="1" dirty="0">
              <a:solidFill>
                <a:srgbClr val="C00000"/>
              </a:solidFill>
              <a:latin typeface="+mj-lt"/>
            </a:endParaRPr>
          </a:p>
        </p:txBody>
      </p:sp>
      <p:sp>
        <p:nvSpPr>
          <p:cNvPr id="45" name="TextBox 44">
            <a:extLst>
              <a:ext uri="{FF2B5EF4-FFF2-40B4-BE49-F238E27FC236}">
                <a16:creationId xmlns="" xmlns:a16="http://schemas.microsoft.com/office/drawing/2014/main" id="{96451919-071E-4E3F-8708-DF8DBA32DDBB}"/>
              </a:ext>
            </a:extLst>
          </p:cNvPr>
          <p:cNvSpPr txBox="1"/>
          <p:nvPr/>
        </p:nvSpPr>
        <p:spPr>
          <a:xfrm>
            <a:off x="946136" y="2825686"/>
            <a:ext cx="3248070" cy="923330"/>
          </a:xfrm>
          <a:prstGeom prst="rect">
            <a:avLst/>
          </a:prstGeom>
          <a:noFill/>
        </p:spPr>
        <p:txBody>
          <a:bodyPr wrap="square">
            <a:spAutoFit/>
          </a:bodyPr>
          <a:lstStyle/>
          <a:p>
            <a:pPr algn="ctr"/>
            <a:r>
              <a:rPr lang="en-US" b="0" i="0" dirty="0" err="1">
                <a:solidFill>
                  <a:srgbClr val="010101"/>
                </a:solidFill>
                <a:effectLst/>
                <a:latin typeface="Muli"/>
              </a:rPr>
              <a:t>Là</a:t>
            </a:r>
            <a:r>
              <a:rPr lang="en-US" b="0" i="0" dirty="0">
                <a:solidFill>
                  <a:srgbClr val="010101"/>
                </a:solidFill>
                <a:effectLst/>
                <a:latin typeface="Muli"/>
              </a:rPr>
              <a:t> </a:t>
            </a:r>
            <a:r>
              <a:rPr lang="en-US" b="0" i="0" dirty="0" err="1">
                <a:solidFill>
                  <a:srgbClr val="010101"/>
                </a:solidFill>
                <a:effectLst/>
                <a:latin typeface="Muli"/>
              </a:rPr>
              <a:t>quan</a:t>
            </a:r>
            <a:r>
              <a:rPr lang="en-US" b="0" i="0" dirty="0">
                <a:solidFill>
                  <a:srgbClr val="010101"/>
                </a:solidFill>
                <a:effectLst/>
                <a:latin typeface="Muli"/>
              </a:rPr>
              <a:t> </a:t>
            </a:r>
            <a:r>
              <a:rPr lang="en-US" b="0" i="0" dirty="0" err="1">
                <a:solidFill>
                  <a:srgbClr val="010101"/>
                </a:solidFill>
                <a:effectLst/>
                <a:latin typeface="Muli"/>
              </a:rPr>
              <a:t>hệ</a:t>
            </a:r>
            <a:r>
              <a:rPr lang="en-US" b="0" i="0" dirty="0">
                <a:solidFill>
                  <a:srgbClr val="010101"/>
                </a:solidFill>
                <a:effectLst/>
                <a:latin typeface="Muli"/>
              </a:rPr>
              <a:t> </a:t>
            </a:r>
            <a:r>
              <a:rPr lang="en-US" b="0" i="0" dirty="0" err="1">
                <a:solidFill>
                  <a:srgbClr val="010101"/>
                </a:solidFill>
                <a:effectLst/>
                <a:latin typeface="Muli"/>
              </a:rPr>
              <a:t>giữa</a:t>
            </a:r>
            <a:r>
              <a:rPr lang="en-US" b="0" i="0" dirty="0">
                <a:solidFill>
                  <a:srgbClr val="010101"/>
                </a:solidFill>
                <a:effectLst/>
                <a:latin typeface="Muli"/>
              </a:rPr>
              <a:t> </a:t>
            </a:r>
            <a:r>
              <a:rPr lang="en-US" b="0" i="0" dirty="0" err="1">
                <a:solidFill>
                  <a:srgbClr val="010101"/>
                </a:solidFill>
                <a:effectLst/>
                <a:latin typeface="Muli"/>
              </a:rPr>
              <a:t>một</a:t>
            </a:r>
            <a:r>
              <a:rPr lang="en-US" b="0" i="0" dirty="0">
                <a:solidFill>
                  <a:srgbClr val="010101"/>
                </a:solidFill>
                <a:effectLst/>
                <a:latin typeface="Muli"/>
              </a:rPr>
              <a:t> </a:t>
            </a:r>
            <a:r>
              <a:rPr lang="en-US" b="0" i="0" dirty="0" err="1" smtClean="0">
                <a:solidFill>
                  <a:srgbClr val="010101"/>
                </a:solidFill>
                <a:effectLst/>
                <a:latin typeface="Muli"/>
              </a:rPr>
              <a:t>tổ</a:t>
            </a:r>
            <a:r>
              <a:rPr lang="en-US" b="0" i="0" dirty="0" smtClean="0">
                <a:solidFill>
                  <a:srgbClr val="010101"/>
                </a:solidFill>
                <a:effectLst/>
                <a:latin typeface="Muli"/>
              </a:rPr>
              <a:t> </a:t>
            </a:r>
            <a:r>
              <a:rPr lang="en-US" b="0" i="0" dirty="0" err="1">
                <a:solidFill>
                  <a:srgbClr val="010101"/>
                </a:solidFill>
                <a:effectLst/>
                <a:latin typeface="Muli"/>
              </a:rPr>
              <a:t>chức</a:t>
            </a:r>
            <a:r>
              <a:rPr lang="en-US" b="0" i="0" dirty="0">
                <a:solidFill>
                  <a:srgbClr val="010101"/>
                </a:solidFill>
                <a:effectLst/>
                <a:latin typeface="Muli"/>
              </a:rPr>
              <a:t> </a:t>
            </a:r>
            <a:r>
              <a:rPr lang="en-US" b="0" i="0" dirty="0" err="1">
                <a:solidFill>
                  <a:srgbClr val="010101"/>
                </a:solidFill>
                <a:effectLst/>
                <a:latin typeface="Muli"/>
              </a:rPr>
              <a:t>kinh</a:t>
            </a:r>
            <a:r>
              <a:rPr lang="en-US" b="0" i="0" dirty="0">
                <a:solidFill>
                  <a:srgbClr val="010101"/>
                </a:solidFill>
                <a:effectLst/>
                <a:latin typeface="Muli"/>
              </a:rPr>
              <a:t> </a:t>
            </a:r>
            <a:r>
              <a:rPr lang="en-US" b="0" i="0" dirty="0" err="1">
                <a:solidFill>
                  <a:srgbClr val="010101"/>
                </a:solidFill>
                <a:effectLst/>
                <a:latin typeface="Muli"/>
              </a:rPr>
              <a:t>tế</a:t>
            </a:r>
            <a:r>
              <a:rPr lang="en-US" b="0" i="0" dirty="0">
                <a:solidFill>
                  <a:srgbClr val="010101"/>
                </a:solidFill>
                <a:effectLst/>
                <a:latin typeface="Muli"/>
              </a:rPr>
              <a:t> </a:t>
            </a:r>
            <a:r>
              <a:rPr lang="en-US" b="0" i="0" dirty="0" err="1">
                <a:solidFill>
                  <a:srgbClr val="010101"/>
                </a:solidFill>
                <a:effectLst/>
                <a:latin typeface="Muli"/>
              </a:rPr>
              <a:t>với</a:t>
            </a:r>
            <a:r>
              <a:rPr lang="en-US" b="0" i="0" dirty="0">
                <a:solidFill>
                  <a:srgbClr val="010101"/>
                </a:solidFill>
                <a:effectLst/>
                <a:latin typeface="Muli"/>
              </a:rPr>
              <a:t> </a:t>
            </a:r>
            <a:r>
              <a:rPr lang="en-US" b="0" i="0" dirty="0" err="1">
                <a:solidFill>
                  <a:srgbClr val="010101"/>
                </a:solidFill>
                <a:effectLst/>
                <a:latin typeface="Muli"/>
              </a:rPr>
              <a:t>một</a:t>
            </a:r>
            <a:r>
              <a:rPr lang="en-US" b="0" i="0" dirty="0">
                <a:solidFill>
                  <a:srgbClr val="010101"/>
                </a:solidFill>
                <a:effectLst/>
                <a:latin typeface="Muli"/>
              </a:rPr>
              <a:t> </a:t>
            </a:r>
            <a:r>
              <a:rPr lang="en-US" b="0" i="0" dirty="0" err="1">
                <a:solidFill>
                  <a:srgbClr val="010101"/>
                </a:solidFill>
                <a:effectLst/>
                <a:latin typeface="Muli"/>
              </a:rPr>
              <a:t>cá</a:t>
            </a:r>
            <a:r>
              <a:rPr lang="en-US" b="0" i="0" dirty="0">
                <a:solidFill>
                  <a:srgbClr val="010101"/>
                </a:solidFill>
                <a:effectLst/>
                <a:latin typeface="Muli"/>
              </a:rPr>
              <a:t> </a:t>
            </a:r>
            <a:r>
              <a:rPr lang="en-US" b="0" i="0" dirty="0" err="1">
                <a:solidFill>
                  <a:srgbClr val="010101"/>
                </a:solidFill>
                <a:effectLst/>
                <a:latin typeface="Muli"/>
              </a:rPr>
              <a:t>nhân</a:t>
            </a:r>
            <a:r>
              <a:rPr lang="en-US" b="0" i="0" dirty="0">
                <a:solidFill>
                  <a:srgbClr val="010101"/>
                </a:solidFill>
                <a:effectLst/>
                <a:latin typeface="Muli"/>
              </a:rPr>
              <a:t> </a:t>
            </a:r>
            <a:r>
              <a:rPr lang="en-US" b="0" i="0" dirty="0" err="1">
                <a:solidFill>
                  <a:srgbClr val="010101"/>
                </a:solidFill>
                <a:effectLst/>
                <a:latin typeface="Muli"/>
              </a:rPr>
              <a:t>trong</a:t>
            </a:r>
            <a:r>
              <a:rPr lang="en-US" b="0" i="0" dirty="0">
                <a:solidFill>
                  <a:srgbClr val="010101"/>
                </a:solidFill>
                <a:effectLst/>
                <a:latin typeface="Muli"/>
              </a:rPr>
              <a:t> </a:t>
            </a:r>
            <a:r>
              <a:rPr lang="en-US" b="0" i="0" dirty="0" err="1">
                <a:solidFill>
                  <a:srgbClr val="010101"/>
                </a:solidFill>
                <a:effectLst/>
                <a:latin typeface="Muli"/>
              </a:rPr>
              <a:t>tổ</a:t>
            </a:r>
            <a:r>
              <a:rPr lang="en-US" b="0" i="0" dirty="0">
                <a:solidFill>
                  <a:srgbClr val="010101"/>
                </a:solidFill>
                <a:effectLst/>
                <a:latin typeface="Muli"/>
              </a:rPr>
              <a:t> </a:t>
            </a:r>
            <a:r>
              <a:rPr lang="en-US" b="0" i="0" dirty="0" err="1">
                <a:solidFill>
                  <a:srgbClr val="010101"/>
                </a:solidFill>
                <a:effectLst/>
                <a:latin typeface="Muli"/>
              </a:rPr>
              <a:t>chức</a:t>
            </a:r>
            <a:r>
              <a:rPr lang="en-US" b="0" i="0" dirty="0">
                <a:solidFill>
                  <a:srgbClr val="010101"/>
                </a:solidFill>
                <a:effectLst/>
                <a:latin typeface="Muli"/>
              </a:rPr>
              <a:t> </a:t>
            </a:r>
            <a:r>
              <a:rPr lang="en-US" b="0" i="0" dirty="0" err="1">
                <a:solidFill>
                  <a:srgbClr val="010101"/>
                </a:solidFill>
                <a:effectLst/>
                <a:latin typeface="Muli"/>
              </a:rPr>
              <a:t>kinh</a:t>
            </a:r>
            <a:r>
              <a:rPr lang="en-US" b="0" i="0" dirty="0">
                <a:solidFill>
                  <a:srgbClr val="010101"/>
                </a:solidFill>
                <a:effectLst/>
                <a:latin typeface="Muli"/>
              </a:rPr>
              <a:t> </a:t>
            </a:r>
            <a:r>
              <a:rPr lang="en-US" b="0" i="0" dirty="0" err="1">
                <a:solidFill>
                  <a:srgbClr val="010101"/>
                </a:solidFill>
                <a:effectLst/>
                <a:latin typeface="Muli"/>
              </a:rPr>
              <a:t>tế</a:t>
            </a:r>
            <a:r>
              <a:rPr lang="en-US" b="0" i="0" dirty="0">
                <a:solidFill>
                  <a:srgbClr val="010101"/>
                </a:solidFill>
                <a:effectLst/>
                <a:latin typeface="Muli"/>
              </a:rPr>
              <a:t> </a:t>
            </a:r>
            <a:r>
              <a:rPr lang="en-US" b="0" i="0" dirty="0" err="1">
                <a:solidFill>
                  <a:srgbClr val="010101"/>
                </a:solidFill>
                <a:effectLst/>
                <a:latin typeface="Muli"/>
              </a:rPr>
              <a:t>đó</a:t>
            </a:r>
            <a:endParaRPr lang="en-US" dirty="0"/>
          </a:p>
        </p:txBody>
      </p:sp>
      <p:sp>
        <p:nvSpPr>
          <p:cNvPr id="46" name="TextBox 45">
            <a:extLst>
              <a:ext uri="{FF2B5EF4-FFF2-40B4-BE49-F238E27FC236}">
                <a16:creationId xmlns="" xmlns:a16="http://schemas.microsoft.com/office/drawing/2014/main" id="{DCD05B61-73C7-4846-A21F-4B9531E7EFB7}"/>
              </a:ext>
            </a:extLst>
          </p:cNvPr>
          <p:cNvSpPr txBox="1"/>
          <p:nvPr/>
        </p:nvSpPr>
        <p:spPr>
          <a:xfrm>
            <a:off x="7503583" y="2948617"/>
            <a:ext cx="4009280" cy="923330"/>
          </a:xfrm>
          <a:prstGeom prst="rect">
            <a:avLst/>
          </a:prstGeom>
          <a:noFill/>
        </p:spPr>
        <p:txBody>
          <a:bodyPr wrap="square">
            <a:spAutoFit/>
          </a:bodyPr>
          <a:lstStyle/>
          <a:p>
            <a:pPr algn="ctr"/>
            <a:r>
              <a:rPr lang="en-US" b="0" i="0" dirty="0" err="1">
                <a:solidFill>
                  <a:srgbClr val="010101"/>
                </a:solidFill>
                <a:effectLst/>
                <a:latin typeface="Muli"/>
              </a:rPr>
              <a:t>Là</a:t>
            </a:r>
            <a:r>
              <a:rPr lang="en-US" b="0" i="0" dirty="0">
                <a:solidFill>
                  <a:srgbClr val="010101"/>
                </a:solidFill>
                <a:effectLst/>
                <a:latin typeface="Muli"/>
              </a:rPr>
              <a:t> </a:t>
            </a:r>
            <a:r>
              <a:rPr lang="en-US" b="0" i="0" dirty="0" err="1">
                <a:solidFill>
                  <a:srgbClr val="010101"/>
                </a:solidFill>
                <a:effectLst/>
                <a:latin typeface="Muli"/>
              </a:rPr>
              <a:t>quan</a:t>
            </a:r>
            <a:r>
              <a:rPr lang="en-US" b="0" i="0" dirty="0">
                <a:solidFill>
                  <a:srgbClr val="010101"/>
                </a:solidFill>
                <a:effectLst/>
                <a:latin typeface="Muli"/>
              </a:rPr>
              <a:t> </a:t>
            </a:r>
            <a:r>
              <a:rPr lang="en-US" b="0" i="0" dirty="0" err="1">
                <a:solidFill>
                  <a:srgbClr val="010101"/>
                </a:solidFill>
                <a:effectLst/>
                <a:latin typeface="Muli"/>
              </a:rPr>
              <a:t>hệ</a:t>
            </a:r>
            <a:r>
              <a:rPr lang="en-US" b="0" i="0" dirty="0">
                <a:solidFill>
                  <a:srgbClr val="010101"/>
                </a:solidFill>
                <a:effectLst/>
                <a:latin typeface="Muli"/>
              </a:rPr>
              <a:t> </a:t>
            </a:r>
            <a:r>
              <a:rPr lang="vi-VN" b="0" i="0" dirty="0">
                <a:solidFill>
                  <a:srgbClr val="010101"/>
                </a:solidFill>
                <a:effectLst/>
                <a:latin typeface="Muli"/>
              </a:rPr>
              <a:t>giữa các chủ thể, các cộng đồng người, giữa các tổ chức, các bộ phận hợp thành nền kinh tế khác nhau. </a:t>
            </a:r>
            <a:endParaRPr lang="en-US" dirty="0"/>
          </a:p>
        </p:txBody>
      </p:sp>
    </p:spTree>
    <p:extLst>
      <p:ext uri="{BB962C8B-B14F-4D97-AF65-F5344CB8AC3E}">
        <p14:creationId xmlns:p14="http://schemas.microsoft.com/office/powerpoint/2010/main" val="1785906614"/>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ổng hợp hình nền Powerpoint đẹp nhất để làm Slide Powerpoint - Tổng hợp hình  nền máy tính, laptop, desktop đẹp nhất">
            <a:extLst>
              <a:ext uri="{FF2B5EF4-FFF2-40B4-BE49-F238E27FC236}">
                <a16:creationId xmlns="" xmlns:a16="http://schemas.microsoft.com/office/drawing/2014/main" id="{19FF866E-3C42-4FAF-BEC0-F2A712BAD46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59829" y="0"/>
            <a:ext cx="703217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DDCC3570-F948-417A-B96E-CEF352649FF7}"/>
              </a:ext>
            </a:extLst>
          </p:cNvPr>
          <p:cNvSpPr txBox="1"/>
          <p:nvPr/>
        </p:nvSpPr>
        <p:spPr>
          <a:xfrm>
            <a:off x="2010079" y="278118"/>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 name="Line 7">
            <a:extLst>
              <a:ext uri="{FF2B5EF4-FFF2-40B4-BE49-F238E27FC236}">
                <a16:creationId xmlns="" xmlns:a16="http://schemas.microsoft.com/office/drawing/2014/main" id="{F2376A2C-A3C6-4A8D-94A3-5F14392CA509}"/>
              </a:ext>
            </a:extLst>
          </p:cNvPr>
          <p:cNvSpPr>
            <a:spLocks noChangeShapeType="1"/>
          </p:cNvSpPr>
          <p:nvPr/>
        </p:nvSpPr>
        <p:spPr bwMode="auto">
          <a:xfrm>
            <a:off x="4457375" y="796043"/>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022CEB05-E6C8-40D7-ACE7-D187BA9B3EAE}"/>
              </a:ext>
            </a:extLst>
          </p:cNvPr>
          <p:cNvSpPr txBox="1"/>
          <p:nvPr/>
        </p:nvSpPr>
        <p:spPr>
          <a:xfrm>
            <a:off x="2125989" y="1026303"/>
            <a:ext cx="3242257" cy="400110"/>
          </a:xfrm>
          <a:prstGeom prst="rect">
            <a:avLst/>
          </a:prstGeom>
          <a:noFill/>
        </p:spPr>
        <p:txBody>
          <a:bodyPr wrap="square">
            <a:spAutoFit/>
          </a:bodyPr>
          <a:lstStyle/>
          <a:p>
            <a:r>
              <a:rPr lang="en-US" altLang="en-US" sz="2000" b="1" dirty="0">
                <a:solidFill>
                  <a:srgbClr val="0033CC"/>
                </a:solidFill>
                <a:latin typeface="Arial" panose="020B0604020202020204" pitchFamily="34" charset="0"/>
                <a:cs typeface="Arial" panose="020B0604020202020204" pitchFamily="34" charset="0"/>
              </a:rPr>
              <a:t>Quan </a:t>
            </a:r>
            <a:r>
              <a:rPr lang="vi-VN" altLang="en-US" sz="2000" b="1" dirty="0">
                <a:solidFill>
                  <a:srgbClr val="0033CC"/>
                </a:solidFill>
                <a:latin typeface="Arial" panose="020B0604020202020204" pitchFamily="34" charset="0"/>
                <a:cs typeface="Arial" panose="020B0604020202020204" pitchFamily="34" charset="0"/>
              </a:rPr>
              <a:t>hệ </a:t>
            </a:r>
            <a:r>
              <a:rPr lang="en-US" altLang="en-US" sz="2000" b="1" dirty="0" err="1">
                <a:solidFill>
                  <a:srgbClr val="0033CC"/>
                </a:solidFill>
                <a:latin typeface="Arial" panose="020B0604020202020204" pitchFamily="34" charset="0"/>
                <a:cs typeface="Arial" panose="020B0604020202020204" pitchFamily="34" charset="0"/>
              </a:rPr>
              <a:t>lợi</a:t>
            </a:r>
            <a:r>
              <a:rPr lang="en-US" altLang="en-US" sz="2000" b="1" dirty="0">
                <a:solidFill>
                  <a:srgbClr val="0033CC"/>
                </a:solidFill>
                <a:latin typeface="Arial" panose="020B0604020202020204" pitchFamily="34" charset="0"/>
                <a:cs typeface="Arial" panose="020B0604020202020204" pitchFamily="34" charset="0"/>
              </a:rPr>
              <a:t> </a:t>
            </a:r>
            <a:r>
              <a:rPr lang="en-US" altLang="en-US" sz="2000" b="1" dirty="0" err="1">
                <a:solidFill>
                  <a:srgbClr val="0033CC"/>
                </a:solidFill>
                <a:latin typeface="Arial" panose="020B0604020202020204" pitchFamily="34" charset="0"/>
                <a:cs typeface="Arial" panose="020B0604020202020204" pitchFamily="34" charset="0"/>
              </a:rPr>
              <a:t>ích</a:t>
            </a:r>
            <a:r>
              <a:rPr lang="vi-VN" altLang="en-US" sz="2000" b="1" dirty="0">
                <a:solidFill>
                  <a:srgbClr val="0033CC"/>
                </a:solidFill>
                <a:latin typeface="Arial" panose="020B0604020202020204" pitchFamily="34" charset="0"/>
                <a:cs typeface="Arial" panose="020B0604020202020204" pitchFamily="34" charset="0"/>
              </a:rPr>
              <a:t> kinh tế</a:t>
            </a:r>
            <a:endParaRPr lang="en-US" sz="2000" b="1" dirty="0">
              <a:solidFill>
                <a:srgbClr val="0033CC"/>
              </a:solidFill>
              <a:latin typeface="Arial" panose="020B0604020202020204" pitchFamily="34" charset="0"/>
              <a:cs typeface="Arial" panose="020B0604020202020204" pitchFamily="34" charset="0"/>
            </a:endParaRPr>
          </a:p>
        </p:txBody>
      </p:sp>
      <p:sp>
        <p:nvSpPr>
          <p:cNvPr id="6" name="Hexagon 5">
            <a:extLst>
              <a:ext uri="{FF2B5EF4-FFF2-40B4-BE49-F238E27FC236}">
                <a16:creationId xmlns="" xmlns:a16="http://schemas.microsoft.com/office/drawing/2014/main" id="{57EA9652-86A9-4BC0-BF2D-577C68C374F4}"/>
              </a:ext>
            </a:extLst>
          </p:cNvPr>
          <p:cNvSpPr/>
          <p:nvPr/>
        </p:nvSpPr>
        <p:spPr>
          <a:xfrm>
            <a:off x="1481442" y="974317"/>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 name="TextBox 7">
            <a:extLst>
              <a:ext uri="{FF2B5EF4-FFF2-40B4-BE49-F238E27FC236}">
                <a16:creationId xmlns="" xmlns:a16="http://schemas.microsoft.com/office/drawing/2014/main" id="{0B77A2F3-9C21-4B0E-9F2E-5EBC521D7838}"/>
              </a:ext>
            </a:extLst>
          </p:cNvPr>
          <p:cNvSpPr txBox="1"/>
          <p:nvPr/>
        </p:nvSpPr>
        <p:spPr>
          <a:xfrm>
            <a:off x="2010079" y="1496575"/>
            <a:ext cx="7876043" cy="400110"/>
          </a:xfrm>
          <a:prstGeom prst="rect">
            <a:avLst/>
          </a:prstGeom>
          <a:noFill/>
        </p:spPr>
        <p:txBody>
          <a:bodyPr wrap="square">
            <a:spAutoFit/>
          </a:bodyPr>
          <a:lstStyle/>
          <a:p>
            <a:pPr marL="342900" indent="-342900">
              <a:buFont typeface="Wingdings" panose="05000000000000000000" pitchFamily="2" charset="2"/>
              <a:buChar char="q"/>
            </a:pPr>
            <a:r>
              <a:rPr lang="vi-VN" sz="2000" b="1" dirty="0">
                <a:solidFill>
                  <a:srgbClr val="FF3399"/>
                </a:solidFill>
                <a:effectLst/>
              </a:rPr>
              <a:t>Các nhân tố ảnh hưởng đến quan hệ lợi ích kinh tế</a:t>
            </a:r>
            <a:endParaRPr lang="en-US" sz="2000" b="1" dirty="0">
              <a:solidFill>
                <a:srgbClr val="FF3399"/>
              </a:solidFill>
            </a:endParaRPr>
          </a:p>
        </p:txBody>
      </p:sp>
      <p:pic>
        <p:nvPicPr>
          <p:cNvPr id="9" name="Picture 3" descr="it1">
            <a:extLst>
              <a:ext uri="{FF2B5EF4-FFF2-40B4-BE49-F238E27FC236}">
                <a16:creationId xmlns="" xmlns:a16="http://schemas.microsoft.com/office/drawing/2014/main" id="{C01738C2-E491-4C7E-A263-5C65221C33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9339" y="1973004"/>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Freeform 4">
            <a:extLst>
              <a:ext uri="{FF2B5EF4-FFF2-40B4-BE49-F238E27FC236}">
                <a16:creationId xmlns="" xmlns:a16="http://schemas.microsoft.com/office/drawing/2014/main" id="{1E7C00FD-B7BF-489C-B48F-E64EF079ADA5}"/>
              </a:ext>
            </a:extLst>
          </p:cNvPr>
          <p:cNvSpPr>
            <a:spLocks/>
          </p:cNvSpPr>
          <p:nvPr/>
        </p:nvSpPr>
        <p:spPr bwMode="gray">
          <a:xfrm>
            <a:off x="994101" y="1982529"/>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1" name="Freeform 5">
            <a:extLst>
              <a:ext uri="{FF2B5EF4-FFF2-40B4-BE49-F238E27FC236}">
                <a16:creationId xmlns="" xmlns:a16="http://schemas.microsoft.com/office/drawing/2014/main" id="{F3F9A623-9BB1-4AEC-BA7C-182CA370EF5E}"/>
              </a:ext>
            </a:extLst>
          </p:cNvPr>
          <p:cNvSpPr>
            <a:spLocks/>
          </p:cNvSpPr>
          <p:nvPr/>
        </p:nvSpPr>
        <p:spPr bwMode="gray">
          <a:xfrm>
            <a:off x="997276" y="5019417"/>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2" name="Freeform 6">
            <a:extLst>
              <a:ext uri="{FF2B5EF4-FFF2-40B4-BE49-F238E27FC236}">
                <a16:creationId xmlns="" xmlns:a16="http://schemas.microsoft.com/office/drawing/2014/main" id="{32B4279E-8A33-4A94-B1A7-D63AC0AA6309}"/>
              </a:ext>
            </a:extLst>
          </p:cNvPr>
          <p:cNvSpPr>
            <a:spLocks/>
          </p:cNvSpPr>
          <p:nvPr/>
        </p:nvSpPr>
        <p:spPr bwMode="gray">
          <a:xfrm>
            <a:off x="1789439" y="2657217"/>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3" name="Text Box 7">
            <a:extLst>
              <a:ext uri="{FF2B5EF4-FFF2-40B4-BE49-F238E27FC236}">
                <a16:creationId xmlns="" xmlns:a16="http://schemas.microsoft.com/office/drawing/2014/main" id="{D3544D66-0085-4A88-92AF-38A121FD4360}"/>
              </a:ext>
            </a:extLst>
          </p:cNvPr>
          <p:cNvSpPr txBox="1">
            <a:spLocks noChangeArrowheads="1"/>
          </p:cNvSpPr>
          <p:nvPr/>
        </p:nvSpPr>
        <p:spPr bwMode="gray">
          <a:xfrm>
            <a:off x="1599577" y="2393692"/>
            <a:ext cx="327334" cy="400110"/>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u="none" strike="noStrike" kern="1200" cap="none" spc="0" normalizeH="0" baseline="0" noProof="0">
                <a:ln>
                  <a:noFill/>
                </a:ln>
                <a:solidFill>
                  <a:srgbClr val="FEFEFE"/>
                </a:solidFill>
                <a:effectLst/>
                <a:uLnTx/>
                <a:uFillTx/>
                <a:latin typeface="Arial" panose="020B0604020202020204" pitchFamily="34" charset="0"/>
                <a:cs typeface="Arial" panose="020B0604020202020204" pitchFamily="34" charset="0"/>
              </a:rPr>
              <a:t>1</a:t>
            </a:r>
          </a:p>
        </p:txBody>
      </p:sp>
      <p:sp>
        <p:nvSpPr>
          <p:cNvPr id="14" name="Text Box 8">
            <a:extLst>
              <a:ext uri="{FF2B5EF4-FFF2-40B4-BE49-F238E27FC236}">
                <a16:creationId xmlns="" xmlns:a16="http://schemas.microsoft.com/office/drawing/2014/main" id="{D92B5B80-9804-452E-B1D2-FBA868EB0BA7}"/>
              </a:ext>
            </a:extLst>
          </p:cNvPr>
          <p:cNvSpPr txBox="1">
            <a:spLocks noChangeArrowheads="1"/>
          </p:cNvSpPr>
          <p:nvPr/>
        </p:nvSpPr>
        <p:spPr bwMode="gray">
          <a:xfrm>
            <a:off x="1472577" y="5352792"/>
            <a:ext cx="327334" cy="400110"/>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u="none" strike="noStrike" kern="1200" cap="none" spc="0" normalizeH="0" baseline="0" noProof="0">
                <a:ln>
                  <a:noFill/>
                </a:ln>
                <a:solidFill>
                  <a:srgbClr val="FEFEFE"/>
                </a:solidFill>
                <a:effectLst/>
                <a:uLnTx/>
                <a:uFillTx/>
                <a:latin typeface="Arial" panose="020B0604020202020204" pitchFamily="34" charset="0"/>
                <a:cs typeface="Arial" panose="020B0604020202020204" pitchFamily="34" charset="0"/>
              </a:rPr>
              <a:t>4</a:t>
            </a:r>
          </a:p>
        </p:txBody>
      </p:sp>
      <p:sp>
        <p:nvSpPr>
          <p:cNvPr id="15" name="Line 27">
            <a:extLst>
              <a:ext uri="{FF2B5EF4-FFF2-40B4-BE49-F238E27FC236}">
                <a16:creationId xmlns="" xmlns:a16="http://schemas.microsoft.com/office/drawing/2014/main" id="{E0F700AA-256F-4C10-BAD2-27572BAB8E5C}"/>
              </a:ext>
            </a:extLst>
          </p:cNvPr>
          <p:cNvSpPr>
            <a:spLocks noChangeShapeType="1"/>
          </p:cNvSpPr>
          <p:nvPr/>
        </p:nvSpPr>
        <p:spPr bwMode="black">
          <a:xfrm>
            <a:off x="2743526" y="2687379"/>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6" name="Line 28">
            <a:extLst>
              <a:ext uri="{FF2B5EF4-FFF2-40B4-BE49-F238E27FC236}">
                <a16:creationId xmlns="" xmlns:a16="http://schemas.microsoft.com/office/drawing/2014/main" id="{0C6C4C5D-F547-4B07-A7FE-6FFEC093AB2A}"/>
              </a:ext>
            </a:extLst>
          </p:cNvPr>
          <p:cNvSpPr>
            <a:spLocks noChangeShapeType="1"/>
          </p:cNvSpPr>
          <p:nvPr/>
        </p:nvSpPr>
        <p:spPr bwMode="black">
          <a:xfrm>
            <a:off x="3327726" y="4249479"/>
            <a:ext cx="4010025"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7" name="Freeform 29">
            <a:extLst>
              <a:ext uri="{FF2B5EF4-FFF2-40B4-BE49-F238E27FC236}">
                <a16:creationId xmlns="" xmlns:a16="http://schemas.microsoft.com/office/drawing/2014/main" id="{6D9D44D7-09A5-44E1-9400-0292248F206C}"/>
              </a:ext>
            </a:extLst>
          </p:cNvPr>
          <p:cNvSpPr>
            <a:spLocks/>
          </p:cNvSpPr>
          <p:nvPr/>
        </p:nvSpPr>
        <p:spPr bwMode="gray">
          <a:xfrm>
            <a:off x="1792614" y="4224079"/>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8" name="Text Box 30">
            <a:extLst>
              <a:ext uri="{FF2B5EF4-FFF2-40B4-BE49-F238E27FC236}">
                <a16:creationId xmlns="" xmlns:a16="http://schemas.microsoft.com/office/drawing/2014/main" id="{DAF440D6-9901-48E2-B4EB-8917EB010807}"/>
              </a:ext>
            </a:extLst>
          </p:cNvPr>
          <p:cNvSpPr txBox="1">
            <a:spLocks noChangeArrowheads="1"/>
          </p:cNvSpPr>
          <p:nvPr/>
        </p:nvSpPr>
        <p:spPr bwMode="gray">
          <a:xfrm>
            <a:off x="2421902" y="3209667"/>
            <a:ext cx="327334" cy="400110"/>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u="none" strike="noStrike" kern="1200" cap="none" spc="0" normalizeH="0" baseline="0" noProof="0">
                <a:ln>
                  <a:noFill/>
                </a:ln>
                <a:solidFill>
                  <a:srgbClr val="FEFEFE"/>
                </a:solidFill>
                <a:effectLst/>
                <a:uLnTx/>
                <a:uFillTx/>
                <a:latin typeface="Arial" panose="020B0604020202020204" pitchFamily="34" charset="0"/>
                <a:cs typeface="Arial" panose="020B0604020202020204" pitchFamily="34" charset="0"/>
              </a:rPr>
              <a:t>2</a:t>
            </a:r>
          </a:p>
        </p:txBody>
      </p:sp>
      <p:sp>
        <p:nvSpPr>
          <p:cNvPr id="19" name="Text Box 31">
            <a:extLst>
              <a:ext uri="{FF2B5EF4-FFF2-40B4-BE49-F238E27FC236}">
                <a16:creationId xmlns="" xmlns:a16="http://schemas.microsoft.com/office/drawing/2014/main" id="{70D42673-DCAD-45AA-9825-91A32F45D0B0}"/>
              </a:ext>
            </a:extLst>
          </p:cNvPr>
          <p:cNvSpPr txBox="1">
            <a:spLocks noChangeArrowheads="1"/>
          </p:cNvSpPr>
          <p:nvPr/>
        </p:nvSpPr>
        <p:spPr bwMode="gray">
          <a:xfrm>
            <a:off x="2358402" y="4487604"/>
            <a:ext cx="327334" cy="400110"/>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u="none" strike="noStrike" kern="1200" cap="none" spc="0" normalizeH="0" baseline="0" noProof="0">
                <a:ln>
                  <a:noFill/>
                </a:ln>
                <a:solidFill>
                  <a:srgbClr val="FEFEFE"/>
                </a:solidFill>
                <a:effectLst/>
                <a:uLnTx/>
                <a:uFillTx/>
                <a:latin typeface="Arial" panose="020B0604020202020204" pitchFamily="34" charset="0"/>
                <a:cs typeface="Arial" panose="020B0604020202020204" pitchFamily="34" charset="0"/>
              </a:rPr>
              <a:t>3</a:t>
            </a:r>
          </a:p>
        </p:txBody>
      </p:sp>
      <p:sp>
        <p:nvSpPr>
          <p:cNvPr id="20" name="Line 32">
            <a:extLst>
              <a:ext uri="{FF2B5EF4-FFF2-40B4-BE49-F238E27FC236}">
                <a16:creationId xmlns="" xmlns:a16="http://schemas.microsoft.com/office/drawing/2014/main" id="{C9D421A4-CFC9-44CA-823F-A5FD029C5FFA}"/>
              </a:ext>
            </a:extLst>
          </p:cNvPr>
          <p:cNvSpPr>
            <a:spLocks noChangeShapeType="1"/>
          </p:cNvSpPr>
          <p:nvPr/>
        </p:nvSpPr>
        <p:spPr bwMode="black">
          <a:xfrm>
            <a:off x="2711776" y="5819517"/>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grpSp>
        <p:nvGrpSpPr>
          <p:cNvPr id="21" name="Group 34">
            <a:extLst>
              <a:ext uri="{FF2B5EF4-FFF2-40B4-BE49-F238E27FC236}">
                <a16:creationId xmlns="" xmlns:a16="http://schemas.microsoft.com/office/drawing/2014/main" id="{11D6CDDE-8316-4330-8766-E622C5018858}"/>
              </a:ext>
            </a:extLst>
          </p:cNvPr>
          <p:cNvGrpSpPr>
            <a:grpSpLocks/>
          </p:cNvGrpSpPr>
          <p:nvPr/>
        </p:nvGrpSpPr>
        <p:grpSpPr bwMode="auto">
          <a:xfrm rot="19378231" flipV="1">
            <a:off x="1449714" y="5278179"/>
            <a:ext cx="2066925" cy="412750"/>
            <a:chOff x="1565" y="2568"/>
            <a:chExt cx="1118" cy="279"/>
          </a:xfrm>
        </p:grpSpPr>
        <p:sp>
          <p:nvSpPr>
            <p:cNvPr id="22" name="AutoShape 35">
              <a:extLst>
                <a:ext uri="{FF2B5EF4-FFF2-40B4-BE49-F238E27FC236}">
                  <a16:creationId xmlns="" xmlns:a16="http://schemas.microsoft.com/office/drawing/2014/main" id="{2A8AAFCD-399E-40B4-A48C-20C454789E92}"/>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3" name="AutoShape 36">
              <a:extLst>
                <a:ext uri="{FF2B5EF4-FFF2-40B4-BE49-F238E27FC236}">
                  <a16:creationId xmlns="" xmlns:a16="http://schemas.microsoft.com/office/drawing/2014/main" id="{D21875E3-9016-4FB2-BC04-76F131125F45}"/>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4" name="AutoShape 37">
              <a:extLst>
                <a:ext uri="{FF2B5EF4-FFF2-40B4-BE49-F238E27FC236}">
                  <a16:creationId xmlns="" xmlns:a16="http://schemas.microsoft.com/office/drawing/2014/main" id="{34A7AEE3-FA7A-4B11-9145-66D039AAB1C7}"/>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5" name="AutoShape 38">
              <a:extLst>
                <a:ext uri="{FF2B5EF4-FFF2-40B4-BE49-F238E27FC236}">
                  <a16:creationId xmlns="" xmlns:a16="http://schemas.microsoft.com/office/drawing/2014/main" id="{5DA58AA6-E386-42E3-A3D0-CFFA2380790C}"/>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pic>
        <p:nvPicPr>
          <p:cNvPr id="26" name="Picture 41">
            <a:extLst>
              <a:ext uri="{FF2B5EF4-FFF2-40B4-BE49-F238E27FC236}">
                <a16:creationId xmlns="" xmlns:a16="http://schemas.microsoft.com/office/drawing/2014/main" id="{9E9FFC0C-BAA3-4219-A508-A617EC03D3D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914" y="3403342"/>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26">
            <a:extLst>
              <a:ext uri="{FF2B5EF4-FFF2-40B4-BE49-F238E27FC236}">
                <a16:creationId xmlns="" xmlns:a16="http://schemas.microsoft.com/office/drawing/2014/main" id="{4D1671F3-F899-4162-A107-DF9429BDE62F}"/>
              </a:ext>
            </a:extLst>
          </p:cNvPr>
          <p:cNvSpPr txBox="1"/>
          <p:nvPr/>
        </p:nvSpPr>
        <p:spPr>
          <a:xfrm>
            <a:off x="2603826" y="1982527"/>
            <a:ext cx="5491149" cy="707886"/>
          </a:xfrm>
          <a:prstGeom prst="rect">
            <a:avLst/>
          </a:prstGeom>
          <a:noFill/>
        </p:spPr>
        <p:txBody>
          <a:bodyPr wrap="square">
            <a:spAutoFit/>
          </a:bodyPr>
          <a:lstStyle/>
          <a:p>
            <a:pPr marL="0" indent="0" algn="ctr">
              <a:spcBef>
                <a:spcPts val="1350"/>
              </a:spcBef>
              <a:buFont typeface="Wingdings" panose="05000000000000000000" pitchFamily="2" charset="2"/>
              <a:buNone/>
              <a:defRPr/>
            </a:pPr>
            <a:r>
              <a:rPr lang="en-US" sz="2000" b="1" dirty="0" err="1">
                <a:solidFill>
                  <a:srgbClr val="002060"/>
                </a:solidFill>
                <a:latin typeface="Arial" panose="020B0604020202020204" pitchFamily="34" charset="0"/>
                <a:cs typeface="Arial" panose="020B0604020202020204" pitchFamily="34" charset="0"/>
              </a:rPr>
              <a:t>Thứ</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nhất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trình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đô</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phát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triển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của</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lực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lượng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sản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xuất</a:t>
            </a:r>
            <a:endParaRPr lang="en-US" sz="2000" dirty="0">
              <a:solidFill>
                <a:srgbClr val="002060"/>
              </a:solidFill>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04384598-BF7E-4DB8-8FA5-68ED871FE452}"/>
              </a:ext>
            </a:extLst>
          </p:cNvPr>
          <p:cNvSpPr txBox="1"/>
          <p:nvPr/>
        </p:nvSpPr>
        <p:spPr>
          <a:xfrm>
            <a:off x="3215483" y="3384933"/>
            <a:ext cx="5212411" cy="707886"/>
          </a:xfrm>
          <a:prstGeom prst="rect">
            <a:avLst/>
          </a:prstGeom>
          <a:noFill/>
        </p:spPr>
        <p:txBody>
          <a:bodyPr wrap="square">
            <a:spAutoFit/>
          </a:bodyPr>
          <a:lstStyle/>
          <a:p>
            <a:pPr marL="0" indent="0" algn="ctr">
              <a:spcBef>
                <a:spcPts val="1350"/>
              </a:spcBef>
              <a:buFont typeface="Wingdings" panose="05000000000000000000" pitchFamily="2" charset="2"/>
              <a:buNone/>
              <a:defRPr/>
            </a:pPr>
            <a:r>
              <a:rPr lang="vi-VN" sz="2000" b="1" dirty="0">
                <a:solidFill>
                  <a:srgbClr val="002060"/>
                </a:solidFill>
                <a:latin typeface="Arial" panose="020B0604020202020204" pitchFamily="34" charset="0"/>
                <a:cs typeface="Arial" panose="020B0604020202020204" pitchFamily="34" charset="0"/>
              </a:rPr>
              <a:t>Thứ hai</a:t>
            </a:r>
            <a:r>
              <a:rPr lang="vi-VN" sz="2000" dirty="0">
                <a:solidFill>
                  <a:srgbClr val="002060"/>
                </a:solidFill>
                <a:latin typeface="Arial" panose="020B0604020202020204" pitchFamily="34" charset="0"/>
                <a:cs typeface="Arial" panose="020B0604020202020204" pitchFamily="34" charset="0"/>
              </a:rPr>
              <a:t>, địa vị của chủ thể trong hệ thống quan hệ sản xuất xã hội</a:t>
            </a:r>
            <a:endParaRPr lang="en-US" sz="2000" dirty="0">
              <a:solidFill>
                <a:srgbClr val="002060"/>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 xmlns:a16="http://schemas.microsoft.com/office/drawing/2014/main" id="{9BED3A73-193D-4106-A85D-E056A571D3BF}"/>
              </a:ext>
            </a:extLst>
          </p:cNvPr>
          <p:cNvSpPr txBox="1"/>
          <p:nvPr/>
        </p:nvSpPr>
        <p:spPr>
          <a:xfrm>
            <a:off x="2997777" y="4887714"/>
            <a:ext cx="4952760" cy="707886"/>
          </a:xfrm>
          <a:prstGeom prst="rect">
            <a:avLst/>
          </a:prstGeom>
          <a:noFill/>
        </p:spPr>
        <p:txBody>
          <a:bodyPr wrap="square">
            <a:spAutoFit/>
          </a:bodyPr>
          <a:lstStyle/>
          <a:p>
            <a:pPr marL="0" indent="0" algn="ctr">
              <a:spcBef>
                <a:spcPts val="1350"/>
              </a:spcBef>
              <a:buFont typeface="Wingdings" panose="05000000000000000000" pitchFamily="2" charset="2"/>
              <a:buNone/>
              <a:defRPr/>
            </a:pPr>
            <a:r>
              <a:rPr lang="vi-VN" sz="2000" b="1" dirty="0">
                <a:solidFill>
                  <a:srgbClr val="002060"/>
                </a:solidFill>
                <a:latin typeface="Arial" panose="020B0604020202020204" pitchFamily="34" charset="0"/>
                <a:cs typeface="Arial" panose="020B0604020202020204" pitchFamily="34" charset="0"/>
              </a:rPr>
              <a:t>Thứ ba</a:t>
            </a:r>
            <a:r>
              <a:rPr lang="vi-VN" sz="2000" dirty="0">
                <a:solidFill>
                  <a:srgbClr val="002060"/>
                </a:solidFill>
                <a:latin typeface="Arial" panose="020B0604020202020204" pitchFamily="34" charset="0"/>
                <a:cs typeface="Arial" panose="020B0604020202020204" pitchFamily="34" charset="0"/>
              </a:rPr>
              <a:t>, chính sách phân phối thu nhập của nhà nước </a:t>
            </a:r>
            <a:endParaRPr lang="en-US" sz="2000" dirty="0">
              <a:solidFill>
                <a:srgbClr val="002060"/>
              </a:solidFill>
              <a:latin typeface="Arial" panose="020B0604020202020204" pitchFamily="34" charset="0"/>
              <a:cs typeface="Arial" panose="020B0604020202020204" pitchFamily="34" charset="0"/>
            </a:endParaRPr>
          </a:p>
        </p:txBody>
      </p:sp>
      <p:sp>
        <p:nvSpPr>
          <p:cNvPr id="30" name="TextBox 29">
            <a:extLst>
              <a:ext uri="{FF2B5EF4-FFF2-40B4-BE49-F238E27FC236}">
                <a16:creationId xmlns="" xmlns:a16="http://schemas.microsoft.com/office/drawing/2014/main" id="{814C9098-5A87-4AF2-B9F9-7A232F63AC84}"/>
              </a:ext>
            </a:extLst>
          </p:cNvPr>
          <p:cNvSpPr txBox="1"/>
          <p:nvPr/>
        </p:nvSpPr>
        <p:spPr>
          <a:xfrm>
            <a:off x="2128092" y="6055235"/>
            <a:ext cx="6098146" cy="400110"/>
          </a:xfrm>
          <a:prstGeom prst="rect">
            <a:avLst/>
          </a:prstGeom>
          <a:noFill/>
        </p:spPr>
        <p:txBody>
          <a:bodyPr wrap="square">
            <a:spAutoFit/>
          </a:bodyPr>
          <a:lstStyle/>
          <a:p>
            <a:pPr marL="0" indent="0" algn="just">
              <a:spcBef>
                <a:spcPts val="1350"/>
              </a:spcBef>
              <a:buFont typeface="Wingdings" panose="05000000000000000000" pitchFamily="2" charset="2"/>
              <a:buNone/>
              <a:defRPr/>
            </a:pPr>
            <a:r>
              <a:rPr lang="vi-VN" sz="2000" b="1" dirty="0">
                <a:solidFill>
                  <a:srgbClr val="002060"/>
                </a:solidFill>
                <a:latin typeface="Arial" panose="020B0604020202020204" pitchFamily="34" charset="0"/>
                <a:cs typeface="Arial" panose="020B0604020202020204" pitchFamily="34" charset="0"/>
              </a:rPr>
              <a:t>Thứ tư</a:t>
            </a:r>
            <a:r>
              <a:rPr lang="en-US" sz="2000" dirty="0">
                <a:solidFill>
                  <a:srgbClr val="002060"/>
                </a:solidFill>
                <a:latin typeface="Arial" panose="020B0604020202020204" pitchFamily="34" charset="0"/>
                <a:cs typeface="Arial" panose="020B0604020202020204" pitchFamily="34" charset="0"/>
              </a:rPr>
              <a:t>,</a:t>
            </a:r>
            <a:r>
              <a:rPr lang="vi-VN" sz="2000" dirty="0">
                <a:solidFill>
                  <a:srgbClr val="002060"/>
                </a:solidFill>
                <a:latin typeface="Arial" panose="020B0604020202020204" pitchFamily="34" charset="0"/>
                <a:cs typeface="Arial" panose="020B0604020202020204" pitchFamily="34" charset="0"/>
              </a:rPr>
              <a:t> hội nhập kinh tế quốc tế </a:t>
            </a:r>
            <a:endParaRPr lang="en-US" sz="2000" dirty="0">
              <a:solidFill>
                <a:srgbClr val="00206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66440598"/>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8" name="Group 1148">
            <a:extLst>
              <a:ext uri="{FF2B5EF4-FFF2-40B4-BE49-F238E27FC236}">
                <a16:creationId xmlns="" xmlns:a16="http://schemas.microsoft.com/office/drawing/2014/main" id="{0CCD7967-78CB-477A-9C05-F14903A7605C}"/>
              </a:ext>
            </a:extLst>
          </p:cNvPr>
          <p:cNvGrpSpPr>
            <a:grpSpLocks/>
          </p:cNvGrpSpPr>
          <p:nvPr/>
        </p:nvGrpSpPr>
        <p:grpSpPr bwMode="auto">
          <a:xfrm>
            <a:off x="2622481" y="2382019"/>
            <a:ext cx="838200" cy="1146175"/>
            <a:chOff x="2041780" y="0"/>
            <a:chExt cx="1676608" cy="2292020"/>
          </a:xfrm>
        </p:grpSpPr>
        <p:sp>
          <p:nvSpPr>
            <p:cNvPr id="1145" name="Shape 1145">
              <a:extLst>
                <a:ext uri="{FF2B5EF4-FFF2-40B4-BE49-F238E27FC236}">
                  <a16:creationId xmlns="" xmlns:a16="http://schemas.microsoft.com/office/drawing/2014/main" id="{612B4A39-5AF6-49AB-A2F1-E287974C95C2}"/>
                </a:ext>
              </a:extLst>
            </p:cNvPr>
            <p:cNvSpPr/>
            <p:nvPr/>
          </p:nvSpPr>
          <p:spPr>
            <a:xfrm>
              <a:off x="2448230" y="1022203"/>
              <a:ext cx="1270158" cy="1269817"/>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dirty="0">
                  <a:ln>
                    <a:noFill/>
                  </a:ln>
                  <a:solidFill>
                    <a:srgbClr val="445469"/>
                  </a:solidFill>
                  <a:effectLst/>
                  <a:uLnTx/>
                  <a:uFillTx/>
                  <a:latin typeface="Helvetica"/>
                  <a:cs typeface="Helvetica"/>
                  <a:sym typeface="Helvetica"/>
                </a:rPr>
                <a:t> </a:t>
              </a:r>
            </a:p>
          </p:txBody>
        </p:sp>
        <p:sp>
          <p:nvSpPr>
            <p:cNvPr id="1147" name="Shape 1147">
              <a:extLst>
                <a:ext uri="{FF2B5EF4-FFF2-40B4-BE49-F238E27FC236}">
                  <a16:creationId xmlns="" xmlns:a16="http://schemas.microsoft.com/office/drawing/2014/main" id="{B248D555-B15A-4368-BD0B-2E8A257DDA92}"/>
                </a:ext>
              </a:extLst>
            </p:cNvPr>
            <p:cNvSpPr/>
            <p:nvPr/>
          </p:nvSpPr>
          <p:spPr>
            <a:xfrm>
              <a:off x="2041780" y="0"/>
              <a:ext cx="1098687" cy="1050775"/>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52" name="Group 1152">
            <a:extLst>
              <a:ext uri="{FF2B5EF4-FFF2-40B4-BE49-F238E27FC236}">
                <a16:creationId xmlns="" xmlns:a16="http://schemas.microsoft.com/office/drawing/2014/main" id="{4D8EAF0B-39B1-46BE-8DDB-1826FDFA2631}"/>
              </a:ext>
            </a:extLst>
          </p:cNvPr>
          <p:cNvGrpSpPr>
            <a:grpSpLocks/>
          </p:cNvGrpSpPr>
          <p:nvPr/>
        </p:nvGrpSpPr>
        <p:grpSpPr bwMode="auto">
          <a:xfrm>
            <a:off x="9263827" y="2399482"/>
            <a:ext cx="900898" cy="1066006"/>
            <a:chOff x="2070358" y="0"/>
            <a:chExt cx="1555100" cy="2133053"/>
          </a:xfrm>
        </p:grpSpPr>
        <p:sp>
          <p:nvSpPr>
            <p:cNvPr id="1149" name="Shape 1149">
              <a:extLst>
                <a:ext uri="{FF2B5EF4-FFF2-40B4-BE49-F238E27FC236}">
                  <a16:creationId xmlns="" xmlns:a16="http://schemas.microsoft.com/office/drawing/2014/main" id="{FA3220D0-B70D-48FE-9485-7CA197B9BAAD}"/>
                </a:ext>
              </a:extLst>
            </p:cNvPr>
            <p:cNvSpPr/>
            <p:nvPr/>
          </p:nvSpPr>
          <p:spPr>
            <a:xfrm>
              <a:off x="2355300" y="862433"/>
              <a:ext cx="1270158" cy="1270620"/>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dirty="0">
                  <a:ln>
                    <a:noFill/>
                  </a:ln>
                  <a:solidFill>
                    <a:srgbClr val="445469"/>
                  </a:solidFill>
                  <a:effectLst/>
                  <a:uLnTx/>
                  <a:uFillTx/>
                  <a:latin typeface="Helvetica"/>
                  <a:cs typeface="Helvetica"/>
                  <a:sym typeface="Helvetica"/>
                </a:rPr>
                <a:t> ______  _______</a:t>
              </a:r>
            </a:p>
          </p:txBody>
        </p:sp>
        <p:sp>
          <p:nvSpPr>
            <p:cNvPr id="1151" name="Shape 1151">
              <a:extLst>
                <a:ext uri="{FF2B5EF4-FFF2-40B4-BE49-F238E27FC236}">
                  <a16:creationId xmlns="" xmlns:a16="http://schemas.microsoft.com/office/drawing/2014/main" id="{584D43CA-7D01-4508-9B45-0FC0C235A390}"/>
                </a:ext>
              </a:extLst>
            </p:cNvPr>
            <p:cNvSpPr/>
            <p:nvPr/>
          </p:nvSpPr>
          <p:spPr>
            <a:xfrm>
              <a:off x="2070358" y="0"/>
              <a:ext cx="901812" cy="991084"/>
            </a:xfrm>
            <a:custGeom>
              <a:avLst/>
              <a:gdLst/>
              <a:ahLst/>
              <a:cxnLst>
                <a:cxn ang="0">
                  <a:pos x="wd2" y="hd2"/>
                </a:cxn>
                <a:cxn ang="5400000">
                  <a:pos x="wd2" y="hd2"/>
                </a:cxn>
                <a:cxn ang="10800000">
                  <a:pos x="wd2" y="hd2"/>
                </a:cxn>
                <a:cxn ang="16200000">
                  <a:pos x="wd2" y="hd2"/>
                </a:cxn>
              </a:cxnLst>
              <a:rect l="0" t="0" r="r" b="b"/>
              <a:pathLst>
                <a:path w="21484" h="21600" extrusionOk="0">
                  <a:moveTo>
                    <a:pt x="20492" y="581"/>
                  </a:moveTo>
                  <a:cubicBezTo>
                    <a:pt x="20986" y="1781"/>
                    <a:pt x="21297" y="3048"/>
                    <a:pt x="21423" y="4387"/>
                  </a:cubicBezTo>
                  <a:cubicBezTo>
                    <a:pt x="21547" y="5722"/>
                    <a:pt x="21484" y="7179"/>
                    <a:pt x="21222" y="8744"/>
                  </a:cubicBezTo>
                  <a:cubicBezTo>
                    <a:pt x="20551" y="13135"/>
                    <a:pt x="18387" y="16470"/>
                    <a:pt x="14734" y="18749"/>
                  </a:cubicBezTo>
                  <a:cubicBezTo>
                    <a:pt x="13012" y="19858"/>
                    <a:pt x="11267" y="20409"/>
                    <a:pt x="9506" y="20409"/>
                  </a:cubicBezTo>
                  <a:cubicBezTo>
                    <a:pt x="8355" y="20409"/>
                    <a:pt x="7209" y="20166"/>
                    <a:pt x="6065" y="19683"/>
                  </a:cubicBezTo>
                  <a:cubicBezTo>
                    <a:pt x="5894" y="19610"/>
                    <a:pt x="5726" y="19520"/>
                    <a:pt x="5557" y="19412"/>
                  </a:cubicBezTo>
                  <a:cubicBezTo>
                    <a:pt x="5389" y="19302"/>
                    <a:pt x="5222" y="19192"/>
                    <a:pt x="5059" y="19076"/>
                  </a:cubicBezTo>
                  <a:cubicBezTo>
                    <a:pt x="4841" y="18929"/>
                    <a:pt x="4626" y="18791"/>
                    <a:pt x="4415" y="18661"/>
                  </a:cubicBezTo>
                  <a:cubicBezTo>
                    <a:pt x="4200" y="18528"/>
                    <a:pt x="4018" y="18466"/>
                    <a:pt x="3858" y="18466"/>
                  </a:cubicBezTo>
                  <a:cubicBezTo>
                    <a:pt x="3786" y="18486"/>
                    <a:pt x="3699" y="18562"/>
                    <a:pt x="3599" y="18701"/>
                  </a:cubicBezTo>
                  <a:cubicBezTo>
                    <a:pt x="3498" y="18842"/>
                    <a:pt x="3393" y="18997"/>
                    <a:pt x="3288" y="19175"/>
                  </a:cubicBezTo>
                  <a:cubicBezTo>
                    <a:pt x="3185" y="19350"/>
                    <a:pt x="3086" y="19537"/>
                    <a:pt x="2990" y="19729"/>
                  </a:cubicBezTo>
                  <a:cubicBezTo>
                    <a:pt x="2899" y="19923"/>
                    <a:pt x="2822" y="20073"/>
                    <a:pt x="2761" y="20180"/>
                  </a:cubicBezTo>
                  <a:cubicBezTo>
                    <a:pt x="2656" y="20389"/>
                    <a:pt x="2558" y="20576"/>
                    <a:pt x="2464" y="20742"/>
                  </a:cubicBezTo>
                  <a:cubicBezTo>
                    <a:pt x="2373" y="20909"/>
                    <a:pt x="2286" y="21056"/>
                    <a:pt x="2214" y="21183"/>
                  </a:cubicBezTo>
                  <a:cubicBezTo>
                    <a:pt x="2026" y="21462"/>
                    <a:pt x="1788" y="21600"/>
                    <a:pt x="1495" y="21600"/>
                  </a:cubicBezTo>
                  <a:lnTo>
                    <a:pt x="1451" y="21600"/>
                  </a:lnTo>
                  <a:cubicBezTo>
                    <a:pt x="1236" y="21584"/>
                    <a:pt x="1051" y="21527"/>
                    <a:pt x="896" y="21434"/>
                  </a:cubicBezTo>
                  <a:cubicBezTo>
                    <a:pt x="744" y="21335"/>
                    <a:pt x="618" y="21225"/>
                    <a:pt x="522" y="21098"/>
                  </a:cubicBezTo>
                  <a:cubicBezTo>
                    <a:pt x="426" y="20976"/>
                    <a:pt x="349" y="20847"/>
                    <a:pt x="293" y="20717"/>
                  </a:cubicBezTo>
                  <a:cubicBezTo>
                    <a:pt x="237" y="20587"/>
                    <a:pt x="199" y="20485"/>
                    <a:pt x="185" y="20409"/>
                  </a:cubicBezTo>
                  <a:cubicBezTo>
                    <a:pt x="-16" y="20078"/>
                    <a:pt x="-53" y="19725"/>
                    <a:pt x="75" y="19356"/>
                  </a:cubicBezTo>
                  <a:cubicBezTo>
                    <a:pt x="223" y="18878"/>
                    <a:pt x="431" y="18480"/>
                    <a:pt x="700" y="18153"/>
                  </a:cubicBezTo>
                  <a:cubicBezTo>
                    <a:pt x="971" y="17828"/>
                    <a:pt x="1236" y="17537"/>
                    <a:pt x="1495" y="17277"/>
                  </a:cubicBezTo>
                  <a:cubicBezTo>
                    <a:pt x="1713" y="17069"/>
                    <a:pt x="1902" y="16874"/>
                    <a:pt x="2062" y="16693"/>
                  </a:cubicBezTo>
                  <a:cubicBezTo>
                    <a:pt x="2223" y="16512"/>
                    <a:pt x="2326" y="16320"/>
                    <a:pt x="2368" y="16114"/>
                  </a:cubicBezTo>
                  <a:cubicBezTo>
                    <a:pt x="2384" y="16058"/>
                    <a:pt x="2384" y="16004"/>
                    <a:pt x="2368" y="15950"/>
                  </a:cubicBezTo>
                  <a:cubicBezTo>
                    <a:pt x="2354" y="15900"/>
                    <a:pt x="2319" y="15784"/>
                    <a:pt x="2258" y="15612"/>
                  </a:cubicBezTo>
                  <a:cubicBezTo>
                    <a:pt x="2214" y="15504"/>
                    <a:pt x="2169" y="15380"/>
                    <a:pt x="2129" y="15242"/>
                  </a:cubicBezTo>
                  <a:cubicBezTo>
                    <a:pt x="2087" y="15101"/>
                    <a:pt x="2052" y="14942"/>
                    <a:pt x="2022" y="14762"/>
                  </a:cubicBezTo>
                  <a:cubicBezTo>
                    <a:pt x="1837" y="13322"/>
                    <a:pt x="1884" y="11989"/>
                    <a:pt x="2167" y="10774"/>
                  </a:cubicBezTo>
                  <a:cubicBezTo>
                    <a:pt x="2450" y="9557"/>
                    <a:pt x="2899" y="8464"/>
                    <a:pt x="3510" y="7493"/>
                  </a:cubicBezTo>
                  <a:cubicBezTo>
                    <a:pt x="4123" y="6527"/>
                    <a:pt x="4853" y="5689"/>
                    <a:pt x="5695" y="4986"/>
                  </a:cubicBezTo>
                  <a:cubicBezTo>
                    <a:pt x="6540" y="4283"/>
                    <a:pt x="7417" y="3741"/>
                    <a:pt x="8327" y="3351"/>
                  </a:cubicBezTo>
                  <a:cubicBezTo>
                    <a:pt x="8940" y="3091"/>
                    <a:pt x="9612" y="2939"/>
                    <a:pt x="10337" y="2894"/>
                  </a:cubicBezTo>
                  <a:cubicBezTo>
                    <a:pt x="11068" y="2848"/>
                    <a:pt x="11828" y="2817"/>
                    <a:pt x="12619" y="2798"/>
                  </a:cubicBezTo>
                  <a:cubicBezTo>
                    <a:pt x="13075" y="2798"/>
                    <a:pt x="13548" y="2789"/>
                    <a:pt x="14039" y="2772"/>
                  </a:cubicBezTo>
                  <a:cubicBezTo>
                    <a:pt x="14533" y="2752"/>
                    <a:pt x="15010" y="2704"/>
                    <a:pt x="15471" y="2623"/>
                  </a:cubicBezTo>
                  <a:cubicBezTo>
                    <a:pt x="15928" y="2541"/>
                    <a:pt x="16353" y="2414"/>
                    <a:pt x="16742" y="2239"/>
                  </a:cubicBezTo>
                  <a:cubicBezTo>
                    <a:pt x="17130" y="2064"/>
                    <a:pt x="17448" y="1815"/>
                    <a:pt x="17694" y="1499"/>
                  </a:cubicBezTo>
                  <a:cubicBezTo>
                    <a:pt x="17841" y="1321"/>
                    <a:pt x="17986" y="1135"/>
                    <a:pt x="18127" y="948"/>
                  </a:cubicBezTo>
                  <a:cubicBezTo>
                    <a:pt x="18263" y="756"/>
                    <a:pt x="18405" y="595"/>
                    <a:pt x="18550" y="460"/>
                  </a:cubicBezTo>
                  <a:cubicBezTo>
                    <a:pt x="18698" y="324"/>
                    <a:pt x="18857" y="214"/>
                    <a:pt x="19030" y="129"/>
                  </a:cubicBezTo>
                  <a:cubicBezTo>
                    <a:pt x="19208" y="42"/>
                    <a:pt x="19425" y="0"/>
                    <a:pt x="19690" y="0"/>
                  </a:cubicBezTo>
                  <a:cubicBezTo>
                    <a:pt x="19858" y="0"/>
                    <a:pt x="20017" y="50"/>
                    <a:pt x="20165" y="155"/>
                  </a:cubicBezTo>
                  <a:cubicBezTo>
                    <a:pt x="20310" y="261"/>
                    <a:pt x="20420" y="400"/>
                    <a:pt x="20492" y="581"/>
                  </a:cubicBezTo>
                  <a:moveTo>
                    <a:pt x="15352" y="9977"/>
                  </a:moveTo>
                  <a:cubicBezTo>
                    <a:pt x="15598" y="10017"/>
                    <a:pt x="15813" y="9927"/>
                    <a:pt x="15995" y="9712"/>
                  </a:cubicBezTo>
                  <a:cubicBezTo>
                    <a:pt x="16180" y="9503"/>
                    <a:pt x="16278" y="9249"/>
                    <a:pt x="16293" y="8953"/>
                  </a:cubicBezTo>
                  <a:cubicBezTo>
                    <a:pt x="16307" y="8636"/>
                    <a:pt x="16232" y="8374"/>
                    <a:pt x="16066" y="8159"/>
                  </a:cubicBezTo>
                  <a:cubicBezTo>
                    <a:pt x="15895" y="7947"/>
                    <a:pt x="15682" y="7832"/>
                    <a:pt x="15420" y="7815"/>
                  </a:cubicBezTo>
                  <a:cubicBezTo>
                    <a:pt x="14323" y="7761"/>
                    <a:pt x="13286" y="7834"/>
                    <a:pt x="12317" y="8038"/>
                  </a:cubicBezTo>
                  <a:cubicBezTo>
                    <a:pt x="11346" y="8241"/>
                    <a:pt x="10426" y="8571"/>
                    <a:pt x="9551" y="9032"/>
                  </a:cubicBezTo>
                  <a:cubicBezTo>
                    <a:pt x="8674" y="9492"/>
                    <a:pt x="7843" y="10090"/>
                    <a:pt x="7047" y="10831"/>
                  </a:cubicBezTo>
                  <a:cubicBezTo>
                    <a:pt x="6250" y="11568"/>
                    <a:pt x="5480" y="12466"/>
                    <a:pt x="4733" y="13519"/>
                  </a:cubicBezTo>
                  <a:cubicBezTo>
                    <a:pt x="4563" y="13765"/>
                    <a:pt x="4483" y="14033"/>
                    <a:pt x="4497" y="14324"/>
                  </a:cubicBezTo>
                  <a:cubicBezTo>
                    <a:pt x="4511" y="14618"/>
                    <a:pt x="4621" y="14863"/>
                    <a:pt x="4822" y="15064"/>
                  </a:cubicBezTo>
                  <a:cubicBezTo>
                    <a:pt x="4972" y="15222"/>
                    <a:pt x="5164" y="15312"/>
                    <a:pt x="5393" y="15318"/>
                  </a:cubicBezTo>
                  <a:cubicBezTo>
                    <a:pt x="5669" y="15318"/>
                    <a:pt x="5901" y="15196"/>
                    <a:pt x="6088" y="14954"/>
                  </a:cubicBezTo>
                  <a:cubicBezTo>
                    <a:pt x="6760" y="14036"/>
                    <a:pt x="7436" y="13245"/>
                    <a:pt x="8117" y="12587"/>
                  </a:cubicBezTo>
                  <a:cubicBezTo>
                    <a:pt x="8795" y="11930"/>
                    <a:pt x="9511" y="11402"/>
                    <a:pt x="10260" y="11006"/>
                  </a:cubicBezTo>
                  <a:cubicBezTo>
                    <a:pt x="11012" y="10610"/>
                    <a:pt x="11803" y="10330"/>
                    <a:pt x="12638" y="10167"/>
                  </a:cubicBezTo>
                  <a:cubicBezTo>
                    <a:pt x="13469" y="10003"/>
                    <a:pt x="14374" y="9938"/>
                    <a:pt x="15352" y="9977"/>
                  </a:cubicBezTo>
                </a:path>
              </a:pathLst>
            </a:custGeom>
            <a:solidFill>
              <a:schemeClr val="accent3"/>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56" name="Group 1156">
            <a:extLst>
              <a:ext uri="{FF2B5EF4-FFF2-40B4-BE49-F238E27FC236}">
                <a16:creationId xmlns="" xmlns:a16="http://schemas.microsoft.com/office/drawing/2014/main" id="{0AFA7A7B-56BF-44ED-8896-871CDF22F664}"/>
              </a:ext>
            </a:extLst>
          </p:cNvPr>
          <p:cNvGrpSpPr>
            <a:grpSpLocks/>
          </p:cNvGrpSpPr>
          <p:nvPr/>
        </p:nvGrpSpPr>
        <p:grpSpPr bwMode="auto">
          <a:xfrm>
            <a:off x="9596930" y="4947419"/>
            <a:ext cx="1145971" cy="1157288"/>
            <a:chOff x="1914764" y="0"/>
            <a:chExt cx="1803624" cy="2314848"/>
          </a:xfrm>
        </p:grpSpPr>
        <p:sp>
          <p:nvSpPr>
            <p:cNvPr id="1153" name="Shape 1153">
              <a:extLst>
                <a:ext uri="{FF2B5EF4-FFF2-40B4-BE49-F238E27FC236}">
                  <a16:creationId xmlns="" xmlns:a16="http://schemas.microsoft.com/office/drawing/2014/main" id="{322AA32B-690E-41A7-A8ED-6824B6CCAD13}"/>
                </a:ext>
              </a:extLst>
            </p:cNvPr>
            <p:cNvSpPr/>
            <p:nvPr/>
          </p:nvSpPr>
          <p:spPr>
            <a:xfrm>
              <a:off x="2451405" y="1044699"/>
              <a:ext cx="1266983" cy="1270149"/>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2000" b="0" i="0" u="none" strike="noStrike" kern="0" cap="none" spc="0" normalizeH="0" baseline="0" noProof="0" dirty="0">
                  <a:ln>
                    <a:noFill/>
                  </a:ln>
                  <a:solidFill>
                    <a:srgbClr val="445469"/>
                  </a:solidFill>
                  <a:effectLst/>
                  <a:uLnTx/>
                  <a:uFillTx/>
                  <a:latin typeface="Arial" panose="020B0604020202020204" pitchFamily="34" charset="0"/>
                  <a:cs typeface="Arial" panose="020B0604020202020204" pitchFamily="34" charset="0"/>
                  <a:sym typeface="Helvetica"/>
                </a:rPr>
                <a:t> __________</a:t>
              </a:r>
            </a:p>
          </p:txBody>
        </p:sp>
        <p:sp>
          <p:nvSpPr>
            <p:cNvPr id="1155" name="Shape 1155">
              <a:extLst>
                <a:ext uri="{FF2B5EF4-FFF2-40B4-BE49-F238E27FC236}">
                  <a16:creationId xmlns="" xmlns:a16="http://schemas.microsoft.com/office/drawing/2014/main" id="{DA7EA5DE-D29A-4E42-A3F7-B1623DEC5CA3}"/>
                </a:ext>
              </a:extLst>
            </p:cNvPr>
            <p:cNvSpPr/>
            <p:nvPr/>
          </p:nvSpPr>
          <p:spPr>
            <a:xfrm>
              <a:off x="1914764" y="0"/>
              <a:ext cx="1009776" cy="1108206"/>
            </a:xfrm>
            <a:custGeom>
              <a:avLst/>
              <a:gdLst/>
              <a:ahLst/>
              <a:cxnLst>
                <a:cxn ang="0">
                  <a:pos x="wd2" y="hd2"/>
                </a:cxn>
                <a:cxn ang="5400000">
                  <a:pos x="wd2" y="hd2"/>
                </a:cxn>
                <a:cxn ang="10800000">
                  <a:pos x="wd2" y="hd2"/>
                </a:cxn>
                <a:cxn ang="16200000">
                  <a:pos x="wd2" y="hd2"/>
                </a:cxn>
              </a:cxnLst>
              <a:rect l="0" t="0" r="r" b="b"/>
              <a:pathLst>
                <a:path w="21600" h="21600" extrusionOk="0">
                  <a:moveTo>
                    <a:pt x="20264" y="0"/>
                  </a:moveTo>
                  <a:cubicBezTo>
                    <a:pt x="20631" y="0"/>
                    <a:pt x="20947" y="158"/>
                    <a:pt x="21209" y="478"/>
                  </a:cubicBezTo>
                  <a:cubicBezTo>
                    <a:pt x="21471" y="798"/>
                    <a:pt x="21600" y="1177"/>
                    <a:pt x="21600" y="1615"/>
                  </a:cubicBezTo>
                  <a:lnTo>
                    <a:pt x="21600" y="19985"/>
                  </a:lnTo>
                  <a:cubicBezTo>
                    <a:pt x="21600" y="20423"/>
                    <a:pt x="21471" y="20804"/>
                    <a:pt x="21209" y="21125"/>
                  </a:cubicBezTo>
                  <a:cubicBezTo>
                    <a:pt x="20949" y="21442"/>
                    <a:pt x="20633" y="21600"/>
                    <a:pt x="20264" y="21600"/>
                  </a:cubicBezTo>
                  <a:lnTo>
                    <a:pt x="1346" y="21600"/>
                  </a:lnTo>
                  <a:cubicBezTo>
                    <a:pt x="981" y="21600"/>
                    <a:pt x="663" y="21442"/>
                    <a:pt x="396" y="21125"/>
                  </a:cubicBezTo>
                  <a:cubicBezTo>
                    <a:pt x="132" y="20804"/>
                    <a:pt x="0" y="20423"/>
                    <a:pt x="0" y="19985"/>
                  </a:cubicBezTo>
                  <a:lnTo>
                    <a:pt x="0" y="1615"/>
                  </a:lnTo>
                  <a:cubicBezTo>
                    <a:pt x="0" y="1177"/>
                    <a:pt x="132" y="798"/>
                    <a:pt x="396" y="478"/>
                  </a:cubicBezTo>
                  <a:cubicBezTo>
                    <a:pt x="661" y="158"/>
                    <a:pt x="979" y="0"/>
                    <a:pt x="1346" y="0"/>
                  </a:cubicBezTo>
                  <a:lnTo>
                    <a:pt x="20264" y="0"/>
                  </a:lnTo>
                  <a:close/>
                  <a:moveTo>
                    <a:pt x="19806" y="2170"/>
                  </a:moveTo>
                  <a:lnTo>
                    <a:pt x="1801" y="2170"/>
                  </a:lnTo>
                  <a:lnTo>
                    <a:pt x="1801" y="19441"/>
                  </a:lnTo>
                  <a:lnTo>
                    <a:pt x="19806" y="19441"/>
                  </a:lnTo>
                  <a:lnTo>
                    <a:pt x="19806"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2" y="17288"/>
                  </a:moveTo>
                  <a:lnTo>
                    <a:pt x="3598" y="17288"/>
                  </a:lnTo>
                  <a:lnTo>
                    <a:pt x="3598" y="15811"/>
                  </a:lnTo>
                  <a:lnTo>
                    <a:pt x="6845" y="10745"/>
                  </a:lnTo>
                  <a:lnTo>
                    <a:pt x="9045" y="12943"/>
                  </a:lnTo>
                  <a:lnTo>
                    <a:pt x="13194" y="5387"/>
                  </a:lnTo>
                  <a:lnTo>
                    <a:pt x="17999" y="11351"/>
                  </a:lnTo>
                  <a:lnTo>
                    <a:pt x="17999" y="17288"/>
                  </a:lnTo>
                  <a:close/>
                </a:path>
              </a:pathLst>
            </a:custGeom>
            <a:solidFill>
              <a:schemeClr val="accent5"/>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ea typeface="Gill Sans"/>
                <a:cs typeface="Arial" panose="020B0604020202020204" pitchFamily="34" charset="0"/>
                <a:sym typeface="Gill Sans"/>
              </a:endParaRPr>
            </a:p>
          </p:txBody>
        </p:sp>
      </p:grpSp>
      <p:grpSp>
        <p:nvGrpSpPr>
          <p:cNvPr id="1160" name="Group 1160">
            <a:extLst>
              <a:ext uri="{FF2B5EF4-FFF2-40B4-BE49-F238E27FC236}">
                <a16:creationId xmlns="" xmlns:a16="http://schemas.microsoft.com/office/drawing/2014/main" id="{2A4C5DA9-C329-4D42-B212-C72ABA88A7BB}"/>
              </a:ext>
            </a:extLst>
          </p:cNvPr>
          <p:cNvGrpSpPr>
            <a:grpSpLocks/>
          </p:cNvGrpSpPr>
          <p:nvPr/>
        </p:nvGrpSpPr>
        <p:grpSpPr bwMode="auto">
          <a:xfrm>
            <a:off x="1684268" y="4907732"/>
            <a:ext cx="898524" cy="1154112"/>
            <a:chOff x="1921114" y="0"/>
            <a:chExt cx="1797273" cy="2306081"/>
          </a:xfrm>
        </p:grpSpPr>
        <p:sp>
          <p:nvSpPr>
            <p:cNvPr id="1157" name="Shape 1157">
              <a:extLst>
                <a:ext uri="{FF2B5EF4-FFF2-40B4-BE49-F238E27FC236}">
                  <a16:creationId xmlns="" xmlns:a16="http://schemas.microsoft.com/office/drawing/2014/main" id="{C18CC183-BA18-42CB-9330-15AA824DE255}"/>
                </a:ext>
              </a:extLst>
            </p:cNvPr>
            <p:cNvSpPr/>
            <p:nvPr/>
          </p:nvSpPr>
          <p:spPr>
            <a:xfrm>
              <a:off x="2448229" y="1037260"/>
              <a:ext cx="1270158" cy="1268821"/>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rPr>
                <a:t> _____</a:t>
              </a:r>
            </a:p>
          </p:txBody>
        </p:sp>
        <p:sp>
          <p:nvSpPr>
            <p:cNvPr id="1159" name="Shape 1159">
              <a:extLst>
                <a:ext uri="{FF2B5EF4-FFF2-40B4-BE49-F238E27FC236}">
                  <a16:creationId xmlns="" xmlns:a16="http://schemas.microsoft.com/office/drawing/2014/main" id="{D5570783-72BD-45A2-AB10-9D29A2F79AC9}"/>
                </a:ext>
              </a:extLst>
            </p:cNvPr>
            <p:cNvSpPr/>
            <p:nvPr/>
          </p:nvSpPr>
          <p:spPr>
            <a:xfrm>
              <a:off x="1921114" y="0"/>
              <a:ext cx="1019303" cy="1122906"/>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ea typeface="Gill Sans"/>
                <a:cs typeface="Arial" panose="020B0604020202020204" pitchFamily="34" charset="0"/>
                <a:sym typeface="Gill Sans"/>
              </a:endParaRPr>
            </a:p>
          </p:txBody>
        </p:sp>
      </p:grpSp>
      <p:sp>
        <p:nvSpPr>
          <p:cNvPr id="1161" name="Shape 1161">
            <a:extLst>
              <a:ext uri="{FF2B5EF4-FFF2-40B4-BE49-F238E27FC236}">
                <a16:creationId xmlns="" xmlns:a16="http://schemas.microsoft.com/office/drawing/2014/main" id="{D89C244A-F008-4809-8182-13F71B2C9183}"/>
              </a:ext>
            </a:extLst>
          </p:cNvPr>
          <p:cNvSpPr/>
          <p:nvPr/>
        </p:nvSpPr>
        <p:spPr>
          <a:xfrm rot="20192703" flipH="1">
            <a:off x="6251506" y="2262957"/>
            <a:ext cx="663575" cy="585787"/>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2" name="Shape 1162">
            <a:extLst>
              <a:ext uri="{FF2B5EF4-FFF2-40B4-BE49-F238E27FC236}">
                <a16:creationId xmlns="" xmlns:a16="http://schemas.microsoft.com/office/drawing/2014/main" id="{A7CBBFA1-7144-4094-8B2D-742D3CA656D4}"/>
              </a:ext>
            </a:extLst>
          </p:cNvPr>
          <p:cNvSpPr/>
          <p:nvPr/>
        </p:nvSpPr>
        <p:spPr>
          <a:xfrm rot="1695130">
            <a:off x="7434193" y="2937644"/>
            <a:ext cx="327025" cy="420688"/>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63" name="Shape 1163">
            <a:extLst>
              <a:ext uri="{FF2B5EF4-FFF2-40B4-BE49-F238E27FC236}">
                <a16:creationId xmlns="" xmlns:a16="http://schemas.microsoft.com/office/drawing/2014/main" id="{C20D741A-9559-4251-8494-D479061B132E}"/>
              </a:ext>
            </a:extLst>
          </p:cNvPr>
          <p:cNvSpPr/>
          <p:nvPr/>
        </p:nvSpPr>
        <p:spPr>
          <a:xfrm rot="19798984">
            <a:off x="6302306" y="2567757"/>
            <a:ext cx="1243012" cy="74612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4" name="Shape 1164">
            <a:extLst>
              <a:ext uri="{FF2B5EF4-FFF2-40B4-BE49-F238E27FC236}">
                <a16:creationId xmlns="" xmlns:a16="http://schemas.microsoft.com/office/drawing/2014/main" id="{711E302E-CCBC-4BF2-8F94-7B6588E56FFF}"/>
              </a:ext>
            </a:extLst>
          </p:cNvPr>
          <p:cNvSpPr/>
          <p:nvPr/>
        </p:nvSpPr>
        <p:spPr>
          <a:xfrm rot="20742510">
            <a:off x="5984806" y="2937644"/>
            <a:ext cx="327025" cy="420688"/>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65" name="Shape 1165">
            <a:extLst>
              <a:ext uri="{FF2B5EF4-FFF2-40B4-BE49-F238E27FC236}">
                <a16:creationId xmlns="" xmlns:a16="http://schemas.microsoft.com/office/drawing/2014/main" id="{8FDB1CB2-39E1-477C-AE32-54B5EEDC2F32}"/>
              </a:ext>
            </a:extLst>
          </p:cNvPr>
          <p:cNvSpPr/>
          <p:nvPr/>
        </p:nvSpPr>
        <p:spPr>
          <a:xfrm rot="1666479" flipH="1">
            <a:off x="4585562" y="2361274"/>
            <a:ext cx="1125537" cy="67627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6" name="Shape 1166">
            <a:extLst>
              <a:ext uri="{FF2B5EF4-FFF2-40B4-BE49-F238E27FC236}">
                <a16:creationId xmlns="" xmlns:a16="http://schemas.microsoft.com/office/drawing/2014/main" id="{3220AB5B-A44E-455A-8086-3C9BE2D37173}"/>
              </a:ext>
            </a:extLst>
          </p:cNvPr>
          <p:cNvSpPr/>
          <p:nvPr/>
        </p:nvSpPr>
        <p:spPr>
          <a:xfrm>
            <a:off x="4397306" y="3140844"/>
            <a:ext cx="1214437" cy="1214438"/>
          </a:xfrm>
          <a:custGeom>
            <a:avLst/>
            <a:gdLst/>
            <a:ahLst/>
            <a:cxnLst>
              <a:cxn ang="0">
                <a:pos x="wd2" y="hd2"/>
              </a:cxn>
              <a:cxn ang="5400000">
                <a:pos x="wd2" y="hd2"/>
              </a:cxn>
              <a:cxn ang="10800000">
                <a:pos x="wd2" y="hd2"/>
              </a:cxn>
              <a:cxn ang="16200000">
                <a:pos x="wd2" y="hd2"/>
              </a:cxn>
            </a:cxnLst>
            <a:rect l="0" t="0" r="r" b="b"/>
            <a:pathLst>
              <a:path w="18446" h="20026" extrusionOk="0">
                <a:moveTo>
                  <a:pt x="10675" y="12159"/>
                </a:moveTo>
                <a:cubicBezTo>
                  <a:pt x="10675" y="12159"/>
                  <a:pt x="17392" y="15735"/>
                  <a:pt x="16470" y="20026"/>
                </a:cubicBezTo>
                <a:cubicBezTo>
                  <a:pt x="14495" y="18739"/>
                  <a:pt x="8436" y="21600"/>
                  <a:pt x="4748" y="18024"/>
                </a:cubicBezTo>
                <a:cubicBezTo>
                  <a:pt x="-3154" y="9870"/>
                  <a:pt x="1192" y="0"/>
                  <a:pt x="1192" y="0"/>
                </a:cubicBezTo>
                <a:cubicBezTo>
                  <a:pt x="1983" y="7009"/>
                  <a:pt x="8700" y="3147"/>
                  <a:pt x="13441" y="7725"/>
                </a:cubicBezTo>
                <a:cubicBezTo>
                  <a:pt x="17787" y="11873"/>
                  <a:pt x="18183" y="15878"/>
                  <a:pt x="18446" y="18167"/>
                </a:cubicBezTo>
                <a:cubicBezTo>
                  <a:pt x="18183" y="17309"/>
                  <a:pt x="15548" y="13017"/>
                  <a:pt x="10675" y="12159"/>
                </a:cubicBezTo>
                <a:close/>
              </a:path>
            </a:pathLst>
          </a:custGeom>
          <a:solidFill>
            <a:schemeClr val="accent2"/>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nvGrpSpPr>
          <p:cNvPr id="1169" name="Group 1169">
            <a:extLst>
              <a:ext uri="{FF2B5EF4-FFF2-40B4-BE49-F238E27FC236}">
                <a16:creationId xmlns="" xmlns:a16="http://schemas.microsoft.com/office/drawing/2014/main" id="{08A697E2-76FC-4FFF-ACDC-F5116A1F92A9}"/>
              </a:ext>
            </a:extLst>
          </p:cNvPr>
          <p:cNvGrpSpPr>
            <a:grpSpLocks/>
          </p:cNvGrpSpPr>
          <p:nvPr/>
        </p:nvGrpSpPr>
        <p:grpSpPr bwMode="auto">
          <a:xfrm>
            <a:off x="6559481" y="3175769"/>
            <a:ext cx="1389062" cy="989013"/>
            <a:chOff x="0" y="0"/>
            <a:chExt cx="2777046" cy="1977476"/>
          </a:xfrm>
        </p:grpSpPr>
        <p:sp>
          <p:nvSpPr>
            <p:cNvPr id="1167" name="Shape 1167">
              <a:extLst>
                <a:ext uri="{FF2B5EF4-FFF2-40B4-BE49-F238E27FC236}">
                  <a16:creationId xmlns="" xmlns:a16="http://schemas.microsoft.com/office/drawing/2014/main" id="{B8CCA1D5-A4E7-4186-B8CA-26DA9C857061}"/>
                </a:ext>
              </a:extLst>
            </p:cNvPr>
            <p:cNvSpPr/>
            <p:nvPr/>
          </p:nvSpPr>
          <p:spPr>
            <a:xfrm>
              <a:off x="0" y="307890"/>
              <a:ext cx="2777046" cy="1669586"/>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2"/>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68" name="Shape 1168">
              <a:extLst>
                <a:ext uri="{FF2B5EF4-FFF2-40B4-BE49-F238E27FC236}">
                  <a16:creationId xmlns="" xmlns:a16="http://schemas.microsoft.com/office/drawing/2014/main" id="{942B1EE0-6D6D-448E-8EFE-CC63C75AF7A9}"/>
                </a:ext>
              </a:extLst>
            </p:cNvPr>
            <p:cNvSpPr txBox="1"/>
            <p:nvPr/>
          </p:nvSpPr>
          <p:spPr>
            <a:xfrm>
              <a:off x="0" y="0"/>
              <a:ext cx="2777046" cy="799960"/>
            </a:xfrm>
            <a:prstGeom prst="rect">
              <a:avLst/>
            </a:prstGeom>
            <a:noFill/>
            <a:ln w="12700" cap="flat">
              <a:noFill/>
              <a:miter lim="400000"/>
            </a:ln>
            <a:effectLst/>
          </p:spPr>
          <p:txBody>
            <a:bodyPr lIns="45711" tIns="45711" rIns="45711" bIns="45711">
              <a:sp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r>
                <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rPr>
                <a:t> </a:t>
              </a:r>
            </a:p>
          </p:txBody>
        </p:sp>
      </p:grpSp>
      <p:grpSp>
        <p:nvGrpSpPr>
          <p:cNvPr id="1177" name="Group 1177">
            <a:extLst>
              <a:ext uri="{FF2B5EF4-FFF2-40B4-BE49-F238E27FC236}">
                <a16:creationId xmlns="" xmlns:a16="http://schemas.microsoft.com/office/drawing/2014/main" id="{6EFDDBDF-FA55-4659-8554-60F95E30D5A2}"/>
              </a:ext>
            </a:extLst>
          </p:cNvPr>
          <p:cNvGrpSpPr>
            <a:grpSpLocks/>
          </p:cNvGrpSpPr>
          <p:nvPr/>
        </p:nvGrpSpPr>
        <p:grpSpPr bwMode="auto">
          <a:xfrm>
            <a:off x="5430768" y="2837632"/>
            <a:ext cx="2230438" cy="3642151"/>
            <a:chOff x="0" y="0"/>
            <a:chExt cx="4460674" cy="7757777"/>
          </a:xfrm>
        </p:grpSpPr>
        <p:sp>
          <p:nvSpPr>
            <p:cNvPr id="1170" name="Shape 1170">
              <a:extLst>
                <a:ext uri="{FF2B5EF4-FFF2-40B4-BE49-F238E27FC236}">
                  <a16:creationId xmlns="" xmlns:a16="http://schemas.microsoft.com/office/drawing/2014/main" id="{106C2496-DB48-44AC-8C81-C790F88F7D81}"/>
                </a:ext>
              </a:extLst>
            </p:cNvPr>
            <p:cNvSpPr/>
            <p:nvPr/>
          </p:nvSpPr>
          <p:spPr>
            <a:xfrm>
              <a:off x="1911263" y="1682333"/>
              <a:ext cx="2549411" cy="1688681"/>
            </a:xfrm>
            <a:custGeom>
              <a:avLst/>
              <a:gdLst/>
              <a:ahLst/>
              <a:cxnLst>
                <a:cxn ang="0">
                  <a:pos x="wd2" y="hd2"/>
                </a:cxn>
                <a:cxn ang="5400000">
                  <a:pos x="wd2" y="hd2"/>
                </a:cxn>
                <a:cxn ang="10800000">
                  <a:pos x="wd2" y="hd2"/>
                </a:cxn>
                <a:cxn ang="16200000">
                  <a:pos x="wd2" y="hd2"/>
                </a:cxn>
              </a:cxnLst>
              <a:rect l="0" t="0" r="r" b="b"/>
              <a:pathLst>
                <a:path w="21600" h="21013" extrusionOk="0">
                  <a:moveTo>
                    <a:pt x="12329" y="1096"/>
                  </a:moveTo>
                  <a:cubicBezTo>
                    <a:pt x="5257" y="3340"/>
                    <a:pt x="382" y="12036"/>
                    <a:pt x="669" y="21013"/>
                  </a:cubicBezTo>
                  <a:cubicBezTo>
                    <a:pt x="382" y="20592"/>
                    <a:pt x="287" y="19751"/>
                    <a:pt x="0" y="19330"/>
                  </a:cubicBezTo>
                  <a:cubicBezTo>
                    <a:pt x="0" y="10634"/>
                    <a:pt x="4588" y="2779"/>
                    <a:pt x="11469" y="535"/>
                  </a:cubicBezTo>
                  <a:cubicBezTo>
                    <a:pt x="15005" y="-587"/>
                    <a:pt x="18637" y="114"/>
                    <a:pt x="21600" y="2078"/>
                  </a:cubicBezTo>
                  <a:cubicBezTo>
                    <a:pt x="18828" y="535"/>
                    <a:pt x="15579" y="114"/>
                    <a:pt x="12329" y="1096"/>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1" name="Shape 1171">
              <a:extLst>
                <a:ext uri="{FF2B5EF4-FFF2-40B4-BE49-F238E27FC236}">
                  <a16:creationId xmlns="" xmlns:a16="http://schemas.microsoft.com/office/drawing/2014/main" id="{172DD2B0-9FB6-4222-BF04-DAE5EF313377}"/>
                </a:ext>
              </a:extLst>
            </p:cNvPr>
            <p:cNvSpPr/>
            <p:nvPr/>
          </p:nvSpPr>
          <p:spPr>
            <a:xfrm>
              <a:off x="612748" y="0"/>
              <a:ext cx="168266" cy="1577583"/>
            </a:xfrm>
            <a:custGeom>
              <a:avLst/>
              <a:gdLst/>
              <a:ahLst/>
              <a:cxnLst>
                <a:cxn ang="0">
                  <a:pos x="wd2" y="hd2"/>
                </a:cxn>
                <a:cxn ang="5400000">
                  <a:pos x="wd2" y="hd2"/>
                </a:cxn>
                <a:cxn ang="10800000">
                  <a:pos x="wd2" y="hd2"/>
                </a:cxn>
                <a:cxn ang="16200000">
                  <a:pos x="wd2" y="hd2"/>
                </a:cxn>
              </a:cxnLst>
              <a:rect l="0" t="0" r="r" b="b"/>
              <a:pathLst>
                <a:path w="15319" h="21600" extrusionOk="0">
                  <a:moveTo>
                    <a:pt x="11051" y="21333"/>
                  </a:moveTo>
                  <a:cubicBezTo>
                    <a:pt x="7965" y="21600"/>
                    <a:pt x="4879" y="21600"/>
                    <a:pt x="1794" y="21600"/>
                  </a:cubicBezTo>
                  <a:cubicBezTo>
                    <a:pt x="1794" y="14667"/>
                    <a:pt x="1794" y="9600"/>
                    <a:pt x="1794" y="8533"/>
                  </a:cubicBezTo>
                  <a:cubicBezTo>
                    <a:pt x="-1292" y="2133"/>
                    <a:pt x="-263" y="0"/>
                    <a:pt x="3851" y="0"/>
                  </a:cubicBezTo>
                  <a:cubicBezTo>
                    <a:pt x="7965" y="0"/>
                    <a:pt x="20308" y="800"/>
                    <a:pt x="13108" y="7467"/>
                  </a:cubicBezTo>
                  <a:cubicBezTo>
                    <a:pt x="12079" y="8800"/>
                    <a:pt x="11051" y="13867"/>
                    <a:pt x="11051" y="21333"/>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2" name="Shape 1172">
              <a:extLst>
                <a:ext uri="{FF2B5EF4-FFF2-40B4-BE49-F238E27FC236}">
                  <a16:creationId xmlns="" xmlns:a16="http://schemas.microsoft.com/office/drawing/2014/main" id="{0C05BD5B-D267-48A6-BC6C-9287665F24C0}"/>
                </a:ext>
              </a:extLst>
            </p:cNvPr>
            <p:cNvSpPr/>
            <p:nvPr/>
          </p:nvSpPr>
          <p:spPr>
            <a:xfrm>
              <a:off x="0" y="2929798"/>
              <a:ext cx="203191" cy="3329751"/>
            </a:xfrm>
            <a:custGeom>
              <a:avLst/>
              <a:gdLst/>
              <a:ahLst/>
              <a:cxnLst>
                <a:cxn ang="0">
                  <a:pos x="wd2" y="hd2"/>
                </a:cxn>
                <a:cxn ang="5400000">
                  <a:pos x="wd2" y="hd2"/>
                </a:cxn>
                <a:cxn ang="10800000">
                  <a:pos x="wd2" y="hd2"/>
                </a:cxn>
                <a:cxn ang="16200000">
                  <a:pos x="wd2" y="hd2"/>
                </a:cxn>
              </a:cxnLst>
              <a:rect l="0" t="0" r="r" b="b"/>
              <a:pathLst>
                <a:path w="12988" h="21474" extrusionOk="0">
                  <a:moveTo>
                    <a:pt x="7228" y="21474"/>
                  </a:moveTo>
                  <a:cubicBezTo>
                    <a:pt x="10108" y="21474"/>
                    <a:pt x="12988" y="21256"/>
                    <a:pt x="12988" y="20965"/>
                  </a:cubicBezTo>
                  <a:cubicBezTo>
                    <a:pt x="12988" y="819"/>
                    <a:pt x="12988" y="819"/>
                    <a:pt x="12988" y="819"/>
                  </a:cubicBezTo>
                  <a:cubicBezTo>
                    <a:pt x="12988" y="529"/>
                    <a:pt x="10108" y="19"/>
                    <a:pt x="7228" y="19"/>
                  </a:cubicBezTo>
                  <a:cubicBezTo>
                    <a:pt x="4348" y="19"/>
                    <a:pt x="-7892" y="-126"/>
                    <a:pt x="7948" y="383"/>
                  </a:cubicBezTo>
                  <a:cubicBezTo>
                    <a:pt x="13708" y="529"/>
                    <a:pt x="2188" y="20965"/>
                    <a:pt x="2188" y="20965"/>
                  </a:cubicBezTo>
                  <a:cubicBezTo>
                    <a:pt x="2188" y="21256"/>
                    <a:pt x="4348" y="21474"/>
                    <a:pt x="7228" y="21474"/>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3" name="Shape 1173">
              <a:extLst>
                <a:ext uri="{FF2B5EF4-FFF2-40B4-BE49-F238E27FC236}">
                  <a16:creationId xmlns="" xmlns:a16="http://schemas.microsoft.com/office/drawing/2014/main" id="{758C79F8-A48D-40EB-9039-5BA65DD66968}"/>
                </a:ext>
              </a:extLst>
            </p:cNvPr>
            <p:cNvSpPr/>
            <p:nvPr/>
          </p:nvSpPr>
          <p:spPr>
            <a:xfrm>
              <a:off x="2406541" y="3755093"/>
              <a:ext cx="219066" cy="2504455"/>
            </a:xfrm>
            <a:custGeom>
              <a:avLst/>
              <a:gdLst/>
              <a:ahLst/>
              <a:cxnLst>
                <a:cxn ang="0">
                  <a:pos x="wd2" y="hd2"/>
                </a:cxn>
                <a:cxn ang="5400000">
                  <a:pos x="wd2" y="hd2"/>
                </a:cxn>
                <a:cxn ang="10800000">
                  <a:pos x="wd2" y="hd2"/>
                </a:cxn>
                <a:cxn ang="16200000">
                  <a:pos x="wd2" y="hd2"/>
                </a:cxn>
              </a:cxnLst>
              <a:rect l="0" t="0" r="r" b="b"/>
              <a:pathLst>
                <a:path w="16193" h="19988" extrusionOk="0">
                  <a:moveTo>
                    <a:pt x="5832" y="19988"/>
                  </a:moveTo>
                  <a:cubicBezTo>
                    <a:pt x="9155" y="19988"/>
                    <a:pt x="12478" y="19718"/>
                    <a:pt x="12478" y="19358"/>
                  </a:cubicBezTo>
                  <a:cubicBezTo>
                    <a:pt x="12478" y="19358"/>
                    <a:pt x="5832" y="4508"/>
                    <a:pt x="13309" y="1448"/>
                  </a:cubicBezTo>
                  <a:cubicBezTo>
                    <a:pt x="20786" y="-1612"/>
                    <a:pt x="11648" y="1088"/>
                    <a:pt x="9155" y="1358"/>
                  </a:cubicBezTo>
                  <a:cubicBezTo>
                    <a:pt x="-814" y="3158"/>
                    <a:pt x="17" y="19358"/>
                    <a:pt x="17" y="19358"/>
                  </a:cubicBezTo>
                  <a:cubicBezTo>
                    <a:pt x="17" y="19718"/>
                    <a:pt x="2509" y="19988"/>
                    <a:pt x="5832" y="19988"/>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4" name="Shape 1174">
              <a:extLst>
                <a:ext uri="{FF2B5EF4-FFF2-40B4-BE49-F238E27FC236}">
                  <a16:creationId xmlns="" xmlns:a16="http://schemas.microsoft.com/office/drawing/2014/main" id="{54F6333C-D011-4111-8D94-EF601EDE383E}"/>
                </a:ext>
              </a:extLst>
            </p:cNvPr>
            <p:cNvSpPr/>
            <p:nvPr/>
          </p:nvSpPr>
          <p:spPr>
            <a:xfrm>
              <a:off x="1860466" y="2879010"/>
              <a:ext cx="180968" cy="2882186"/>
            </a:xfrm>
            <a:custGeom>
              <a:avLst/>
              <a:gdLst/>
              <a:ahLst/>
              <a:cxnLst>
                <a:cxn ang="0">
                  <a:pos x="wd2" y="hd2"/>
                </a:cxn>
                <a:cxn ang="5400000">
                  <a:pos x="wd2" y="hd2"/>
                </a:cxn>
                <a:cxn ang="10800000">
                  <a:pos x="wd2" y="hd2"/>
                </a:cxn>
                <a:cxn ang="16200000">
                  <a:pos x="wd2" y="hd2"/>
                </a:cxn>
              </a:cxnLst>
              <a:rect l="0" t="0" r="r" b="b"/>
              <a:pathLst>
                <a:path w="17119" h="21006" extrusionOk="0">
                  <a:moveTo>
                    <a:pt x="7764" y="21006"/>
                  </a:moveTo>
                  <a:cubicBezTo>
                    <a:pt x="12084" y="21006"/>
                    <a:pt x="16404" y="20760"/>
                    <a:pt x="16404" y="20431"/>
                  </a:cubicBezTo>
                  <a:cubicBezTo>
                    <a:pt x="16404" y="20431"/>
                    <a:pt x="6684" y="4909"/>
                    <a:pt x="16404" y="966"/>
                  </a:cubicBezTo>
                  <a:cubicBezTo>
                    <a:pt x="19644" y="-594"/>
                    <a:pt x="11004" y="145"/>
                    <a:pt x="7764" y="392"/>
                  </a:cubicBezTo>
                  <a:cubicBezTo>
                    <a:pt x="-1956" y="1213"/>
                    <a:pt x="204" y="20431"/>
                    <a:pt x="204" y="20431"/>
                  </a:cubicBezTo>
                  <a:cubicBezTo>
                    <a:pt x="204" y="20760"/>
                    <a:pt x="3444" y="21006"/>
                    <a:pt x="7764" y="21006"/>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5" name="Shape 1175">
              <a:extLst>
                <a:ext uri="{FF2B5EF4-FFF2-40B4-BE49-F238E27FC236}">
                  <a16:creationId xmlns="" xmlns:a16="http://schemas.microsoft.com/office/drawing/2014/main" id="{A34E945A-4FBA-417C-8557-52823000C820}"/>
                </a:ext>
              </a:extLst>
            </p:cNvPr>
            <p:cNvSpPr/>
            <p:nvPr/>
          </p:nvSpPr>
          <p:spPr>
            <a:xfrm>
              <a:off x="31749" y="5567570"/>
              <a:ext cx="2543061" cy="2190207"/>
            </a:xfrm>
            <a:custGeom>
              <a:avLst/>
              <a:gdLst/>
              <a:ahLst/>
              <a:cxnLst>
                <a:cxn ang="0">
                  <a:pos x="wd2" y="hd2"/>
                </a:cxn>
                <a:cxn ang="5400000">
                  <a:pos x="wd2" y="hd2"/>
                </a:cxn>
                <a:cxn ang="10800000">
                  <a:pos x="wd2" y="hd2"/>
                </a:cxn>
                <a:cxn ang="16200000">
                  <a:pos x="wd2" y="hd2"/>
                </a:cxn>
              </a:cxnLst>
              <a:rect l="0" t="0" r="r" b="b"/>
              <a:pathLst>
                <a:path w="21511" h="21518" extrusionOk="0">
                  <a:moveTo>
                    <a:pt x="135" y="6675"/>
                  </a:moveTo>
                  <a:cubicBezTo>
                    <a:pt x="5296" y="14096"/>
                    <a:pt x="5296" y="14096"/>
                    <a:pt x="5296" y="14096"/>
                  </a:cubicBezTo>
                  <a:cubicBezTo>
                    <a:pt x="5296" y="14096"/>
                    <a:pt x="5296" y="14096"/>
                    <a:pt x="5296" y="14096"/>
                  </a:cubicBezTo>
                  <a:cubicBezTo>
                    <a:pt x="10266" y="21186"/>
                    <a:pt x="10266" y="21186"/>
                    <a:pt x="10266" y="21186"/>
                  </a:cubicBezTo>
                  <a:cubicBezTo>
                    <a:pt x="10362" y="21407"/>
                    <a:pt x="10553" y="21518"/>
                    <a:pt x="10744" y="21518"/>
                  </a:cubicBezTo>
                  <a:cubicBezTo>
                    <a:pt x="11031" y="21518"/>
                    <a:pt x="11222" y="21407"/>
                    <a:pt x="11317" y="21186"/>
                  </a:cubicBezTo>
                  <a:cubicBezTo>
                    <a:pt x="16287" y="14096"/>
                    <a:pt x="16287" y="14096"/>
                    <a:pt x="16287" y="14096"/>
                  </a:cubicBezTo>
                  <a:cubicBezTo>
                    <a:pt x="16287" y="14096"/>
                    <a:pt x="16287" y="14096"/>
                    <a:pt x="16287" y="14096"/>
                  </a:cubicBezTo>
                  <a:cubicBezTo>
                    <a:pt x="21353" y="6675"/>
                    <a:pt x="21353" y="6675"/>
                    <a:pt x="21353" y="6675"/>
                  </a:cubicBezTo>
                  <a:cubicBezTo>
                    <a:pt x="21544" y="6453"/>
                    <a:pt x="21544" y="6121"/>
                    <a:pt x="21448" y="5900"/>
                  </a:cubicBezTo>
                  <a:cubicBezTo>
                    <a:pt x="21353" y="5567"/>
                    <a:pt x="21162" y="5456"/>
                    <a:pt x="20875" y="5346"/>
                  </a:cubicBezTo>
                  <a:cubicBezTo>
                    <a:pt x="18868" y="5013"/>
                    <a:pt x="17148" y="3130"/>
                    <a:pt x="16956" y="693"/>
                  </a:cubicBezTo>
                  <a:cubicBezTo>
                    <a:pt x="16956" y="583"/>
                    <a:pt x="16861" y="472"/>
                    <a:pt x="16861" y="472"/>
                  </a:cubicBezTo>
                  <a:cubicBezTo>
                    <a:pt x="16670" y="140"/>
                    <a:pt x="16383" y="-82"/>
                    <a:pt x="16096" y="29"/>
                  </a:cubicBezTo>
                  <a:cubicBezTo>
                    <a:pt x="16001" y="29"/>
                    <a:pt x="15905" y="29"/>
                    <a:pt x="15809" y="140"/>
                  </a:cubicBezTo>
                  <a:cubicBezTo>
                    <a:pt x="15618" y="250"/>
                    <a:pt x="15523" y="472"/>
                    <a:pt x="15523" y="693"/>
                  </a:cubicBezTo>
                  <a:cubicBezTo>
                    <a:pt x="15236" y="3352"/>
                    <a:pt x="13133" y="5456"/>
                    <a:pt x="10744" y="5456"/>
                  </a:cubicBezTo>
                  <a:cubicBezTo>
                    <a:pt x="8355" y="5456"/>
                    <a:pt x="6348" y="3352"/>
                    <a:pt x="6061" y="693"/>
                  </a:cubicBezTo>
                  <a:cubicBezTo>
                    <a:pt x="5965" y="250"/>
                    <a:pt x="5679" y="29"/>
                    <a:pt x="5296" y="29"/>
                  </a:cubicBezTo>
                  <a:cubicBezTo>
                    <a:pt x="5296" y="29"/>
                    <a:pt x="5296" y="29"/>
                    <a:pt x="5296" y="29"/>
                  </a:cubicBezTo>
                  <a:cubicBezTo>
                    <a:pt x="5201" y="29"/>
                    <a:pt x="5105" y="29"/>
                    <a:pt x="5009" y="140"/>
                  </a:cubicBezTo>
                  <a:cubicBezTo>
                    <a:pt x="4818" y="140"/>
                    <a:pt x="4723" y="250"/>
                    <a:pt x="4723" y="472"/>
                  </a:cubicBezTo>
                  <a:cubicBezTo>
                    <a:pt x="4627" y="472"/>
                    <a:pt x="4627" y="583"/>
                    <a:pt x="4627" y="693"/>
                  </a:cubicBezTo>
                  <a:cubicBezTo>
                    <a:pt x="4340" y="3130"/>
                    <a:pt x="2716" y="5013"/>
                    <a:pt x="613" y="5346"/>
                  </a:cubicBezTo>
                  <a:cubicBezTo>
                    <a:pt x="326" y="5456"/>
                    <a:pt x="135" y="5567"/>
                    <a:pt x="40" y="5900"/>
                  </a:cubicBezTo>
                  <a:cubicBezTo>
                    <a:pt x="-56" y="6121"/>
                    <a:pt x="40" y="6453"/>
                    <a:pt x="135" y="6675"/>
                  </a:cubicBezTo>
                  <a:close/>
                  <a:moveTo>
                    <a:pt x="7112" y="14096"/>
                  </a:moveTo>
                  <a:cubicBezTo>
                    <a:pt x="9597" y="13543"/>
                    <a:pt x="11986" y="13543"/>
                    <a:pt x="14471" y="14096"/>
                  </a:cubicBezTo>
                  <a:cubicBezTo>
                    <a:pt x="10744" y="19303"/>
                    <a:pt x="10744" y="19303"/>
                    <a:pt x="10744" y="19303"/>
                  </a:cubicBezTo>
                  <a:lnTo>
                    <a:pt x="7112" y="14096"/>
                  </a:ln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6" name="Shape 1176">
              <a:extLst>
                <a:ext uri="{FF2B5EF4-FFF2-40B4-BE49-F238E27FC236}">
                  <a16:creationId xmlns="" xmlns:a16="http://schemas.microsoft.com/office/drawing/2014/main" id="{92E19B4D-D191-4265-BBEE-D6CD68BC710A}"/>
                </a:ext>
              </a:extLst>
            </p:cNvPr>
            <p:cNvSpPr/>
            <p:nvPr/>
          </p:nvSpPr>
          <p:spPr>
            <a:xfrm>
              <a:off x="574650" y="2117199"/>
              <a:ext cx="171442" cy="3643997"/>
            </a:xfrm>
            <a:custGeom>
              <a:avLst/>
              <a:gdLst/>
              <a:ahLst/>
              <a:cxnLst>
                <a:cxn ang="0">
                  <a:pos x="wd2" y="hd2"/>
                </a:cxn>
                <a:cxn ang="5400000">
                  <a:pos x="wd2" y="hd2"/>
                </a:cxn>
                <a:cxn ang="10800000">
                  <a:pos x="wd2" y="hd2"/>
                </a:cxn>
                <a:cxn ang="16200000">
                  <a:pos x="wd2" y="hd2"/>
                </a:cxn>
              </a:cxnLst>
              <a:rect l="0" t="0" r="r" b="b"/>
              <a:pathLst>
                <a:path w="21600" h="21600" extrusionOk="0">
                  <a:moveTo>
                    <a:pt x="18720" y="288"/>
                  </a:moveTo>
                  <a:cubicBezTo>
                    <a:pt x="18720" y="9864"/>
                    <a:pt x="21600" y="21096"/>
                    <a:pt x="21600" y="21096"/>
                  </a:cubicBezTo>
                  <a:cubicBezTo>
                    <a:pt x="21600" y="21384"/>
                    <a:pt x="15840" y="21600"/>
                    <a:pt x="10080" y="21600"/>
                  </a:cubicBezTo>
                  <a:cubicBezTo>
                    <a:pt x="4320" y="21600"/>
                    <a:pt x="0" y="21384"/>
                    <a:pt x="0" y="21096"/>
                  </a:cubicBezTo>
                  <a:cubicBezTo>
                    <a:pt x="0" y="21096"/>
                    <a:pt x="4320" y="9648"/>
                    <a:pt x="5760" y="0"/>
                  </a:cubicBezTo>
                  <a:cubicBezTo>
                    <a:pt x="10080" y="144"/>
                    <a:pt x="14400" y="216"/>
                    <a:pt x="18720" y="288"/>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sp>
        <p:nvSpPr>
          <p:cNvPr id="1178" name="Shape 1178">
            <a:extLst>
              <a:ext uri="{FF2B5EF4-FFF2-40B4-BE49-F238E27FC236}">
                <a16:creationId xmlns="" xmlns:a16="http://schemas.microsoft.com/office/drawing/2014/main" id="{69B8C835-D532-4A04-9B66-C1331E547C3D}"/>
              </a:ext>
            </a:extLst>
          </p:cNvPr>
          <p:cNvSpPr/>
          <p:nvPr/>
        </p:nvSpPr>
        <p:spPr>
          <a:xfrm>
            <a:off x="5689531" y="3544069"/>
            <a:ext cx="787400" cy="696913"/>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79" name="Shape 1179">
            <a:extLst>
              <a:ext uri="{FF2B5EF4-FFF2-40B4-BE49-F238E27FC236}">
                <a16:creationId xmlns="" xmlns:a16="http://schemas.microsoft.com/office/drawing/2014/main" id="{CC161630-491F-4771-BC03-B92902C1AFA3}"/>
              </a:ext>
            </a:extLst>
          </p:cNvPr>
          <p:cNvSpPr/>
          <p:nvPr/>
        </p:nvSpPr>
        <p:spPr>
          <a:xfrm>
            <a:off x="5121206" y="2907482"/>
            <a:ext cx="366712" cy="587375"/>
          </a:xfrm>
          <a:custGeom>
            <a:avLst/>
            <a:gdLst/>
            <a:ahLst/>
            <a:cxnLst>
              <a:cxn ang="0">
                <a:pos x="wd2" y="hd2"/>
              </a:cxn>
              <a:cxn ang="5400000">
                <a:pos x="wd2" y="hd2"/>
              </a:cxn>
              <a:cxn ang="10800000">
                <a:pos x="wd2" y="hd2"/>
              </a:cxn>
              <a:cxn ang="16200000">
                <a:pos x="wd2" y="hd2"/>
              </a:cxn>
            </a:cxnLst>
            <a:rect l="0" t="0" r="r" b="b"/>
            <a:pathLst>
              <a:path w="17967" h="21600" extrusionOk="0">
                <a:moveTo>
                  <a:pt x="3290" y="17654"/>
                </a:moveTo>
                <a:cubicBezTo>
                  <a:pt x="3290" y="17654"/>
                  <a:pt x="-3079" y="13708"/>
                  <a:pt x="1906" y="6438"/>
                </a:cubicBezTo>
                <a:cubicBezTo>
                  <a:pt x="5506" y="1038"/>
                  <a:pt x="9383" y="0"/>
                  <a:pt x="9383" y="0"/>
                </a:cubicBezTo>
                <a:cubicBezTo>
                  <a:pt x="9383" y="0"/>
                  <a:pt x="7998" y="1662"/>
                  <a:pt x="12706" y="3531"/>
                </a:cubicBezTo>
                <a:cubicBezTo>
                  <a:pt x="15475" y="4569"/>
                  <a:pt x="18521" y="8308"/>
                  <a:pt x="17690" y="11838"/>
                </a:cubicBezTo>
                <a:cubicBezTo>
                  <a:pt x="16583" y="15577"/>
                  <a:pt x="16306" y="16408"/>
                  <a:pt x="16306" y="16408"/>
                </a:cubicBezTo>
                <a:cubicBezTo>
                  <a:pt x="17967" y="14954"/>
                  <a:pt x="17967" y="14954"/>
                  <a:pt x="17967" y="14954"/>
                </a:cubicBezTo>
                <a:cubicBezTo>
                  <a:pt x="17967" y="14954"/>
                  <a:pt x="15198" y="19938"/>
                  <a:pt x="17136" y="21600"/>
                </a:cubicBezTo>
                <a:cubicBezTo>
                  <a:pt x="16029" y="20977"/>
                  <a:pt x="15198" y="20354"/>
                  <a:pt x="14090" y="19731"/>
                </a:cubicBezTo>
                <a:cubicBezTo>
                  <a:pt x="8275" y="15785"/>
                  <a:pt x="5506" y="10592"/>
                  <a:pt x="6059" y="6231"/>
                </a:cubicBezTo>
                <a:cubicBezTo>
                  <a:pt x="4398" y="10385"/>
                  <a:pt x="4952" y="15992"/>
                  <a:pt x="12706" y="21600"/>
                </a:cubicBezTo>
                <a:cubicBezTo>
                  <a:pt x="10213" y="21600"/>
                  <a:pt x="5506" y="20977"/>
                  <a:pt x="2183" y="17654"/>
                </a:cubicBezTo>
                <a:lnTo>
                  <a:pt x="3290" y="17654"/>
                </a:lnTo>
                <a:close/>
              </a:path>
            </a:pathLst>
          </a:custGeom>
          <a:solidFill>
            <a:schemeClr val="accent1"/>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80" name="Shape 1180">
            <a:extLst>
              <a:ext uri="{FF2B5EF4-FFF2-40B4-BE49-F238E27FC236}">
                <a16:creationId xmlns="" xmlns:a16="http://schemas.microsoft.com/office/drawing/2014/main" id="{B203CB3F-C4AE-4452-A59F-E03016144133}"/>
              </a:ext>
            </a:extLst>
          </p:cNvPr>
          <p:cNvSpPr/>
          <p:nvPr/>
        </p:nvSpPr>
        <p:spPr>
          <a:xfrm>
            <a:off x="6669018" y="4447357"/>
            <a:ext cx="501650" cy="487362"/>
          </a:xfrm>
          <a:custGeom>
            <a:avLst/>
            <a:gdLst/>
            <a:ahLst/>
            <a:cxnLst>
              <a:cxn ang="0">
                <a:pos x="wd2" y="hd2"/>
              </a:cxn>
              <a:cxn ang="5400000">
                <a:pos x="wd2" y="hd2"/>
              </a:cxn>
              <a:cxn ang="10800000">
                <a:pos x="wd2" y="hd2"/>
              </a:cxn>
              <a:cxn ang="16200000">
                <a:pos x="wd2" y="hd2"/>
              </a:cxn>
            </a:cxnLst>
            <a:rect l="0" t="0" r="r" b="b"/>
            <a:pathLst>
              <a:path w="20660" h="21021" extrusionOk="0">
                <a:moveTo>
                  <a:pt x="1150" y="8401"/>
                </a:moveTo>
                <a:cubicBezTo>
                  <a:pt x="1150" y="8401"/>
                  <a:pt x="2079" y="1120"/>
                  <a:pt x="11137" y="149"/>
                </a:cubicBezTo>
                <a:cubicBezTo>
                  <a:pt x="17641" y="-579"/>
                  <a:pt x="20660" y="1605"/>
                  <a:pt x="20660" y="1605"/>
                </a:cubicBezTo>
                <a:cubicBezTo>
                  <a:pt x="20660" y="1605"/>
                  <a:pt x="18337" y="1605"/>
                  <a:pt x="18802" y="6217"/>
                </a:cubicBezTo>
                <a:cubicBezTo>
                  <a:pt x="19034" y="8886"/>
                  <a:pt x="16944" y="13497"/>
                  <a:pt x="12995" y="15196"/>
                </a:cubicBezTo>
                <a:cubicBezTo>
                  <a:pt x="9279" y="16652"/>
                  <a:pt x="8350" y="17138"/>
                  <a:pt x="8350" y="17138"/>
                </a:cubicBezTo>
                <a:cubicBezTo>
                  <a:pt x="10441" y="17381"/>
                  <a:pt x="10441" y="17381"/>
                  <a:pt x="10441" y="17381"/>
                </a:cubicBezTo>
                <a:cubicBezTo>
                  <a:pt x="10441" y="17381"/>
                  <a:pt x="4402" y="18351"/>
                  <a:pt x="3937" y="21021"/>
                </a:cubicBezTo>
                <a:cubicBezTo>
                  <a:pt x="3937" y="19808"/>
                  <a:pt x="3937" y="18594"/>
                  <a:pt x="4170" y="17381"/>
                </a:cubicBezTo>
                <a:cubicBezTo>
                  <a:pt x="5331" y="10828"/>
                  <a:pt x="8815" y="5488"/>
                  <a:pt x="12995" y="3061"/>
                </a:cubicBezTo>
                <a:cubicBezTo>
                  <a:pt x="8583" y="4518"/>
                  <a:pt x="3473" y="8401"/>
                  <a:pt x="1847" y="17866"/>
                </a:cubicBezTo>
                <a:cubicBezTo>
                  <a:pt x="686" y="15924"/>
                  <a:pt x="-940" y="12041"/>
                  <a:pt x="686" y="7430"/>
                </a:cubicBezTo>
                <a:lnTo>
                  <a:pt x="1150" y="8401"/>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81" name="Shape 1181">
            <a:extLst>
              <a:ext uri="{FF2B5EF4-FFF2-40B4-BE49-F238E27FC236}">
                <a16:creationId xmlns="" xmlns:a16="http://schemas.microsoft.com/office/drawing/2014/main" id="{33D90C54-ABBB-44A5-95E7-8EB4D853565F}"/>
              </a:ext>
            </a:extLst>
          </p:cNvPr>
          <p:cNvSpPr/>
          <p:nvPr/>
        </p:nvSpPr>
        <p:spPr>
          <a:xfrm>
            <a:off x="6362631" y="2982094"/>
            <a:ext cx="428625" cy="550863"/>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1"/>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82" name="Shape 1182">
            <a:extLst>
              <a:ext uri="{FF2B5EF4-FFF2-40B4-BE49-F238E27FC236}">
                <a16:creationId xmlns="" xmlns:a16="http://schemas.microsoft.com/office/drawing/2014/main" id="{32256479-09F7-4ADC-8C56-AB90EC6EC2CA}"/>
              </a:ext>
            </a:extLst>
          </p:cNvPr>
          <p:cNvSpPr/>
          <p:nvPr/>
        </p:nvSpPr>
        <p:spPr>
          <a:xfrm>
            <a:off x="5505381" y="2334394"/>
            <a:ext cx="550862" cy="808038"/>
          </a:xfrm>
          <a:custGeom>
            <a:avLst/>
            <a:gdLst/>
            <a:ahLst/>
            <a:cxnLst>
              <a:cxn ang="0">
                <a:pos x="wd2" y="hd2"/>
              </a:cxn>
              <a:cxn ang="5400000">
                <a:pos x="wd2" y="hd2"/>
              </a:cxn>
              <a:cxn ang="10800000">
                <a:pos x="wd2" y="hd2"/>
              </a:cxn>
              <a:cxn ang="16200000">
                <a:pos x="wd2" y="hd2"/>
              </a:cxn>
            </a:cxnLst>
            <a:rect l="0" t="0" r="r" b="b"/>
            <a:pathLst>
              <a:path w="19065" h="21310" extrusionOk="0">
                <a:moveTo>
                  <a:pt x="1168" y="13117"/>
                </a:moveTo>
                <a:cubicBezTo>
                  <a:pt x="1168" y="13117"/>
                  <a:pt x="-1751" y="7158"/>
                  <a:pt x="7006" y="2838"/>
                </a:cubicBezTo>
                <a:cubicBezTo>
                  <a:pt x="13427" y="-290"/>
                  <a:pt x="17319" y="8"/>
                  <a:pt x="17319" y="8"/>
                </a:cubicBezTo>
                <a:cubicBezTo>
                  <a:pt x="17319" y="8"/>
                  <a:pt x="14984" y="1051"/>
                  <a:pt x="17903" y="4328"/>
                </a:cubicBezTo>
                <a:cubicBezTo>
                  <a:pt x="19460" y="6116"/>
                  <a:pt x="19849" y="10436"/>
                  <a:pt x="16541" y="13266"/>
                </a:cubicBezTo>
                <a:cubicBezTo>
                  <a:pt x="13427" y="15947"/>
                  <a:pt x="12649" y="16692"/>
                  <a:pt x="12649" y="16692"/>
                </a:cubicBezTo>
                <a:cubicBezTo>
                  <a:pt x="14984" y="16096"/>
                  <a:pt x="14984" y="16096"/>
                  <a:pt x="14984" y="16096"/>
                </a:cubicBezTo>
                <a:cubicBezTo>
                  <a:pt x="14984" y="16096"/>
                  <a:pt x="9535" y="19224"/>
                  <a:pt x="10119" y="21310"/>
                </a:cubicBezTo>
                <a:cubicBezTo>
                  <a:pt x="9730" y="20416"/>
                  <a:pt x="9146" y="19522"/>
                  <a:pt x="8757" y="18480"/>
                </a:cubicBezTo>
                <a:cubicBezTo>
                  <a:pt x="6422" y="13117"/>
                  <a:pt x="7395" y="7605"/>
                  <a:pt x="10508" y="4179"/>
                </a:cubicBezTo>
                <a:cubicBezTo>
                  <a:pt x="6617" y="7158"/>
                  <a:pt x="3503" y="12223"/>
                  <a:pt x="6422" y="19671"/>
                </a:cubicBezTo>
                <a:cubicBezTo>
                  <a:pt x="4476" y="18778"/>
                  <a:pt x="973" y="16543"/>
                  <a:pt x="0" y="12521"/>
                </a:cubicBezTo>
                <a:lnTo>
                  <a:pt x="1168" y="13117"/>
                </a:lnTo>
                <a:close/>
              </a:path>
            </a:pathLst>
          </a:custGeom>
          <a:solidFill>
            <a:schemeClr val="accent2"/>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3" name="Shape 1183">
            <a:extLst>
              <a:ext uri="{FF2B5EF4-FFF2-40B4-BE49-F238E27FC236}">
                <a16:creationId xmlns="" xmlns:a16="http://schemas.microsoft.com/office/drawing/2014/main" id="{823E64C4-88B5-4CA8-853D-572573D5597D}"/>
              </a:ext>
            </a:extLst>
          </p:cNvPr>
          <p:cNvSpPr/>
          <p:nvPr/>
        </p:nvSpPr>
        <p:spPr>
          <a:xfrm>
            <a:off x="4392543" y="2799532"/>
            <a:ext cx="581025" cy="514350"/>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184" name="Shape 1184">
            <a:extLst>
              <a:ext uri="{FF2B5EF4-FFF2-40B4-BE49-F238E27FC236}">
                <a16:creationId xmlns="" xmlns:a16="http://schemas.microsoft.com/office/drawing/2014/main" id="{1E34D779-11FD-47D9-98A5-0D4AD1E96F14}"/>
              </a:ext>
            </a:extLst>
          </p:cNvPr>
          <p:cNvSpPr/>
          <p:nvPr/>
        </p:nvSpPr>
        <p:spPr>
          <a:xfrm rot="1801016" flipH="1">
            <a:off x="5670481" y="4366394"/>
            <a:ext cx="808037" cy="48577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46" name="TextBox 45">
            <a:extLst>
              <a:ext uri="{FF2B5EF4-FFF2-40B4-BE49-F238E27FC236}">
                <a16:creationId xmlns="" xmlns:a16="http://schemas.microsoft.com/office/drawing/2014/main" id="{52D39088-3AC7-4D7A-94BE-2DBB41085435}"/>
              </a:ext>
            </a:extLst>
          </p:cNvPr>
          <p:cNvSpPr txBox="1"/>
          <p:nvPr/>
        </p:nvSpPr>
        <p:spPr>
          <a:xfrm>
            <a:off x="2010079" y="278118"/>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8" name="Line 7">
            <a:extLst>
              <a:ext uri="{FF2B5EF4-FFF2-40B4-BE49-F238E27FC236}">
                <a16:creationId xmlns="" xmlns:a16="http://schemas.microsoft.com/office/drawing/2014/main" id="{7BB47976-2A8E-4B21-AEF2-7E629E0F07D0}"/>
              </a:ext>
            </a:extLst>
          </p:cNvPr>
          <p:cNvSpPr>
            <a:spLocks noChangeShapeType="1"/>
          </p:cNvSpPr>
          <p:nvPr/>
        </p:nvSpPr>
        <p:spPr bwMode="auto">
          <a:xfrm>
            <a:off x="4457375" y="796043"/>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0" name="TextBox 49">
            <a:extLst>
              <a:ext uri="{FF2B5EF4-FFF2-40B4-BE49-F238E27FC236}">
                <a16:creationId xmlns="" xmlns:a16="http://schemas.microsoft.com/office/drawing/2014/main" id="{F8E78C14-2283-4B14-ABB6-6F80CEC0920B}"/>
              </a:ext>
            </a:extLst>
          </p:cNvPr>
          <p:cNvSpPr txBox="1"/>
          <p:nvPr/>
        </p:nvSpPr>
        <p:spPr>
          <a:xfrm>
            <a:off x="2125989" y="1026303"/>
            <a:ext cx="3242257" cy="400110"/>
          </a:xfrm>
          <a:prstGeom prst="rect">
            <a:avLst/>
          </a:prstGeom>
          <a:noFill/>
        </p:spPr>
        <p:txBody>
          <a:bodyPr wrap="square">
            <a:spAutoFit/>
          </a:bodyPr>
          <a:lstStyle/>
          <a:p>
            <a:r>
              <a:rPr lang="en-US" altLang="en-US" sz="2000" b="1" dirty="0">
                <a:solidFill>
                  <a:srgbClr val="0033CC"/>
                </a:solidFill>
                <a:latin typeface="Arial" panose="020B0604020202020204" pitchFamily="34" charset="0"/>
                <a:cs typeface="Arial" panose="020B0604020202020204" pitchFamily="34" charset="0"/>
              </a:rPr>
              <a:t>Quan </a:t>
            </a:r>
            <a:r>
              <a:rPr lang="vi-VN" altLang="en-US" sz="2000" b="1" dirty="0">
                <a:solidFill>
                  <a:srgbClr val="0033CC"/>
                </a:solidFill>
                <a:latin typeface="Arial" panose="020B0604020202020204" pitchFamily="34" charset="0"/>
                <a:cs typeface="Arial" panose="020B0604020202020204" pitchFamily="34" charset="0"/>
              </a:rPr>
              <a:t>hệ </a:t>
            </a:r>
            <a:r>
              <a:rPr lang="en-US" altLang="en-US" sz="2000" b="1" dirty="0" err="1">
                <a:solidFill>
                  <a:srgbClr val="0033CC"/>
                </a:solidFill>
                <a:latin typeface="Arial" panose="020B0604020202020204" pitchFamily="34" charset="0"/>
                <a:cs typeface="Arial" panose="020B0604020202020204" pitchFamily="34" charset="0"/>
              </a:rPr>
              <a:t>lợi</a:t>
            </a:r>
            <a:r>
              <a:rPr lang="en-US" altLang="en-US" sz="2000" b="1" dirty="0">
                <a:solidFill>
                  <a:srgbClr val="0033CC"/>
                </a:solidFill>
                <a:latin typeface="Arial" panose="020B0604020202020204" pitchFamily="34" charset="0"/>
                <a:cs typeface="Arial" panose="020B0604020202020204" pitchFamily="34" charset="0"/>
              </a:rPr>
              <a:t> </a:t>
            </a:r>
            <a:r>
              <a:rPr lang="en-US" altLang="en-US" sz="2000" b="1" dirty="0" err="1">
                <a:solidFill>
                  <a:srgbClr val="0033CC"/>
                </a:solidFill>
                <a:latin typeface="Arial" panose="020B0604020202020204" pitchFamily="34" charset="0"/>
                <a:cs typeface="Arial" panose="020B0604020202020204" pitchFamily="34" charset="0"/>
              </a:rPr>
              <a:t>ích</a:t>
            </a:r>
            <a:r>
              <a:rPr lang="vi-VN" altLang="en-US" sz="2000" b="1" dirty="0">
                <a:solidFill>
                  <a:srgbClr val="0033CC"/>
                </a:solidFill>
                <a:latin typeface="Arial" panose="020B0604020202020204" pitchFamily="34" charset="0"/>
                <a:cs typeface="Arial" panose="020B0604020202020204" pitchFamily="34" charset="0"/>
              </a:rPr>
              <a:t> kinh tế</a:t>
            </a:r>
            <a:endParaRPr lang="en-US" sz="2000" b="1" dirty="0">
              <a:solidFill>
                <a:srgbClr val="0033CC"/>
              </a:solidFill>
              <a:latin typeface="Arial" panose="020B0604020202020204" pitchFamily="34" charset="0"/>
              <a:cs typeface="Arial" panose="020B0604020202020204" pitchFamily="34" charset="0"/>
            </a:endParaRPr>
          </a:p>
        </p:txBody>
      </p:sp>
      <p:sp>
        <p:nvSpPr>
          <p:cNvPr id="51" name="Hexagon 50">
            <a:extLst>
              <a:ext uri="{FF2B5EF4-FFF2-40B4-BE49-F238E27FC236}">
                <a16:creationId xmlns="" xmlns:a16="http://schemas.microsoft.com/office/drawing/2014/main" id="{11576DB1-DA37-4C32-96C0-16750705FD26}"/>
              </a:ext>
            </a:extLst>
          </p:cNvPr>
          <p:cNvSpPr/>
          <p:nvPr/>
        </p:nvSpPr>
        <p:spPr>
          <a:xfrm>
            <a:off x="1481442" y="974317"/>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3" name="TextBox 52">
            <a:extLst>
              <a:ext uri="{FF2B5EF4-FFF2-40B4-BE49-F238E27FC236}">
                <a16:creationId xmlns="" xmlns:a16="http://schemas.microsoft.com/office/drawing/2014/main" id="{C067CE4A-21B8-4848-896A-7CE1E7A32600}"/>
              </a:ext>
            </a:extLst>
          </p:cNvPr>
          <p:cNvSpPr txBox="1"/>
          <p:nvPr/>
        </p:nvSpPr>
        <p:spPr>
          <a:xfrm>
            <a:off x="2334716" y="1647390"/>
            <a:ext cx="8992593" cy="40011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342900" indent="-342900" algn="just">
              <a:spcBef>
                <a:spcPts val="1350"/>
              </a:spcBef>
              <a:buFont typeface="Wingdings" panose="05000000000000000000" pitchFamily="2" charset="2"/>
              <a:buChar char="q"/>
              <a:defRPr/>
            </a:pPr>
            <a:r>
              <a:rPr lang="en-US" sz="2000" b="1" dirty="0" err="1">
                <a:solidFill>
                  <a:srgbClr val="FF3399"/>
                </a:solidFill>
                <a:latin typeface="Arial" panose="020B0604020202020204" pitchFamily="34" charset="0"/>
                <a:cs typeface="Arial" panose="020B0604020202020204" pitchFamily="34" charset="0"/>
              </a:rPr>
              <a:t>Một</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sô</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quan</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hê</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lợi</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ích</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kinh</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tê</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cơ</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bản</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trong</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nền</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kinh</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tê</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thị</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trường</a:t>
            </a:r>
            <a:endParaRPr lang="en-US" sz="2000" dirty="0">
              <a:solidFill>
                <a:srgbClr val="FF3399"/>
              </a:solidFill>
              <a:latin typeface="Arial" panose="020B0604020202020204" pitchFamily="34" charset="0"/>
              <a:cs typeface="Arial" panose="020B0604020202020204" pitchFamily="34" charset="0"/>
            </a:endParaRPr>
          </a:p>
        </p:txBody>
      </p:sp>
      <p:sp>
        <p:nvSpPr>
          <p:cNvPr id="55" name="Shape 1149">
            <a:extLst>
              <a:ext uri="{FF2B5EF4-FFF2-40B4-BE49-F238E27FC236}">
                <a16:creationId xmlns="" xmlns:a16="http://schemas.microsoft.com/office/drawing/2014/main" id="{0BB9D01E-09D7-4FAC-86A4-0A0296B4FC79}"/>
              </a:ext>
            </a:extLst>
          </p:cNvPr>
          <p:cNvSpPr/>
          <p:nvPr/>
        </p:nvSpPr>
        <p:spPr bwMode="auto">
          <a:xfrm>
            <a:off x="2399394" y="2878451"/>
            <a:ext cx="735826" cy="635000"/>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2000" b="0" i="0" u="none" strike="noStrike" kern="0" cap="none" spc="0" normalizeH="0" baseline="0" noProof="0" dirty="0">
                <a:ln>
                  <a:noFill/>
                </a:ln>
                <a:solidFill>
                  <a:srgbClr val="445469"/>
                </a:solidFill>
                <a:effectLst/>
                <a:uLnTx/>
                <a:uFillTx/>
                <a:latin typeface="Arial" panose="020B0604020202020204" pitchFamily="34" charset="0"/>
                <a:cs typeface="Arial" panose="020B0604020202020204" pitchFamily="34" charset="0"/>
                <a:sym typeface="Helvetica"/>
              </a:rPr>
              <a:t> ______  _______</a:t>
            </a:r>
          </a:p>
        </p:txBody>
      </p:sp>
      <p:sp>
        <p:nvSpPr>
          <p:cNvPr id="58" name="Shape 1149">
            <a:extLst>
              <a:ext uri="{FF2B5EF4-FFF2-40B4-BE49-F238E27FC236}">
                <a16:creationId xmlns="" xmlns:a16="http://schemas.microsoft.com/office/drawing/2014/main" id="{E0AFDE56-4633-4707-B75B-51CD0F419185}"/>
              </a:ext>
            </a:extLst>
          </p:cNvPr>
          <p:cNvSpPr/>
          <p:nvPr/>
        </p:nvSpPr>
        <p:spPr bwMode="auto">
          <a:xfrm>
            <a:off x="2292092" y="5426844"/>
            <a:ext cx="735826" cy="635000"/>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2000" b="0" i="0" u="none" strike="noStrike" kern="0" cap="none" spc="0" normalizeH="0" baseline="0" noProof="0" dirty="0">
                <a:ln>
                  <a:noFill/>
                </a:ln>
                <a:solidFill>
                  <a:srgbClr val="445469"/>
                </a:solidFill>
                <a:effectLst/>
                <a:uLnTx/>
                <a:uFillTx/>
                <a:latin typeface="Arial" panose="020B0604020202020204" pitchFamily="34" charset="0"/>
                <a:cs typeface="Arial" panose="020B0604020202020204" pitchFamily="34" charset="0"/>
                <a:sym typeface="Helvetica"/>
              </a:rPr>
              <a:t> ______  _______</a:t>
            </a:r>
          </a:p>
        </p:txBody>
      </p:sp>
      <p:sp>
        <p:nvSpPr>
          <p:cNvPr id="63" name="Shape 1149">
            <a:extLst>
              <a:ext uri="{FF2B5EF4-FFF2-40B4-BE49-F238E27FC236}">
                <a16:creationId xmlns="" xmlns:a16="http://schemas.microsoft.com/office/drawing/2014/main" id="{6E330B0D-1159-45F6-9E55-27F85525D0FE}"/>
              </a:ext>
            </a:extLst>
          </p:cNvPr>
          <p:cNvSpPr/>
          <p:nvPr/>
        </p:nvSpPr>
        <p:spPr bwMode="auto">
          <a:xfrm>
            <a:off x="9292144" y="5473821"/>
            <a:ext cx="735826" cy="635000"/>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2000" b="0" i="0" u="none" strike="noStrike" kern="0" cap="none" spc="0" normalizeH="0" baseline="0" noProof="0" dirty="0">
                <a:ln>
                  <a:noFill/>
                </a:ln>
                <a:solidFill>
                  <a:srgbClr val="445469"/>
                </a:solidFill>
                <a:effectLst/>
                <a:uLnTx/>
                <a:uFillTx/>
                <a:latin typeface="Arial" panose="020B0604020202020204" pitchFamily="34" charset="0"/>
                <a:cs typeface="Arial" panose="020B0604020202020204" pitchFamily="34" charset="0"/>
                <a:sym typeface="Helvetica"/>
              </a:rPr>
              <a:t> ______  _______</a:t>
            </a:r>
          </a:p>
        </p:txBody>
      </p:sp>
      <p:sp>
        <p:nvSpPr>
          <p:cNvPr id="65" name="TextBox 64">
            <a:extLst>
              <a:ext uri="{FF2B5EF4-FFF2-40B4-BE49-F238E27FC236}">
                <a16:creationId xmlns="" xmlns:a16="http://schemas.microsoft.com/office/drawing/2014/main" id="{850E22CD-B56D-4A51-9906-CFCE6C539F0A}"/>
              </a:ext>
            </a:extLst>
          </p:cNvPr>
          <p:cNvSpPr txBox="1"/>
          <p:nvPr/>
        </p:nvSpPr>
        <p:spPr>
          <a:xfrm>
            <a:off x="525794" y="3392187"/>
            <a:ext cx="3893094" cy="1015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0" indent="0" algn="ctr">
              <a:spcBef>
                <a:spcPts val="1350"/>
              </a:spcBef>
              <a:buFont typeface="Wingdings" panose="05000000000000000000" pitchFamily="2" charset="2"/>
              <a:buNone/>
              <a:defRPr/>
            </a:pPr>
            <a:r>
              <a:rPr lang="vi-VN" sz="2000" b="1" i="1" dirty="0">
                <a:solidFill>
                  <a:srgbClr val="002060"/>
                </a:solidFill>
                <a:latin typeface="Arial" panose="020B0604020202020204" pitchFamily="34" charset="0"/>
                <a:cs typeface="Arial" panose="020B0604020202020204" pitchFamily="34" charset="0"/>
              </a:rPr>
              <a:t>Một là</a:t>
            </a:r>
            <a:r>
              <a:rPr lang="vi-VN" sz="2000" i="1" dirty="0">
                <a:solidFill>
                  <a:srgbClr val="002060"/>
                </a:solidFill>
                <a:latin typeface="Arial" panose="020B0604020202020204" pitchFamily="34" charset="0"/>
                <a:cs typeface="Arial" panose="020B0604020202020204" pitchFamily="34" charset="0"/>
              </a:rPr>
              <a:t>, </a:t>
            </a:r>
            <a:r>
              <a:rPr lang="vi-VN" sz="2000" dirty="0">
                <a:solidFill>
                  <a:srgbClr val="002060"/>
                </a:solidFill>
                <a:latin typeface="Arial" panose="020B0604020202020204" pitchFamily="34" charset="0"/>
                <a:cs typeface="Arial" panose="020B0604020202020204" pitchFamily="34" charset="0"/>
              </a:rPr>
              <a:t>quan hệ lợi ích giữa người lao động và người sử dụng lao động</a:t>
            </a:r>
            <a:endParaRPr lang="en-US" sz="2000" dirty="0">
              <a:solidFill>
                <a:srgbClr val="002060"/>
              </a:solidFill>
              <a:latin typeface="Arial" panose="020B0604020202020204" pitchFamily="34" charset="0"/>
              <a:cs typeface="Arial" panose="020B0604020202020204" pitchFamily="34" charset="0"/>
            </a:endParaRPr>
          </a:p>
        </p:txBody>
      </p:sp>
      <p:sp>
        <p:nvSpPr>
          <p:cNvPr id="67" name="TextBox 66">
            <a:extLst>
              <a:ext uri="{FF2B5EF4-FFF2-40B4-BE49-F238E27FC236}">
                <a16:creationId xmlns="" xmlns:a16="http://schemas.microsoft.com/office/drawing/2014/main" id="{230029AA-CEA3-410F-A7A6-C034D6DE94FC}"/>
              </a:ext>
            </a:extLst>
          </p:cNvPr>
          <p:cNvSpPr txBox="1"/>
          <p:nvPr/>
        </p:nvSpPr>
        <p:spPr>
          <a:xfrm>
            <a:off x="8145392" y="3360713"/>
            <a:ext cx="3805081"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0" indent="0" algn="just">
              <a:spcBef>
                <a:spcPts val="1350"/>
              </a:spcBef>
              <a:buFont typeface="Wingdings" panose="05000000000000000000" pitchFamily="2" charset="2"/>
              <a:buNone/>
              <a:defRPr/>
            </a:pPr>
            <a:r>
              <a:rPr lang="vi-VN" sz="2000" b="1" i="1" dirty="0">
                <a:solidFill>
                  <a:srgbClr val="7030A0"/>
                </a:solidFill>
                <a:latin typeface="Arial" panose="020B0604020202020204" pitchFamily="34" charset="0"/>
                <a:cs typeface="Arial" panose="020B0604020202020204" pitchFamily="34" charset="0"/>
              </a:rPr>
              <a:t>Hai </a:t>
            </a:r>
            <a:r>
              <a:rPr lang="en-US" sz="2000" b="1" i="1" dirty="0">
                <a:solidFill>
                  <a:srgbClr val="7030A0"/>
                </a:solidFill>
                <a:latin typeface="Arial" panose="020B0604020202020204" pitchFamily="34" charset="0"/>
                <a:cs typeface="Arial" panose="020B0604020202020204" pitchFamily="34" charset="0"/>
              </a:rPr>
              <a:t>là</a:t>
            </a:r>
            <a:r>
              <a:rPr lang="vi-VN" sz="2000" i="1" dirty="0">
                <a:solidFill>
                  <a:srgbClr val="7030A0"/>
                </a:solidFill>
                <a:latin typeface="Arial" panose="020B0604020202020204" pitchFamily="34" charset="0"/>
                <a:cs typeface="Arial" panose="020B0604020202020204" pitchFamily="34" charset="0"/>
              </a:rPr>
              <a:t>, </a:t>
            </a:r>
            <a:r>
              <a:rPr lang="vi-VN" sz="2000" dirty="0">
                <a:solidFill>
                  <a:srgbClr val="7030A0"/>
                </a:solidFill>
                <a:latin typeface="Arial" panose="020B0604020202020204" pitchFamily="34" charset="0"/>
                <a:cs typeface="Arial" panose="020B0604020202020204" pitchFamily="34" charset="0"/>
              </a:rPr>
              <a:t>quan hệ lợi ích giữa những người sử dụng lao động</a:t>
            </a:r>
            <a:endParaRPr lang="en-US" sz="2000" dirty="0">
              <a:solidFill>
                <a:srgbClr val="7030A0"/>
              </a:solidFill>
              <a:latin typeface="Arial" panose="020B0604020202020204" pitchFamily="34" charset="0"/>
              <a:cs typeface="Arial" panose="020B0604020202020204" pitchFamily="34" charset="0"/>
            </a:endParaRPr>
          </a:p>
        </p:txBody>
      </p:sp>
      <p:sp>
        <p:nvSpPr>
          <p:cNvPr id="69" name="TextBox 68">
            <a:extLst>
              <a:ext uri="{FF2B5EF4-FFF2-40B4-BE49-F238E27FC236}">
                <a16:creationId xmlns="" xmlns:a16="http://schemas.microsoft.com/office/drawing/2014/main" id="{F26D3737-A195-46F7-A8A6-F674DB5F512E}"/>
              </a:ext>
            </a:extLst>
          </p:cNvPr>
          <p:cNvSpPr txBox="1"/>
          <p:nvPr/>
        </p:nvSpPr>
        <p:spPr>
          <a:xfrm>
            <a:off x="7894271" y="5790878"/>
            <a:ext cx="3805082"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0" indent="0" algn="ctr">
              <a:spcBef>
                <a:spcPts val="1350"/>
              </a:spcBef>
              <a:buFont typeface="Wingdings" panose="05000000000000000000" pitchFamily="2" charset="2"/>
              <a:buNone/>
              <a:defRPr/>
            </a:pPr>
            <a:r>
              <a:rPr lang="vi-VN" sz="2000" b="1" i="1" dirty="0">
                <a:solidFill>
                  <a:srgbClr val="C00000"/>
                </a:solidFill>
                <a:latin typeface="Arial" panose="020B0604020202020204" pitchFamily="34" charset="0"/>
                <a:cs typeface="Arial" panose="020B0604020202020204" pitchFamily="34" charset="0"/>
              </a:rPr>
              <a:t>Ba là</a:t>
            </a:r>
            <a:r>
              <a:rPr lang="vi-VN" sz="2000" i="1" dirty="0">
                <a:solidFill>
                  <a:srgbClr val="C00000"/>
                </a:solidFill>
                <a:latin typeface="Arial" panose="020B0604020202020204" pitchFamily="34" charset="0"/>
                <a:cs typeface="Arial" panose="020B0604020202020204" pitchFamily="34" charset="0"/>
              </a:rPr>
              <a:t>, </a:t>
            </a:r>
            <a:r>
              <a:rPr lang="vi-VN" sz="2000" dirty="0">
                <a:solidFill>
                  <a:srgbClr val="C00000"/>
                </a:solidFill>
                <a:latin typeface="Arial" panose="020B0604020202020204" pitchFamily="34" charset="0"/>
                <a:cs typeface="Arial" panose="020B0604020202020204" pitchFamily="34" charset="0"/>
              </a:rPr>
              <a:t>quan hệ lợi ích giữa những người lao động</a:t>
            </a:r>
            <a:endParaRPr lang="en-US" sz="2000" dirty="0">
              <a:solidFill>
                <a:srgbClr val="C00000"/>
              </a:solidFill>
              <a:latin typeface="Arial" panose="020B0604020202020204" pitchFamily="34" charset="0"/>
              <a:cs typeface="Arial" panose="020B0604020202020204" pitchFamily="34" charset="0"/>
            </a:endParaRPr>
          </a:p>
        </p:txBody>
      </p:sp>
      <p:sp>
        <p:nvSpPr>
          <p:cNvPr id="71" name="TextBox 70">
            <a:extLst>
              <a:ext uri="{FF2B5EF4-FFF2-40B4-BE49-F238E27FC236}">
                <a16:creationId xmlns="" xmlns:a16="http://schemas.microsoft.com/office/drawing/2014/main" id="{DDB6049C-AB73-4992-B982-586C6626C0EC}"/>
              </a:ext>
            </a:extLst>
          </p:cNvPr>
          <p:cNvSpPr txBox="1"/>
          <p:nvPr/>
        </p:nvSpPr>
        <p:spPr>
          <a:xfrm>
            <a:off x="684094" y="5790878"/>
            <a:ext cx="4583752"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0" indent="0" algn="ctr">
              <a:spcBef>
                <a:spcPts val="1350"/>
              </a:spcBef>
              <a:buFont typeface="Wingdings" panose="05000000000000000000" pitchFamily="2" charset="2"/>
              <a:buNone/>
              <a:defRPr/>
            </a:pPr>
            <a:r>
              <a:rPr lang="vi-VN" sz="2000" b="1" i="1" dirty="0">
                <a:solidFill>
                  <a:srgbClr val="000000"/>
                </a:solidFill>
                <a:latin typeface="Arial" panose="020B0604020202020204" pitchFamily="34" charset="0"/>
                <a:cs typeface="Arial" panose="020B0604020202020204" pitchFamily="34" charset="0"/>
              </a:rPr>
              <a:t>B</a:t>
            </a:r>
            <a:r>
              <a:rPr lang="en-US" sz="2000" b="1" i="1" dirty="0">
                <a:solidFill>
                  <a:srgbClr val="000000"/>
                </a:solidFill>
                <a:latin typeface="Arial" panose="020B0604020202020204" pitchFamily="34" charset="0"/>
                <a:cs typeface="Arial" panose="020B0604020202020204" pitchFamily="34" charset="0"/>
              </a:rPr>
              <a:t>ố</a:t>
            </a:r>
            <a:r>
              <a:rPr lang="vi-VN" sz="2000" b="1" i="1" dirty="0">
                <a:solidFill>
                  <a:srgbClr val="000000"/>
                </a:solidFill>
                <a:latin typeface="Arial" panose="020B0604020202020204" pitchFamily="34" charset="0"/>
                <a:cs typeface="Arial" panose="020B0604020202020204" pitchFamily="34" charset="0"/>
              </a:rPr>
              <a:t>n </a:t>
            </a:r>
            <a:r>
              <a:rPr lang="en-US" sz="2000" b="1" i="1" dirty="0">
                <a:solidFill>
                  <a:srgbClr val="000000"/>
                </a:solidFill>
                <a:latin typeface="Arial" panose="020B0604020202020204" pitchFamily="34" charset="0"/>
                <a:cs typeface="Arial" panose="020B0604020202020204" pitchFamily="34" charset="0"/>
              </a:rPr>
              <a:t>l</a:t>
            </a:r>
            <a:r>
              <a:rPr lang="vi-VN" sz="2000" b="1" i="1" dirty="0">
                <a:solidFill>
                  <a:srgbClr val="000000"/>
                </a:solidFill>
                <a:latin typeface="Arial" panose="020B0604020202020204" pitchFamily="34" charset="0"/>
                <a:cs typeface="Arial" panose="020B0604020202020204" pitchFamily="34" charset="0"/>
              </a:rPr>
              <a:t>à</a:t>
            </a:r>
            <a:r>
              <a:rPr lang="vi-VN" sz="2000" i="1" dirty="0">
                <a:solidFill>
                  <a:srgbClr val="000000"/>
                </a:solidFill>
                <a:latin typeface="Arial" panose="020B0604020202020204" pitchFamily="34" charset="0"/>
                <a:cs typeface="Arial" panose="020B0604020202020204" pitchFamily="34" charset="0"/>
              </a:rPr>
              <a:t>, </a:t>
            </a:r>
            <a:r>
              <a:rPr lang="vi-VN" sz="2000" dirty="0">
                <a:solidFill>
                  <a:srgbClr val="000000"/>
                </a:solidFill>
                <a:latin typeface="Arial" panose="020B0604020202020204" pitchFamily="34" charset="0"/>
                <a:cs typeface="Arial" panose="020B0604020202020204" pitchFamily="34" charset="0"/>
              </a:rPr>
              <a:t>quan hệ giữa lợi ích cá nhân, lợi ích nhóm và lợi ích xã hội</a:t>
            </a:r>
            <a:endParaRPr lang="en-US" sz="2000" dirty="0">
              <a:solidFill>
                <a:srgbClr val="000000"/>
              </a:solidFill>
              <a:latin typeface="Arial" panose="020B0604020202020204" pitchFamily="34" charset="0"/>
              <a:cs typeface="Arial" panose="020B0604020202020204" pitchFamily="34" charset="0"/>
            </a:endParaRPr>
          </a:p>
        </p:txBody>
      </p:sp>
    </p:spTree>
  </p:cSld>
  <p:clrMapOvr>
    <a:masterClrMapping/>
  </p:clrMapOvr>
  <p:transition spd="slow" advClick="0" advTm="3000">
    <p:push/>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ổng hợp 35+ background đơn giản đẹp được yêu thích">
            <a:extLst>
              <a:ext uri="{FF2B5EF4-FFF2-40B4-BE49-F238E27FC236}">
                <a16:creationId xmlns="" xmlns:a16="http://schemas.microsoft.com/office/drawing/2014/main" id="{DCD79110-610B-434A-A44D-A874A2A7949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172"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5F31F647-D245-4C0B-A062-EA3ACF4C6DE5}"/>
              </a:ext>
            </a:extLst>
          </p:cNvPr>
          <p:cNvSpPr txBox="1"/>
          <p:nvPr/>
        </p:nvSpPr>
        <p:spPr>
          <a:xfrm>
            <a:off x="4476879" y="251574"/>
            <a:ext cx="7323865"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a:ea typeface="Arial Unicode MS"/>
              </a:rPr>
              <a:t>5.3.1.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r>
              <a:rPr lang="en-US" sz="2400" b="1" i="0" dirty="0">
                <a:solidFill>
                  <a:srgbClr val="000000"/>
                </a:solidFill>
                <a:effectLst/>
                <a:latin typeface="+mj-lt"/>
              </a:rPr>
              <a:t> </a:t>
            </a:r>
            <a:r>
              <a:rPr lang="en-US" sz="2400" b="1" i="0" dirty="0" err="1">
                <a:solidFill>
                  <a:srgbClr val="000000"/>
                </a:solidFill>
                <a:effectLst/>
                <a:latin typeface="+mj-lt"/>
              </a:rPr>
              <a:t>và</a:t>
            </a:r>
            <a:r>
              <a:rPr lang="en-US" sz="2400" b="1" i="0" dirty="0">
                <a:solidFill>
                  <a:srgbClr val="000000"/>
                </a:solidFill>
                <a:effectLst/>
                <a:latin typeface="+mj-lt"/>
              </a:rPr>
              <a:t> </a:t>
            </a:r>
            <a:r>
              <a:rPr lang="en-US" sz="2400" b="1" i="0" dirty="0" err="1">
                <a:solidFill>
                  <a:srgbClr val="000000"/>
                </a:solidFill>
                <a:effectLst/>
                <a:latin typeface="+mj-lt"/>
              </a:rPr>
              <a:t>quan</a:t>
            </a:r>
            <a:r>
              <a:rPr lang="en-US" sz="2400" b="1" i="0" dirty="0">
                <a:solidFill>
                  <a:srgbClr val="000000"/>
                </a:solidFill>
                <a:effectLst/>
                <a:latin typeface="+mj-lt"/>
              </a:rPr>
              <a:t> </a:t>
            </a:r>
            <a:r>
              <a:rPr lang="en-US" sz="2400" b="1" i="0" dirty="0" err="1">
                <a:solidFill>
                  <a:srgbClr val="000000"/>
                </a:solidFill>
                <a:effectLst/>
                <a:latin typeface="+mj-lt"/>
              </a:rPr>
              <a:t>hệ</a:t>
            </a:r>
            <a:r>
              <a:rPr lang="en-US" sz="2400" b="1" i="0" dirty="0">
                <a:solidFill>
                  <a:srgbClr val="000000"/>
                </a:solidFill>
                <a:effectLst/>
                <a:latin typeface="+mj-lt"/>
              </a:rPr>
              <a:t> </a:t>
            </a:r>
            <a:r>
              <a:rPr lang="en-US" sz="2400" b="1" i="0" dirty="0" err="1">
                <a:solidFill>
                  <a:srgbClr val="000000"/>
                </a:solidFill>
                <a:effectLst/>
                <a:latin typeface="+mj-lt"/>
              </a:rPr>
              <a:t>lợi</a:t>
            </a:r>
            <a:r>
              <a:rPr lang="en-US" sz="2400" b="1" i="0" dirty="0">
                <a:solidFill>
                  <a:srgbClr val="000000"/>
                </a:solidFill>
                <a:effectLst/>
                <a:latin typeface="+mj-lt"/>
              </a:rPr>
              <a:t> </a:t>
            </a:r>
            <a:r>
              <a:rPr lang="en-US" sz="2400" b="1" i="0" dirty="0" err="1">
                <a:solidFill>
                  <a:srgbClr val="000000"/>
                </a:solidFill>
                <a:effectLst/>
                <a:latin typeface="+mj-lt"/>
              </a:rPr>
              <a:t>ích</a:t>
            </a:r>
            <a:r>
              <a:rPr lang="en-US" sz="2400" b="1" i="0" dirty="0">
                <a:solidFill>
                  <a:srgbClr val="000000"/>
                </a:solidFill>
                <a:effectLst/>
                <a:latin typeface="+mj-lt"/>
              </a:rPr>
              <a:t> </a:t>
            </a:r>
            <a:r>
              <a:rPr lang="en-US" sz="2400" b="1" i="0" dirty="0" err="1">
                <a:solidFill>
                  <a:srgbClr val="000000"/>
                </a:solidFill>
                <a:effectLst/>
                <a:latin typeface="+mj-lt"/>
              </a:rPr>
              <a:t>kinh</a:t>
            </a:r>
            <a:r>
              <a:rPr lang="en-US" sz="2400" b="1" i="0" dirty="0">
                <a:solidFill>
                  <a:srgbClr val="000000"/>
                </a:solidFill>
                <a:effectLst/>
                <a:latin typeface="+mj-lt"/>
              </a:rPr>
              <a:t> </a:t>
            </a:r>
            <a:r>
              <a:rPr lang="en-US" sz="2400" b="1" i="0" dirty="0" err="1">
                <a:solidFill>
                  <a:srgbClr val="000000"/>
                </a:solidFill>
                <a:effectLst/>
                <a:latin typeface="+mj-lt"/>
              </a:rPr>
              <a:t>tế</a:t>
            </a:r>
            <a:endParaRPr lang="en-US" sz="2400" b="1" i="0" dirty="0">
              <a:solidFill>
                <a:srgbClr val="000000"/>
              </a:solidFill>
              <a:effectLst/>
              <a:latin typeface="+mj-lt"/>
            </a:endParaRPr>
          </a:p>
        </p:txBody>
      </p:sp>
      <p:sp>
        <p:nvSpPr>
          <p:cNvPr id="4" name="Line 7">
            <a:extLst>
              <a:ext uri="{FF2B5EF4-FFF2-40B4-BE49-F238E27FC236}">
                <a16:creationId xmlns="" xmlns:a16="http://schemas.microsoft.com/office/drawing/2014/main" id="{8238F302-6032-45D5-B0FE-70435870FF3A}"/>
              </a:ext>
            </a:extLst>
          </p:cNvPr>
          <p:cNvSpPr>
            <a:spLocks noChangeShapeType="1"/>
          </p:cNvSpPr>
          <p:nvPr/>
        </p:nvSpPr>
        <p:spPr bwMode="auto">
          <a:xfrm>
            <a:off x="6777179" y="782152"/>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19496BF8-0823-4F1B-B607-F49FC57DB933}"/>
              </a:ext>
            </a:extLst>
          </p:cNvPr>
          <p:cNvSpPr txBox="1"/>
          <p:nvPr/>
        </p:nvSpPr>
        <p:spPr>
          <a:xfrm>
            <a:off x="5593808" y="1116850"/>
            <a:ext cx="3242257" cy="400110"/>
          </a:xfrm>
          <a:prstGeom prst="rect">
            <a:avLst/>
          </a:prstGeom>
          <a:noFill/>
        </p:spPr>
        <p:txBody>
          <a:bodyPr wrap="square">
            <a:spAutoFit/>
          </a:bodyPr>
          <a:lstStyle/>
          <a:p>
            <a:r>
              <a:rPr lang="en-US" altLang="en-US" sz="2000" b="1" dirty="0">
                <a:solidFill>
                  <a:srgbClr val="0033CC"/>
                </a:solidFill>
                <a:latin typeface="Arial" panose="020B0604020202020204" pitchFamily="34" charset="0"/>
                <a:cs typeface="Arial" panose="020B0604020202020204" pitchFamily="34" charset="0"/>
              </a:rPr>
              <a:t>Quan </a:t>
            </a:r>
            <a:r>
              <a:rPr lang="vi-VN" altLang="en-US" sz="2000" b="1" dirty="0">
                <a:solidFill>
                  <a:srgbClr val="0033CC"/>
                </a:solidFill>
                <a:latin typeface="Arial" panose="020B0604020202020204" pitchFamily="34" charset="0"/>
                <a:cs typeface="Arial" panose="020B0604020202020204" pitchFamily="34" charset="0"/>
              </a:rPr>
              <a:t>hệ </a:t>
            </a:r>
            <a:r>
              <a:rPr lang="en-US" altLang="en-US" sz="2000" b="1" dirty="0" err="1">
                <a:solidFill>
                  <a:srgbClr val="0033CC"/>
                </a:solidFill>
                <a:latin typeface="Arial" panose="020B0604020202020204" pitchFamily="34" charset="0"/>
                <a:cs typeface="Arial" panose="020B0604020202020204" pitchFamily="34" charset="0"/>
              </a:rPr>
              <a:t>lợi</a:t>
            </a:r>
            <a:r>
              <a:rPr lang="en-US" altLang="en-US" sz="2000" b="1" dirty="0">
                <a:solidFill>
                  <a:srgbClr val="0033CC"/>
                </a:solidFill>
                <a:latin typeface="Arial" panose="020B0604020202020204" pitchFamily="34" charset="0"/>
                <a:cs typeface="Arial" panose="020B0604020202020204" pitchFamily="34" charset="0"/>
              </a:rPr>
              <a:t> </a:t>
            </a:r>
            <a:r>
              <a:rPr lang="en-US" altLang="en-US" sz="2000" b="1" dirty="0" err="1">
                <a:solidFill>
                  <a:srgbClr val="0033CC"/>
                </a:solidFill>
                <a:latin typeface="Arial" panose="020B0604020202020204" pitchFamily="34" charset="0"/>
                <a:cs typeface="Arial" panose="020B0604020202020204" pitchFamily="34" charset="0"/>
              </a:rPr>
              <a:t>ích</a:t>
            </a:r>
            <a:r>
              <a:rPr lang="vi-VN" altLang="en-US" sz="2000" b="1" dirty="0">
                <a:solidFill>
                  <a:srgbClr val="0033CC"/>
                </a:solidFill>
                <a:latin typeface="Arial" panose="020B0604020202020204" pitchFamily="34" charset="0"/>
                <a:cs typeface="Arial" panose="020B0604020202020204" pitchFamily="34" charset="0"/>
              </a:rPr>
              <a:t> kinh tế</a:t>
            </a:r>
            <a:endParaRPr lang="en-US" sz="2000" b="1" dirty="0">
              <a:solidFill>
                <a:srgbClr val="0033CC"/>
              </a:solidFill>
              <a:latin typeface="Arial" panose="020B0604020202020204" pitchFamily="34" charset="0"/>
              <a:cs typeface="Arial" panose="020B0604020202020204" pitchFamily="34" charset="0"/>
            </a:endParaRPr>
          </a:p>
        </p:txBody>
      </p:sp>
      <p:sp>
        <p:nvSpPr>
          <p:cNvPr id="6" name="Hexagon 5">
            <a:extLst>
              <a:ext uri="{FF2B5EF4-FFF2-40B4-BE49-F238E27FC236}">
                <a16:creationId xmlns="" xmlns:a16="http://schemas.microsoft.com/office/drawing/2014/main" id="{AB483922-1168-4140-927F-D99F247ECD22}"/>
              </a:ext>
            </a:extLst>
          </p:cNvPr>
          <p:cNvSpPr/>
          <p:nvPr/>
        </p:nvSpPr>
        <p:spPr>
          <a:xfrm>
            <a:off x="5053825" y="988407"/>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 name="TextBox 7">
            <a:extLst>
              <a:ext uri="{FF2B5EF4-FFF2-40B4-BE49-F238E27FC236}">
                <a16:creationId xmlns="" xmlns:a16="http://schemas.microsoft.com/office/drawing/2014/main" id="{8B729811-FAD4-4734-8BA7-2E1C1167B522}"/>
              </a:ext>
            </a:extLst>
          </p:cNvPr>
          <p:cNvSpPr txBox="1"/>
          <p:nvPr/>
        </p:nvSpPr>
        <p:spPr>
          <a:xfrm>
            <a:off x="5127739" y="1760298"/>
            <a:ext cx="6798097"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285750" indent="-285750" algn="ctr">
              <a:buFont typeface="Wingdings" panose="05000000000000000000" pitchFamily="2" charset="2"/>
              <a:buChar char="q"/>
            </a:pPr>
            <a:r>
              <a:rPr lang="vi-VN" sz="2000" b="1" dirty="0">
                <a:solidFill>
                  <a:srgbClr val="FF0066"/>
                </a:solidFill>
                <a:effectLst/>
                <a:latin typeface="Arial" panose="020B0604020202020204" pitchFamily="34" charset="0"/>
                <a:cs typeface="Arial" panose="020B0604020202020204" pitchFamily="34" charset="0"/>
              </a:rPr>
              <a:t>Phương thức thực hiện lợi ích kinh tế trong các quan hệ lợi ích chủ yếu</a:t>
            </a:r>
            <a:endParaRPr lang="en-US" sz="2000" b="1" dirty="0">
              <a:solidFill>
                <a:srgbClr val="FF0066"/>
              </a:solidFill>
              <a:latin typeface="Arial" panose="020B0604020202020204" pitchFamily="34" charset="0"/>
              <a:cs typeface="Arial" panose="020B0604020202020204" pitchFamily="34" charset="0"/>
            </a:endParaRPr>
          </a:p>
        </p:txBody>
      </p:sp>
      <p:grpSp>
        <p:nvGrpSpPr>
          <p:cNvPr id="9" name="Group 10">
            <a:extLst>
              <a:ext uri="{FF2B5EF4-FFF2-40B4-BE49-F238E27FC236}">
                <a16:creationId xmlns="" xmlns:a16="http://schemas.microsoft.com/office/drawing/2014/main" id="{7FA89709-108A-4547-A617-BF13F78BFC3C}"/>
              </a:ext>
            </a:extLst>
          </p:cNvPr>
          <p:cNvGrpSpPr>
            <a:grpSpLocks/>
          </p:cNvGrpSpPr>
          <p:nvPr/>
        </p:nvGrpSpPr>
        <p:grpSpPr bwMode="auto">
          <a:xfrm>
            <a:off x="6113172" y="2805906"/>
            <a:ext cx="5616575" cy="1246188"/>
            <a:chOff x="912" y="2016"/>
            <a:chExt cx="3984" cy="912"/>
          </a:xfrm>
        </p:grpSpPr>
        <p:sp>
          <p:nvSpPr>
            <p:cNvPr id="10" name="AutoShape 11">
              <a:extLst>
                <a:ext uri="{FF2B5EF4-FFF2-40B4-BE49-F238E27FC236}">
                  <a16:creationId xmlns="" xmlns:a16="http://schemas.microsoft.com/office/drawing/2014/main" id="{C7E21489-764A-4DD9-84FB-EC3496B8592D}"/>
                </a:ext>
              </a:extLst>
            </p:cNvPr>
            <p:cNvSpPr>
              <a:spLocks noChangeArrowheads="1"/>
            </p:cNvSpPr>
            <p:nvPr/>
          </p:nvSpPr>
          <p:spPr bwMode="gray">
            <a:xfrm>
              <a:off x="912" y="2016"/>
              <a:ext cx="3984" cy="912"/>
            </a:xfrm>
            <a:prstGeom prst="roundRect">
              <a:avLst>
                <a:gd name="adj" fmla="val 10889"/>
              </a:avLst>
            </a:prstGeom>
            <a:gradFill rotWithShape="1">
              <a:gsLst>
                <a:gs pos="0">
                  <a:srgbClr val="DDDDDD"/>
                </a:gs>
                <a:gs pos="50000">
                  <a:srgbClr val="F2F2F2"/>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b="1">
                <a:solidFill>
                  <a:prstClr val="black"/>
                </a:solidFill>
                <a:cs typeface="Arial" panose="020B0604020202020204" pitchFamily="34" charset="0"/>
              </a:endParaRPr>
            </a:p>
          </p:txBody>
        </p:sp>
        <p:grpSp>
          <p:nvGrpSpPr>
            <p:cNvPr id="11" name="Group 12">
              <a:extLst>
                <a:ext uri="{FF2B5EF4-FFF2-40B4-BE49-F238E27FC236}">
                  <a16:creationId xmlns="" xmlns:a16="http://schemas.microsoft.com/office/drawing/2014/main" id="{B6F0EEDC-9C3E-4C27-9CB3-E1BC6045D977}"/>
                </a:ext>
              </a:extLst>
            </p:cNvPr>
            <p:cNvGrpSpPr>
              <a:grpSpLocks/>
            </p:cNvGrpSpPr>
            <p:nvPr/>
          </p:nvGrpSpPr>
          <p:grpSpPr bwMode="auto">
            <a:xfrm>
              <a:off x="999" y="2100"/>
              <a:ext cx="768" cy="746"/>
              <a:chOff x="999" y="2100"/>
              <a:chExt cx="768" cy="746"/>
            </a:xfrm>
          </p:grpSpPr>
          <p:sp>
            <p:nvSpPr>
              <p:cNvPr id="13" name="AutoShape 13">
                <a:extLst>
                  <a:ext uri="{FF2B5EF4-FFF2-40B4-BE49-F238E27FC236}">
                    <a16:creationId xmlns="" xmlns:a16="http://schemas.microsoft.com/office/drawing/2014/main" id="{C648C4D0-F5F9-491E-90F0-0909D064A9DB}"/>
                  </a:ext>
                </a:extLst>
              </p:cNvPr>
              <p:cNvSpPr>
                <a:spLocks noChangeArrowheads="1"/>
              </p:cNvSpPr>
              <p:nvPr/>
            </p:nvSpPr>
            <p:spPr bwMode="gray">
              <a:xfrm>
                <a:off x="999" y="2100"/>
                <a:ext cx="768" cy="746"/>
              </a:xfrm>
              <a:prstGeom prst="roundRect">
                <a:avLst>
                  <a:gd name="adj" fmla="val 11921"/>
                </a:avLst>
              </a:prstGeom>
              <a:gradFill rotWithShape="1">
                <a:gsLst>
                  <a:gs pos="0">
                    <a:schemeClr val="hlink">
                      <a:gamma/>
                      <a:tint val="72549"/>
                      <a:invGamma/>
                    </a:schemeClr>
                  </a:gs>
                  <a:gs pos="100000">
                    <a:schemeClr val="hlink"/>
                  </a:gs>
                </a:gsLst>
                <a:lin ang="5400000" scaled="1"/>
              </a:gradFill>
              <a:ln w="38100">
                <a:solidFill>
                  <a:schemeClr val="bg1"/>
                </a:solidFill>
                <a:round/>
                <a:headEnd/>
                <a:tailEnd/>
              </a:ln>
              <a:effectLst/>
            </p:spPr>
            <p:txBody>
              <a:bodyPr wrap="none" anchor="ct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14" name="Freeform 14">
                <a:extLst>
                  <a:ext uri="{FF2B5EF4-FFF2-40B4-BE49-F238E27FC236}">
                    <a16:creationId xmlns="" xmlns:a16="http://schemas.microsoft.com/office/drawing/2014/main" id="{C3FB174D-0D19-4933-B0B6-F1C5E4838D8A}"/>
                  </a:ext>
                </a:extLst>
              </p:cNvPr>
              <p:cNvSpPr>
                <a:spLocks/>
              </p:cNvSpPr>
              <p:nvPr/>
            </p:nvSpPr>
            <p:spPr bwMode="gray">
              <a:xfrm>
                <a:off x="1047" y="214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p:spPr>
            <p:txBody>
              <a:bodyP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15" name="Text Box 15">
                <a:extLst>
                  <a:ext uri="{FF2B5EF4-FFF2-40B4-BE49-F238E27FC236}">
                    <a16:creationId xmlns="" xmlns:a16="http://schemas.microsoft.com/office/drawing/2014/main" id="{4F46C10A-C01F-424D-B173-D7FAEBC04CE4}"/>
                  </a:ext>
                </a:extLst>
              </p:cNvPr>
              <p:cNvSpPr txBox="1">
                <a:spLocks noChangeArrowheads="1"/>
              </p:cNvSpPr>
              <p:nvPr/>
            </p:nvSpPr>
            <p:spPr bwMode="gray">
              <a:xfrm>
                <a:off x="1066" y="2304"/>
                <a:ext cx="615" cy="518"/>
              </a:xfrm>
              <a:prstGeom prst="rect">
                <a:avLst/>
              </a:prstGeom>
              <a:noFill/>
              <a:ln>
                <a:noFill/>
              </a:ln>
              <a:effectLst/>
            </p:spPr>
            <p:txBody>
              <a:bodyPr wrap="none">
                <a:spAutoFit/>
              </a:bodyPr>
              <a:lstStyle/>
              <a:p>
                <a:pPr algn="ctr" defTabSz="914400" eaLnBrk="0" fontAlgn="base" hangingPunct="0">
                  <a:spcBef>
                    <a:spcPct val="0"/>
                  </a:spcBef>
                  <a:spcAft>
                    <a:spcPct val="0"/>
                  </a:spcAft>
                  <a:defRPr/>
                </a:pPr>
                <a:r>
                  <a:rPr lang="en-US" sz="2000" b="1" dirty="0" err="1">
                    <a:solidFill>
                      <a:srgbClr val="FFFFFF"/>
                    </a:solidFill>
                    <a:effectLst>
                      <a:outerShdw blurRad="38100" dist="38100" dir="2700000" algn="tl">
                        <a:srgbClr val="C0C0C0"/>
                      </a:outerShdw>
                    </a:effectLst>
                    <a:latin typeface="Arial" charset="0"/>
                    <a:cs typeface="Arial" panose="020B0604020202020204" pitchFamily="34" charset="0"/>
                  </a:rPr>
                  <a:t>Thứ</a:t>
                </a:r>
                <a:endParaRPr lang="en-US" sz="2000" b="1" dirty="0">
                  <a:solidFill>
                    <a:srgbClr val="FFFFFF"/>
                  </a:solidFill>
                  <a:effectLst>
                    <a:outerShdw blurRad="38100" dist="38100" dir="2700000" algn="tl">
                      <a:srgbClr val="C0C0C0"/>
                    </a:outerShdw>
                  </a:effectLst>
                  <a:latin typeface="Arial" charset="0"/>
                  <a:cs typeface="Arial" panose="020B0604020202020204" pitchFamily="34" charset="0"/>
                </a:endParaRPr>
              </a:p>
              <a:p>
                <a:pPr algn="ctr" defTabSz="914400" eaLnBrk="0" fontAlgn="base" hangingPunct="0">
                  <a:spcBef>
                    <a:spcPct val="0"/>
                  </a:spcBef>
                  <a:spcAft>
                    <a:spcPct val="0"/>
                  </a:spcAft>
                  <a:defRPr/>
                </a:pPr>
                <a:r>
                  <a:rPr lang="en-US" sz="2000" b="1" dirty="0">
                    <a:solidFill>
                      <a:srgbClr val="FFFFFF"/>
                    </a:solidFill>
                    <a:effectLst>
                      <a:outerShdw blurRad="38100" dist="38100" dir="2700000" algn="tl">
                        <a:srgbClr val="C0C0C0"/>
                      </a:outerShdw>
                    </a:effectLst>
                    <a:latin typeface="Arial" charset="0"/>
                    <a:cs typeface="Arial" panose="020B0604020202020204" pitchFamily="34" charset="0"/>
                  </a:rPr>
                  <a:t> </a:t>
                </a:r>
                <a:r>
                  <a:rPr lang="en-US" sz="2000" b="1" dirty="0" err="1">
                    <a:solidFill>
                      <a:srgbClr val="FFFFFF"/>
                    </a:solidFill>
                    <a:effectLst>
                      <a:outerShdw blurRad="38100" dist="38100" dir="2700000" algn="tl">
                        <a:srgbClr val="C0C0C0"/>
                      </a:outerShdw>
                    </a:effectLst>
                    <a:latin typeface="Arial" charset="0"/>
                    <a:cs typeface="Arial" panose="020B0604020202020204" pitchFamily="34" charset="0"/>
                  </a:rPr>
                  <a:t>nhất</a:t>
                </a:r>
                <a:r>
                  <a:rPr lang="en-US" sz="2000" b="1" dirty="0">
                    <a:solidFill>
                      <a:srgbClr val="FFFFFF"/>
                    </a:solidFill>
                    <a:effectLst>
                      <a:outerShdw blurRad="38100" dist="38100" dir="2700000" algn="tl">
                        <a:srgbClr val="C0C0C0"/>
                      </a:outerShdw>
                    </a:effectLst>
                    <a:latin typeface="Arial" charset="0"/>
                    <a:cs typeface="Arial" panose="020B0604020202020204" pitchFamily="34" charset="0"/>
                  </a:rPr>
                  <a:t>,</a:t>
                </a:r>
              </a:p>
            </p:txBody>
          </p:sp>
        </p:grpSp>
      </p:grpSp>
      <p:grpSp>
        <p:nvGrpSpPr>
          <p:cNvPr id="16" name="Group 17">
            <a:extLst>
              <a:ext uri="{FF2B5EF4-FFF2-40B4-BE49-F238E27FC236}">
                <a16:creationId xmlns="" xmlns:a16="http://schemas.microsoft.com/office/drawing/2014/main" id="{847759DC-6A35-47E1-BD79-D558C87BE935}"/>
              </a:ext>
            </a:extLst>
          </p:cNvPr>
          <p:cNvGrpSpPr>
            <a:grpSpLocks/>
          </p:cNvGrpSpPr>
          <p:nvPr/>
        </p:nvGrpSpPr>
        <p:grpSpPr bwMode="auto">
          <a:xfrm>
            <a:off x="6113172" y="4712738"/>
            <a:ext cx="5616576" cy="1246188"/>
            <a:chOff x="912" y="3036"/>
            <a:chExt cx="3984" cy="912"/>
          </a:xfrm>
        </p:grpSpPr>
        <p:sp>
          <p:nvSpPr>
            <p:cNvPr id="17" name="AutoShape 18">
              <a:extLst>
                <a:ext uri="{FF2B5EF4-FFF2-40B4-BE49-F238E27FC236}">
                  <a16:creationId xmlns="" xmlns:a16="http://schemas.microsoft.com/office/drawing/2014/main" id="{61E209B5-D371-4D5F-AFDE-FA7CC7C970FF}"/>
                </a:ext>
              </a:extLst>
            </p:cNvPr>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b="1">
                <a:solidFill>
                  <a:prstClr val="black"/>
                </a:solidFill>
                <a:cs typeface="Arial" panose="020B0604020202020204" pitchFamily="34" charset="0"/>
              </a:endParaRPr>
            </a:p>
          </p:txBody>
        </p:sp>
        <p:grpSp>
          <p:nvGrpSpPr>
            <p:cNvPr id="18" name="Group 19">
              <a:extLst>
                <a:ext uri="{FF2B5EF4-FFF2-40B4-BE49-F238E27FC236}">
                  <a16:creationId xmlns="" xmlns:a16="http://schemas.microsoft.com/office/drawing/2014/main" id="{752CADB7-A51C-4272-A64A-D5B4F087BC36}"/>
                </a:ext>
              </a:extLst>
            </p:cNvPr>
            <p:cNvGrpSpPr>
              <a:grpSpLocks/>
            </p:cNvGrpSpPr>
            <p:nvPr/>
          </p:nvGrpSpPr>
          <p:grpSpPr bwMode="auto">
            <a:xfrm>
              <a:off x="999" y="3120"/>
              <a:ext cx="768" cy="746"/>
              <a:chOff x="999" y="3120"/>
              <a:chExt cx="768" cy="746"/>
            </a:xfrm>
          </p:grpSpPr>
          <p:sp>
            <p:nvSpPr>
              <p:cNvPr id="20" name="AutoShape 20">
                <a:extLst>
                  <a:ext uri="{FF2B5EF4-FFF2-40B4-BE49-F238E27FC236}">
                    <a16:creationId xmlns="" xmlns:a16="http://schemas.microsoft.com/office/drawing/2014/main" id="{E69F2137-DBBC-4B52-A9F8-09FEA6B58F9B}"/>
                  </a:ext>
                </a:extLst>
              </p:cNvPr>
              <p:cNvSpPr>
                <a:spLocks noChangeArrowheads="1"/>
              </p:cNvSpPr>
              <p:nvPr/>
            </p:nvSpPr>
            <p:spPr bwMode="gray">
              <a:xfrm>
                <a:off x="999" y="3120"/>
                <a:ext cx="768" cy="746"/>
              </a:xfrm>
              <a:prstGeom prst="roundRect">
                <a:avLst>
                  <a:gd name="adj" fmla="val 11921"/>
                </a:avLst>
              </a:prstGeom>
              <a:gradFill rotWithShape="1">
                <a:gsLst>
                  <a:gs pos="0">
                    <a:schemeClr val="folHlink">
                      <a:gamma/>
                      <a:tint val="63529"/>
                      <a:invGamma/>
                    </a:schemeClr>
                  </a:gs>
                  <a:gs pos="100000">
                    <a:schemeClr val="folHlink"/>
                  </a:gs>
                </a:gsLst>
                <a:lin ang="5400000" scaled="1"/>
              </a:gradFill>
              <a:ln w="38100">
                <a:solidFill>
                  <a:schemeClr val="bg1"/>
                </a:solidFill>
                <a:round/>
                <a:headEnd/>
                <a:tailEnd/>
              </a:ln>
              <a:effectLst/>
            </p:spPr>
            <p:txBody>
              <a:bodyPr wrap="none" anchor="ct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21" name="Freeform 21">
                <a:extLst>
                  <a:ext uri="{FF2B5EF4-FFF2-40B4-BE49-F238E27FC236}">
                    <a16:creationId xmlns="" xmlns:a16="http://schemas.microsoft.com/office/drawing/2014/main" id="{91F26F24-84B4-4584-B218-082A91263E17}"/>
                  </a:ext>
                </a:extLst>
              </p:cNvPr>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p:spPr>
            <p:txBody>
              <a:bodyPr/>
              <a:lstStyle/>
              <a:p>
                <a:pPr defTabSz="914400"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22" name="Text Box 22">
                <a:extLst>
                  <a:ext uri="{FF2B5EF4-FFF2-40B4-BE49-F238E27FC236}">
                    <a16:creationId xmlns="" xmlns:a16="http://schemas.microsoft.com/office/drawing/2014/main" id="{B120845A-183C-4C9A-AE18-67FE22FA8551}"/>
                  </a:ext>
                </a:extLst>
              </p:cNvPr>
              <p:cNvSpPr txBox="1">
                <a:spLocks noChangeArrowheads="1"/>
              </p:cNvSpPr>
              <p:nvPr/>
            </p:nvSpPr>
            <p:spPr bwMode="gray">
              <a:xfrm>
                <a:off x="1091" y="3212"/>
                <a:ext cx="494" cy="518"/>
              </a:xfrm>
              <a:prstGeom prst="rect">
                <a:avLst/>
              </a:prstGeom>
              <a:noFill/>
              <a:ln>
                <a:noFill/>
              </a:ln>
              <a:effectLst/>
            </p:spPr>
            <p:txBody>
              <a:bodyPr wrap="none">
                <a:spAutoFit/>
              </a:bodyPr>
              <a:lstStyle/>
              <a:p>
                <a:pPr algn="ctr" defTabSz="914400" eaLnBrk="0" fontAlgn="base" hangingPunct="0">
                  <a:spcBef>
                    <a:spcPct val="0"/>
                  </a:spcBef>
                  <a:spcAft>
                    <a:spcPct val="0"/>
                  </a:spcAft>
                  <a:defRPr/>
                </a:pPr>
                <a:r>
                  <a:rPr lang="en-US" sz="2000" b="1" dirty="0" err="1">
                    <a:solidFill>
                      <a:srgbClr val="FFFFFF"/>
                    </a:solidFill>
                    <a:effectLst>
                      <a:outerShdw blurRad="38100" dist="38100" dir="2700000" algn="tl">
                        <a:srgbClr val="C0C0C0"/>
                      </a:outerShdw>
                    </a:effectLst>
                    <a:latin typeface="Arial" charset="0"/>
                    <a:cs typeface="Arial" panose="020B0604020202020204" pitchFamily="34" charset="0"/>
                  </a:rPr>
                  <a:t>Thứ</a:t>
                </a:r>
                <a:endParaRPr lang="en-US" sz="2000" b="1" dirty="0">
                  <a:solidFill>
                    <a:srgbClr val="FFFFFF"/>
                  </a:solidFill>
                  <a:effectLst>
                    <a:outerShdw blurRad="38100" dist="38100" dir="2700000" algn="tl">
                      <a:srgbClr val="C0C0C0"/>
                    </a:outerShdw>
                  </a:effectLst>
                  <a:latin typeface="Arial" charset="0"/>
                  <a:cs typeface="Arial" panose="020B0604020202020204" pitchFamily="34" charset="0"/>
                </a:endParaRPr>
              </a:p>
              <a:p>
                <a:pPr algn="ctr" defTabSz="914400" eaLnBrk="0" fontAlgn="base" hangingPunct="0">
                  <a:spcBef>
                    <a:spcPct val="0"/>
                  </a:spcBef>
                  <a:spcAft>
                    <a:spcPct val="0"/>
                  </a:spcAft>
                  <a:defRPr/>
                </a:pPr>
                <a:r>
                  <a:rPr lang="en-US" sz="2000" b="1" dirty="0">
                    <a:solidFill>
                      <a:srgbClr val="FFFFFF"/>
                    </a:solidFill>
                    <a:effectLst>
                      <a:outerShdw blurRad="38100" dist="38100" dir="2700000" algn="tl">
                        <a:srgbClr val="C0C0C0"/>
                      </a:outerShdw>
                    </a:effectLst>
                    <a:latin typeface="Arial" charset="0"/>
                    <a:cs typeface="Arial" panose="020B0604020202020204" pitchFamily="34" charset="0"/>
                  </a:rPr>
                  <a:t> </a:t>
                </a:r>
                <a:r>
                  <a:rPr lang="en-US" sz="2000" b="1" dirty="0" err="1">
                    <a:solidFill>
                      <a:srgbClr val="FFFFFF"/>
                    </a:solidFill>
                    <a:effectLst>
                      <a:outerShdw blurRad="38100" dist="38100" dir="2700000" algn="tl">
                        <a:srgbClr val="C0C0C0"/>
                      </a:outerShdw>
                    </a:effectLst>
                    <a:latin typeface="Arial" charset="0"/>
                    <a:cs typeface="Arial" panose="020B0604020202020204" pitchFamily="34" charset="0"/>
                  </a:rPr>
                  <a:t>hai</a:t>
                </a:r>
                <a:r>
                  <a:rPr lang="en-US" sz="2000" b="1" dirty="0">
                    <a:solidFill>
                      <a:srgbClr val="FFFFFF"/>
                    </a:solidFill>
                    <a:effectLst>
                      <a:outerShdw blurRad="38100" dist="38100" dir="2700000" algn="tl">
                        <a:srgbClr val="C0C0C0"/>
                      </a:outerShdw>
                    </a:effectLst>
                    <a:latin typeface="Arial" charset="0"/>
                    <a:cs typeface="Arial" panose="020B0604020202020204" pitchFamily="34" charset="0"/>
                  </a:rPr>
                  <a:t>,</a:t>
                </a:r>
              </a:p>
            </p:txBody>
          </p:sp>
        </p:grpSp>
      </p:grpSp>
      <p:sp>
        <p:nvSpPr>
          <p:cNvPr id="24" name="TextBox 23">
            <a:extLst>
              <a:ext uri="{FF2B5EF4-FFF2-40B4-BE49-F238E27FC236}">
                <a16:creationId xmlns="" xmlns:a16="http://schemas.microsoft.com/office/drawing/2014/main" id="{3AE06A8D-CD0F-435B-8B81-FC841C87CB77}"/>
              </a:ext>
            </a:extLst>
          </p:cNvPr>
          <p:cNvSpPr txBox="1"/>
          <p:nvPr/>
        </p:nvSpPr>
        <p:spPr>
          <a:xfrm>
            <a:off x="7401713" y="3079750"/>
            <a:ext cx="4328034"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thực hiện lợi ích kinh tế theo nguyên tắc thị trường.</a:t>
            </a:r>
            <a:endParaRPr lang="en-US" sz="2000" dirty="0">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CBC53FC7-3A03-401E-8BA7-CCAEE557E750}"/>
              </a:ext>
            </a:extLst>
          </p:cNvPr>
          <p:cNvSpPr txBox="1"/>
          <p:nvPr/>
        </p:nvSpPr>
        <p:spPr>
          <a:xfrm>
            <a:off x="7401713" y="4799304"/>
            <a:ext cx="4121603" cy="1015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b="0" i="0" dirty="0">
                <a:solidFill>
                  <a:srgbClr val="010101"/>
                </a:solidFill>
                <a:effectLst/>
                <a:latin typeface="Muli"/>
              </a:rPr>
              <a:t> </a:t>
            </a:r>
            <a:r>
              <a:rPr lang="en-US" sz="2000" b="0" i="0" dirty="0">
                <a:solidFill>
                  <a:srgbClr val="010101"/>
                </a:solidFill>
                <a:effectLst/>
                <a:latin typeface="Arial" panose="020B0604020202020204" pitchFamily="34" charset="0"/>
                <a:cs typeface="Arial" panose="020B0604020202020204" pitchFamily="34" charset="0"/>
              </a:rPr>
              <a:t>t</a:t>
            </a:r>
            <a:r>
              <a:rPr lang="vi-VN" sz="2000" b="0" i="0" dirty="0">
                <a:solidFill>
                  <a:srgbClr val="010101"/>
                </a:solidFill>
                <a:effectLst/>
                <a:latin typeface="Arial" panose="020B0604020202020204" pitchFamily="34" charset="0"/>
                <a:cs typeface="Arial" panose="020B0604020202020204" pitchFamily="34" charset="0"/>
              </a:rPr>
              <a:t>hực hiện lợi ích kinh tế theo chính sách của nhà nước và vai trò của các tổ chức xã hội.</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25734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2" descr="Top Hình nền Powerpoint chủ đề giáo dục - Hedieuhanh.Com">
            <a:extLst>
              <a:ext uri="{FF2B5EF4-FFF2-40B4-BE49-F238E27FC236}">
                <a16:creationId xmlns="" xmlns:a16="http://schemas.microsoft.com/office/drawing/2014/main" id="{9699408F-CBCD-416D-BA33-6797348CB6B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83190" y="4416433"/>
            <a:ext cx="3008810" cy="2429690"/>
          </a:xfrm>
          <a:prstGeom prst="rect">
            <a:avLst/>
          </a:prstGeom>
          <a:noFill/>
          <a:extLst>
            <a:ext uri="{909E8E84-426E-40DD-AFC4-6F175D3DCCD1}">
              <a14:hiddenFill xmlns:a14="http://schemas.microsoft.com/office/drawing/2010/main">
                <a:solidFill>
                  <a:srgbClr val="FFFFFF"/>
                </a:solidFill>
              </a14:hiddenFill>
            </a:ext>
          </a:extLst>
        </p:spPr>
      </p:pic>
      <p:sp>
        <p:nvSpPr>
          <p:cNvPr id="4" name="Snip Single Corner Rectangle 26">
            <a:extLst>
              <a:ext uri="{FF2B5EF4-FFF2-40B4-BE49-F238E27FC236}">
                <a16:creationId xmlns="" xmlns:a16="http://schemas.microsoft.com/office/drawing/2014/main" id="{412D1948-7053-4A91-8CF7-CB5ED02C13F9}"/>
              </a:ext>
            </a:extLst>
          </p:cNvPr>
          <p:cNvSpPr/>
          <p:nvPr/>
        </p:nvSpPr>
        <p:spPr>
          <a:xfrm flipV="1">
            <a:off x="573050" y="1654851"/>
            <a:ext cx="5116006" cy="1106043"/>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CC00CC"/>
          </a:solidFill>
          <a:ln w="3175">
            <a:solidFill>
              <a:srgbClr val="CC00CC"/>
            </a:solid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Arial" panose="020B0604020202020204" pitchFamily="34" charset="0"/>
              <a:cs typeface="Arial" panose="020B0604020202020204" pitchFamily="34" charset="0"/>
            </a:endParaRPr>
          </a:p>
        </p:txBody>
      </p:sp>
      <p:pic>
        <p:nvPicPr>
          <p:cNvPr id="5" name="Picture 345" descr="shadow_1_m">
            <a:extLst>
              <a:ext uri="{FF2B5EF4-FFF2-40B4-BE49-F238E27FC236}">
                <a16:creationId xmlns="" xmlns:a16="http://schemas.microsoft.com/office/drawing/2014/main" id="{154CF5F8-2595-41C8-B416-B98C5A0360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514313" y="1420345"/>
            <a:ext cx="58737"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Pentagon 27">
            <a:extLst>
              <a:ext uri="{FF2B5EF4-FFF2-40B4-BE49-F238E27FC236}">
                <a16:creationId xmlns="" xmlns:a16="http://schemas.microsoft.com/office/drawing/2014/main" id="{EE5C15A3-F2ED-44CD-90ED-E1CD10673D87}"/>
              </a:ext>
            </a:extLst>
          </p:cNvPr>
          <p:cNvSpPr/>
          <p:nvPr/>
        </p:nvSpPr>
        <p:spPr>
          <a:xfrm rot="5400000" flipV="1">
            <a:off x="4106258" y="2061633"/>
            <a:ext cx="2005011" cy="1160584"/>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7" name="Isosceles Triangle 6">
            <a:extLst>
              <a:ext uri="{FF2B5EF4-FFF2-40B4-BE49-F238E27FC236}">
                <a16:creationId xmlns="" xmlns:a16="http://schemas.microsoft.com/office/drawing/2014/main" id="{B7AD4CD8-5EE0-4324-AC8D-E227F1C70A05}"/>
              </a:ext>
            </a:extLst>
          </p:cNvPr>
          <p:cNvSpPr/>
          <p:nvPr/>
        </p:nvSpPr>
        <p:spPr>
          <a:xfrm rot="16200000" flipV="1">
            <a:off x="4778376" y="1902944"/>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 xmlns:a16="http://schemas.microsoft.com/office/drawing/2014/main" id="{378805CA-04CC-4A39-8374-83740C879E47}"/>
              </a:ext>
            </a:extLst>
          </p:cNvPr>
          <p:cNvCxnSpPr/>
          <p:nvPr/>
        </p:nvCxnSpPr>
        <p:spPr>
          <a:xfrm>
            <a:off x="1498600" y="2662608"/>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0" name="Snip Single Corner Rectangle 26">
            <a:extLst>
              <a:ext uri="{FF2B5EF4-FFF2-40B4-BE49-F238E27FC236}">
                <a16:creationId xmlns="" xmlns:a16="http://schemas.microsoft.com/office/drawing/2014/main" id="{717F2333-1198-452B-B79A-62B288F104DD}"/>
              </a:ext>
            </a:extLst>
          </p:cNvPr>
          <p:cNvSpPr/>
          <p:nvPr/>
        </p:nvSpPr>
        <p:spPr>
          <a:xfrm flipH="1" flipV="1">
            <a:off x="5953192" y="1615604"/>
            <a:ext cx="4488037" cy="1120156"/>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5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Arial" panose="020B0604020202020204" pitchFamily="34" charset="0"/>
              <a:cs typeface="Arial" panose="020B0604020202020204" pitchFamily="34" charset="0"/>
            </a:endParaRPr>
          </a:p>
        </p:txBody>
      </p:sp>
      <p:pic>
        <p:nvPicPr>
          <p:cNvPr id="11" name="Picture 345" descr="shadow_1_m">
            <a:extLst>
              <a:ext uri="{FF2B5EF4-FFF2-40B4-BE49-F238E27FC236}">
                <a16:creationId xmlns="" xmlns:a16="http://schemas.microsoft.com/office/drawing/2014/main" id="{DA9DD594-FAC4-44CF-9ADB-4203A98FBFE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r="61411"/>
          <a:stretch>
            <a:fillRect/>
          </a:stretch>
        </p:blipFill>
        <p:spPr bwMode="gray">
          <a:xfrm>
            <a:off x="10411860" y="1376865"/>
            <a:ext cx="58737"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Pentagon 27">
            <a:extLst>
              <a:ext uri="{FF2B5EF4-FFF2-40B4-BE49-F238E27FC236}">
                <a16:creationId xmlns="" xmlns:a16="http://schemas.microsoft.com/office/drawing/2014/main" id="{565D8DC4-E3ED-49A1-9CF2-BA5859613018}"/>
              </a:ext>
            </a:extLst>
          </p:cNvPr>
          <p:cNvSpPr/>
          <p:nvPr/>
        </p:nvSpPr>
        <p:spPr>
          <a:xfrm rot="16200000" flipH="1" flipV="1">
            <a:off x="5506567" y="2017186"/>
            <a:ext cx="2005013" cy="1160579"/>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3">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13" name="Isosceles Triangle 12">
            <a:extLst>
              <a:ext uri="{FF2B5EF4-FFF2-40B4-BE49-F238E27FC236}">
                <a16:creationId xmlns="" xmlns:a16="http://schemas.microsoft.com/office/drawing/2014/main" id="{FA9BFEA1-278F-44CC-8A2B-E394FE87956B}"/>
              </a:ext>
            </a:extLst>
          </p:cNvPr>
          <p:cNvSpPr/>
          <p:nvPr/>
        </p:nvSpPr>
        <p:spPr>
          <a:xfrm rot="5400000" flipH="1" flipV="1">
            <a:off x="6442160" y="1877160"/>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cxnSp>
        <p:nvCxnSpPr>
          <p:cNvPr id="14" name="Straight Connector 13">
            <a:extLst>
              <a:ext uri="{FF2B5EF4-FFF2-40B4-BE49-F238E27FC236}">
                <a16:creationId xmlns="" xmlns:a16="http://schemas.microsoft.com/office/drawing/2014/main" id="{6672D3C6-D5D5-4045-879D-0BA8C0E8EDDC}"/>
              </a:ext>
            </a:extLst>
          </p:cNvPr>
          <p:cNvCxnSpPr/>
          <p:nvPr/>
        </p:nvCxnSpPr>
        <p:spPr>
          <a:xfrm flipH="1">
            <a:off x="7543624" y="262773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5" name="Snip Single Corner Rectangle 26">
            <a:extLst>
              <a:ext uri="{FF2B5EF4-FFF2-40B4-BE49-F238E27FC236}">
                <a16:creationId xmlns="" xmlns:a16="http://schemas.microsoft.com/office/drawing/2014/main" id="{4491FA9F-7B94-4805-8473-B7E870A5A5F9}"/>
              </a:ext>
            </a:extLst>
          </p:cNvPr>
          <p:cNvSpPr/>
          <p:nvPr/>
        </p:nvSpPr>
        <p:spPr>
          <a:xfrm>
            <a:off x="752484" y="5366298"/>
            <a:ext cx="5111630" cy="1045886"/>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66CCFF"/>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Arial" panose="020B0604020202020204" pitchFamily="34" charset="0"/>
              <a:cs typeface="Arial" panose="020B0604020202020204" pitchFamily="34" charset="0"/>
            </a:endParaRPr>
          </a:p>
        </p:txBody>
      </p:sp>
      <p:pic>
        <p:nvPicPr>
          <p:cNvPr id="16" name="Picture 345" descr="shadow_1_m">
            <a:extLst>
              <a:ext uri="{FF2B5EF4-FFF2-40B4-BE49-F238E27FC236}">
                <a16:creationId xmlns="" xmlns:a16="http://schemas.microsoft.com/office/drawing/2014/main" id="{1614989F-76F5-4EE0-B542-C86E649DA9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768858" y="5059697"/>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Pentagon 27">
            <a:extLst>
              <a:ext uri="{FF2B5EF4-FFF2-40B4-BE49-F238E27FC236}">
                <a16:creationId xmlns="" xmlns:a16="http://schemas.microsoft.com/office/drawing/2014/main" id="{974A73DC-4B1B-457C-A39E-34D4F880E499}"/>
              </a:ext>
            </a:extLst>
          </p:cNvPr>
          <p:cNvSpPr/>
          <p:nvPr/>
        </p:nvSpPr>
        <p:spPr>
          <a:xfrm rot="16200000">
            <a:off x="4192588" y="4744858"/>
            <a:ext cx="2049462" cy="1261544"/>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18" name="Isosceles Triangle 17">
            <a:extLst>
              <a:ext uri="{FF2B5EF4-FFF2-40B4-BE49-F238E27FC236}">
                <a16:creationId xmlns="" xmlns:a16="http://schemas.microsoft.com/office/drawing/2014/main" id="{2F661882-B437-4D3A-B9B9-10ED7EAC5F45}"/>
              </a:ext>
            </a:extLst>
          </p:cNvPr>
          <p:cNvSpPr/>
          <p:nvPr/>
        </p:nvSpPr>
        <p:spPr>
          <a:xfrm rot="5400000">
            <a:off x="4869915" y="5880536"/>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19" name="Snip Single Corner Rectangle 26">
            <a:extLst>
              <a:ext uri="{FF2B5EF4-FFF2-40B4-BE49-F238E27FC236}">
                <a16:creationId xmlns="" xmlns:a16="http://schemas.microsoft.com/office/drawing/2014/main" id="{ADCECC0A-6490-421C-9894-5B4A3A0D1106}"/>
              </a:ext>
            </a:extLst>
          </p:cNvPr>
          <p:cNvSpPr/>
          <p:nvPr/>
        </p:nvSpPr>
        <p:spPr>
          <a:xfrm flipH="1">
            <a:off x="6132389" y="5282955"/>
            <a:ext cx="4413323" cy="101660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FF3399"/>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Arial" panose="020B0604020202020204" pitchFamily="34" charset="0"/>
              <a:cs typeface="Arial" panose="020B0604020202020204" pitchFamily="34" charset="0"/>
            </a:endParaRPr>
          </a:p>
        </p:txBody>
      </p:sp>
      <p:pic>
        <p:nvPicPr>
          <p:cNvPr id="20" name="Picture 345" descr="shadow_1_m">
            <a:extLst>
              <a:ext uri="{FF2B5EF4-FFF2-40B4-BE49-F238E27FC236}">
                <a16:creationId xmlns="" xmlns:a16="http://schemas.microsoft.com/office/drawing/2014/main" id="{1BEA3DFD-D598-4370-B0F7-CB5351166ED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1411"/>
          <a:stretch>
            <a:fillRect/>
          </a:stretch>
        </p:blipFill>
        <p:spPr bwMode="gray">
          <a:xfrm>
            <a:off x="10560097" y="5016169"/>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Pentagon 27">
            <a:extLst>
              <a:ext uri="{FF2B5EF4-FFF2-40B4-BE49-F238E27FC236}">
                <a16:creationId xmlns="" xmlns:a16="http://schemas.microsoft.com/office/drawing/2014/main" id="{B3AB45B9-E14A-46CC-A5EA-855C8477CC9B}"/>
              </a:ext>
            </a:extLst>
          </p:cNvPr>
          <p:cNvSpPr/>
          <p:nvPr/>
        </p:nvSpPr>
        <p:spPr>
          <a:xfrm rot="5400000" flipH="1">
            <a:off x="5574085" y="4766725"/>
            <a:ext cx="2049462" cy="1132245"/>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22" name="Isosceles Triangle 21">
            <a:extLst>
              <a:ext uri="{FF2B5EF4-FFF2-40B4-BE49-F238E27FC236}">
                <a16:creationId xmlns="" xmlns:a16="http://schemas.microsoft.com/office/drawing/2014/main" id="{21E60A73-BCF9-4C70-94B3-24614CD0AD4A}"/>
              </a:ext>
            </a:extLst>
          </p:cNvPr>
          <p:cNvSpPr/>
          <p:nvPr/>
        </p:nvSpPr>
        <p:spPr>
          <a:xfrm rot="16200000" flipH="1">
            <a:off x="6933958" y="5706733"/>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grpSp>
        <p:nvGrpSpPr>
          <p:cNvPr id="23" name="Group 107">
            <a:extLst>
              <a:ext uri="{FF2B5EF4-FFF2-40B4-BE49-F238E27FC236}">
                <a16:creationId xmlns="" xmlns:a16="http://schemas.microsoft.com/office/drawing/2014/main" id="{D34F0F54-7FE6-45A9-9147-596B7FFE6D9E}"/>
              </a:ext>
            </a:extLst>
          </p:cNvPr>
          <p:cNvGrpSpPr>
            <a:grpSpLocks/>
          </p:cNvGrpSpPr>
          <p:nvPr/>
        </p:nvGrpSpPr>
        <p:grpSpPr bwMode="auto">
          <a:xfrm>
            <a:off x="3663952" y="3942728"/>
            <a:ext cx="831850" cy="153987"/>
            <a:chOff x="2122604" y="3966591"/>
            <a:chExt cx="595196" cy="109537"/>
          </a:xfrm>
        </p:grpSpPr>
        <p:sp>
          <p:nvSpPr>
            <p:cNvPr id="24" name="Oval 23">
              <a:extLst>
                <a:ext uri="{FF2B5EF4-FFF2-40B4-BE49-F238E27FC236}">
                  <a16:creationId xmlns="" xmlns:a16="http://schemas.microsoft.com/office/drawing/2014/main" id="{244A97C3-35BF-4A23-A15D-222BDADE080C}"/>
                </a:ext>
              </a:extLst>
            </p:cNvPr>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25" name="Oval 24">
              <a:extLst>
                <a:ext uri="{FF2B5EF4-FFF2-40B4-BE49-F238E27FC236}">
                  <a16:creationId xmlns="" xmlns:a16="http://schemas.microsoft.com/office/drawing/2014/main" id="{36EFA895-C22E-430D-A025-9563728BB100}"/>
                </a:ext>
              </a:extLst>
            </p:cNvPr>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26" name="Oval 25">
              <a:extLst>
                <a:ext uri="{FF2B5EF4-FFF2-40B4-BE49-F238E27FC236}">
                  <a16:creationId xmlns="" xmlns:a16="http://schemas.microsoft.com/office/drawing/2014/main" id="{62089962-2155-4481-B7B4-5E235D89B6FD}"/>
                </a:ext>
              </a:extLst>
            </p:cNvPr>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27" name="Oval 26">
              <a:extLst>
                <a:ext uri="{FF2B5EF4-FFF2-40B4-BE49-F238E27FC236}">
                  <a16:creationId xmlns="" xmlns:a16="http://schemas.microsoft.com/office/drawing/2014/main" id="{DBCD2A1C-A963-4573-AD74-A4BBB90C6FF0}"/>
                </a:ext>
              </a:extLst>
            </p:cNvPr>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grpSp>
      <p:cxnSp>
        <p:nvCxnSpPr>
          <p:cNvPr id="28" name="Straight Connector 27">
            <a:extLst>
              <a:ext uri="{FF2B5EF4-FFF2-40B4-BE49-F238E27FC236}">
                <a16:creationId xmlns="" xmlns:a16="http://schemas.microsoft.com/office/drawing/2014/main" id="{CBFDB29B-F23F-4AB0-9A5E-4E574BB084A3}"/>
              </a:ext>
            </a:extLst>
          </p:cNvPr>
          <p:cNvCxnSpPr/>
          <p:nvPr/>
        </p:nvCxnSpPr>
        <p:spPr>
          <a:xfrm>
            <a:off x="1665545" y="5448682"/>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 xmlns:a16="http://schemas.microsoft.com/office/drawing/2014/main" id="{6CA4E025-BA60-4368-9AEE-827D4B478DBC}"/>
              </a:ext>
            </a:extLst>
          </p:cNvPr>
          <p:cNvCxnSpPr/>
          <p:nvPr/>
        </p:nvCxnSpPr>
        <p:spPr>
          <a:xfrm flipH="1">
            <a:off x="7873975" y="5346402"/>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0" name="Text Box 3">
            <a:extLst>
              <a:ext uri="{FF2B5EF4-FFF2-40B4-BE49-F238E27FC236}">
                <a16:creationId xmlns="" xmlns:a16="http://schemas.microsoft.com/office/drawing/2014/main" id="{96EEA259-051F-45C1-922B-803579037048}"/>
              </a:ext>
            </a:extLst>
          </p:cNvPr>
          <p:cNvSpPr txBox="1">
            <a:spLocks noChangeArrowheads="1"/>
          </p:cNvSpPr>
          <p:nvPr/>
        </p:nvSpPr>
        <p:spPr bwMode="ltGray">
          <a:xfrm>
            <a:off x="3793257" y="3760564"/>
            <a:ext cx="4570413" cy="443198"/>
          </a:xfrm>
          <a:prstGeom prst="rect">
            <a:avLst/>
          </a:prstGeom>
          <a:noFill/>
          <a:ln>
            <a:noFill/>
          </a:ln>
          <a:effec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defTabSz="914400" eaLnBrk="1" hangingPunct="1">
              <a:lnSpc>
                <a:spcPct val="95000"/>
              </a:lnSpc>
              <a:spcAft>
                <a:spcPts val="800"/>
              </a:spcAft>
              <a:defRPr/>
            </a:pPr>
            <a:r>
              <a:rPr lang="en-US" sz="2400" b="1" dirty="0">
                <a:solidFill>
                  <a:srgbClr val="000000"/>
                </a:solidFill>
                <a:latin typeface="Arial" panose="020B0604020202020204" pitchFamily="34" charset="0"/>
                <a:cs typeface="Arial" panose="020B0604020202020204" pitchFamily="34" charset="0"/>
              </a:rPr>
              <a:t>NỘI DUNG CHÍNH</a:t>
            </a:r>
          </a:p>
        </p:txBody>
      </p:sp>
      <p:sp>
        <p:nvSpPr>
          <p:cNvPr id="35" name="TextBox 1">
            <a:extLst>
              <a:ext uri="{FF2B5EF4-FFF2-40B4-BE49-F238E27FC236}">
                <a16:creationId xmlns="" xmlns:a16="http://schemas.microsoft.com/office/drawing/2014/main" id="{F39A52E7-F8A1-40F6-8D68-682DB88BCD10}"/>
              </a:ext>
            </a:extLst>
          </p:cNvPr>
          <p:cNvSpPr txBox="1">
            <a:spLocks noChangeArrowheads="1"/>
          </p:cNvSpPr>
          <p:nvPr/>
        </p:nvSpPr>
        <p:spPr bwMode="auto">
          <a:xfrm>
            <a:off x="4953465" y="2514132"/>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b="1" u="sng" dirty="0">
                <a:solidFill>
                  <a:srgbClr val="C0504D"/>
                </a:solidFill>
                <a:cs typeface="Arial" panose="020B0604020202020204" pitchFamily="34" charset="0"/>
              </a:rPr>
              <a:t>01</a:t>
            </a:r>
          </a:p>
        </p:txBody>
      </p:sp>
      <p:sp>
        <p:nvSpPr>
          <p:cNvPr id="36" name="TextBox 35">
            <a:extLst>
              <a:ext uri="{FF2B5EF4-FFF2-40B4-BE49-F238E27FC236}">
                <a16:creationId xmlns="" xmlns:a16="http://schemas.microsoft.com/office/drawing/2014/main" id="{4368996E-ACFD-4627-A581-CA2D453973FE}"/>
              </a:ext>
            </a:extLst>
          </p:cNvPr>
          <p:cNvSpPr txBox="1"/>
          <p:nvPr/>
        </p:nvSpPr>
        <p:spPr>
          <a:xfrm>
            <a:off x="6172093" y="2477942"/>
            <a:ext cx="527709" cy="461665"/>
          </a:xfrm>
          <a:prstGeom prst="rect">
            <a:avLst/>
          </a:prstGeom>
          <a:noFill/>
        </p:spPr>
        <p:txBody>
          <a:bodyPr wrap="none">
            <a:spAutoFit/>
          </a:bodyPr>
          <a:lstStyle/>
          <a:p>
            <a:pPr algn="ctr" defTabSz="914400">
              <a:defRPr/>
            </a:pPr>
            <a:r>
              <a:rPr lang="en-US" sz="2400" b="1" u="sng" dirty="0">
                <a:solidFill>
                  <a:srgbClr val="9BBB59"/>
                </a:solidFill>
                <a:latin typeface="Arial" panose="020B0604020202020204" pitchFamily="34" charset="0"/>
                <a:cs typeface="Arial" panose="020B0604020202020204" pitchFamily="34" charset="0"/>
              </a:rPr>
              <a:t>02</a:t>
            </a:r>
          </a:p>
        </p:txBody>
      </p:sp>
      <p:sp>
        <p:nvSpPr>
          <p:cNvPr id="37" name="TextBox 36">
            <a:extLst>
              <a:ext uri="{FF2B5EF4-FFF2-40B4-BE49-F238E27FC236}">
                <a16:creationId xmlns="" xmlns:a16="http://schemas.microsoft.com/office/drawing/2014/main" id="{975863FF-7599-4CA0-8404-5E8F1C36B37D}"/>
              </a:ext>
            </a:extLst>
          </p:cNvPr>
          <p:cNvSpPr txBox="1"/>
          <p:nvPr/>
        </p:nvSpPr>
        <p:spPr>
          <a:xfrm>
            <a:off x="4902982" y="4913623"/>
            <a:ext cx="527709" cy="461665"/>
          </a:xfrm>
          <a:prstGeom prst="rect">
            <a:avLst/>
          </a:prstGeom>
          <a:noFill/>
        </p:spPr>
        <p:txBody>
          <a:bodyPr wrap="none">
            <a:spAutoFit/>
          </a:bodyPr>
          <a:lstStyle/>
          <a:p>
            <a:pPr algn="ctr" defTabSz="914400">
              <a:defRPr/>
            </a:pPr>
            <a:r>
              <a:rPr lang="en-US" sz="2400" b="1" u="sng" dirty="0">
                <a:solidFill>
                  <a:srgbClr val="4BACC6"/>
                </a:solidFill>
                <a:latin typeface="Arial" panose="020B0604020202020204" pitchFamily="34" charset="0"/>
                <a:cs typeface="Arial" panose="020B0604020202020204" pitchFamily="34" charset="0"/>
              </a:rPr>
              <a:t>03</a:t>
            </a:r>
          </a:p>
        </p:txBody>
      </p:sp>
      <p:sp>
        <p:nvSpPr>
          <p:cNvPr id="38" name="TextBox 37">
            <a:extLst>
              <a:ext uri="{FF2B5EF4-FFF2-40B4-BE49-F238E27FC236}">
                <a16:creationId xmlns="" xmlns:a16="http://schemas.microsoft.com/office/drawing/2014/main" id="{1ADA8A7B-783B-4E3F-A44A-19FBF385186C}"/>
              </a:ext>
            </a:extLst>
          </p:cNvPr>
          <p:cNvSpPr txBox="1"/>
          <p:nvPr/>
        </p:nvSpPr>
        <p:spPr>
          <a:xfrm>
            <a:off x="6380995" y="4917529"/>
            <a:ext cx="527709" cy="461665"/>
          </a:xfrm>
          <a:prstGeom prst="rect">
            <a:avLst/>
          </a:prstGeom>
          <a:noFill/>
        </p:spPr>
        <p:txBody>
          <a:bodyPr wrap="none">
            <a:spAutoFit/>
          </a:bodyPr>
          <a:lstStyle/>
          <a:p>
            <a:pPr algn="ctr" defTabSz="914400">
              <a:defRPr/>
            </a:pPr>
            <a:r>
              <a:rPr lang="en-US" sz="2400" b="1" u="sng" dirty="0">
                <a:solidFill>
                  <a:srgbClr val="8064A2"/>
                </a:solidFill>
                <a:latin typeface="Arial" panose="020B0604020202020204" pitchFamily="34" charset="0"/>
                <a:cs typeface="Arial" panose="020B0604020202020204" pitchFamily="34" charset="0"/>
              </a:rPr>
              <a:t>04</a:t>
            </a:r>
          </a:p>
        </p:txBody>
      </p:sp>
      <p:sp>
        <p:nvSpPr>
          <p:cNvPr id="39" name="TextBox 38">
            <a:extLst>
              <a:ext uri="{FF2B5EF4-FFF2-40B4-BE49-F238E27FC236}">
                <a16:creationId xmlns="" xmlns:a16="http://schemas.microsoft.com/office/drawing/2014/main" id="{31504438-6D85-4BF9-91E3-D44EC5281F1B}"/>
              </a:ext>
            </a:extLst>
          </p:cNvPr>
          <p:cNvSpPr txBox="1"/>
          <p:nvPr/>
        </p:nvSpPr>
        <p:spPr>
          <a:xfrm>
            <a:off x="991673" y="278118"/>
            <a:ext cx="10141331" cy="830997"/>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panose="020B0604020202020204" pitchFamily="34" charset="0"/>
                <a:ea typeface="Arial Unicode MS"/>
                <a:cs typeface="Arial" panose="020B0604020202020204" pitchFamily="34" charset="0"/>
              </a:rPr>
              <a:t>5.3.2. </a:t>
            </a:r>
            <a:r>
              <a:rPr lang="vi-VN" sz="2400" b="1" i="0" dirty="0">
                <a:solidFill>
                  <a:srgbClr val="000000"/>
                </a:solidFill>
                <a:effectLst/>
                <a:latin typeface="Arial" panose="020B0604020202020204" pitchFamily="34" charset="0"/>
                <a:cs typeface="Arial" panose="020B0604020202020204" pitchFamily="34" charset="0"/>
              </a:rPr>
              <a:t>Vai trò nhà nước trong bảo đảm hài hòa các quan hệ lợi ích</a:t>
            </a:r>
          </a:p>
          <a:p>
            <a:endParaRPr lang="en-US" sz="2400" b="1" i="0" dirty="0">
              <a:solidFill>
                <a:srgbClr val="000000"/>
              </a:solidFill>
              <a:effectLst/>
              <a:latin typeface="+mj-lt"/>
            </a:endParaRPr>
          </a:p>
        </p:txBody>
      </p:sp>
      <p:sp>
        <p:nvSpPr>
          <p:cNvPr id="40" name="Line 7">
            <a:extLst>
              <a:ext uri="{FF2B5EF4-FFF2-40B4-BE49-F238E27FC236}">
                <a16:creationId xmlns="" xmlns:a16="http://schemas.microsoft.com/office/drawing/2014/main" id="{47FCF964-26F7-4CDF-A908-E01ED2E4966F}"/>
              </a:ext>
            </a:extLst>
          </p:cNvPr>
          <p:cNvSpPr>
            <a:spLocks noChangeShapeType="1"/>
          </p:cNvSpPr>
          <p:nvPr/>
        </p:nvSpPr>
        <p:spPr bwMode="auto">
          <a:xfrm>
            <a:off x="4441351" y="899424"/>
            <a:ext cx="2631989" cy="1235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2" name="TextBox 41">
            <a:extLst>
              <a:ext uri="{FF2B5EF4-FFF2-40B4-BE49-F238E27FC236}">
                <a16:creationId xmlns="" xmlns:a16="http://schemas.microsoft.com/office/drawing/2014/main" id="{CDEEBBD4-E686-4A15-ABE0-37E8119FBFE9}"/>
              </a:ext>
            </a:extLst>
          </p:cNvPr>
          <p:cNvSpPr txBox="1"/>
          <p:nvPr/>
        </p:nvSpPr>
        <p:spPr>
          <a:xfrm>
            <a:off x="550150" y="1708156"/>
            <a:ext cx="3842834" cy="923330"/>
          </a:xfrm>
          <a:prstGeom prst="rect">
            <a:avLst/>
          </a:prstGeom>
          <a:noFill/>
        </p:spPr>
        <p:txBody>
          <a:bodyPr wrap="square">
            <a:spAutoFit/>
          </a:bodyPr>
          <a:lstStyle/>
          <a:p>
            <a:pPr algn="ctr"/>
            <a:r>
              <a:rPr lang="vi-VN" i="0" dirty="0">
                <a:solidFill>
                  <a:srgbClr val="000000"/>
                </a:solidFill>
                <a:effectLst/>
                <a:latin typeface="Arial" panose="020B0604020202020204" pitchFamily="34" charset="0"/>
                <a:cs typeface="Arial" panose="020B0604020202020204" pitchFamily="34" charset="0"/>
              </a:rPr>
              <a:t> </a:t>
            </a:r>
            <a:r>
              <a:rPr lang="vi-VN" i="0" dirty="0">
                <a:solidFill>
                  <a:schemeClr val="bg1"/>
                </a:solidFill>
                <a:effectLst/>
                <a:latin typeface="Arial" panose="020B0604020202020204" pitchFamily="34" charset="0"/>
                <a:cs typeface="Arial" panose="020B0604020202020204" pitchFamily="34" charset="0"/>
              </a:rPr>
              <a:t>Bảo vệ lợi ích hợp pháp, tạo môi trường thuận lợi cho hoạt động tìm kiếm l</a:t>
            </a:r>
            <a:r>
              <a:rPr lang="en-US" i="0" dirty="0" err="1">
                <a:solidFill>
                  <a:schemeClr val="bg1"/>
                </a:solidFill>
                <a:effectLst/>
                <a:latin typeface="Arial" panose="020B0604020202020204" pitchFamily="34" charset="0"/>
                <a:cs typeface="Arial" panose="020B0604020202020204" pitchFamily="34" charset="0"/>
              </a:rPr>
              <a:t>ợi</a:t>
            </a:r>
            <a:r>
              <a:rPr lang="vi-VN" i="0" dirty="0">
                <a:solidFill>
                  <a:schemeClr val="bg1"/>
                </a:solidFill>
                <a:effectLst/>
                <a:latin typeface="Arial" panose="020B0604020202020204" pitchFamily="34" charset="0"/>
                <a:cs typeface="Arial" panose="020B0604020202020204" pitchFamily="34" charset="0"/>
              </a:rPr>
              <a:t> ích của các chủ thế kinh tế</a:t>
            </a:r>
          </a:p>
        </p:txBody>
      </p:sp>
      <p:sp>
        <p:nvSpPr>
          <p:cNvPr id="44" name="TextBox 43">
            <a:extLst>
              <a:ext uri="{FF2B5EF4-FFF2-40B4-BE49-F238E27FC236}">
                <a16:creationId xmlns="" xmlns:a16="http://schemas.microsoft.com/office/drawing/2014/main" id="{5CC6BCB3-6567-4852-84F7-700EA1F63D40}"/>
              </a:ext>
            </a:extLst>
          </p:cNvPr>
          <p:cNvSpPr txBox="1"/>
          <p:nvPr/>
        </p:nvSpPr>
        <p:spPr>
          <a:xfrm>
            <a:off x="6904452" y="1738472"/>
            <a:ext cx="3163356" cy="646331"/>
          </a:xfrm>
          <a:prstGeom prst="rect">
            <a:avLst/>
          </a:prstGeom>
          <a:noFill/>
        </p:spPr>
        <p:txBody>
          <a:bodyPr wrap="square">
            <a:spAutoFit/>
          </a:bodyPr>
          <a:lstStyle/>
          <a:p>
            <a:pPr algn="l"/>
            <a:r>
              <a:rPr lang="en-US" i="0" dirty="0">
                <a:solidFill>
                  <a:srgbClr val="000000"/>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Điều</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hòa</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lợi</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ích</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giữa</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cá</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nhân</a:t>
            </a:r>
            <a:r>
              <a:rPr lang="en-US" i="0" dirty="0">
                <a:solidFill>
                  <a:schemeClr val="bg1"/>
                </a:solidFill>
                <a:effectLst/>
                <a:latin typeface="Arial" panose="020B0604020202020204" pitchFamily="34" charset="0"/>
                <a:cs typeface="Arial" panose="020B0604020202020204" pitchFamily="34" charset="0"/>
              </a:rPr>
              <a:t> - </a:t>
            </a:r>
            <a:r>
              <a:rPr lang="en-US" i="0" dirty="0" err="1">
                <a:solidFill>
                  <a:schemeClr val="bg1"/>
                </a:solidFill>
                <a:effectLst/>
                <a:latin typeface="Arial" panose="020B0604020202020204" pitchFamily="34" charset="0"/>
                <a:cs typeface="Arial" panose="020B0604020202020204" pitchFamily="34" charset="0"/>
              </a:rPr>
              <a:t>doanh</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nghiệp</a:t>
            </a:r>
            <a:r>
              <a:rPr lang="en-US" i="0" dirty="0">
                <a:solidFill>
                  <a:schemeClr val="bg1"/>
                </a:solidFill>
                <a:effectLst/>
                <a:latin typeface="Arial" panose="020B0604020202020204" pitchFamily="34" charset="0"/>
                <a:cs typeface="Arial" panose="020B0604020202020204" pitchFamily="34" charset="0"/>
              </a:rPr>
              <a:t> - </a:t>
            </a:r>
            <a:r>
              <a:rPr lang="en-US" i="0" dirty="0" err="1">
                <a:solidFill>
                  <a:schemeClr val="bg1"/>
                </a:solidFill>
                <a:effectLst/>
                <a:latin typeface="Arial" panose="020B0604020202020204" pitchFamily="34" charset="0"/>
                <a:cs typeface="Arial" panose="020B0604020202020204" pitchFamily="34" charset="0"/>
              </a:rPr>
              <a:t>xã</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hội</a:t>
            </a:r>
            <a:endParaRPr lang="en-US" i="0" dirty="0">
              <a:solidFill>
                <a:schemeClr val="bg1"/>
              </a:solidFill>
              <a:effectLst/>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80A50926-BBE8-4FD4-B2B2-2904F351E662}"/>
              </a:ext>
            </a:extLst>
          </p:cNvPr>
          <p:cNvSpPr txBox="1"/>
          <p:nvPr/>
        </p:nvSpPr>
        <p:spPr>
          <a:xfrm>
            <a:off x="842317" y="5508939"/>
            <a:ext cx="3705803" cy="923330"/>
          </a:xfrm>
          <a:prstGeom prst="rect">
            <a:avLst/>
          </a:prstGeom>
          <a:noFill/>
        </p:spPr>
        <p:txBody>
          <a:bodyPr wrap="square">
            <a:spAutoFit/>
          </a:bodyPr>
          <a:lstStyle/>
          <a:p>
            <a:pPr algn="ctr"/>
            <a:r>
              <a:rPr lang="vi-VN" i="0" dirty="0">
                <a:solidFill>
                  <a:schemeClr val="bg1"/>
                </a:solidFill>
                <a:effectLst/>
                <a:latin typeface="Arial" panose="020B0604020202020204" pitchFamily="34" charset="0"/>
                <a:cs typeface="Arial" panose="020B0604020202020204" pitchFamily="34" charset="0"/>
              </a:rPr>
              <a:t>Kiểm soát, ngăn ngừa các quan hệ lợi ích có ảnh hưởng tiêu cực dối với sự phát triển xã hội</a:t>
            </a:r>
          </a:p>
        </p:txBody>
      </p:sp>
      <p:sp>
        <p:nvSpPr>
          <p:cNvPr id="49" name="TextBox 48">
            <a:extLst>
              <a:ext uri="{FF2B5EF4-FFF2-40B4-BE49-F238E27FC236}">
                <a16:creationId xmlns="" xmlns:a16="http://schemas.microsoft.com/office/drawing/2014/main" id="{24FE0B1A-221E-46A1-96DB-78E266120C52}"/>
              </a:ext>
            </a:extLst>
          </p:cNvPr>
          <p:cNvSpPr txBox="1"/>
          <p:nvPr/>
        </p:nvSpPr>
        <p:spPr>
          <a:xfrm>
            <a:off x="7220655" y="5435037"/>
            <a:ext cx="3311319" cy="646331"/>
          </a:xfrm>
          <a:prstGeom prst="rect">
            <a:avLst/>
          </a:prstGeom>
          <a:noFill/>
        </p:spPr>
        <p:txBody>
          <a:bodyPr wrap="square">
            <a:spAutoFit/>
          </a:bodyPr>
          <a:lstStyle/>
          <a:p>
            <a:pPr algn="ctr"/>
            <a:r>
              <a:rPr lang="en-US" i="0" dirty="0" err="1">
                <a:solidFill>
                  <a:schemeClr val="bg1"/>
                </a:solidFill>
                <a:effectLst/>
                <a:latin typeface="Arial" panose="020B0604020202020204" pitchFamily="34" charset="0"/>
                <a:cs typeface="Arial" panose="020B0604020202020204" pitchFamily="34" charset="0"/>
              </a:rPr>
              <a:t>Giải</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quyết</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những</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mâu</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thuẫn</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trong</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quan</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hệ</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lợi</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ích</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kinh</a:t>
            </a:r>
            <a:r>
              <a:rPr lang="en-US" i="0" dirty="0">
                <a:solidFill>
                  <a:schemeClr val="bg1"/>
                </a:solidFill>
                <a:effectLst/>
                <a:latin typeface="Arial" panose="020B0604020202020204" pitchFamily="34" charset="0"/>
                <a:cs typeface="Arial" panose="020B0604020202020204" pitchFamily="34" charset="0"/>
              </a:rPr>
              <a:t> </a:t>
            </a:r>
            <a:r>
              <a:rPr lang="en-US" i="0" dirty="0" err="1">
                <a:solidFill>
                  <a:schemeClr val="bg1"/>
                </a:solidFill>
                <a:effectLst/>
                <a:latin typeface="Arial" panose="020B0604020202020204" pitchFamily="34" charset="0"/>
                <a:cs typeface="Arial" panose="020B0604020202020204" pitchFamily="34" charset="0"/>
              </a:rPr>
              <a:t>tế</a:t>
            </a:r>
            <a:endParaRPr lang="en-US" i="0" dirty="0">
              <a:solidFill>
                <a:schemeClr val="bg1"/>
              </a:solidFill>
              <a:effectLst/>
              <a:latin typeface="Arial" panose="020B0604020202020204" pitchFamily="34" charset="0"/>
              <a:cs typeface="Arial" panose="020B0604020202020204" pitchFamily="34" charset="0"/>
            </a:endParaRPr>
          </a:p>
        </p:txBody>
      </p:sp>
      <p:grpSp>
        <p:nvGrpSpPr>
          <p:cNvPr id="50" name="Group 107">
            <a:extLst>
              <a:ext uri="{FF2B5EF4-FFF2-40B4-BE49-F238E27FC236}">
                <a16:creationId xmlns="" xmlns:a16="http://schemas.microsoft.com/office/drawing/2014/main" id="{8F767ED2-9C8D-4B54-A839-20B429478BCB}"/>
              </a:ext>
            </a:extLst>
          </p:cNvPr>
          <p:cNvGrpSpPr>
            <a:grpSpLocks/>
          </p:cNvGrpSpPr>
          <p:nvPr/>
        </p:nvGrpSpPr>
        <p:grpSpPr bwMode="auto">
          <a:xfrm>
            <a:off x="7573095" y="3926753"/>
            <a:ext cx="831850" cy="153987"/>
            <a:chOff x="2122604" y="3966591"/>
            <a:chExt cx="595196" cy="109537"/>
          </a:xfrm>
        </p:grpSpPr>
        <p:sp>
          <p:nvSpPr>
            <p:cNvPr id="51" name="Oval 50">
              <a:extLst>
                <a:ext uri="{FF2B5EF4-FFF2-40B4-BE49-F238E27FC236}">
                  <a16:creationId xmlns="" xmlns:a16="http://schemas.microsoft.com/office/drawing/2014/main" id="{48F222F9-E350-4F75-8C8D-33622076376F}"/>
                </a:ext>
              </a:extLst>
            </p:cNvPr>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52" name="Oval 51">
              <a:extLst>
                <a:ext uri="{FF2B5EF4-FFF2-40B4-BE49-F238E27FC236}">
                  <a16:creationId xmlns="" xmlns:a16="http://schemas.microsoft.com/office/drawing/2014/main" id="{18D86816-0C1A-4E99-AEF8-5F777C1E0B3E}"/>
                </a:ext>
              </a:extLst>
            </p:cNvPr>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53" name="Oval 52">
              <a:extLst>
                <a:ext uri="{FF2B5EF4-FFF2-40B4-BE49-F238E27FC236}">
                  <a16:creationId xmlns="" xmlns:a16="http://schemas.microsoft.com/office/drawing/2014/main" id="{B5B55734-6DEC-4093-BD3E-7A3870213A97}"/>
                </a:ext>
              </a:extLst>
            </p:cNvPr>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sp>
          <p:nvSpPr>
            <p:cNvPr id="54" name="Oval 53">
              <a:extLst>
                <a:ext uri="{FF2B5EF4-FFF2-40B4-BE49-F238E27FC236}">
                  <a16:creationId xmlns="" xmlns:a16="http://schemas.microsoft.com/office/drawing/2014/main" id="{1339563A-ACD2-41E6-9977-438550CC16FA}"/>
                </a:ext>
              </a:extLst>
            </p:cNvPr>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400" b="1">
                <a:solidFill>
                  <a:prstClr val="white"/>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364733222"/>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920628"/>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D480414F-DC29-423E-97F8-D8C54D2BCE4F}"/>
              </a:ext>
            </a:extLst>
          </p:cNvPr>
          <p:cNvSpPr txBox="1"/>
          <p:nvPr/>
        </p:nvSpPr>
        <p:spPr>
          <a:xfrm>
            <a:off x="991673" y="278118"/>
            <a:ext cx="10141331" cy="830997"/>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panose="020B0604020202020204" pitchFamily="34" charset="0"/>
                <a:ea typeface="Arial Unicode MS"/>
                <a:cs typeface="Arial" panose="020B0604020202020204" pitchFamily="34" charset="0"/>
              </a:rPr>
              <a:t>5.3.2. </a:t>
            </a:r>
            <a:r>
              <a:rPr lang="vi-VN" sz="2400" b="1" i="0" dirty="0">
                <a:solidFill>
                  <a:srgbClr val="000000"/>
                </a:solidFill>
                <a:effectLst/>
                <a:latin typeface="Arial" panose="020B0604020202020204" pitchFamily="34" charset="0"/>
                <a:cs typeface="Arial" panose="020B0604020202020204" pitchFamily="34" charset="0"/>
              </a:rPr>
              <a:t>Vai trò nhà nước trong bảo đảm hài hòa các quan hệ lợi ích</a:t>
            </a:r>
          </a:p>
          <a:p>
            <a:endParaRPr lang="en-US" sz="2400" b="1" i="0" dirty="0">
              <a:solidFill>
                <a:srgbClr val="000000"/>
              </a:solidFill>
              <a:effectLst/>
              <a:latin typeface="+mj-lt"/>
            </a:endParaRPr>
          </a:p>
        </p:txBody>
      </p:sp>
      <p:sp>
        <p:nvSpPr>
          <p:cNvPr id="14" name="Freeform 446">
            <a:extLst>
              <a:ext uri="{FF2B5EF4-FFF2-40B4-BE49-F238E27FC236}">
                <a16:creationId xmlns="" xmlns:a16="http://schemas.microsoft.com/office/drawing/2014/main" id="{455F726E-3C0F-400E-A74C-3AD482246CB7}"/>
              </a:ext>
            </a:extLst>
          </p:cNvPr>
          <p:cNvSpPr/>
          <p:nvPr/>
        </p:nvSpPr>
        <p:spPr>
          <a:xfrm flipV="1">
            <a:off x="4450566" y="811565"/>
            <a:ext cx="2547326" cy="45719"/>
          </a:xfrm>
          <a:custGeom>
            <a:avLst/>
            <a:gdLst/>
            <a:ahLst/>
            <a:cxnLst/>
            <a:rect l="l" t="t" r="r" b="b"/>
            <a:pathLst>
              <a:path w="396648" h="108176">
                <a:moveTo>
                  <a:pt x="27045" y="0"/>
                </a:moveTo>
                <a:lnTo>
                  <a:pt x="369604" y="0"/>
                </a:lnTo>
                <a:cubicBezTo>
                  <a:pt x="377116" y="0"/>
                  <a:pt x="383501" y="2629"/>
                  <a:pt x="388760" y="7887"/>
                </a:cubicBezTo>
                <a:cubicBezTo>
                  <a:pt x="394019" y="13146"/>
                  <a:pt x="396648" y="19531"/>
                  <a:pt x="396648" y="27044"/>
                </a:cubicBezTo>
                <a:lnTo>
                  <a:pt x="396648" y="81132"/>
                </a:lnTo>
                <a:cubicBezTo>
                  <a:pt x="396648" y="88644"/>
                  <a:pt x="394019" y="95030"/>
                  <a:pt x="388760" y="100288"/>
                </a:cubicBezTo>
                <a:cubicBezTo>
                  <a:pt x="383501" y="105547"/>
                  <a:pt x="377116" y="108176"/>
                  <a:pt x="369604" y="108176"/>
                </a:cubicBezTo>
                <a:lnTo>
                  <a:pt x="27045" y="108176"/>
                </a:lnTo>
                <a:cubicBezTo>
                  <a:pt x="19531" y="108176"/>
                  <a:pt x="13147" y="105547"/>
                  <a:pt x="7888" y="100288"/>
                </a:cubicBezTo>
                <a:cubicBezTo>
                  <a:pt x="2629" y="95030"/>
                  <a:pt x="0" y="88644"/>
                  <a:pt x="0" y="81132"/>
                </a:cubicBezTo>
                <a:lnTo>
                  <a:pt x="0" y="27044"/>
                </a:lnTo>
                <a:cubicBezTo>
                  <a:pt x="0" y="19531"/>
                  <a:pt x="2629" y="13146"/>
                  <a:pt x="7888" y="7887"/>
                </a:cubicBezTo>
                <a:cubicBezTo>
                  <a:pt x="13147" y="2629"/>
                  <a:pt x="19531" y="0"/>
                  <a:pt x="27045" y="0"/>
                </a:cubicBezTo>
                <a:close/>
              </a:path>
            </a:pathLst>
          </a:custGeom>
          <a:solidFill>
            <a:srgbClr val="CC00CC"/>
          </a:solidFill>
          <a:ln>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5" name="TextBox 14">
            <a:extLst>
              <a:ext uri="{FF2B5EF4-FFF2-40B4-BE49-F238E27FC236}">
                <a16:creationId xmlns="" xmlns:a16="http://schemas.microsoft.com/office/drawing/2014/main" id="{3E34259C-4CBD-4456-AC09-85F1E46F6F89}"/>
              </a:ext>
            </a:extLst>
          </p:cNvPr>
          <p:cNvSpPr txBox="1"/>
          <p:nvPr/>
        </p:nvSpPr>
        <p:spPr>
          <a:xfrm>
            <a:off x="2113538" y="947014"/>
            <a:ext cx="8879201" cy="707886"/>
          </a:xfrm>
          <a:prstGeom prst="rect">
            <a:avLst/>
          </a:prstGeom>
          <a:noFill/>
        </p:spPr>
        <p:txBody>
          <a:bodyPr wrap="square">
            <a:spAutoFit/>
          </a:bodyPr>
          <a:lstStyle/>
          <a:p>
            <a:pPr algn="ctr"/>
            <a:r>
              <a:rPr lang="vi-VN" i="0" dirty="0">
                <a:solidFill>
                  <a:srgbClr val="000000"/>
                </a:solidFill>
                <a:effectLst/>
                <a:latin typeface="Arial" panose="020B0604020202020204" pitchFamily="34" charset="0"/>
                <a:cs typeface="Arial" panose="020B0604020202020204" pitchFamily="34" charset="0"/>
              </a:rPr>
              <a:t> </a:t>
            </a:r>
            <a:r>
              <a:rPr lang="vi-VN" sz="2000" i="0" dirty="0">
                <a:solidFill>
                  <a:srgbClr val="0070C0"/>
                </a:solidFill>
                <a:effectLst/>
                <a:latin typeface="Arial" panose="020B0604020202020204" pitchFamily="34" charset="0"/>
                <a:cs typeface="Arial" panose="020B0604020202020204" pitchFamily="34" charset="0"/>
              </a:rPr>
              <a:t>Bảo vệ lợi ích hợp pháp, tạo môi trường thuận lợi cho hoạt động tìm kiếm l</a:t>
            </a:r>
            <a:r>
              <a:rPr lang="en-US" sz="2000" i="0" dirty="0" err="1">
                <a:solidFill>
                  <a:srgbClr val="0070C0"/>
                </a:solidFill>
                <a:effectLst/>
                <a:latin typeface="Arial" panose="020B0604020202020204" pitchFamily="34" charset="0"/>
                <a:cs typeface="Arial" panose="020B0604020202020204" pitchFamily="34" charset="0"/>
              </a:rPr>
              <a:t>ợi</a:t>
            </a:r>
            <a:r>
              <a:rPr lang="vi-VN" sz="2000" i="0" dirty="0">
                <a:solidFill>
                  <a:srgbClr val="0070C0"/>
                </a:solidFill>
                <a:effectLst/>
                <a:latin typeface="Arial" panose="020B0604020202020204" pitchFamily="34" charset="0"/>
                <a:cs typeface="Arial" panose="020B0604020202020204" pitchFamily="34" charset="0"/>
              </a:rPr>
              <a:t> ích của các chủ </a:t>
            </a:r>
            <a:r>
              <a:rPr lang="vi-VN" sz="2000" i="0" dirty="0" smtClean="0">
                <a:solidFill>
                  <a:srgbClr val="0070C0"/>
                </a:solidFill>
                <a:effectLst/>
                <a:latin typeface="Arial" panose="020B0604020202020204" pitchFamily="34" charset="0"/>
                <a:cs typeface="Arial" panose="020B0604020202020204" pitchFamily="34" charset="0"/>
              </a:rPr>
              <a:t>th</a:t>
            </a:r>
            <a:r>
              <a:rPr lang="en-US" sz="2000" dirty="0" smtClean="0">
                <a:solidFill>
                  <a:srgbClr val="0070C0"/>
                </a:solidFill>
                <a:latin typeface="Arial" panose="020B0604020202020204" pitchFamily="34" charset="0"/>
                <a:cs typeface="Arial" panose="020B0604020202020204" pitchFamily="34" charset="0"/>
              </a:rPr>
              <a:t>ể</a:t>
            </a:r>
            <a:r>
              <a:rPr lang="vi-VN" sz="2000" i="0" dirty="0" smtClean="0">
                <a:solidFill>
                  <a:srgbClr val="0070C0"/>
                </a:solidFill>
                <a:effectLst/>
                <a:latin typeface="Arial" panose="020B0604020202020204" pitchFamily="34" charset="0"/>
                <a:cs typeface="Arial" panose="020B0604020202020204" pitchFamily="34" charset="0"/>
              </a:rPr>
              <a:t> </a:t>
            </a:r>
            <a:r>
              <a:rPr lang="vi-VN" sz="2000" i="0" dirty="0">
                <a:solidFill>
                  <a:srgbClr val="0070C0"/>
                </a:solidFill>
                <a:effectLst/>
                <a:latin typeface="Arial" panose="020B0604020202020204" pitchFamily="34" charset="0"/>
                <a:cs typeface="Arial" panose="020B0604020202020204" pitchFamily="34" charset="0"/>
              </a:rPr>
              <a:t>kinh tế</a:t>
            </a:r>
          </a:p>
        </p:txBody>
      </p:sp>
      <p:sp>
        <p:nvSpPr>
          <p:cNvPr id="16" name="Hexagon 15">
            <a:extLst>
              <a:ext uri="{FF2B5EF4-FFF2-40B4-BE49-F238E27FC236}">
                <a16:creationId xmlns="" xmlns:a16="http://schemas.microsoft.com/office/drawing/2014/main" id="{0D68DF54-70E2-4FFE-90E1-C05257A52370}"/>
              </a:ext>
            </a:extLst>
          </p:cNvPr>
          <p:cNvSpPr/>
          <p:nvPr/>
        </p:nvSpPr>
        <p:spPr>
          <a:xfrm>
            <a:off x="1481442" y="974317"/>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5" name="Line 36">
            <a:extLst>
              <a:ext uri="{FF2B5EF4-FFF2-40B4-BE49-F238E27FC236}">
                <a16:creationId xmlns="" xmlns:a16="http://schemas.microsoft.com/office/drawing/2014/main" id="{017464CD-1E48-42B8-8CC4-74C43F7AFF58}"/>
              </a:ext>
            </a:extLst>
          </p:cNvPr>
          <p:cNvSpPr>
            <a:spLocks noChangeShapeType="1"/>
          </p:cNvSpPr>
          <p:nvPr/>
        </p:nvSpPr>
        <p:spPr bwMode="auto">
          <a:xfrm flipV="1">
            <a:off x="4945346" y="2841681"/>
            <a:ext cx="60801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46" name="Line 37">
            <a:extLst>
              <a:ext uri="{FF2B5EF4-FFF2-40B4-BE49-F238E27FC236}">
                <a16:creationId xmlns="" xmlns:a16="http://schemas.microsoft.com/office/drawing/2014/main" id="{CEFEAE3D-2E29-4284-ABFD-E5106AE508B2}"/>
              </a:ext>
            </a:extLst>
          </p:cNvPr>
          <p:cNvSpPr>
            <a:spLocks noChangeShapeType="1"/>
          </p:cNvSpPr>
          <p:nvPr/>
        </p:nvSpPr>
        <p:spPr bwMode="auto">
          <a:xfrm>
            <a:off x="4973572" y="3655975"/>
            <a:ext cx="54133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grpSp>
        <p:nvGrpSpPr>
          <p:cNvPr id="48" name="Group 39">
            <a:extLst>
              <a:ext uri="{FF2B5EF4-FFF2-40B4-BE49-F238E27FC236}">
                <a16:creationId xmlns="" xmlns:a16="http://schemas.microsoft.com/office/drawing/2014/main" id="{48D596E3-73B9-4C0D-9F68-9F5AE0998FA3}"/>
              </a:ext>
            </a:extLst>
          </p:cNvPr>
          <p:cNvGrpSpPr>
            <a:grpSpLocks/>
          </p:cNvGrpSpPr>
          <p:nvPr/>
        </p:nvGrpSpPr>
        <p:grpSpPr bwMode="auto">
          <a:xfrm>
            <a:off x="4809276" y="1956320"/>
            <a:ext cx="879475" cy="338137"/>
            <a:chOff x="1492" y="1538"/>
            <a:chExt cx="624" cy="240"/>
          </a:xfrm>
        </p:grpSpPr>
        <p:sp>
          <p:nvSpPr>
            <p:cNvPr id="49" name="Line 40">
              <a:extLst>
                <a:ext uri="{FF2B5EF4-FFF2-40B4-BE49-F238E27FC236}">
                  <a16:creationId xmlns="" xmlns:a16="http://schemas.microsoft.com/office/drawing/2014/main" id="{B29C3AC4-1EF4-4AE5-85A4-C649E4C11145}"/>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50" name="Line 41">
              <a:extLst>
                <a:ext uri="{FF2B5EF4-FFF2-40B4-BE49-F238E27FC236}">
                  <a16:creationId xmlns="" xmlns:a16="http://schemas.microsoft.com/office/drawing/2014/main" id="{98FD3851-AA56-4A7F-AC6A-3379A6511D2B}"/>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grpSp>
      <p:grpSp>
        <p:nvGrpSpPr>
          <p:cNvPr id="51" name="Group 42">
            <a:extLst>
              <a:ext uri="{FF2B5EF4-FFF2-40B4-BE49-F238E27FC236}">
                <a16:creationId xmlns="" xmlns:a16="http://schemas.microsoft.com/office/drawing/2014/main" id="{231CA5AB-2962-4BC4-89C5-0333598E0450}"/>
              </a:ext>
            </a:extLst>
          </p:cNvPr>
          <p:cNvGrpSpPr>
            <a:grpSpLocks/>
          </p:cNvGrpSpPr>
          <p:nvPr/>
        </p:nvGrpSpPr>
        <p:grpSpPr bwMode="auto">
          <a:xfrm>
            <a:off x="4742600" y="4323282"/>
            <a:ext cx="946150" cy="269875"/>
            <a:chOff x="1444" y="3218"/>
            <a:chExt cx="672" cy="192"/>
          </a:xfrm>
        </p:grpSpPr>
        <p:sp>
          <p:nvSpPr>
            <p:cNvPr id="52" name="Line 43">
              <a:extLst>
                <a:ext uri="{FF2B5EF4-FFF2-40B4-BE49-F238E27FC236}">
                  <a16:creationId xmlns="" xmlns:a16="http://schemas.microsoft.com/office/drawing/2014/main" id="{3ABCE619-4292-4502-BD81-24363B6E1195}"/>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53" name="Line 44">
              <a:extLst>
                <a:ext uri="{FF2B5EF4-FFF2-40B4-BE49-F238E27FC236}">
                  <a16:creationId xmlns="" xmlns:a16="http://schemas.microsoft.com/office/drawing/2014/main" id="{E1C2CB4F-2C73-4DF2-ACA7-3807E2BAAA25}"/>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grpSp>
      <p:sp>
        <p:nvSpPr>
          <p:cNvPr id="54" name="AutoShape 45">
            <a:extLst>
              <a:ext uri="{FF2B5EF4-FFF2-40B4-BE49-F238E27FC236}">
                <a16:creationId xmlns="" xmlns:a16="http://schemas.microsoft.com/office/drawing/2014/main" id="{82EDCD40-4C1E-4A2C-B5CF-868248E47865}"/>
              </a:ext>
            </a:extLst>
          </p:cNvPr>
          <p:cNvSpPr>
            <a:spLocks noChangeArrowheads="1"/>
          </p:cNvSpPr>
          <p:nvPr/>
        </p:nvSpPr>
        <p:spPr bwMode="gray">
          <a:xfrm>
            <a:off x="5683987" y="1753120"/>
            <a:ext cx="5068161" cy="649140"/>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56" name="AutoShape 47">
            <a:extLst>
              <a:ext uri="{FF2B5EF4-FFF2-40B4-BE49-F238E27FC236}">
                <a16:creationId xmlns="" xmlns:a16="http://schemas.microsoft.com/office/drawing/2014/main" id="{C3A58E1D-41FD-4491-AC6B-0100FB7B4203}"/>
              </a:ext>
            </a:extLst>
          </p:cNvPr>
          <p:cNvSpPr>
            <a:spLocks noChangeArrowheads="1"/>
          </p:cNvSpPr>
          <p:nvPr/>
        </p:nvSpPr>
        <p:spPr bwMode="gray">
          <a:xfrm>
            <a:off x="5774002" y="2624986"/>
            <a:ext cx="4978146" cy="589231"/>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dirty="0">
              <a:latin typeface="Arial" panose="020B0604020202020204" pitchFamily="34" charset="0"/>
              <a:cs typeface="Arial" panose="020B0604020202020204" pitchFamily="34" charset="0"/>
            </a:endParaRPr>
          </a:p>
        </p:txBody>
      </p:sp>
      <p:sp>
        <p:nvSpPr>
          <p:cNvPr id="58" name="AutoShape 49">
            <a:extLst>
              <a:ext uri="{FF2B5EF4-FFF2-40B4-BE49-F238E27FC236}">
                <a16:creationId xmlns="" xmlns:a16="http://schemas.microsoft.com/office/drawing/2014/main" id="{CAAF195E-7844-4ED2-8620-CE27515EEF4C}"/>
              </a:ext>
            </a:extLst>
          </p:cNvPr>
          <p:cNvSpPr>
            <a:spLocks noChangeArrowheads="1"/>
          </p:cNvSpPr>
          <p:nvPr/>
        </p:nvSpPr>
        <p:spPr bwMode="gray">
          <a:xfrm>
            <a:off x="5699753" y="3438488"/>
            <a:ext cx="5132004" cy="601883"/>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60" name="Oval 51">
            <a:extLst>
              <a:ext uri="{FF2B5EF4-FFF2-40B4-BE49-F238E27FC236}">
                <a16:creationId xmlns="" xmlns:a16="http://schemas.microsoft.com/office/drawing/2014/main" id="{9F426EFF-3E3A-4139-B7CB-FE8593724934}"/>
              </a:ext>
            </a:extLst>
          </p:cNvPr>
          <p:cNvSpPr>
            <a:spLocks noChangeArrowheads="1"/>
          </p:cNvSpPr>
          <p:nvPr/>
        </p:nvSpPr>
        <p:spPr bwMode="gray">
          <a:xfrm>
            <a:off x="5604613" y="1857894"/>
            <a:ext cx="203200" cy="201612"/>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lgn="ctr">
              <a:defRPr/>
            </a:pPr>
            <a:endParaRPr lang="en-US">
              <a:latin typeface="Arial" panose="020B0604020202020204" pitchFamily="34" charset="0"/>
              <a:cs typeface="Arial" panose="020B0604020202020204" pitchFamily="34" charset="0"/>
            </a:endParaRPr>
          </a:p>
        </p:txBody>
      </p:sp>
      <p:sp>
        <p:nvSpPr>
          <p:cNvPr id="61" name="Oval 52">
            <a:extLst>
              <a:ext uri="{FF2B5EF4-FFF2-40B4-BE49-F238E27FC236}">
                <a16:creationId xmlns="" xmlns:a16="http://schemas.microsoft.com/office/drawing/2014/main" id="{09817BBD-EABD-4175-A173-4B00C5CBA1BD}"/>
              </a:ext>
            </a:extLst>
          </p:cNvPr>
          <p:cNvSpPr>
            <a:spLocks noChangeArrowheads="1"/>
          </p:cNvSpPr>
          <p:nvPr/>
        </p:nvSpPr>
        <p:spPr bwMode="gray">
          <a:xfrm>
            <a:off x="5562080" y="2703681"/>
            <a:ext cx="203200" cy="2032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lgn="ctr">
              <a:defRPr/>
            </a:pPr>
            <a:endParaRPr lang="en-US">
              <a:latin typeface="Arial" panose="020B0604020202020204" pitchFamily="34" charset="0"/>
              <a:cs typeface="Arial" panose="020B0604020202020204" pitchFamily="34" charset="0"/>
            </a:endParaRPr>
          </a:p>
        </p:txBody>
      </p:sp>
      <p:sp>
        <p:nvSpPr>
          <p:cNvPr id="62" name="Oval 53">
            <a:extLst>
              <a:ext uri="{FF2B5EF4-FFF2-40B4-BE49-F238E27FC236}">
                <a16:creationId xmlns="" xmlns:a16="http://schemas.microsoft.com/office/drawing/2014/main" id="{3D49F768-70A5-43E4-B229-00A87DC53FDF}"/>
              </a:ext>
            </a:extLst>
          </p:cNvPr>
          <p:cNvSpPr>
            <a:spLocks noChangeArrowheads="1"/>
          </p:cNvSpPr>
          <p:nvPr/>
        </p:nvSpPr>
        <p:spPr bwMode="gray">
          <a:xfrm>
            <a:off x="5473686" y="3464340"/>
            <a:ext cx="232527" cy="254203"/>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lgn="ctr">
              <a:defRPr/>
            </a:pPr>
            <a:endParaRPr lang="en-US" dirty="0">
              <a:latin typeface="Arial" panose="020B0604020202020204" pitchFamily="34" charset="0"/>
              <a:cs typeface="Arial" panose="020B0604020202020204" pitchFamily="34" charset="0"/>
            </a:endParaRPr>
          </a:p>
        </p:txBody>
      </p:sp>
      <p:sp>
        <p:nvSpPr>
          <p:cNvPr id="66" name="AutoShape 57">
            <a:extLst>
              <a:ext uri="{FF2B5EF4-FFF2-40B4-BE49-F238E27FC236}">
                <a16:creationId xmlns="" xmlns:a16="http://schemas.microsoft.com/office/drawing/2014/main" id="{881BEA93-490B-4780-A600-1887C8D02845}"/>
              </a:ext>
            </a:extLst>
          </p:cNvPr>
          <p:cNvSpPr>
            <a:spLocks noChangeArrowheads="1"/>
          </p:cNvSpPr>
          <p:nvPr/>
        </p:nvSpPr>
        <p:spPr bwMode="gray">
          <a:xfrm>
            <a:off x="5683987" y="4323282"/>
            <a:ext cx="5147769" cy="646330"/>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68" name="Oval 59">
            <a:extLst>
              <a:ext uri="{FF2B5EF4-FFF2-40B4-BE49-F238E27FC236}">
                <a16:creationId xmlns="" xmlns:a16="http://schemas.microsoft.com/office/drawing/2014/main" id="{8465121A-E434-4B30-B655-D2530E4C5E5C}"/>
              </a:ext>
            </a:extLst>
          </p:cNvPr>
          <p:cNvSpPr>
            <a:spLocks noChangeArrowheads="1"/>
          </p:cNvSpPr>
          <p:nvPr/>
        </p:nvSpPr>
        <p:spPr bwMode="gray">
          <a:xfrm>
            <a:off x="5615725" y="4545531"/>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lgn="ctr">
              <a:defRPr/>
            </a:pPr>
            <a:endParaRPr lang="en-US">
              <a:latin typeface="Arial" panose="020B0604020202020204" pitchFamily="34" charset="0"/>
              <a:cs typeface="Arial" panose="020B0604020202020204" pitchFamily="34" charset="0"/>
            </a:endParaRPr>
          </a:p>
        </p:txBody>
      </p:sp>
      <p:grpSp>
        <p:nvGrpSpPr>
          <p:cNvPr id="69" name="Group 60">
            <a:extLst>
              <a:ext uri="{FF2B5EF4-FFF2-40B4-BE49-F238E27FC236}">
                <a16:creationId xmlns="" xmlns:a16="http://schemas.microsoft.com/office/drawing/2014/main" id="{B498CC3F-3CF2-4F1B-A603-C78B1590D312}"/>
              </a:ext>
            </a:extLst>
          </p:cNvPr>
          <p:cNvGrpSpPr>
            <a:grpSpLocks/>
          </p:cNvGrpSpPr>
          <p:nvPr/>
        </p:nvGrpSpPr>
        <p:grpSpPr bwMode="auto">
          <a:xfrm>
            <a:off x="2691686" y="2193541"/>
            <a:ext cx="2442666" cy="1999292"/>
            <a:chOff x="192" y="1835"/>
            <a:chExt cx="1573" cy="1277"/>
          </a:xfrm>
        </p:grpSpPr>
        <p:sp>
          <p:nvSpPr>
            <p:cNvPr id="70" name="Oval 61">
              <a:extLst>
                <a:ext uri="{FF2B5EF4-FFF2-40B4-BE49-F238E27FC236}">
                  <a16:creationId xmlns="" xmlns:a16="http://schemas.microsoft.com/office/drawing/2014/main" id="{BC92A10C-C513-4B9B-B70A-DDBE7406929E}"/>
                </a:ext>
              </a:extLst>
            </p:cNvPr>
            <p:cNvSpPr>
              <a:spLocks noChangeArrowheads="1"/>
            </p:cNvSpPr>
            <p:nvPr/>
          </p:nvSpPr>
          <p:spPr bwMode="gray">
            <a:xfrm>
              <a:off x="192" y="2288"/>
              <a:ext cx="184" cy="369"/>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lgn="ctr">
                <a:defRPr/>
              </a:pPr>
              <a:endParaRPr lang="en-US">
                <a:latin typeface="Arial" panose="020B0604020202020204" pitchFamily="34" charset="0"/>
                <a:cs typeface="Arial" panose="020B0604020202020204" pitchFamily="34" charset="0"/>
              </a:endParaRPr>
            </a:p>
          </p:txBody>
        </p:sp>
        <p:sp>
          <p:nvSpPr>
            <p:cNvPr id="71" name="Oval 62">
              <a:extLst>
                <a:ext uri="{FF2B5EF4-FFF2-40B4-BE49-F238E27FC236}">
                  <a16:creationId xmlns="" xmlns:a16="http://schemas.microsoft.com/office/drawing/2014/main" id="{6AAC135C-741B-4C06-822E-513C37C02841}"/>
                </a:ext>
              </a:extLst>
            </p:cNvPr>
            <p:cNvSpPr>
              <a:spLocks noChangeArrowheads="1"/>
            </p:cNvSpPr>
            <p:nvPr/>
          </p:nvSpPr>
          <p:spPr bwMode="gray">
            <a:xfrm>
              <a:off x="304" y="2287"/>
              <a:ext cx="1461" cy="369"/>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lgn="ctr">
                <a:defRPr/>
              </a:pPr>
              <a:endParaRPr lang="en-US">
                <a:latin typeface="Arial" panose="020B0604020202020204" pitchFamily="34" charset="0"/>
                <a:cs typeface="Arial" panose="020B0604020202020204" pitchFamily="34" charset="0"/>
              </a:endParaRPr>
            </a:p>
          </p:txBody>
        </p:sp>
        <p:sp>
          <p:nvSpPr>
            <p:cNvPr id="72" name="Oval 63">
              <a:extLst>
                <a:ext uri="{FF2B5EF4-FFF2-40B4-BE49-F238E27FC236}">
                  <a16:creationId xmlns="" xmlns:a16="http://schemas.microsoft.com/office/drawing/2014/main" id="{53FBC1FF-0C8A-42C3-A339-24452EAB682A}"/>
                </a:ext>
              </a:extLst>
            </p:cNvPr>
            <p:cNvSpPr>
              <a:spLocks noChangeArrowheads="1"/>
            </p:cNvSpPr>
            <p:nvPr/>
          </p:nvSpPr>
          <p:spPr bwMode="gray">
            <a:xfrm>
              <a:off x="288" y="2301"/>
              <a:ext cx="1461" cy="369"/>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algn="ctr">
                <a:defRPr/>
              </a:pPr>
              <a:endParaRPr lang="en-US">
                <a:latin typeface="Arial" panose="020B0604020202020204" pitchFamily="34" charset="0"/>
                <a:cs typeface="Arial" panose="020B0604020202020204" pitchFamily="34" charset="0"/>
              </a:endParaRPr>
            </a:p>
          </p:txBody>
        </p:sp>
        <p:sp>
          <p:nvSpPr>
            <p:cNvPr id="73" name="Oval 64">
              <a:extLst>
                <a:ext uri="{FF2B5EF4-FFF2-40B4-BE49-F238E27FC236}">
                  <a16:creationId xmlns="" xmlns:a16="http://schemas.microsoft.com/office/drawing/2014/main" id="{4F859481-E4FF-4132-AFBC-235D4E190FD6}"/>
                </a:ext>
              </a:extLst>
            </p:cNvPr>
            <p:cNvSpPr>
              <a:spLocks noChangeArrowheads="1"/>
            </p:cNvSpPr>
            <p:nvPr/>
          </p:nvSpPr>
          <p:spPr bwMode="gray">
            <a:xfrm>
              <a:off x="375" y="2288"/>
              <a:ext cx="1317" cy="369"/>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74" name="Oval 65">
              <a:extLst>
                <a:ext uri="{FF2B5EF4-FFF2-40B4-BE49-F238E27FC236}">
                  <a16:creationId xmlns="" xmlns:a16="http://schemas.microsoft.com/office/drawing/2014/main" id="{B2EC4288-54B4-446D-B477-66C900C564E2}"/>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75" name="Oval 66">
              <a:extLst>
                <a:ext uri="{FF2B5EF4-FFF2-40B4-BE49-F238E27FC236}">
                  <a16:creationId xmlns="" xmlns:a16="http://schemas.microsoft.com/office/drawing/2014/main" id="{D13E7F0B-BD81-4927-802A-133541695696}"/>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76" name="Oval 67">
              <a:extLst>
                <a:ext uri="{FF2B5EF4-FFF2-40B4-BE49-F238E27FC236}">
                  <a16:creationId xmlns="" xmlns:a16="http://schemas.microsoft.com/office/drawing/2014/main" id="{0C3AC06A-844F-4985-9459-153A44097BAF}"/>
                </a:ext>
              </a:extLst>
            </p:cNvPr>
            <p:cNvSpPr>
              <a:spLocks noChangeArrowheads="1"/>
            </p:cNvSpPr>
            <p:nvPr/>
          </p:nvSpPr>
          <p:spPr bwMode="gray">
            <a:xfrm>
              <a:off x="426" y="1854"/>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sp>
          <p:nvSpPr>
            <p:cNvPr id="77" name="Oval 68">
              <a:extLst>
                <a:ext uri="{FF2B5EF4-FFF2-40B4-BE49-F238E27FC236}">
                  <a16:creationId xmlns="" xmlns:a16="http://schemas.microsoft.com/office/drawing/2014/main" id="{A4C7EB5C-89EA-40D9-B234-592BE38BB4EA}"/>
                </a:ext>
              </a:extLst>
            </p:cNvPr>
            <p:cNvSpPr>
              <a:spLocks noChangeArrowheads="1"/>
            </p:cNvSpPr>
            <p:nvPr/>
          </p:nvSpPr>
          <p:spPr bwMode="gray">
            <a:xfrm>
              <a:off x="480" y="1872"/>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FontTx/>
                <a:buNone/>
              </a:pPr>
              <a:endParaRPr lang="en-US" altLang="en-US" sz="1800">
                <a:latin typeface="Arial" panose="020B0604020202020204" pitchFamily="34" charset="0"/>
                <a:cs typeface="Arial" panose="020B0604020202020204" pitchFamily="34" charset="0"/>
              </a:endParaRPr>
            </a:p>
          </p:txBody>
        </p:sp>
      </p:grpSp>
      <p:sp>
        <p:nvSpPr>
          <p:cNvPr id="80" name="TextBox 79">
            <a:extLst>
              <a:ext uri="{FF2B5EF4-FFF2-40B4-BE49-F238E27FC236}">
                <a16:creationId xmlns="" xmlns:a16="http://schemas.microsoft.com/office/drawing/2014/main" id="{D682EA26-D5F7-463F-AA60-CF98841DEF26}"/>
              </a:ext>
            </a:extLst>
          </p:cNvPr>
          <p:cNvSpPr txBox="1"/>
          <p:nvPr/>
        </p:nvSpPr>
        <p:spPr>
          <a:xfrm>
            <a:off x="3324636" y="2486964"/>
            <a:ext cx="1338010" cy="1569660"/>
          </a:xfrm>
          <a:prstGeom prst="rect">
            <a:avLst/>
          </a:prstGeom>
          <a:noFill/>
        </p:spPr>
        <p:txBody>
          <a:bodyPr wrap="square">
            <a:spAutoFit/>
          </a:bodyPr>
          <a:lstStyle/>
          <a:p>
            <a:pPr algn="ctr"/>
            <a:r>
              <a:rPr lang="vi-VN" altLang="en-US" sz="1600" b="1" dirty="0">
                <a:solidFill>
                  <a:srgbClr val="FF0066"/>
                </a:solidFill>
                <a:latin typeface="Arial" panose="020B0604020202020204" pitchFamily="34" charset="0"/>
                <a:cs typeface="Arial" panose="020B0604020202020204" pitchFamily="34" charset="0"/>
              </a:rPr>
              <a:t>Tạo lập </a:t>
            </a:r>
            <a:endParaRPr lang="en-US" altLang="en-US" sz="1600" b="1" dirty="0">
              <a:solidFill>
                <a:srgbClr val="FF0066"/>
              </a:solidFill>
              <a:latin typeface="Arial" panose="020B0604020202020204" pitchFamily="34" charset="0"/>
              <a:cs typeface="Arial" panose="020B0604020202020204" pitchFamily="34" charset="0"/>
            </a:endParaRPr>
          </a:p>
          <a:p>
            <a:pPr algn="ctr"/>
            <a:r>
              <a:rPr lang="vi-VN" altLang="en-US" sz="1600" b="1" dirty="0">
                <a:solidFill>
                  <a:srgbClr val="FF0066"/>
                </a:solidFill>
                <a:latin typeface="Arial" panose="020B0604020202020204" pitchFamily="34" charset="0"/>
                <a:cs typeface="Arial" panose="020B0604020202020204" pitchFamily="34" charset="0"/>
              </a:rPr>
              <a:t>môi trường thuận lợi cho các hoạt động k</a:t>
            </a:r>
            <a:r>
              <a:rPr lang="en-US" altLang="en-US" sz="1600" b="1" dirty="0" err="1">
                <a:solidFill>
                  <a:srgbClr val="FF0066"/>
                </a:solidFill>
                <a:latin typeface="Arial" panose="020B0604020202020204" pitchFamily="34" charset="0"/>
                <a:cs typeface="Arial" panose="020B0604020202020204" pitchFamily="34" charset="0"/>
              </a:rPr>
              <a:t>i</a:t>
            </a:r>
            <a:r>
              <a:rPr lang="vi-VN" altLang="en-US" sz="1600" b="1" dirty="0">
                <a:solidFill>
                  <a:srgbClr val="FF0066"/>
                </a:solidFill>
                <a:latin typeface="Arial" panose="020B0604020202020204" pitchFamily="34" charset="0"/>
                <a:cs typeface="Arial" panose="020B0604020202020204" pitchFamily="34" charset="0"/>
              </a:rPr>
              <a:t>nh tế </a:t>
            </a:r>
            <a:endParaRPr lang="en-US" sz="1600" b="1" dirty="0">
              <a:solidFill>
                <a:srgbClr val="FF0066"/>
              </a:solidFill>
              <a:latin typeface="Arial" panose="020B0604020202020204" pitchFamily="34" charset="0"/>
              <a:cs typeface="Arial" panose="020B0604020202020204" pitchFamily="34" charset="0"/>
            </a:endParaRPr>
          </a:p>
        </p:txBody>
      </p:sp>
      <p:sp>
        <p:nvSpPr>
          <p:cNvPr id="82" name="TextBox 81">
            <a:extLst>
              <a:ext uri="{FF2B5EF4-FFF2-40B4-BE49-F238E27FC236}">
                <a16:creationId xmlns="" xmlns:a16="http://schemas.microsoft.com/office/drawing/2014/main" id="{9E9C6729-C9BB-43F2-B01F-A073EA5363DB}"/>
              </a:ext>
            </a:extLst>
          </p:cNvPr>
          <p:cNvSpPr txBox="1"/>
          <p:nvPr/>
        </p:nvSpPr>
        <p:spPr>
          <a:xfrm>
            <a:off x="6058512" y="1824209"/>
            <a:ext cx="4247802" cy="369332"/>
          </a:xfrm>
          <a:prstGeom prst="rect">
            <a:avLst/>
          </a:prstGeom>
          <a:noFill/>
        </p:spPr>
        <p:txBody>
          <a:bodyPr wrap="square">
            <a:spAutoFit/>
          </a:bodyPr>
          <a:lstStyle/>
          <a:p>
            <a:pPr algn="ctr"/>
            <a:r>
              <a:rPr lang="en-US" altLang="en-US" dirty="0">
                <a:solidFill>
                  <a:srgbClr val="660066"/>
                </a:solidFill>
                <a:latin typeface="Arial" panose="020B0604020202020204" pitchFamily="34" charset="0"/>
                <a:cs typeface="Arial" panose="020B0604020202020204" pitchFamily="34" charset="0"/>
              </a:rPr>
              <a:t>G</a:t>
            </a:r>
            <a:r>
              <a:rPr lang="vi-VN" altLang="en-US" sz="1800" dirty="0">
                <a:solidFill>
                  <a:srgbClr val="660066"/>
                </a:solidFill>
                <a:latin typeface="Arial" panose="020B0604020202020204" pitchFamily="34" charset="0"/>
                <a:cs typeface="Arial" panose="020B0604020202020204" pitchFamily="34" charset="0"/>
              </a:rPr>
              <a:t>iữ vững ổn định về chính trị </a:t>
            </a:r>
            <a:endParaRPr lang="en-US" dirty="0">
              <a:solidFill>
                <a:srgbClr val="660066"/>
              </a:solidFill>
              <a:latin typeface="Arial" panose="020B0604020202020204" pitchFamily="34" charset="0"/>
              <a:cs typeface="Arial" panose="020B0604020202020204" pitchFamily="34" charset="0"/>
            </a:endParaRPr>
          </a:p>
        </p:txBody>
      </p:sp>
      <p:sp>
        <p:nvSpPr>
          <p:cNvPr id="84" name="TextBox 83">
            <a:extLst>
              <a:ext uri="{FF2B5EF4-FFF2-40B4-BE49-F238E27FC236}">
                <a16:creationId xmlns="" xmlns:a16="http://schemas.microsoft.com/office/drawing/2014/main" id="{8717EAC1-9630-48BC-86B6-B73F8C0213B1}"/>
              </a:ext>
            </a:extLst>
          </p:cNvPr>
          <p:cNvSpPr txBox="1"/>
          <p:nvPr/>
        </p:nvSpPr>
        <p:spPr>
          <a:xfrm>
            <a:off x="6112155" y="2648234"/>
            <a:ext cx="4719602" cy="646331"/>
          </a:xfrm>
          <a:prstGeom prst="rect">
            <a:avLst/>
          </a:prstGeom>
          <a:noFill/>
        </p:spPr>
        <p:txBody>
          <a:bodyPr wrap="square">
            <a:spAutoFit/>
          </a:bodyPr>
          <a:lstStyle/>
          <a:p>
            <a:pPr algn="ctr"/>
            <a:r>
              <a:rPr lang="en-US" altLang="en-US" sz="1800" dirty="0">
                <a:solidFill>
                  <a:srgbClr val="00B050"/>
                </a:solidFill>
                <a:latin typeface="Arial" panose="020B0604020202020204" pitchFamily="34" charset="0"/>
                <a:cs typeface="Arial" panose="020B0604020202020204" pitchFamily="34" charset="0"/>
              </a:rPr>
              <a:t>Đ</a:t>
            </a:r>
            <a:r>
              <a:rPr lang="vi-VN" altLang="en-US" sz="1800" dirty="0">
                <a:solidFill>
                  <a:srgbClr val="00B050"/>
                </a:solidFill>
                <a:latin typeface="Arial" panose="020B0604020202020204" pitchFamily="34" charset="0"/>
                <a:cs typeface="Arial" panose="020B0604020202020204" pitchFamily="34" charset="0"/>
              </a:rPr>
              <a:t>òi hỏi phải xây dựng được môi trường pháp luật thông thoáng</a:t>
            </a:r>
            <a:endParaRPr lang="en-US" dirty="0">
              <a:solidFill>
                <a:srgbClr val="00B050"/>
              </a:solidFill>
              <a:latin typeface="Arial" panose="020B0604020202020204" pitchFamily="34" charset="0"/>
              <a:cs typeface="Arial" panose="020B0604020202020204" pitchFamily="34" charset="0"/>
            </a:endParaRPr>
          </a:p>
        </p:txBody>
      </p:sp>
      <p:sp>
        <p:nvSpPr>
          <p:cNvPr id="86" name="TextBox 85">
            <a:extLst>
              <a:ext uri="{FF2B5EF4-FFF2-40B4-BE49-F238E27FC236}">
                <a16:creationId xmlns="" xmlns:a16="http://schemas.microsoft.com/office/drawing/2014/main" id="{E7ABF89A-E649-40F6-BC8A-6C8659EC1703}"/>
              </a:ext>
            </a:extLst>
          </p:cNvPr>
          <p:cNvSpPr txBox="1"/>
          <p:nvPr/>
        </p:nvSpPr>
        <p:spPr>
          <a:xfrm>
            <a:off x="5975417" y="3436943"/>
            <a:ext cx="4371290" cy="646331"/>
          </a:xfrm>
          <a:prstGeom prst="rect">
            <a:avLst/>
          </a:prstGeom>
          <a:noFill/>
        </p:spPr>
        <p:txBody>
          <a:bodyPr wrap="square">
            <a:spAutoFit/>
          </a:bodyPr>
          <a:lstStyle/>
          <a:p>
            <a:pPr algn="ctr"/>
            <a:r>
              <a:rPr lang="en-US" altLang="en-US" dirty="0">
                <a:solidFill>
                  <a:srgbClr val="C00000"/>
                </a:solidFill>
                <a:latin typeface="Arial" panose="020B0604020202020204" pitchFamily="34" charset="0"/>
                <a:cs typeface="Arial" panose="020B0604020202020204" pitchFamily="34" charset="0"/>
              </a:rPr>
              <a:t>T</a:t>
            </a:r>
            <a:r>
              <a:rPr lang="vi-VN" altLang="en-US" sz="1800" dirty="0">
                <a:solidFill>
                  <a:srgbClr val="C00000"/>
                </a:solidFill>
                <a:latin typeface="Arial" panose="020B0604020202020204" pitchFamily="34" charset="0"/>
                <a:cs typeface="Arial" panose="020B0604020202020204" pitchFamily="34" charset="0"/>
              </a:rPr>
              <a:t>ất yếu phải đ</a:t>
            </a:r>
            <a:r>
              <a:rPr lang="en-US" altLang="en-US" sz="1800" dirty="0">
                <a:solidFill>
                  <a:srgbClr val="C00000"/>
                </a:solidFill>
                <a:latin typeface="Arial" panose="020B0604020202020204" pitchFamily="34" charset="0"/>
                <a:cs typeface="Arial" panose="020B0604020202020204" pitchFamily="34" charset="0"/>
              </a:rPr>
              <a:t>ầ</a:t>
            </a:r>
            <a:r>
              <a:rPr lang="vi-VN" altLang="en-US" sz="1800" dirty="0">
                <a:solidFill>
                  <a:srgbClr val="C00000"/>
                </a:solidFill>
                <a:latin typeface="Arial" panose="020B0604020202020204" pitchFamily="34" charset="0"/>
                <a:cs typeface="Arial" panose="020B0604020202020204" pitchFamily="34" charset="0"/>
              </a:rPr>
              <a:t>u tư xây dựng kết cấu hạ tầng</a:t>
            </a:r>
            <a:r>
              <a:rPr lang="en-US" altLang="en-US" sz="1800" dirty="0">
                <a:solidFill>
                  <a:srgbClr val="C00000"/>
                </a:solidFill>
                <a:latin typeface="Arial" panose="020B0604020202020204" pitchFamily="34" charset="0"/>
                <a:cs typeface="Arial" panose="020B0604020202020204" pitchFamily="34" charset="0"/>
              </a:rPr>
              <a:t> </a:t>
            </a:r>
            <a:r>
              <a:rPr lang="vi-VN" altLang="en-US" sz="1800" dirty="0">
                <a:solidFill>
                  <a:srgbClr val="C00000"/>
                </a:solidFill>
                <a:latin typeface="Arial" panose="020B0604020202020204" pitchFamily="34" charset="0"/>
                <a:cs typeface="Arial" panose="020B0604020202020204" pitchFamily="34" charset="0"/>
              </a:rPr>
              <a:t>của nền kinh t</a:t>
            </a:r>
            <a:r>
              <a:rPr lang="en-US" altLang="en-US" sz="1800" dirty="0">
                <a:solidFill>
                  <a:srgbClr val="C00000"/>
                </a:solidFill>
                <a:latin typeface="Arial" panose="020B0604020202020204" pitchFamily="34" charset="0"/>
                <a:cs typeface="Arial" panose="020B0604020202020204" pitchFamily="34" charset="0"/>
              </a:rPr>
              <a:t>ế </a:t>
            </a:r>
            <a:endParaRPr lang="en-US" dirty="0">
              <a:solidFill>
                <a:srgbClr val="C00000"/>
              </a:solidFill>
              <a:latin typeface="Arial" panose="020B0604020202020204" pitchFamily="34" charset="0"/>
              <a:cs typeface="Arial" panose="020B0604020202020204" pitchFamily="34" charset="0"/>
            </a:endParaRPr>
          </a:p>
        </p:txBody>
      </p:sp>
      <p:sp>
        <p:nvSpPr>
          <p:cNvPr id="88" name="TextBox 87">
            <a:extLst>
              <a:ext uri="{FF2B5EF4-FFF2-40B4-BE49-F238E27FC236}">
                <a16:creationId xmlns="" xmlns:a16="http://schemas.microsoft.com/office/drawing/2014/main" id="{67BDC996-0600-4E39-9BB2-069E6630EA2D}"/>
              </a:ext>
            </a:extLst>
          </p:cNvPr>
          <p:cNvSpPr txBox="1"/>
          <p:nvPr/>
        </p:nvSpPr>
        <p:spPr>
          <a:xfrm>
            <a:off x="5956493" y="4330793"/>
            <a:ext cx="4795655" cy="646331"/>
          </a:xfrm>
          <a:prstGeom prst="rect">
            <a:avLst/>
          </a:prstGeom>
          <a:noFill/>
        </p:spPr>
        <p:txBody>
          <a:bodyPr wrap="square">
            <a:spAutoFit/>
          </a:bodyPr>
          <a:lstStyle/>
          <a:p>
            <a:pPr algn="ctr"/>
            <a:r>
              <a:rPr lang="en-US" altLang="en-US" sz="1800" dirty="0">
                <a:solidFill>
                  <a:srgbClr val="0033CC"/>
                </a:solidFill>
                <a:latin typeface="Arial" panose="020B0604020202020204" pitchFamily="34" charset="0"/>
                <a:cs typeface="Arial" panose="020B0604020202020204" pitchFamily="34" charset="0"/>
              </a:rPr>
              <a:t>T</a:t>
            </a:r>
            <a:r>
              <a:rPr lang="vi-VN" altLang="en-US" sz="1800" dirty="0">
                <a:solidFill>
                  <a:srgbClr val="0033CC"/>
                </a:solidFill>
                <a:latin typeface="Arial" panose="020B0604020202020204" pitchFamily="34" charset="0"/>
                <a:cs typeface="Arial" panose="020B0604020202020204" pitchFamily="34" charset="0"/>
              </a:rPr>
              <a:t>ạo lập môi </a:t>
            </a:r>
            <a:r>
              <a:rPr lang="en-US" altLang="en-US" sz="1800" dirty="0">
                <a:solidFill>
                  <a:srgbClr val="0033CC"/>
                </a:solidFill>
                <a:latin typeface="Arial" panose="020B0604020202020204" pitchFamily="34" charset="0"/>
                <a:cs typeface="Arial" panose="020B0604020202020204" pitchFamily="34" charset="0"/>
              </a:rPr>
              <a:t>tr</a:t>
            </a:r>
            <a:r>
              <a:rPr lang="vi-VN" altLang="en-US" sz="1800" dirty="0">
                <a:solidFill>
                  <a:srgbClr val="0033CC"/>
                </a:solidFill>
                <a:latin typeface="Arial" panose="020B0604020202020204" pitchFamily="34" charset="0"/>
                <a:cs typeface="Arial" panose="020B0604020202020204" pitchFamily="34" charset="0"/>
              </a:rPr>
              <a:t>ường v</a:t>
            </a:r>
            <a:r>
              <a:rPr lang="en-US" altLang="en-US" sz="1800" dirty="0">
                <a:solidFill>
                  <a:srgbClr val="0033CC"/>
                </a:solidFill>
                <a:latin typeface="Arial" panose="020B0604020202020204" pitchFamily="34" charset="0"/>
                <a:cs typeface="Arial" panose="020B0604020202020204" pitchFamily="34" charset="0"/>
              </a:rPr>
              <a:t>ă</a:t>
            </a:r>
            <a:r>
              <a:rPr lang="vi-VN" altLang="en-US" sz="1800" dirty="0">
                <a:solidFill>
                  <a:srgbClr val="0033CC"/>
                </a:solidFill>
                <a:latin typeface="Arial" panose="020B0604020202020204" pitchFamily="34" charset="0"/>
                <a:cs typeface="Arial" panose="020B0604020202020204" pitchFamily="34" charset="0"/>
              </a:rPr>
              <a:t>n h</a:t>
            </a:r>
            <a:r>
              <a:rPr lang="en-US" altLang="en-US" sz="1800" dirty="0">
                <a:solidFill>
                  <a:srgbClr val="0033CC"/>
                </a:solidFill>
                <a:latin typeface="Arial" panose="020B0604020202020204" pitchFamily="34" charset="0"/>
                <a:cs typeface="Arial" panose="020B0604020202020204" pitchFamily="34" charset="0"/>
              </a:rPr>
              <a:t>ó</a:t>
            </a:r>
            <a:r>
              <a:rPr lang="vi-VN" altLang="en-US" sz="1800" dirty="0">
                <a:solidFill>
                  <a:srgbClr val="0033CC"/>
                </a:solidFill>
                <a:latin typeface="Arial" panose="020B0604020202020204" pitchFamily="34" charset="0"/>
                <a:cs typeface="Arial" panose="020B0604020202020204" pitchFamily="34" charset="0"/>
              </a:rPr>
              <a:t>a phù hợp với yêu cầu phát triển kinh t</a:t>
            </a:r>
            <a:r>
              <a:rPr lang="en-US" altLang="en-US" sz="1800" dirty="0">
                <a:solidFill>
                  <a:srgbClr val="0033CC"/>
                </a:solidFill>
                <a:latin typeface="Arial" panose="020B0604020202020204" pitchFamily="34" charset="0"/>
                <a:cs typeface="Arial" panose="020B0604020202020204" pitchFamily="34" charset="0"/>
              </a:rPr>
              <a:t>ế</a:t>
            </a:r>
            <a:r>
              <a:rPr lang="vi-VN" altLang="en-US" sz="1800" dirty="0">
                <a:solidFill>
                  <a:srgbClr val="0033CC"/>
                </a:solidFill>
                <a:latin typeface="Arial" panose="020B0604020202020204" pitchFamily="34" charset="0"/>
                <a:cs typeface="Arial" panose="020B0604020202020204" pitchFamily="34" charset="0"/>
              </a:rPr>
              <a:t> thị trường </a:t>
            </a:r>
            <a:endParaRPr lang="en-US"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3034797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Pictures Of Flower Backgrounds - Wallpaper Cave">
            <a:extLst>
              <a:ext uri="{FF2B5EF4-FFF2-40B4-BE49-F238E27FC236}">
                <a16:creationId xmlns="" xmlns:a16="http://schemas.microsoft.com/office/drawing/2014/main" id="{752709F9-EF70-4136-899A-166A5368D0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73ADA34A-AE99-4923-A7D4-578E4D35310F}"/>
              </a:ext>
            </a:extLst>
          </p:cNvPr>
          <p:cNvSpPr txBox="1"/>
          <p:nvPr/>
        </p:nvSpPr>
        <p:spPr>
          <a:xfrm>
            <a:off x="991673" y="278118"/>
            <a:ext cx="10141331"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panose="020B0604020202020204" pitchFamily="34" charset="0"/>
                <a:ea typeface="Arial Unicode MS"/>
                <a:cs typeface="Arial" panose="020B0604020202020204" pitchFamily="34" charset="0"/>
              </a:rPr>
              <a:t>5.3.2. </a:t>
            </a:r>
            <a:r>
              <a:rPr lang="vi-VN" sz="2400" b="1" i="0" dirty="0">
                <a:solidFill>
                  <a:srgbClr val="000000"/>
                </a:solidFill>
                <a:effectLst/>
                <a:latin typeface="Arial" panose="020B0604020202020204" pitchFamily="34" charset="0"/>
                <a:cs typeface="Arial" panose="020B0604020202020204" pitchFamily="34" charset="0"/>
              </a:rPr>
              <a:t>Vai trò nhà nước trong bảo đảm hài hòa các quan hệ lợi ích</a:t>
            </a:r>
            <a:endParaRPr lang="en-US" sz="2400" b="1" i="0" dirty="0">
              <a:solidFill>
                <a:srgbClr val="000000"/>
              </a:solidFill>
              <a:effectLst/>
              <a:latin typeface="+mj-lt"/>
            </a:endParaRPr>
          </a:p>
        </p:txBody>
      </p:sp>
      <p:sp>
        <p:nvSpPr>
          <p:cNvPr id="4" name="Freeform 446">
            <a:extLst>
              <a:ext uri="{FF2B5EF4-FFF2-40B4-BE49-F238E27FC236}">
                <a16:creationId xmlns="" xmlns:a16="http://schemas.microsoft.com/office/drawing/2014/main" id="{40DCE170-632D-4538-8A03-C52D23052F27}"/>
              </a:ext>
            </a:extLst>
          </p:cNvPr>
          <p:cNvSpPr/>
          <p:nvPr/>
        </p:nvSpPr>
        <p:spPr>
          <a:xfrm flipV="1">
            <a:off x="4450566" y="811565"/>
            <a:ext cx="2547326" cy="45719"/>
          </a:xfrm>
          <a:custGeom>
            <a:avLst/>
            <a:gdLst/>
            <a:ahLst/>
            <a:cxnLst/>
            <a:rect l="l" t="t" r="r" b="b"/>
            <a:pathLst>
              <a:path w="396648" h="108176">
                <a:moveTo>
                  <a:pt x="27045" y="0"/>
                </a:moveTo>
                <a:lnTo>
                  <a:pt x="369604" y="0"/>
                </a:lnTo>
                <a:cubicBezTo>
                  <a:pt x="377116" y="0"/>
                  <a:pt x="383501" y="2629"/>
                  <a:pt x="388760" y="7887"/>
                </a:cubicBezTo>
                <a:cubicBezTo>
                  <a:pt x="394019" y="13146"/>
                  <a:pt x="396648" y="19531"/>
                  <a:pt x="396648" y="27044"/>
                </a:cubicBezTo>
                <a:lnTo>
                  <a:pt x="396648" y="81132"/>
                </a:lnTo>
                <a:cubicBezTo>
                  <a:pt x="396648" y="88644"/>
                  <a:pt x="394019" y="95030"/>
                  <a:pt x="388760" y="100288"/>
                </a:cubicBezTo>
                <a:cubicBezTo>
                  <a:pt x="383501" y="105547"/>
                  <a:pt x="377116" y="108176"/>
                  <a:pt x="369604" y="108176"/>
                </a:cubicBezTo>
                <a:lnTo>
                  <a:pt x="27045" y="108176"/>
                </a:lnTo>
                <a:cubicBezTo>
                  <a:pt x="19531" y="108176"/>
                  <a:pt x="13147" y="105547"/>
                  <a:pt x="7888" y="100288"/>
                </a:cubicBezTo>
                <a:cubicBezTo>
                  <a:pt x="2629" y="95030"/>
                  <a:pt x="0" y="88644"/>
                  <a:pt x="0" y="81132"/>
                </a:cubicBezTo>
                <a:lnTo>
                  <a:pt x="0" y="27044"/>
                </a:lnTo>
                <a:cubicBezTo>
                  <a:pt x="0" y="19531"/>
                  <a:pt x="2629" y="13146"/>
                  <a:pt x="7888" y="7887"/>
                </a:cubicBezTo>
                <a:cubicBezTo>
                  <a:pt x="13147" y="2629"/>
                  <a:pt x="19531" y="0"/>
                  <a:pt x="27045" y="0"/>
                </a:cubicBezTo>
                <a:close/>
              </a:path>
            </a:pathLst>
          </a:custGeom>
          <a:solidFill>
            <a:srgbClr val="CC00CC"/>
          </a:solidFill>
          <a:ln>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 name="TextBox 5">
            <a:extLst>
              <a:ext uri="{FF2B5EF4-FFF2-40B4-BE49-F238E27FC236}">
                <a16:creationId xmlns="" xmlns:a16="http://schemas.microsoft.com/office/drawing/2014/main" id="{4341BADB-C052-4C56-AE10-71655A254FBD}"/>
              </a:ext>
            </a:extLst>
          </p:cNvPr>
          <p:cNvSpPr txBox="1"/>
          <p:nvPr/>
        </p:nvSpPr>
        <p:spPr>
          <a:xfrm>
            <a:off x="2327230" y="989006"/>
            <a:ext cx="6793997" cy="400110"/>
          </a:xfrm>
          <a:prstGeom prst="rect">
            <a:avLst/>
          </a:prstGeom>
          <a:noFill/>
        </p:spPr>
        <p:txBody>
          <a:bodyPr wrap="square">
            <a:spAutoFit/>
          </a:bodyPr>
          <a:lstStyle/>
          <a:p>
            <a:pPr algn="l"/>
            <a:r>
              <a:rPr lang="en-US" b="1" i="0" dirty="0">
                <a:solidFill>
                  <a:srgbClr val="000000"/>
                </a:solidFill>
                <a:effectLst/>
                <a:latin typeface="Muli"/>
              </a:rPr>
              <a:t> </a:t>
            </a:r>
            <a:r>
              <a:rPr lang="en-US" sz="2000" b="1" i="0" dirty="0" err="1">
                <a:solidFill>
                  <a:srgbClr val="0033CC"/>
                </a:solidFill>
                <a:effectLst/>
                <a:latin typeface="Arial" panose="020B0604020202020204" pitchFamily="34" charset="0"/>
                <a:cs typeface="Arial" panose="020B0604020202020204" pitchFamily="34" charset="0"/>
              </a:rPr>
              <a:t>Điều</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hòa</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lợi</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ích</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giữa</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cá</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nhân</a:t>
            </a:r>
            <a:r>
              <a:rPr lang="en-US" sz="2000" b="1" i="0" dirty="0">
                <a:solidFill>
                  <a:srgbClr val="0033CC"/>
                </a:solidFill>
                <a:effectLst/>
                <a:latin typeface="Arial" panose="020B0604020202020204" pitchFamily="34" charset="0"/>
                <a:cs typeface="Arial" panose="020B0604020202020204" pitchFamily="34" charset="0"/>
              </a:rPr>
              <a:t> - </a:t>
            </a:r>
            <a:r>
              <a:rPr lang="en-US" sz="2000" b="1" i="0" dirty="0" err="1">
                <a:solidFill>
                  <a:srgbClr val="0033CC"/>
                </a:solidFill>
                <a:effectLst/>
                <a:latin typeface="Arial" panose="020B0604020202020204" pitchFamily="34" charset="0"/>
                <a:cs typeface="Arial" panose="020B0604020202020204" pitchFamily="34" charset="0"/>
              </a:rPr>
              <a:t>doanh</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nghiệp</a:t>
            </a:r>
            <a:r>
              <a:rPr lang="en-US" sz="2000" b="1" i="0" dirty="0">
                <a:solidFill>
                  <a:srgbClr val="0033CC"/>
                </a:solidFill>
                <a:effectLst/>
                <a:latin typeface="Arial" panose="020B0604020202020204" pitchFamily="34" charset="0"/>
                <a:cs typeface="Arial" panose="020B0604020202020204" pitchFamily="34" charset="0"/>
              </a:rPr>
              <a:t> - </a:t>
            </a:r>
            <a:r>
              <a:rPr lang="en-US" sz="2000" b="1" i="0" dirty="0" err="1">
                <a:solidFill>
                  <a:srgbClr val="0033CC"/>
                </a:solidFill>
                <a:effectLst/>
                <a:latin typeface="Arial" panose="020B0604020202020204" pitchFamily="34" charset="0"/>
                <a:cs typeface="Arial" panose="020B0604020202020204" pitchFamily="34" charset="0"/>
              </a:rPr>
              <a:t>xã</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hội</a:t>
            </a:r>
            <a:endParaRPr lang="en-US" sz="2000" b="1" i="0" dirty="0">
              <a:solidFill>
                <a:srgbClr val="0033CC"/>
              </a:solidFill>
              <a:effectLst/>
              <a:latin typeface="Arial" panose="020B0604020202020204" pitchFamily="34" charset="0"/>
              <a:cs typeface="Arial" panose="020B0604020202020204" pitchFamily="34" charset="0"/>
            </a:endParaRPr>
          </a:p>
        </p:txBody>
      </p:sp>
      <p:sp>
        <p:nvSpPr>
          <p:cNvPr id="7" name="Hexagon 6">
            <a:extLst>
              <a:ext uri="{FF2B5EF4-FFF2-40B4-BE49-F238E27FC236}">
                <a16:creationId xmlns="" xmlns:a16="http://schemas.microsoft.com/office/drawing/2014/main" id="{40AE277F-681E-496C-B6C2-15DDC410F66C}"/>
              </a:ext>
            </a:extLst>
          </p:cNvPr>
          <p:cNvSpPr/>
          <p:nvPr/>
        </p:nvSpPr>
        <p:spPr>
          <a:xfrm>
            <a:off x="1779900" y="857284"/>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 name="TextBox 8">
            <a:extLst>
              <a:ext uri="{FF2B5EF4-FFF2-40B4-BE49-F238E27FC236}">
                <a16:creationId xmlns="" xmlns:a16="http://schemas.microsoft.com/office/drawing/2014/main" id="{62F91B58-3A85-4456-94B5-1E2E77A12A6C}"/>
              </a:ext>
            </a:extLst>
          </p:cNvPr>
          <p:cNvSpPr txBox="1"/>
          <p:nvPr/>
        </p:nvSpPr>
        <p:spPr>
          <a:xfrm>
            <a:off x="2308537" y="1520838"/>
            <a:ext cx="2521040" cy="400110"/>
          </a:xfrm>
          <a:prstGeom prst="rect">
            <a:avLst/>
          </a:prstGeom>
          <a:noFill/>
        </p:spPr>
        <p:txBody>
          <a:bodyPr wrap="square">
            <a:spAutoFit/>
          </a:bodyPr>
          <a:lstStyle/>
          <a:p>
            <a:pPr marL="285750" indent="-285750">
              <a:buFont typeface="Wingdings" panose="05000000000000000000" pitchFamily="2" charset="2"/>
              <a:buChar char="§"/>
            </a:pPr>
            <a:r>
              <a:rPr lang="en-US" sz="2000" b="1" dirty="0" err="1">
                <a:solidFill>
                  <a:srgbClr val="FF3399"/>
                </a:solidFill>
                <a:latin typeface="Arial" panose="020B0604020202020204" pitchFamily="34" charset="0"/>
                <a:cs typeface="Arial" panose="020B0604020202020204" pitchFamily="34" charset="0"/>
              </a:rPr>
              <a:t>Nguyên</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nhân</a:t>
            </a:r>
            <a:r>
              <a:rPr lang="en-US" sz="2000" b="1" dirty="0">
                <a:solidFill>
                  <a:srgbClr val="FF3399"/>
                </a:solidFill>
                <a:latin typeface="Arial" panose="020B0604020202020204" pitchFamily="34" charset="0"/>
                <a:cs typeface="Arial" panose="020B0604020202020204" pitchFamily="34" charset="0"/>
              </a:rPr>
              <a:t>:</a:t>
            </a:r>
            <a:r>
              <a:rPr lang="en-US" sz="2000" b="1" i="0" dirty="0">
                <a:solidFill>
                  <a:srgbClr val="FF3399"/>
                </a:solidFill>
                <a:effectLst/>
                <a:latin typeface="Arial" panose="020B0604020202020204" pitchFamily="34" charset="0"/>
                <a:cs typeface="Arial" panose="020B0604020202020204" pitchFamily="34" charset="0"/>
              </a:rPr>
              <a:t> </a:t>
            </a:r>
            <a:endParaRPr lang="en-US" sz="2000" dirty="0">
              <a:solidFill>
                <a:srgbClr val="FF3399"/>
              </a:solidFill>
            </a:endParaRPr>
          </a:p>
        </p:txBody>
      </p:sp>
      <p:sp>
        <p:nvSpPr>
          <p:cNvPr id="12" name="TextBox 11">
            <a:extLst>
              <a:ext uri="{FF2B5EF4-FFF2-40B4-BE49-F238E27FC236}">
                <a16:creationId xmlns="" xmlns:a16="http://schemas.microsoft.com/office/drawing/2014/main" id="{F5E8AD6C-0EEA-4A01-8CA4-74F202DC5244}"/>
              </a:ext>
            </a:extLst>
          </p:cNvPr>
          <p:cNvSpPr txBox="1"/>
          <p:nvPr/>
        </p:nvSpPr>
        <p:spPr>
          <a:xfrm>
            <a:off x="3003997" y="2117869"/>
            <a:ext cx="6793996" cy="400110"/>
          </a:xfrm>
          <a:prstGeom prst="rect">
            <a:avLst/>
          </a:prstGeom>
          <a:noFill/>
        </p:spPr>
        <p:txBody>
          <a:bodyPr wrap="square">
            <a:spAutoFit/>
          </a:bodyPr>
          <a:lstStyle/>
          <a:p>
            <a:r>
              <a:rPr lang="en-US" sz="2000" b="0" i="0" dirty="0">
                <a:solidFill>
                  <a:srgbClr val="010101"/>
                </a:solidFill>
                <a:effectLst/>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M</a:t>
            </a:r>
            <a:r>
              <a:rPr lang="en-US" sz="2000" b="0" i="0" dirty="0" err="1">
                <a:solidFill>
                  <a:srgbClr val="0070C0"/>
                </a:solidFill>
                <a:effectLst/>
                <a:latin typeface="Arial" panose="020B0604020202020204" pitchFamily="34" charset="0"/>
                <a:cs typeface="Arial" panose="020B0604020202020204" pitchFamily="34" charset="0"/>
              </a:rPr>
              <a:t>âu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thuẫn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về</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lợi</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ích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kinh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tế</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giữa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các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chủ</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thể</a:t>
            </a:r>
            <a:endParaRPr lang="en-US" sz="2000" dirty="0">
              <a:solidFill>
                <a:srgbClr val="0070C0"/>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 xmlns:a16="http://schemas.microsoft.com/office/drawing/2014/main" id="{9917F611-90FA-4C98-844E-73D6E927F90A}"/>
              </a:ext>
            </a:extLst>
          </p:cNvPr>
          <p:cNvSpPr txBox="1"/>
          <p:nvPr/>
        </p:nvSpPr>
        <p:spPr>
          <a:xfrm>
            <a:off x="3003997" y="2802779"/>
            <a:ext cx="6793996" cy="400110"/>
          </a:xfrm>
          <a:prstGeom prst="rect">
            <a:avLst/>
          </a:prstGeom>
          <a:noFill/>
        </p:spPr>
        <p:txBody>
          <a:bodyPr wrap="square">
            <a:spAutoFit/>
          </a:bodyPr>
          <a:lstStyle/>
          <a:p>
            <a:r>
              <a:rPr lang="en-US" sz="2000" b="0" i="0" dirty="0">
                <a:solidFill>
                  <a:srgbClr val="CC00CC"/>
                </a:solidFill>
                <a:effectLst/>
                <a:latin typeface="Arial" panose="020B0604020202020204" pitchFamily="34" charset="0"/>
                <a:cs typeface="Arial" panose="020B0604020202020204" pitchFamily="34" charset="0"/>
              </a:rPr>
              <a:t>T</a:t>
            </a:r>
            <a:r>
              <a:rPr lang="vi-VN" sz="2000" b="0" i="0" dirty="0">
                <a:solidFill>
                  <a:srgbClr val="CC00CC"/>
                </a:solidFill>
                <a:effectLst/>
                <a:latin typeface="Arial" panose="020B0604020202020204" pitchFamily="34" charset="0"/>
                <a:cs typeface="Arial" panose="020B0604020202020204" pitchFamily="34" charset="0"/>
              </a:rPr>
              <a:t>ác động của các quy luật thị trường</a:t>
            </a:r>
            <a:endParaRPr lang="en-US" sz="2000" dirty="0">
              <a:solidFill>
                <a:srgbClr val="CC00CC"/>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 xmlns:a16="http://schemas.microsoft.com/office/drawing/2014/main" id="{52EE8CFA-F5C9-4628-A1AE-BEBD998F04EB}"/>
              </a:ext>
            </a:extLst>
          </p:cNvPr>
          <p:cNvSpPr txBox="1"/>
          <p:nvPr/>
        </p:nvSpPr>
        <p:spPr>
          <a:xfrm>
            <a:off x="3003997" y="3512933"/>
            <a:ext cx="6793996" cy="400110"/>
          </a:xfrm>
          <a:prstGeom prst="rect">
            <a:avLst/>
          </a:prstGeom>
          <a:noFill/>
        </p:spPr>
        <p:txBody>
          <a:bodyPr wrap="square">
            <a:spAutoFit/>
          </a:bodyPr>
          <a:lstStyle/>
          <a:p>
            <a:r>
              <a:rPr lang="en-US" sz="2000" b="0" i="0" dirty="0">
                <a:solidFill>
                  <a:srgbClr val="00B050"/>
                </a:solidFill>
                <a:effectLst/>
                <a:latin typeface="Arial" panose="020B0604020202020204" pitchFamily="34" charset="0"/>
                <a:cs typeface="Arial" panose="020B0604020202020204" pitchFamily="34" charset="0"/>
              </a:rPr>
              <a:t>S</a:t>
            </a:r>
            <a:r>
              <a:rPr lang="vi-VN" sz="2000" b="0" i="0" dirty="0">
                <a:solidFill>
                  <a:srgbClr val="00B050"/>
                </a:solidFill>
                <a:effectLst/>
                <a:latin typeface="Arial" panose="020B0604020202020204" pitchFamily="34" charset="0"/>
                <a:cs typeface="Arial" panose="020B0604020202020204" pitchFamily="34" charset="0"/>
              </a:rPr>
              <a:t>ự phân hóa về thu nhập giữa các tầng lớp dân cư </a:t>
            </a:r>
            <a:endParaRPr lang="en-US" sz="2000" dirty="0">
              <a:solidFill>
                <a:srgbClr val="00B050"/>
              </a:solidFill>
              <a:latin typeface="Arial" panose="020B0604020202020204" pitchFamily="34" charset="0"/>
              <a:cs typeface="Arial" panose="020B0604020202020204" pitchFamily="34" charset="0"/>
            </a:endParaRPr>
          </a:p>
        </p:txBody>
      </p:sp>
      <p:sp>
        <p:nvSpPr>
          <p:cNvPr id="19" name="TextBox 18">
            <a:extLst>
              <a:ext uri="{FF2B5EF4-FFF2-40B4-BE49-F238E27FC236}">
                <a16:creationId xmlns="" xmlns:a16="http://schemas.microsoft.com/office/drawing/2014/main" id="{CA3C6E8C-625D-46E5-BB97-91CE528937A6}"/>
              </a:ext>
            </a:extLst>
          </p:cNvPr>
          <p:cNvSpPr txBox="1"/>
          <p:nvPr/>
        </p:nvSpPr>
        <p:spPr>
          <a:xfrm>
            <a:off x="2768958" y="4050919"/>
            <a:ext cx="6188298" cy="707886"/>
          </a:xfrm>
          <a:prstGeom prst="rect">
            <a:avLst/>
          </a:prstGeom>
          <a:noFill/>
        </p:spPr>
        <p:txBody>
          <a:bodyPr wrap="square">
            <a:spAutoFit/>
          </a:bodyPr>
          <a:lstStyle/>
          <a:p>
            <a:pPr algn="ctr"/>
            <a:r>
              <a:rPr lang="en-US" sz="2000" i="0" dirty="0">
                <a:solidFill>
                  <a:srgbClr val="660066"/>
                </a:solidFill>
                <a:effectLst/>
                <a:latin typeface="Arial" panose="020B0604020202020204" pitchFamily="34" charset="0"/>
                <a:cs typeface="Arial" panose="020B0604020202020204" pitchFamily="34" charset="0"/>
              </a:rPr>
              <a:t>L</a:t>
            </a:r>
            <a:r>
              <a:rPr lang="vi-VN" sz="2000" i="0" dirty="0">
                <a:solidFill>
                  <a:srgbClr val="660066"/>
                </a:solidFill>
                <a:effectLst/>
                <a:latin typeface="Arial" panose="020B0604020202020204" pitchFamily="34" charset="0"/>
                <a:cs typeface="Arial" panose="020B0604020202020204" pitchFamily="34" charset="0"/>
              </a:rPr>
              <a:t>ợi ích kinh tế của một bộ phận dân cư được thực hiện </a:t>
            </a:r>
            <a:r>
              <a:rPr lang="vi-VN" sz="2000" i="0" dirty="0" smtClean="0">
                <a:solidFill>
                  <a:srgbClr val="660066"/>
                </a:solidFill>
                <a:effectLst/>
                <a:latin typeface="Arial" panose="020B0604020202020204" pitchFamily="34" charset="0"/>
                <a:cs typeface="Arial" panose="020B0604020202020204" pitchFamily="34" charset="0"/>
              </a:rPr>
              <a:t>r</a:t>
            </a:r>
            <a:r>
              <a:rPr lang="en-US" sz="2000" dirty="0" err="1" smtClean="0">
                <a:solidFill>
                  <a:srgbClr val="660066"/>
                </a:solidFill>
                <a:latin typeface="Arial" panose="020B0604020202020204" pitchFamily="34" charset="0"/>
                <a:cs typeface="Arial" panose="020B0604020202020204" pitchFamily="34" charset="0"/>
              </a:rPr>
              <a:t>ất</a:t>
            </a:r>
            <a:r>
              <a:rPr lang="vi-VN" sz="2000" i="0" dirty="0" smtClean="0">
                <a:solidFill>
                  <a:srgbClr val="660066"/>
                </a:solidFill>
                <a:effectLst/>
                <a:latin typeface="Arial" panose="020B0604020202020204" pitchFamily="34" charset="0"/>
                <a:cs typeface="Arial" panose="020B0604020202020204" pitchFamily="34" charset="0"/>
              </a:rPr>
              <a:t> </a:t>
            </a:r>
            <a:r>
              <a:rPr lang="vi-VN" sz="2000" i="0" dirty="0">
                <a:solidFill>
                  <a:srgbClr val="660066"/>
                </a:solidFill>
                <a:effectLst/>
                <a:latin typeface="Arial" panose="020B0604020202020204" pitchFamily="34" charset="0"/>
                <a:cs typeface="Arial" panose="020B0604020202020204" pitchFamily="34" charset="0"/>
              </a:rPr>
              <a:t>khó khăn, hạn chế. </a:t>
            </a:r>
            <a:endParaRPr lang="en-US" sz="2000" dirty="0">
              <a:solidFill>
                <a:srgbClr val="660066"/>
              </a:solidFill>
              <a:latin typeface="Arial" panose="020B0604020202020204" pitchFamily="34" charset="0"/>
              <a:cs typeface="Arial" panose="020B0604020202020204" pitchFamily="34" charset="0"/>
            </a:endParaRPr>
          </a:p>
        </p:txBody>
      </p:sp>
      <p:sp>
        <p:nvSpPr>
          <p:cNvPr id="21" name="TextBox 20">
            <a:extLst>
              <a:ext uri="{FF2B5EF4-FFF2-40B4-BE49-F238E27FC236}">
                <a16:creationId xmlns="" xmlns:a16="http://schemas.microsoft.com/office/drawing/2014/main" id="{B946BD21-36EF-4AE7-8A0C-571EED897DCC}"/>
              </a:ext>
            </a:extLst>
          </p:cNvPr>
          <p:cNvSpPr txBox="1"/>
          <p:nvPr/>
        </p:nvSpPr>
        <p:spPr>
          <a:xfrm>
            <a:off x="1922475" y="5005125"/>
            <a:ext cx="4110705" cy="1785104"/>
          </a:xfrm>
          <a:prstGeom prst="rect">
            <a:avLst/>
          </a:prstGeom>
          <a:noFill/>
          <a:ln>
            <a:solidFill>
              <a:schemeClr val="bg1"/>
            </a:solidFill>
          </a:ln>
        </p:spPr>
        <p:txBody>
          <a:bodyPr wrap="square">
            <a:spAutoFit/>
          </a:bodyPr>
          <a:lstStyle/>
          <a:p>
            <a:pPr marL="342900" indent="-342900" algn="just">
              <a:buFont typeface="Wingdings" panose="05000000000000000000" pitchFamily="2" charset="2"/>
              <a:buChar char="Ø"/>
            </a:pPr>
            <a:r>
              <a:rPr lang="en-US" b="0" i="0" dirty="0">
                <a:solidFill>
                  <a:srgbClr val="663300"/>
                </a:solidFill>
                <a:effectLst/>
                <a:latin typeface="Arial" panose="020B0604020202020204" pitchFamily="34" charset="0"/>
                <a:cs typeface="Arial" panose="020B0604020202020204" pitchFamily="34" charset="0"/>
              </a:rPr>
              <a:t>N</a:t>
            </a:r>
            <a:r>
              <a:rPr lang="vi-VN" b="0" i="0" dirty="0">
                <a:solidFill>
                  <a:srgbClr val="663300"/>
                </a:solidFill>
                <a:effectLst/>
                <a:latin typeface="Arial" panose="020B0604020202020204" pitchFamily="34" charset="0"/>
                <a:cs typeface="Arial" panose="020B0604020202020204" pitchFamily="34" charset="0"/>
              </a:rPr>
              <a:t>hà nước cần có chính sách phân phối thu nhập nhằm bảo đảm hài hòa các lợi ích kinh tế.</a:t>
            </a:r>
            <a:endParaRPr lang="en-US" b="0" i="0" dirty="0">
              <a:solidFill>
                <a:srgbClr val="663300"/>
              </a:solidFill>
              <a:effectLst/>
              <a:latin typeface="Arial" panose="020B0604020202020204" pitchFamily="34" charset="0"/>
              <a:cs typeface="Arial" panose="020B0604020202020204" pitchFamily="34" charset="0"/>
            </a:endParaRPr>
          </a:p>
          <a:p>
            <a:pPr marL="342900" indent="-342900" algn="just">
              <a:buFont typeface="Wingdings" panose="05000000000000000000" pitchFamily="2" charset="2"/>
              <a:buChar char="Ø"/>
            </a:pPr>
            <a:r>
              <a:rPr lang="en-US" b="0" i="0" dirty="0" err="1">
                <a:solidFill>
                  <a:srgbClr val="0070C0"/>
                </a:solidFill>
                <a:effectLst/>
                <a:latin typeface="Arial" panose="020B0604020202020204" pitchFamily="34" charset="0"/>
                <a:cs typeface="Arial" panose="020B0604020202020204" pitchFamily="34" charset="0"/>
              </a:rPr>
              <a:t>Ngăn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chặn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sự</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chênh</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lệch</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thu</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nhập</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quá</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đáng</a:t>
            </a:r>
            <a:r>
              <a:rPr lang="en-US" b="0" i="0" dirty="0">
                <a:solidFill>
                  <a:srgbClr val="0070C0"/>
                </a:solidFill>
                <a:effectLst/>
                <a:latin typeface="Arial" panose="020B0604020202020204" pitchFamily="34" charset="0"/>
                <a:cs typeface="Arial" panose="020B0604020202020204" pitchFamily="34" charset="0"/>
              </a:rPr>
              <a:t>.</a:t>
            </a:r>
          </a:p>
          <a:p>
            <a:pPr marL="342900" indent="-342900" algn="just">
              <a:buFont typeface="Wingdings" panose="05000000000000000000" pitchFamily="2" charset="2"/>
              <a:buChar char="Ø"/>
            </a:pPr>
            <a:endParaRPr lang="en-US" sz="2000" dirty="0">
              <a:solidFill>
                <a:srgbClr val="663300"/>
              </a:solidFill>
              <a:latin typeface="Arial" panose="020B0604020202020204" pitchFamily="34" charset="0"/>
              <a:cs typeface="Arial" panose="020B0604020202020204" pitchFamily="34" charset="0"/>
            </a:endParaRPr>
          </a:p>
        </p:txBody>
      </p:sp>
      <p:cxnSp>
        <p:nvCxnSpPr>
          <p:cNvPr id="22" name="Straight Connector 21">
            <a:extLst>
              <a:ext uri="{FF2B5EF4-FFF2-40B4-BE49-F238E27FC236}">
                <a16:creationId xmlns="" xmlns:a16="http://schemas.microsoft.com/office/drawing/2014/main" id="{27E03E2D-ABC1-4AFB-AEBD-AF285D3EB5C8}"/>
              </a:ext>
            </a:extLst>
          </p:cNvPr>
          <p:cNvCxnSpPr>
            <a:cxnSpLocks/>
          </p:cNvCxnSpPr>
          <p:nvPr/>
        </p:nvCxnSpPr>
        <p:spPr>
          <a:xfrm flipV="1">
            <a:off x="1922475" y="3310014"/>
            <a:ext cx="653300" cy="424"/>
          </a:xfrm>
          <a:prstGeom prst="line">
            <a:avLst/>
          </a:prstGeom>
          <a:ln>
            <a:solidFill>
              <a:srgbClr val="660066"/>
            </a:solidFill>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 xmlns:a16="http://schemas.microsoft.com/office/drawing/2014/main" id="{B3D49D6E-4C7F-44C6-BE35-397E41DE00B2}"/>
              </a:ext>
            </a:extLst>
          </p:cNvPr>
          <p:cNvCxnSpPr/>
          <p:nvPr/>
        </p:nvCxnSpPr>
        <p:spPr>
          <a:xfrm>
            <a:off x="1922475" y="3310014"/>
            <a:ext cx="0" cy="1674841"/>
          </a:xfrm>
          <a:prstGeom prst="straightConnector1">
            <a:avLst/>
          </a:prstGeom>
          <a:ln>
            <a:solidFill>
              <a:srgbClr val="660066"/>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21E700D1-34C5-4D9B-85F1-7517DFA93BFB}"/>
              </a:ext>
            </a:extLst>
          </p:cNvPr>
          <p:cNvCxnSpPr>
            <a:cxnSpLocks/>
          </p:cNvCxnSpPr>
          <p:nvPr/>
        </p:nvCxnSpPr>
        <p:spPr>
          <a:xfrm>
            <a:off x="2573607" y="2297318"/>
            <a:ext cx="0" cy="2085911"/>
          </a:xfrm>
          <a:prstGeom prst="line">
            <a:avLst/>
          </a:prstGeom>
          <a:ln>
            <a:solidFill>
              <a:schemeClr val="tx1">
                <a:lumMod val="50000"/>
              </a:schemeClr>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 xmlns:a16="http://schemas.microsoft.com/office/drawing/2014/main" id="{C0F85A7F-D84E-4B37-96BA-2B0A86F4C6E9}"/>
              </a:ext>
            </a:extLst>
          </p:cNvPr>
          <p:cNvCxnSpPr>
            <a:endCxn id="12" idx="1"/>
          </p:cNvCxnSpPr>
          <p:nvPr/>
        </p:nvCxnSpPr>
        <p:spPr>
          <a:xfrm>
            <a:off x="2573607" y="2317924"/>
            <a:ext cx="430390" cy="0"/>
          </a:xfrm>
          <a:prstGeom prst="lin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 xmlns:a16="http://schemas.microsoft.com/office/drawing/2014/main" id="{E469C5AF-7588-4155-A589-F66EFAD05860}"/>
              </a:ext>
            </a:extLst>
          </p:cNvPr>
          <p:cNvCxnSpPr/>
          <p:nvPr/>
        </p:nvCxnSpPr>
        <p:spPr>
          <a:xfrm>
            <a:off x="2612244" y="4381097"/>
            <a:ext cx="430390" cy="0"/>
          </a:xfrm>
          <a:prstGeom prst="lin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1640746"/>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text&#10;&#10;Description automatically generated">
            <a:extLst>
              <a:ext uri="{FF2B5EF4-FFF2-40B4-BE49-F238E27FC236}">
                <a16:creationId xmlns="" xmlns:a16="http://schemas.microsoft.com/office/drawing/2014/main" id="{FD796B3E-50A6-4A8C-BC96-737B4FD2814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TextBox 3">
            <a:extLst>
              <a:ext uri="{FF2B5EF4-FFF2-40B4-BE49-F238E27FC236}">
                <a16:creationId xmlns="" xmlns:a16="http://schemas.microsoft.com/office/drawing/2014/main" id="{189786D3-370B-4529-A5FC-24701EA97963}"/>
              </a:ext>
            </a:extLst>
          </p:cNvPr>
          <p:cNvSpPr txBox="1"/>
          <p:nvPr/>
        </p:nvSpPr>
        <p:spPr>
          <a:xfrm>
            <a:off x="991673" y="278118"/>
            <a:ext cx="10141331"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panose="020B0604020202020204" pitchFamily="34" charset="0"/>
                <a:ea typeface="Arial Unicode MS"/>
                <a:cs typeface="Arial" panose="020B0604020202020204" pitchFamily="34" charset="0"/>
              </a:rPr>
              <a:t>5.3.2. </a:t>
            </a:r>
            <a:r>
              <a:rPr lang="vi-VN" sz="2400" b="1" i="0" dirty="0">
                <a:solidFill>
                  <a:srgbClr val="000000"/>
                </a:solidFill>
                <a:effectLst/>
                <a:latin typeface="Arial" panose="020B0604020202020204" pitchFamily="34" charset="0"/>
                <a:cs typeface="Arial" panose="020B0604020202020204" pitchFamily="34" charset="0"/>
              </a:rPr>
              <a:t>Vai trò nhà nước trong bảo đảm hài hòa các quan hệ lợi ích</a:t>
            </a:r>
            <a:endParaRPr lang="en-US" sz="2400" b="1" i="0" dirty="0">
              <a:solidFill>
                <a:srgbClr val="000000"/>
              </a:solidFill>
              <a:effectLst/>
              <a:latin typeface="+mj-lt"/>
            </a:endParaRPr>
          </a:p>
        </p:txBody>
      </p:sp>
      <p:sp>
        <p:nvSpPr>
          <p:cNvPr id="5" name="Freeform 446">
            <a:extLst>
              <a:ext uri="{FF2B5EF4-FFF2-40B4-BE49-F238E27FC236}">
                <a16:creationId xmlns="" xmlns:a16="http://schemas.microsoft.com/office/drawing/2014/main" id="{D935BDF1-9CDD-4ABE-95A0-C0CBAB3350E3}"/>
              </a:ext>
            </a:extLst>
          </p:cNvPr>
          <p:cNvSpPr/>
          <p:nvPr/>
        </p:nvSpPr>
        <p:spPr>
          <a:xfrm flipV="1">
            <a:off x="4450566" y="811565"/>
            <a:ext cx="2547326" cy="45719"/>
          </a:xfrm>
          <a:custGeom>
            <a:avLst/>
            <a:gdLst/>
            <a:ahLst/>
            <a:cxnLst/>
            <a:rect l="l" t="t" r="r" b="b"/>
            <a:pathLst>
              <a:path w="396648" h="108176">
                <a:moveTo>
                  <a:pt x="27045" y="0"/>
                </a:moveTo>
                <a:lnTo>
                  <a:pt x="369604" y="0"/>
                </a:lnTo>
                <a:cubicBezTo>
                  <a:pt x="377116" y="0"/>
                  <a:pt x="383501" y="2629"/>
                  <a:pt x="388760" y="7887"/>
                </a:cubicBezTo>
                <a:cubicBezTo>
                  <a:pt x="394019" y="13146"/>
                  <a:pt x="396648" y="19531"/>
                  <a:pt x="396648" y="27044"/>
                </a:cubicBezTo>
                <a:lnTo>
                  <a:pt x="396648" y="81132"/>
                </a:lnTo>
                <a:cubicBezTo>
                  <a:pt x="396648" y="88644"/>
                  <a:pt x="394019" y="95030"/>
                  <a:pt x="388760" y="100288"/>
                </a:cubicBezTo>
                <a:cubicBezTo>
                  <a:pt x="383501" y="105547"/>
                  <a:pt x="377116" y="108176"/>
                  <a:pt x="369604" y="108176"/>
                </a:cubicBezTo>
                <a:lnTo>
                  <a:pt x="27045" y="108176"/>
                </a:lnTo>
                <a:cubicBezTo>
                  <a:pt x="19531" y="108176"/>
                  <a:pt x="13147" y="105547"/>
                  <a:pt x="7888" y="100288"/>
                </a:cubicBezTo>
                <a:cubicBezTo>
                  <a:pt x="2629" y="95030"/>
                  <a:pt x="0" y="88644"/>
                  <a:pt x="0" y="81132"/>
                </a:cubicBezTo>
                <a:lnTo>
                  <a:pt x="0" y="27044"/>
                </a:lnTo>
                <a:cubicBezTo>
                  <a:pt x="0" y="19531"/>
                  <a:pt x="2629" y="13146"/>
                  <a:pt x="7888" y="7887"/>
                </a:cubicBezTo>
                <a:cubicBezTo>
                  <a:pt x="13147" y="2629"/>
                  <a:pt x="19531" y="0"/>
                  <a:pt x="27045" y="0"/>
                </a:cubicBezTo>
                <a:close/>
              </a:path>
            </a:pathLst>
          </a:custGeom>
          <a:solidFill>
            <a:srgbClr val="CC00CC"/>
          </a:solidFill>
          <a:ln>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 name="Hexagon 6">
            <a:extLst>
              <a:ext uri="{FF2B5EF4-FFF2-40B4-BE49-F238E27FC236}">
                <a16:creationId xmlns="" xmlns:a16="http://schemas.microsoft.com/office/drawing/2014/main" id="{BC19BE87-79D0-42F5-BEF3-8AC451C0E707}"/>
              </a:ext>
            </a:extLst>
          </p:cNvPr>
          <p:cNvSpPr/>
          <p:nvPr/>
        </p:nvSpPr>
        <p:spPr>
          <a:xfrm>
            <a:off x="1779900" y="857284"/>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3</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grpSp>
        <p:nvGrpSpPr>
          <p:cNvPr id="8" name="Group 2">
            <a:extLst>
              <a:ext uri="{FF2B5EF4-FFF2-40B4-BE49-F238E27FC236}">
                <a16:creationId xmlns="" xmlns:a16="http://schemas.microsoft.com/office/drawing/2014/main" id="{E25B27C1-9A9F-4624-B9EB-55AEA28CD624}"/>
              </a:ext>
            </a:extLst>
          </p:cNvPr>
          <p:cNvGrpSpPr>
            <a:grpSpLocks/>
          </p:cNvGrpSpPr>
          <p:nvPr/>
        </p:nvGrpSpPr>
        <p:grpSpPr bwMode="auto">
          <a:xfrm>
            <a:off x="1070591" y="1779016"/>
            <a:ext cx="4730135" cy="3724226"/>
            <a:chOff x="581736" y="3072251"/>
            <a:chExt cx="4730240" cy="3723887"/>
          </a:xfrm>
        </p:grpSpPr>
        <p:grpSp>
          <p:nvGrpSpPr>
            <p:cNvPr id="9" name="Group 3">
              <a:extLst>
                <a:ext uri="{FF2B5EF4-FFF2-40B4-BE49-F238E27FC236}">
                  <a16:creationId xmlns="" xmlns:a16="http://schemas.microsoft.com/office/drawing/2014/main" id="{4934C288-466C-4BD5-9052-1ACBA97CE7CC}"/>
                </a:ext>
              </a:extLst>
            </p:cNvPr>
            <p:cNvGrpSpPr>
              <a:grpSpLocks/>
            </p:cNvGrpSpPr>
            <p:nvPr/>
          </p:nvGrpSpPr>
          <p:grpSpPr bwMode="auto">
            <a:xfrm>
              <a:off x="2942102" y="5392291"/>
              <a:ext cx="2369874" cy="1403847"/>
              <a:chOff x="4808051" y="1842051"/>
              <a:chExt cx="2369874" cy="1403847"/>
            </a:xfrm>
          </p:grpSpPr>
          <p:sp>
            <p:nvSpPr>
              <p:cNvPr id="26" name="Freeform 17">
                <a:extLst>
                  <a:ext uri="{FF2B5EF4-FFF2-40B4-BE49-F238E27FC236}">
                    <a16:creationId xmlns="" xmlns:a16="http://schemas.microsoft.com/office/drawing/2014/main" id="{3F60193B-EE3D-48B8-A45B-57FA78FDAEE4}"/>
                  </a:ext>
                </a:extLst>
              </p:cNvPr>
              <p:cNvSpPr>
                <a:spLocks/>
              </p:cNvSpPr>
              <p:nvPr/>
            </p:nvSpPr>
            <p:spPr bwMode="auto">
              <a:xfrm>
                <a:off x="4807736" y="2337931"/>
                <a:ext cx="1133500"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FF0066"/>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27" name="Freeform 18">
                <a:extLst>
                  <a:ext uri="{FF2B5EF4-FFF2-40B4-BE49-F238E27FC236}">
                    <a16:creationId xmlns="" xmlns:a16="http://schemas.microsoft.com/office/drawing/2014/main" id="{C5E0B6E4-316D-467B-B4BE-650D2BB36DF4}"/>
                  </a:ext>
                </a:extLst>
              </p:cNvPr>
              <p:cNvSpPr>
                <a:spLocks/>
              </p:cNvSpPr>
              <p:nvPr/>
            </p:nvSpPr>
            <p:spPr bwMode="auto">
              <a:xfrm>
                <a:off x="4807736" y="1842676"/>
                <a:ext cx="2370189" cy="958763"/>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FF0066"/>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28" name="Freeform 19">
                <a:extLst>
                  <a:ext uri="{FF2B5EF4-FFF2-40B4-BE49-F238E27FC236}">
                    <a16:creationId xmlns="" xmlns:a16="http://schemas.microsoft.com/office/drawing/2014/main" id="{FE58513B-6B86-4629-A86D-15DCBC7C419A}"/>
                  </a:ext>
                </a:extLst>
              </p:cNvPr>
              <p:cNvSpPr>
                <a:spLocks/>
              </p:cNvSpPr>
              <p:nvPr/>
            </p:nvSpPr>
            <p:spPr bwMode="auto">
              <a:xfrm>
                <a:off x="5941236" y="2306184"/>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FF0066"/>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10" name="Group 4">
              <a:extLst>
                <a:ext uri="{FF2B5EF4-FFF2-40B4-BE49-F238E27FC236}">
                  <a16:creationId xmlns="" xmlns:a16="http://schemas.microsoft.com/office/drawing/2014/main" id="{39326D8A-6E00-4C55-8294-257D5865D02E}"/>
                </a:ext>
              </a:extLst>
            </p:cNvPr>
            <p:cNvGrpSpPr>
              <a:grpSpLocks/>
            </p:cNvGrpSpPr>
            <p:nvPr/>
          </p:nvGrpSpPr>
          <p:grpSpPr bwMode="auto">
            <a:xfrm>
              <a:off x="2135657" y="4604464"/>
              <a:ext cx="2369874" cy="1403846"/>
              <a:chOff x="4808051" y="2647537"/>
              <a:chExt cx="2369874" cy="1403846"/>
            </a:xfrm>
          </p:grpSpPr>
          <p:sp>
            <p:nvSpPr>
              <p:cNvPr id="23" name="Freeform 14">
                <a:extLst>
                  <a:ext uri="{FF2B5EF4-FFF2-40B4-BE49-F238E27FC236}">
                    <a16:creationId xmlns="" xmlns:a16="http://schemas.microsoft.com/office/drawing/2014/main" id="{1AD6C760-69E7-4046-8A64-191D39BFEA6E}"/>
                  </a:ext>
                </a:extLst>
              </p:cNvPr>
              <p:cNvSpPr>
                <a:spLocks/>
              </p:cNvSpPr>
              <p:nvPr/>
            </p:nvSpPr>
            <p:spPr bwMode="auto">
              <a:xfrm>
                <a:off x="4807713" y="3142328"/>
                <a:ext cx="1133500" cy="909555"/>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24" name="Freeform 15">
                <a:extLst>
                  <a:ext uri="{FF2B5EF4-FFF2-40B4-BE49-F238E27FC236}">
                    <a16:creationId xmlns="" xmlns:a16="http://schemas.microsoft.com/office/drawing/2014/main" id="{32162C93-9A36-49E7-9CC1-5B0856EC4AA0}"/>
                  </a:ext>
                </a:extLst>
              </p:cNvPr>
              <p:cNvSpPr>
                <a:spLocks/>
              </p:cNvSpPr>
              <p:nvPr/>
            </p:nvSpPr>
            <p:spPr bwMode="auto">
              <a:xfrm>
                <a:off x="4807713" y="2647073"/>
                <a:ext cx="2370189" cy="960350"/>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33CC"/>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25" name="Freeform 16">
                <a:extLst>
                  <a:ext uri="{FF2B5EF4-FFF2-40B4-BE49-F238E27FC236}">
                    <a16:creationId xmlns="" xmlns:a16="http://schemas.microsoft.com/office/drawing/2014/main" id="{2CE9CDB3-B31D-4D4C-B4C5-B01DD76DFC0A}"/>
                  </a:ext>
                </a:extLst>
              </p:cNvPr>
              <p:cNvSpPr>
                <a:spLocks/>
              </p:cNvSpPr>
              <p:nvPr/>
            </p:nvSpPr>
            <p:spPr bwMode="auto">
              <a:xfrm>
                <a:off x="5941213" y="3112169"/>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11" name="Group 5">
              <a:extLst>
                <a:ext uri="{FF2B5EF4-FFF2-40B4-BE49-F238E27FC236}">
                  <a16:creationId xmlns="" xmlns:a16="http://schemas.microsoft.com/office/drawing/2014/main" id="{8B383225-F57E-4514-B95D-2EF1B299AD53}"/>
                </a:ext>
              </a:extLst>
            </p:cNvPr>
            <p:cNvGrpSpPr>
              <a:grpSpLocks/>
            </p:cNvGrpSpPr>
            <p:nvPr/>
          </p:nvGrpSpPr>
          <p:grpSpPr bwMode="auto">
            <a:xfrm>
              <a:off x="1231135" y="3781832"/>
              <a:ext cx="2369874" cy="1403847"/>
              <a:chOff x="4808051" y="3515295"/>
              <a:chExt cx="2369874" cy="1403847"/>
            </a:xfrm>
          </p:grpSpPr>
          <p:sp>
            <p:nvSpPr>
              <p:cNvPr id="20" name="Freeform 11">
                <a:extLst>
                  <a:ext uri="{FF2B5EF4-FFF2-40B4-BE49-F238E27FC236}">
                    <a16:creationId xmlns="" xmlns:a16="http://schemas.microsoft.com/office/drawing/2014/main" id="{C1AC7B88-1FD7-4F66-9CB6-509BFE4C5082}"/>
                  </a:ext>
                </a:extLst>
              </p:cNvPr>
              <p:cNvSpPr>
                <a:spLocks/>
              </p:cNvSpPr>
              <p:nvPr/>
            </p:nvSpPr>
            <p:spPr bwMode="auto">
              <a:xfrm>
                <a:off x="4807340" y="4010469"/>
                <a:ext cx="1133500"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B050"/>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21" name="Freeform 12">
                <a:extLst>
                  <a:ext uri="{FF2B5EF4-FFF2-40B4-BE49-F238E27FC236}">
                    <a16:creationId xmlns="" xmlns:a16="http://schemas.microsoft.com/office/drawing/2014/main" id="{975BB660-64B6-4E1E-A070-28D85B282E03}"/>
                  </a:ext>
                </a:extLst>
              </p:cNvPr>
              <p:cNvSpPr>
                <a:spLocks/>
              </p:cNvSpPr>
              <p:nvPr/>
            </p:nvSpPr>
            <p:spPr bwMode="auto">
              <a:xfrm>
                <a:off x="4807340" y="3515214"/>
                <a:ext cx="2370189" cy="958763"/>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B050"/>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22" name="Freeform 13">
                <a:extLst>
                  <a:ext uri="{FF2B5EF4-FFF2-40B4-BE49-F238E27FC236}">
                    <a16:creationId xmlns="" xmlns:a16="http://schemas.microsoft.com/office/drawing/2014/main" id="{253DCEDC-9C0B-4B30-AFE1-7BE593B0E8C4}"/>
                  </a:ext>
                </a:extLst>
              </p:cNvPr>
              <p:cNvSpPr>
                <a:spLocks/>
              </p:cNvSpPr>
              <p:nvPr/>
            </p:nvSpPr>
            <p:spPr bwMode="auto">
              <a:xfrm>
                <a:off x="5940840" y="3978722"/>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B050"/>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12" name="Group 6">
              <a:extLst>
                <a:ext uri="{FF2B5EF4-FFF2-40B4-BE49-F238E27FC236}">
                  <a16:creationId xmlns="" xmlns:a16="http://schemas.microsoft.com/office/drawing/2014/main" id="{B8F8F37A-AE12-438A-A75B-AA9D55908784}"/>
                </a:ext>
              </a:extLst>
            </p:cNvPr>
            <p:cNvGrpSpPr>
              <a:grpSpLocks/>
            </p:cNvGrpSpPr>
            <p:nvPr/>
          </p:nvGrpSpPr>
          <p:grpSpPr bwMode="auto">
            <a:xfrm>
              <a:off x="581736" y="3072251"/>
              <a:ext cx="2135950" cy="1325601"/>
              <a:chOff x="4965476" y="4378720"/>
              <a:chExt cx="2135950" cy="1325601"/>
            </a:xfrm>
          </p:grpSpPr>
          <p:sp>
            <p:nvSpPr>
              <p:cNvPr id="17" name="Freeform 8">
                <a:extLst>
                  <a:ext uri="{FF2B5EF4-FFF2-40B4-BE49-F238E27FC236}">
                    <a16:creationId xmlns="" xmlns:a16="http://schemas.microsoft.com/office/drawing/2014/main" id="{21905642-19F6-4DA8-8065-F28A2B84AE7B}"/>
                  </a:ext>
                </a:extLst>
              </p:cNvPr>
              <p:cNvSpPr>
                <a:spLocks/>
              </p:cNvSpPr>
              <p:nvPr/>
            </p:nvSpPr>
            <p:spPr bwMode="auto">
              <a:xfrm>
                <a:off x="5006137" y="4796146"/>
                <a:ext cx="935059"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CC00CC"/>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18" name="Freeform 9">
                <a:extLst>
                  <a:ext uri="{FF2B5EF4-FFF2-40B4-BE49-F238E27FC236}">
                    <a16:creationId xmlns="" xmlns:a16="http://schemas.microsoft.com/office/drawing/2014/main" id="{F15F7501-E506-424A-A32D-A57A65CBA158}"/>
                  </a:ext>
                </a:extLst>
              </p:cNvPr>
              <p:cNvSpPr>
                <a:spLocks/>
              </p:cNvSpPr>
              <p:nvPr/>
            </p:nvSpPr>
            <p:spPr bwMode="auto">
              <a:xfrm>
                <a:off x="4965476" y="4378720"/>
                <a:ext cx="2131445" cy="856909"/>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CC00CC"/>
              </a:solidFill>
              <a:ln>
                <a:noFill/>
              </a:ln>
            </p:spPr>
            <p:txBody>
              <a:bodyPr/>
              <a:lstStyle/>
              <a:p>
                <a:pPr eaLnBrk="1" fontAlgn="auto" hangingPunct="1">
                  <a:spcBef>
                    <a:spcPts val="0"/>
                  </a:spcBef>
                  <a:spcAft>
                    <a:spcPts val="0"/>
                  </a:spcAft>
                  <a:defRPr/>
                </a:pPr>
                <a:endParaRPr lang="en-US"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19" name="Freeform 10">
                <a:extLst>
                  <a:ext uri="{FF2B5EF4-FFF2-40B4-BE49-F238E27FC236}">
                    <a16:creationId xmlns="" xmlns:a16="http://schemas.microsoft.com/office/drawing/2014/main" id="{42F47738-3F00-47F7-B624-4747E149AE55}"/>
                  </a:ext>
                </a:extLst>
              </p:cNvPr>
              <p:cNvSpPr>
                <a:spLocks/>
              </p:cNvSpPr>
              <p:nvPr/>
            </p:nvSpPr>
            <p:spPr bwMode="auto">
              <a:xfrm>
                <a:off x="5941552" y="4764813"/>
                <a:ext cx="1159874" cy="939508"/>
              </a:xfrm>
              <a:custGeom>
                <a:avLst/>
                <a:gdLst>
                  <a:gd name="T0" fmla="*/ 2147483646 w 649"/>
                  <a:gd name="T1" fmla="*/ 0 h 694"/>
                  <a:gd name="T2" fmla="*/ 2147483646 w 649"/>
                  <a:gd name="T3" fmla="*/ 601113193 h 694"/>
                  <a:gd name="T4" fmla="*/ 0 w 649"/>
                  <a:gd name="T5" fmla="*/ 1271866401 h 694"/>
                  <a:gd name="T6" fmla="*/ 0 w 649"/>
                  <a:gd name="T7" fmla="*/ 670753208 h 694"/>
                  <a:gd name="T8" fmla="*/ 2147483646 w 649"/>
                  <a:gd name="T9" fmla="*/ 0 h 6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9" h="694">
                    <a:moveTo>
                      <a:pt x="649" y="0"/>
                    </a:moveTo>
                    <a:lnTo>
                      <a:pt x="649" y="328"/>
                    </a:lnTo>
                    <a:lnTo>
                      <a:pt x="0" y="694"/>
                    </a:lnTo>
                    <a:lnTo>
                      <a:pt x="0" y="366"/>
                    </a:lnTo>
                    <a:lnTo>
                      <a:pt x="649" y="0"/>
                    </a:lnTo>
                    <a:close/>
                  </a:path>
                </a:pathLst>
              </a:custGeom>
              <a:solidFill>
                <a:srgbClr val="CC00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600">
                  <a:latin typeface="Arial" panose="020B0604020202020204" pitchFamily="34" charset="0"/>
                  <a:cs typeface="Arial" panose="020B0604020202020204" pitchFamily="34" charset="0"/>
                </a:endParaRPr>
              </a:p>
            </p:txBody>
          </p:sp>
        </p:grpSp>
      </p:grpSp>
      <p:grpSp>
        <p:nvGrpSpPr>
          <p:cNvPr id="29" name="Group 23">
            <a:extLst>
              <a:ext uri="{FF2B5EF4-FFF2-40B4-BE49-F238E27FC236}">
                <a16:creationId xmlns="" xmlns:a16="http://schemas.microsoft.com/office/drawing/2014/main" id="{A338CA63-D832-49AC-B133-F953B411AFAB}"/>
              </a:ext>
            </a:extLst>
          </p:cNvPr>
          <p:cNvGrpSpPr>
            <a:grpSpLocks/>
          </p:cNvGrpSpPr>
          <p:nvPr/>
        </p:nvGrpSpPr>
        <p:grpSpPr bwMode="auto">
          <a:xfrm>
            <a:off x="2608264" y="1875807"/>
            <a:ext cx="363537" cy="384175"/>
            <a:chOff x="1272291" y="1504950"/>
            <a:chExt cx="363513" cy="384974"/>
          </a:xfrm>
        </p:grpSpPr>
        <p:cxnSp>
          <p:nvCxnSpPr>
            <p:cNvPr id="30" name="Straight Connector 29">
              <a:extLst>
                <a:ext uri="{FF2B5EF4-FFF2-40B4-BE49-F238E27FC236}">
                  <a16:creationId xmlns="" xmlns:a16="http://schemas.microsoft.com/office/drawing/2014/main" id="{4B4C323C-C8C9-4DC5-B916-70BFB5EB7DEE}"/>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 xmlns:a16="http://schemas.microsoft.com/office/drawing/2014/main" id="{CA4F9E5F-25E4-4842-97E7-E4E4BE0A2C10}"/>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5" name="Group 29">
            <a:extLst>
              <a:ext uri="{FF2B5EF4-FFF2-40B4-BE49-F238E27FC236}">
                <a16:creationId xmlns="" xmlns:a16="http://schemas.microsoft.com/office/drawing/2014/main" id="{FCFAA53C-2BE8-4FD3-8E0B-FDDCFB88F606}"/>
              </a:ext>
            </a:extLst>
          </p:cNvPr>
          <p:cNvGrpSpPr>
            <a:grpSpLocks/>
          </p:cNvGrpSpPr>
          <p:nvPr/>
        </p:nvGrpSpPr>
        <p:grpSpPr bwMode="auto">
          <a:xfrm>
            <a:off x="3641726" y="2579070"/>
            <a:ext cx="363538" cy="385762"/>
            <a:chOff x="1272291" y="1504950"/>
            <a:chExt cx="363513" cy="384974"/>
          </a:xfrm>
        </p:grpSpPr>
        <p:cxnSp>
          <p:nvCxnSpPr>
            <p:cNvPr id="36" name="Straight Connector 35">
              <a:extLst>
                <a:ext uri="{FF2B5EF4-FFF2-40B4-BE49-F238E27FC236}">
                  <a16:creationId xmlns="" xmlns:a16="http://schemas.microsoft.com/office/drawing/2014/main" id="{2957EFB6-FC1D-4697-950A-602A27A506EE}"/>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08A53444-D638-4798-A218-285F41BE645B}"/>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8" name="Group 32">
            <a:extLst>
              <a:ext uri="{FF2B5EF4-FFF2-40B4-BE49-F238E27FC236}">
                <a16:creationId xmlns="" xmlns:a16="http://schemas.microsoft.com/office/drawing/2014/main" id="{271ACE50-7471-4005-9199-02A2DB806F71}"/>
              </a:ext>
            </a:extLst>
          </p:cNvPr>
          <p:cNvGrpSpPr>
            <a:grpSpLocks/>
          </p:cNvGrpSpPr>
          <p:nvPr/>
        </p:nvGrpSpPr>
        <p:grpSpPr bwMode="auto">
          <a:xfrm>
            <a:off x="4697414" y="3339482"/>
            <a:ext cx="363537" cy="385763"/>
            <a:chOff x="1272291" y="1504950"/>
            <a:chExt cx="363513" cy="384974"/>
          </a:xfrm>
        </p:grpSpPr>
        <p:cxnSp>
          <p:nvCxnSpPr>
            <p:cNvPr id="39" name="Straight Connector 38">
              <a:extLst>
                <a:ext uri="{FF2B5EF4-FFF2-40B4-BE49-F238E27FC236}">
                  <a16:creationId xmlns="" xmlns:a16="http://schemas.microsoft.com/office/drawing/2014/main" id="{920F5115-17A5-4B98-9B58-D0D3264AF1DE}"/>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 xmlns:a16="http://schemas.microsoft.com/office/drawing/2014/main" id="{9A48FCD9-0817-4285-B141-FA72C3C78549}"/>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41" name="Group 35">
            <a:extLst>
              <a:ext uri="{FF2B5EF4-FFF2-40B4-BE49-F238E27FC236}">
                <a16:creationId xmlns="" xmlns:a16="http://schemas.microsoft.com/office/drawing/2014/main" id="{D22DE318-AE00-4819-963D-3B2C37B7FDAD}"/>
              </a:ext>
            </a:extLst>
          </p:cNvPr>
          <p:cNvGrpSpPr>
            <a:grpSpLocks/>
          </p:cNvGrpSpPr>
          <p:nvPr/>
        </p:nvGrpSpPr>
        <p:grpSpPr bwMode="auto">
          <a:xfrm>
            <a:off x="5504033" y="4257591"/>
            <a:ext cx="363537" cy="384175"/>
            <a:chOff x="1272291" y="1504950"/>
            <a:chExt cx="363513" cy="384974"/>
          </a:xfrm>
        </p:grpSpPr>
        <p:cxnSp>
          <p:nvCxnSpPr>
            <p:cNvPr id="42" name="Straight Connector 41">
              <a:extLst>
                <a:ext uri="{FF2B5EF4-FFF2-40B4-BE49-F238E27FC236}">
                  <a16:creationId xmlns="" xmlns:a16="http://schemas.microsoft.com/office/drawing/2014/main" id="{97B3D4B1-423D-4C3E-A6DA-CDBF0CE53ACA}"/>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 xmlns:a16="http://schemas.microsoft.com/office/drawing/2014/main" id="{57040D45-FB9C-4228-8334-FA04D148A6AD}"/>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45" name="Group 44">
            <a:extLst>
              <a:ext uri="{FF2B5EF4-FFF2-40B4-BE49-F238E27FC236}">
                <a16:creationId xmlns="" xmlns:a16="http://schemas.microsoft.com/office/drawing/2014/main" id="{A2F1E167-A7BF-4D50-8FE5-FE61797E32CE}"/>
              </a:ext>
            </a:extLst>
          </p:cNvPr>
          <p:cNvGrpSpPr/>
          <p:nvPr/>
        </p:nvGrpSpPr>
        <p:grpSpPr bwMode="auto">
          <a:xfrm>
            <a:off x="3286126" y="1517845"/>
            <a:ext cx="496926" cy="466506"/>
            <a:chOff x="5160963" y="4846638"/>
            <a:chExt cx="496887" cy="466725"/>
          </a:xfrm>
          <a:solidFill>
            <a:srgbClr val="CC00CC"/>
          </a:solidFill>
        </p:grpSpPr>
        <p:sp>
          <p:nvSpPr>
            <p:cNvPr id="47" name="Oval 17">
              <a:extLst>
                <a:ext uri="{FF2B5EF4-FFF2-40B4-BE49-F238E27FC236}">
                  <a16:creationId xmlns="" xmlns:a16="http://schemas.microsoft.com/office/drawing/2014/main" id="{7290B8AA-BF29-4791-B12C-5812985A4A47}"/>
                </a:ext>
              </a:extLst>
            </p:cNvPr>
            <p:cNvSpPr>
              <a:spLocks noChangeArrowheads="1"/>
            </p:cNvSpPr>
            <p:nvPr/>
          </p:nvSpPr>
          <p:spPr bwMode="auto">
            <a:xfrm>
              <a:off x="5402263" y="5102226"/>
              <a:ext cx="60325" cy="60325"/>
            </a:xfrm>
            <a:prstGeom prst="ellipse">
              <a:avLst/>
            </a:prstGeom>
            <a:grpFill/>
            <a:ln>
              <a:noFill/>
            </a:ln>
          </p:spPr>
          <p:txBody>
            <a:bodyPr/>
            <a:lstStyle/>
            <a:p>
              <a:pPr eaLnBrk="1" fontAlgn="auto" hangingPunct="1">
                <a:spcBef>
                  <a:spcPts val="0"/>
                </a:spcBef>
                <a:spcAft>
                  <a:spcPts val="0"/>
                </a:spcAft>
                <a:defRPr/>
              </a:pPr>
              <a:endParaRPr lang="id-ID" sz="120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48" name="Freeform 18">
              <a:extLst>
                <a:ext uri="{FF2B5EF4-FFF2-40B4-BE49-F238E27FC236}">
                  <a16:creationId xmlns="" xmlns:a16="http://schemas.microsoft.com/office/drawing/2014/main" id="{22756A56-CE5F-4523-9500-9D825287848B}"/>
                </a:ext>
              </a:extLst>
            </p:cNvPr>
            <p:cNvSpPr>
              <a:spLocks noEditPoints="1"/>
            </p:cNvSpPr>
            <p:nvPr/>
          </p:nvSpPr>
          <p:spPr bwMode="auto">
            <a:xfrm>
              <a:off x="5160963" y="4846638"/>
              <a:ext cx="496887"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p:spPr>
          <p:txBody>
            <a:bodyPr/>
            <a:lstStyle/>
            <a:p>
              <a:pPr eaLnBrk="1" fontAlgn="auto" hangingPunct="1">
                <a:spcBef>
                  <a:spcPts val="0"/>
                </a:spcBef>
                <a:spcAft>
                  <a:spcPts val="0"/>
                </a:spcAft>
                <a:defRPr/>
              </a:pPr>
              <a:endParaRPr lang="id-ID" sz="1200">
                <a:solidFill>
                  <a:prstClr val="black"/>
                </a:solidFill>
                <a:latin typeface="Lato" panose="020F0502020204030203" pitchFamily="34" charset="0"/>
                <a:ea typeface="Lato" panose="020F0502020204030203" pitchFamily="34" charset="0"/>
                <a:cs typeface="Lato" panose="020F0502020204030203" pitchFamily="34" charset="0"/>
              </a:endParaRPr>
            </a:p>
          </p:txBody>
        </p:sp>
      </p:grpSp>
      <p:grpSp>
        <p:nvGrpSpPr>
          <p:cNvPr id="50" name="Group 49">
            <a:extLst>
              <a:ext uri="{FF2B5EF4-FFF2-40B4-BE49-F238E27FC236}">
                <a16:creationId xmlns="" xmlns:a16="http://schemas.microsoft.com/office/drawing/2014/main" id="{D5360D7B-306B-435E-A16F-B12F604FFC20}"/>
              </a:ext>
            </a:extLst>
          </p:cNvPr>
          <p:cNvGrpSpPr/>
          <p:nvPr/>
        </p:nvGrpSpPr>
        <p:grpSpPr bwMode="auto">
          <a:xfrm>
            <a:off x="5338995" y="3104530"/>
            <a:ext cx="480830" cy="482373"/>
            <a:chOff x="4198938" y="2905126"/>
            <a:chExt cx="481012" cy="482600"/>
          </a:xfrm>
          <a:solidFill>
            <a:srgbClr val="0033CC"/>
          </a:solidFill>
        </p:grpSpPr>
        <p:sp>
          <p:nvSpPr>
            <p:cNvPr id="52" name="Freeform 57">
              <a:extLst>
                <a:ext uri="{FF2B5EF4-FFF2-40B4-BE49-F238E27FC236}">
                  <a16:creationId xmlns="" xmlns:a16="http://schemas.microsoft.com/office/drawing/2014/main" id="{1338F4B5-0B1D-43EE-8A18-5B0E7DAFE6CC}"/>
                </a:ext>
              </a:extLst>
            </p:cNvPr>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p:spPr>
          <p:txBody>
            <a:bodyPr/>
            <a:lstStyle/>
            <a:p>
              <a:pPr eaLnBrk="1" fontAlgn="auto" hangingPunct="1">
                <a:spcBef>
                  <a:spcPts val="0"/>
                </a:spcBef>
                <a:spcAft>
                  <a:spcPts val="0"/>
                </a:spcAft>
                <a:defRPr/>
              </a:pPr>
              <a:endParaRPr lang="id-ID"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53" name="Freeform 58">
              <a:extLst>
                <a:ext uri="{FF2B5EF4-FFF2-40B4-BE49-F238E27FC236}">
                  <a16:creationId xmlns="" xmlns:a16="http://schemas.microsoft.com/office/drawing/2014/main" id="{A05C6B2E-99EE-489D-9288-62A3295D499F}"/>
                </a:ext>
              </a:extLst>
            </p:cNvPr>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p:spPr>
          <p:txBody>
            <a:bodyPr/>
            <a:lstStyle/>
            <a:p>
              <a:pPr eaLnBrk="1" fontAlgn="auto" hangingPunct="1">
                <a:spcBef>
                  <a:spcPts val="0"/>
                </a:spcBef>
                <a:spcAft>
                  <a:spcPts val="0"/>
                </a:spcAft>
                <a:defRPr/>
              </a:pPr>
              <a:endParaRPr lang="id-ID"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54" name="Freeform 59">
              <a:extLst>
                <a:ext uri="{FF2B5EF4-FFF2-40B4-BE49-F238E27FC236}">
                  <a16:creationId xmlns="" xmlns:a16="http://schemas.microsoft.com/office/drawing/2014/main" id="{91995738-E27A-4B47-B471-068A7900B448}"/>
                </a:ext>
              </a:extLst>
            </p:cNvPr>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p:spPr>
          <p:txBody>
            <a:bodyPr/>
            <a:lstStyle/>
            <a:p>
              <a:pPr eaLnBrk="1" fontAlgn="auto" hangingPunct="1">
                <a:spcBef>
                  <a:spcPts val="0"/>
                </a:spcBef>
                <a:spcAft>
                  <a:spcPts val="0"/>
                </a:spcAft>
                <a:defRPr/>
              </a:pPr>
              <a:endParaRPr lang="id-ID"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56" name="Group 55">
            <a:extLst>
              <a:ext uri="{FF2B5EF4-FFF2-40B4-BE49-F238E27FC236}">
                <a16:creationId xmlns="" xmlns:a16="http://schemas.microsoft.com/office/drawing/2014/main" id="{62F1222B-3E27-4FF1-82DB-D97BBA2EBE5F}"/>
              </a:ext>
            </a:extLst>
          </p:cNvPr>
          <p:cNvGrpSpPr/>
          <p:nvPr/>
        </p:nvGrpSpPr>
        <p:grpSpPr bwMode="auto">
          <a:xfrm>
            <a:off x="4376739" y="2265845"/>
            <a:ext cx="488755" cy="480787"/>
            <a:chOff x="7141104" y="1923522"/>
            <a:chExt cx="488950" cy="481013"/>
          </a:xfrm>
          <a:solidFill>
            <a:srgbClr val="00B050"/>
          </a:solidFill>
        </p:grpSpPr>
        <p:sp>
          <p:nvSpPr>
            <p:cNvPr id="58" name="Freeform 58">
              <a:extLst>
                <a:ext uri="{FF2B5EF4-FFF2-40B4-BE49-F238E27FC236}">
                  <a16:creationId xmlns="" xmlns:a16="http://schemas.microsoft.com/office/drawing/2014/main" id="{4392F171-516E-4E5B-8E25-576043F3D66C}"/>
                </a:ext>
              </a:extLst>
            </p:cNvPr>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p:spPr>
          <p:txBody>
            <a:bodyPr/>
            <a:lstStyle/>
            <a:p>
              <a:pPr eaLnBrk="1" fontAlgn="auto" hangingPunct="1">
                <a:spcBef>
                  <a:spcPts val="0"/>
                </a:spcBef>
                <a:spcAft>
                  <a:spcPts val="0"/>
                </a:spcAft>
                <a:defRPr/>
              </a:pPr>
              <a:endParaRPr lang="id-ID"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59" name="Freeform 59">
              <a:extLst>
                <a:ext uri="{FF2B5EF4-FFF2-40B4-BE49-F238E27FC236}">
                  <a16:creationId xmlns="" xmlns:a16="http://schemas.microsoft.com/office/drawing/2014/main" id="{106412A6-F446-4B45-A950-65D3AEB45579}"/>
                </a:ext>
              </a:extLst>
            </p:cNvPr>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p:spPr>
          <p:txBody>
            <a:bodyPr/>
            <a:lstStyle/>
            <a:p>
              <a:pPr eaLnBrk="1" fontAlgn="auto" hangingPunct="1">
                <a:spcBef>
                  <a:spcPts val="0"/>
                </a:spcBef>
                <a:spcAft>
                  <a:spcPts val="0"/>
                </a:spcAft>
                <a:defRPr/>
              </a:pPr>
              <a:endParaRPr lang="id-ID"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60" name="Freeform 60">
              <a:extLst>
                <a:ext uri="{FF2B5EF4-FFF2-40B4-BE49-F238E27FC236}">
                  <a16:creationId xmlns="" xmlns:a16="http://schemas.microsoft.com/office/drawing/2014/main" id="{4D86387B-5421-4940-AE5A-DB577FDD704A}"/>
                </a:ext>
              </a:extLst>
            </p:cNvPr>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p:spPr>
          <p:txBody>
            <a:bodyPr/>
            <a:lstStyle/>
            <a:p>
              <a:pPr eaLnBrk="1" fontAlgn="auto" hangingPunct="1">
                <a:spcBef>
                  <a:spcPts val="0"/>
                </a:spcBef>
                <a:spcAft>
                  <a:spcPts val="0"/>
                </a:spcAft>
                <a:defRPr/>
              </a:pPr>
              <a:endParaRPr lang="id-ID" sz="160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62" name="Group 61">
            <a:extLst>
              <a:ext uri="{FF2B5EF4-FFF2-40B4-BE49-F238E27FC236}">
                <a16:creationId xmlns="" xmlns:a16="http://schemas.microsoft.com/office/drawing/2014/main" id="{78B874CF-773D-4BA8-B557-0ABBC348AA39}"/>
              </a:ext>
            </a:extLst>
          </p:cNvPr>
          <p:cNvGrpSpPr/>
          <p:nvPr/>
        </p:nvGrpSpPr>
        <p:grpSpPr bwMode="auto">
          <a:xfrm>
            <a:off x="5950242" y="3924655"/>
            <a:ext cx="330298" cy="559336"/>
            <a:chOff x="6258454" y="3849160"/>
            <a:chExt cx="330200" cy="482600"/>
          </a:xfrm>
          <a:solidFill>
            <a:srgbClr val="FF3399"/>
          </a:solidFill>
        </p:grpSpPr>
        <p:sp>
          <p:nvSpPr>
            <p:cNvPr id="64" name="Freeform 35">
              <a:extLst>
                <a:ext uri="{FF2B5EF4-FFF2-40B4-BE49-F238E27FC236}">
                  <a16:creationId xmlns="" xmlns:a16="http://schemas.microsoft.com/office/drawing/2014/main" id="{0E0B0D8B-B5F8-42CF-904E-A157CC2A7343}"/>
                </a:ext>
              </a:extLst>
            </p:cNvPr>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p:spPr>
          <p:txBody>
            <a:bodyPr/>
            <a:lstStyle/>
            <a:p>
              <a:pPr eaLnBrk="1" fontAlgn="auto" hangingPunct="1">
                <a:spcBef>
                  <a:spcPts val="0"/>
                </a:spcBef>
                <a:spcAft>
                  <a:spcPts val="0"/>
                </a:spcAft>
                <a:defRPr/>
              </a:pPr>
              <a:endParaRPr lang="id-ID" sz="1600">
                <a:solidFill>
                  <a:srgbClr val="FF0066"/>
                </a:solidFill>
                <a:latin typeface="Arial" panose="020B0604020202020204" pitchFamily="34" charset="0"/>
                <a:ea typeface="Lato" panose="020F0502020204030203" pitchFamily="34" charset="0"/>
                <a:cs typeface="Arial" panose="020B0604020202020204" pitchFamily="34" charset="0"/>
              </a:endParaRPr>
            </a:p>
          </p:txBody>
        </p:sp>
        <p:sp>
          <p:nvSpPr>
            <p:cNvPr id="65" name="Freeform 36">
              <a:extLst>
                <a:ext uri="{FF2B5EF4-FFF2-40B4-BE49-F238E27FC236}">
                  <a16:creationId xmlns="" xmlns:a16="http://schemas.microsoft.com/office/drawing/2014/main" id="{AC4B3D17-3E3C-402F-A624-3C8ADAC19A2B}"/>
                </a:ext>
              </a:extLst>
            </p:cNvPr>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p:spPr>
          <p:txBody>
            <a:bodyPr/>
            <a:lstStyle/>
            <a:p>
              <a:pPr eaLnBrk="1" fontAlgn="auto" hangingPunct="1">
                <a:spcBef>
                  <a:spcPts val="0"/>
                </a:spcBef>
                <a:spcAft>
                  <a:spcPts val="0"/>
                </a:spcAft>
                <a:defRPr/>
              </a:pPr>
              <a:endParaRPr lang="id-ID" sz="1600">
                <a:solidFill>
                  <a:srgbClr val="FF0066"/>
                </a:solidFill>
                <a:latin typeface="Arial" panose="020B0604020202020204" pitchFamily="34" charset="0"/>
                <a:ea typeface="Lato" panose="020F0502020204030203" pitchFamily="34" charset="0"/>
                <a:cs typeface="Arial" panose="020B0604020202020204" pitchFamily="34" charset="0"/>
              </a:endParaRPr>
            </a:p>
          </p:txBody>
        </p:sp>
      </p:grpSp>
      <p:sp>
        <p:nvSpPr>
          <p:cNvPr id="69" name="TextBox 68">
            <a:extLst>
              <a:ext uri="{FF2B5EF4-FFF2-40B4-BE49-F238E27FC236}">
                <a16:creationId xmlns="" xmlns:a16="http://schemas.microsoft.com/office/drawing/2014/main" id="{2E33DAB3-7A0B-4B7B-8DBD-DB8E07E322A0}"/>
              </a:ext>
            </a:extLst>
          </p:cNvPr>
          <p:cNvSpPr txBox="1"/>
          <p:nvPr/>
        </p:nvSpPr>
        <p:spPr>
          <a:xfrm>
            <a:off x="2286001" y="935352"/>
            <a:ext cx="9140971" cy="707886"/>
          </a:xfrm>
          <a:prstGeom prst="rect">
            <a:avLst/>
          </a:prstGeom>
          <a:noFill/>
        </p:spPr>
        <p:txBody>
          <a:bodyPr wrap="square">
            <a:spAutoFit/>
          </a:bodyPr>
          <a:lstStyle/>
          <a:p>
            <a:pPr algn="ctr"/>
            <a:r>
              <a:rPr lang="vi-VN" sz="2000" b="1" i="0" dirty="0">
                <a:solidFill>
                  <a:srgbClr val="0033CC"/>
                </a:solidFill>
                <a:effectLst/>
              </a:rPr>
              <a:t>Kiểm soát, ngăn ngừa các quan hệ lợi ích có ảnh hưởng tiêu cực </a:t>
            </a:r>
            <a:r>
              <a:rPr lang="en-US" sz="2000" b="1" dirty="0">
                <a:solidFill>
                  <a:srgbClr val="0033CC"/>
                </a:solidFill>
              </a:rPr>
              <a:t>đ</a:t>
            </a:r>
            <a:r>
              <a:rPr lang="vi-VN" sz="2000" b="1" i="0" dirty="0">
                <a:solidFill>
                  <a:srgbClr val="0033CC"/>
                </a:solidFill>
                <a:effectLst/>
              </a:rPr>
              <a:t>ối với sự phát triển xã hội</a:t>
            </a:r>
          </a:p>
        </p:txBody>
      </p:sp>
      <p:sp>
        <p:nvSpPr>
          <p:cNvPr id="71" name="TextBox 70">
            <a:extLst>
              <a:ext uri="{FF2B5EF4-FFF2-40B4-BE49-F238E27FC236}">
                <a16:creationId xmlns="" xmlns:a16="http://schemas.microsoft.com/office/drawing/2014/main" id="{6CDC351B-98B1-4211-BBCC-8BC5F95FFD9D}"/>
              </a:ext>
            </a:extLst>
          </p:cNvPr>
          <p:cNvSpPr txBox="1"/>
          <p:nvPr/>
        </p:nvSpPr>
        <p:spPr>
          <a:xfrm>
            <a:off x="3874295" y="1722410"/>
            <a:ext cx="7552678" cy="584775"/>
          </a:xfrm>
          <a:prstGeom prst="rect">
            <a:avLst/>
          </a:prstGeom>
          <a:noFill/>
        </p:spPr>
        <p:txBody>
          <a:bodyPr wrap="square">
            <a:spAutoFit/>
          </a:bodyPr>
          <a:lstStyle/>
          <a:p>
            <a:pPr algn="ctr">
              <a:spcBef>
                <a:spcPts val="1350"/>
              </a:spcBef>
            </a:pPr>
            <a:r>
              <a:rPr lang="vi-VN" altLang="en-US" sz="1600" dirty="0">
                <a:solidFill>
                  <a:srgbClr val="CC00CC"/>
                </a:solidFill>
                <a:latin typeface="Arial" panose="020B0604020202020204" pitchFamily="34" charset="0"/>
                <a:cs typeface="Arial" panose="020B0604020202020204" pitchFamily="34" charset="0"/>
              </a:rPr>
              <a:t>Lợi ích k</a:t>
            </a:r>
            <a:r>
              <a:rPr lang="en-US" altLang="en-US" sz="1600" dirty="0" err="1">
                <a:solidFill>
                  <a:srgbClr val="CC00CC"/>
                </a:solidFill>
                <a:latin typeface="Arial" panose="020B0604020202020204" pitchFamily="34" charset="0"/>
                <a:cs typeface="Arial" panose="020B0604020202020204" pitchFamily="34" charset="0"/>
              </a:rPr>
              <a:t>i</a:t>
            </a:r>
            <a:r>
              <a:rPr lang="vi-VN" altLang="en-US" sz="1600" dirty="0">
                <a:solidFill>
                  <a:srgbClr val="CC00CC"/>
                </a:solidFill>
                <a:latin typeface="Arial" panose="020B0604020202020204" pitchFamily="34" charset="0"/>
                <a:cs typeface="Arial" panose="020B0604020202020204" pitchFamily="34" charset="0"/>
              </a:rPr>
              <a:t>nh tế là kết quả trực tiếp của phân phối thu nhập</a:t>
            </a:r>
            <a:r>
              <a:rPr lang="en-US" altLang="en-US" sz="1600" dirty="0">
                <a:solidFill>
                  <a:srgbClr val="CC00CC"/>
                </a:solidFill>
                <a:latin typeface="Arial" panose="020B0604020202020204" pitchFamily="34" charset="0"/>
                <a:cs typeface="Arial" panose="020B0604020202020204" pitchFamily="34" charset="0"/>
              </a:rPr>
              <a:t> →</a:t>
            </a:r>
            <a:r>
              <a:rPr lang="vi-VN" altLang="en-US" sz="1600" dirty="0">
                <a:solidFill>
                  <a:srgbClr val="CC00CC"/>
                </a:solidFill>
                <a:latin typeface="Arial" panose="020B0604020202020204" pitchFamily="34" charset="0"/>
                <a:cs typeface="Arial" panose="020B0604020202020204" pitchFamily="34" charset="0"/>
              </a:rPr>
              <a:t> Phân phối công bằng, hợp lý → đảm bảo h</a:t>
            </a:r>
            <a:r>
              <a:rPr lang="en-US" altLang="en-US" sz="1600" dirty="0" err="1">
                <a:solidFill>
                  <a:srgbClr val="CC00CC"/>
                </a:solidFill>
                <a:latin typeface="Arial" panose="020B0604020202020204" pitchFamily="34" charset="0"/>
                <a:cs typeface="Arial" panose="020B0604020202020204" pitchFamily="34" charset="0"/>
              </a:rPr>
              <a:t>ài</a:t>
            </a:r>
            <a:r>
              <a:rPr lang="vi-VN" altLang="en-US" sz="1600" dirty="0">
                <a:solidFill>
                  <a:srgbClr val="CC00CC"/>
                </a:solidFill>
                <a:latin typeface="Arial" panose="020B0604020202020204" pitchFamily="34" charset="0"/>
                <a:cs typeface="Arial" panose="020B0604020202020204" pitchFamily="34" charset="0"/>
              </a:rPr>
              <a:t> hòa các lợi ích kinh tế</a:t>
            </a:r>
            <a:endParaRPr lang="en-US" altLang="en-US" sz="1600" dirty="0">
              <a:solidFill>
                <a:srgbClr val="CC00CC"/>
              </a:solidFill>
              <a:latin typeface="Arial" panose="020B0604020202020204" pitchFamily="34" charset="0"/>
              <a:cs typeface="Arial" panose="020B0604020202020204" pitchFamily="34" charset="0"/>
            </a:endParaRPr>
          </a:p>
        </p:txBody>
      </p:sp>
      <p:sp>
        <p:nvSpPr>
          <p:cNvPr id="73" name="TextBox 72">
            <a:extLst>
              <a:ext uri="{FF2B5EF4-FFF2-40B4-BE49-F238E27FC236}">
                <a16:creationId xmlns="" xmlns:a16="http://schemas.microsoft.com/office/drawing/2014/main" id="{685D269A-9B98-46CE-B2F6-3FF51B19FBAE}"/>
              </a:ext>
            </a:extLst>
          </p:cNvPr>
          <p:cNvSpPr txBox="1"/>
          <p:nvPr/>
        </p:nvSpPr>
        <p:spPr>
          <a:xfrm>
            <a:off x="4929982" y="2359157"/>
            <a:ext cx="6208063" cy="584775"/>
          </a:xfrm>
          <a:prstGeom prst="rect">
            <a:avLst/>
          </a:prstGeom>
          <a:noFill/>
        </p:spPr>
        <p:txBody>
          <a:bodyPr wrap="square">
            <a:spAutoFit/>
          </a:bodyPr>
          <a:lstStyle/>
          <a:p>
            <a:pPr algn="ctr">
              <a:spcBef>
                <a:spcPts val="1350"/>
              </a:spcBef>
            </a:pPr>
            <a:r>
              <a:rPr lang="en-US" altLang="en-US" sz="1600" dirty="0">
                <a:solidFill>
                  <a:srgbClr val="00B050"/>
                </a:solidFill>
                <a:latin typeface="Arial" panose="020B0604020202020204" pitchFamily="34" charset="0"/>
                <a:cs typeface="Arial" panose="020B0604020202020204" pitchFamily="34" charset="0"/>
              </a:rPr>
              <a:t>N</a:t>
            </a:r>
            <a:r>
              <a:rPr lang="vi-VN" altLang="en-US" sz="1600" dirty="0">
                <a:solidFill>
                  <a:srgbClr val="00B050"/>
                </a:solidFill>
                <a:latin typeface="Arial" panose="020B0604020202020204" pitchFamily="34" charset="0"/>
                <a:cs typeface="Arial" panose="020B0604020202020204" pitchFamily="34" charset="0"/>
              </a:rPr>
              <a:t>hà nước phải tích cực, chủ động thực hiện công bằng phân phối thu nhập</a:t>
            </a:r>
            <a:endParaRPr lang="en-US" altLang="en-US" sz="1600" dirty="0">
              <a:solidFill>
                <a:srgbClr val="00B050"/>
              </a:solidFill>
              <a:latin typeface="Arial" panose="020B0604020202020204" pitchFamily="34" charset="0"/>
              <a:cs typeface="Arial" panose="020B0604020202020204" pitchFamily="34" charset="0"/>
            </a:endParaRPr>
          </a:p>
        </p:txBody>
      </p:sp>
      <p:sp>
        <p:nvSpPr>
          <p:cNvPr id="75" name="TextBox 74">
            <a:extLst>
              <a:ext uri="{FF2B5EF4-FFF2-40B4-BE49-F238E27FC236}">
                <a16:creationId xmlns="" xmlns:a16="http://schemas.microsoft.com/office/drawing/2014/main" id="{5FDC8E1F-B7A1-40A6-93A1-72CD9EAF3A44}"/>
              </a:ext>
            </a:extLst>
          </p:cNvPr>
          <p:cNvSpPr txBox="1"/>
          <p:nvPr/>
        </p:nvSpPr>
        <p:spPr>
          <a:xfrm>
            <a:off x="5950243" y="3120433"/>
            <a:ext cx="5318772" cy="584775"/>
          </a:xfrm>
          <a:prstGeom prst="rect">
            <a:avLst/>
          </a:prstGeom>
          <a:noFill/>
        </p:spPr>
        <p:txBody>
          <a:bodyPr wrap="square">
            <a:spAutoFit/>
          </a:bodyPr>
          <a:lstStyle/>
          <a:p>
            <a:pPr algn="ctr"/>
            <a:r>
              <a:rPr lang="en-US" altLang="en-US" sz="1600" dirty="0">
                <a:solidFill>
                  <a:srgbClr val="0033CC"/>
                </a:solidFill>
                <a:latin typeface="Arial" panose="020B0604020202020204" pitchFamily="34" charset="0"/>
                <a:cs typeface="Arial" panose="020B0604020202020204" pitchFamily="34" charset="0"/>
              </a:rPr>
              <a:t>N</a:t>
            </a:r>
            <a:r>
              <a:rPr lang="vi-VN" altLang="en-US" sz="1600" dirty="0">
                <a:solidFill>
                  <a:srgbClr val="0033CC"/>
                </a:solidFill>
                <a:latin typeface="Arial" panose="020B0604020202020204" pitchFamily="34" charset="0"/>
                <a:cs typeface="Arial" panose="020B0604020202020204" pitchFamily="34" charset="0"/>
              </a:rPr>
              <a:t>âng cao hiệu lực, hiệu quả của hoạt động thanh tra, kiểm tra và xử lý vi, phạm </a:t>
            </a:r>
            <a:endParaRPr lang="en-US" sz="1600" dirty="0">
              <a:solidFill>
                <a:srgbClr val="0033CC"/>
              </a:solidFill>
              <a:latin typeface="Arial" panose="020B0604020202020204" pitchFamily="34" charset="0"/>
              <a:cs typeface="Arial" panose="020B0604020202020204" pitchFamily="34" charset="0"/>
            </a:endParaRPr>
          </a:p>
        </p:txBody>
      </p:sp>
      <p:sp>
        <p:nvSpPr>
          <p:cNvPr id="77" name="TextBox 76">
            <a:extLst>
              <a:ext uri="{FF2B5EF4-FFF2-40B4-BE49-F238E27FC236}">
                <a16:creationId xmlns="" xmlns:a16="http://schemas.microsoft.com/office/drawing/2014/main" id="{8BB6000F-2C30-4971-B7B4-4CD9746DD5E1}"/>
              </a:ext>
            </a:extLst>
          </p:cNvPr>
          <p:cNvSpPr txBox="1"/>
          <p:nvPr/>
        </p:nvSpPr>
        <p:spPr>
          <a:xfrm>
            <a:off x="6506562" y="3843235"/>
            <a:ext cx="4762452" cy="830997"/>
          </a:xfrm>
          <a:prstGeom prst="rect">
            <a:avLst/>
          </a:prstGeom>
          <a:noFill/>
        </p:spPr>
        <p:txBody>
          <a:bodyPr wrap="square">
            <a:spAutoFit/>
          </a:bodyPr>
          <a:lstStyle/>
          <a:p>
            <a:pPr algn="ctr">
              <a:spcBef>
                <a:spcPts val="1350"/>
              </a:spcBef>
            </a:pPr>
            <a:r>
              <a:rPr lang="en-US" altLang="en-US" sz="1600" dirty="0">
                <a:solidFill>
                  <a:srgbClr val="FF0066"/>
                </a:solidFill>
                <a:latin typeface="Arial" panose="020B0604020202020204" pitchFamily="34" charset="0"/>
                <a:cs typeface="Arial" panose="020B0604020202020204" pitchFamily="34" charset="0"/>
              </a:rPr>
              <a:t>N</a:t>
            </a:r>
            <a:r>
              <a:rPr lang="vi-VN" altLang="en-US" sz="1600" dirty="0">
                <a:solidFill>
                  <a:srgbClr val="FF0066"/>
                </a:solidFill>
                <a:latin typeface="Arial" panose="020B0604020202020204" pitchFamily="34" charset="0"/>
                <a:cs typeface="Arial" panose="020B0604020202020204" pitchFamily="34" charset="0"/>
              </a:rPr>
              <a:t>hằm khắc phục các bất cập, thực hiện công bằng xã hội, ngăn chặn các hình thức thu nhập bất hợp pháp</a:t>
            </a:r>
            <a:endParaRPr lang="en-US" altLang="en-US" sz="1600"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9410844"/>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Minus Sign 6">
            <a:extLst>
              <a:ext uri="{FF2B5EF4-FFF2-40B4-BE49-F238E27FC236}">
                <a16:creationId xmlns="" xmlns:a16="http://schemas.microsoft.com/office/drawing/2014/main" id="{F3F1C56A-D7D0-47E6-BC44-B912A56F62A6}"/>
              </a:ext>
            </a:extLst>
          </p:cNvPr>
          <p:cNvSpPr/>
          <p:nvPr/>
        </p:nvSpPr>
        <p:spPr>
          <a:xfrm rot="5400000">
            <a:off x="-4119988" y="3224651"/>
            <a:ext cx="8648670" cy="408695"/>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Arial"/>
            </a:endParaRPr>
          </a:p>
        </p:txBody>
      </p:sp>
      <p:sp>
        <p:nvSpPr>
          <p:cNvPr id="8" name="Minus Sign 7">
            <a:extLst>
              <a:ext uri="{FF2B5EF4-FFF2-40B4-BE49-F238E27FC236}">
                <a16:creationId xmlns="" xmlns:a16="http://schemas.microsoft.com/office/drawing/2014/main" id="{21706055-7DB4-45C9-90D6-6BF6DC962DCD}"/>
              </a:ext>
            </a:extLst>
          </p:cNvPr>
          <p:cNvSpPr/>
          <p:nvPr/>
        </p:nvSpPr>
        <p:spPr>
          <a:xfrm rot="5400000">
            <a:off x="-3151732" y="3182357"/>
            <a:ext cx="7090320" cy="493279"/>
          </a:xfrm>
          <a:prstGeom prst="mathMinu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a:endParaRPr>
          </a:p>
        </p:txBody>
      </p:sp>
      <p:sp>
        <p:nvSpPr>
          <p:cNvPr id="9" name="Minus Sign 8">
            <a:extLst>
              <a:ext uri="{FF2B5EF4-FFF2-40B4-BE49-F238E27FC236}">
                <a16:creationId xmlns="" xmlns:a16="http://schemas.microsoft.com/office/drawing/2014/main" id="{EC2F6DCB-A612-4E2B-9CA8-499EF5554D48}"/>
              </a:ext>
            </a:extLst>
          </p:cNvPr>
          <p:cNvSpPr/>
          <p:nvPr/>
        </p:nvSpPr>
        <p:spPr>
          <a:xfrm rot="16200000">
            <a:off x="-2022055" y="2988691"/>
            <a:ext cx="5394513" cy="422316"/>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Arial"/>
            </a:endParaRPr>
          </a:p>
        </p:txBody>
      </p:sp>
      <p:pic>
        <p:nvPicPr>
          <p:cNvPr id="17" name="图片 8">
            <a:extLst>
              <a:ext uri="{FF2B5EF4-FFF2-40B4-BE49-F238E27FC236}">
                <a16:creationId xmlns="" xmlns:a16="http://schemas.microsoft.com/office/drawing/2014/main" id="{55FA5AB7-89A4-43E2-A0B2-BFCCA770A6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9644156" y="3905579"/>
            <a:ext cx="2547841" cy="2952420"/>
          </a:xfrm>
          <a:prstGeom prst="rect">
            <a:avLst/>
          </a:prstGeom>
        </p:spPr>
      </p:pic>
      <p:sp>
        <p:nvSpPr>
          <p:cNvPr id="18" name="TextBox 17">
            <a:extLst>
              <a:ext uri="{FF2B5EF4-FFF2-40B4-BE49-F238E27FC236}">
                <a16:creationId xmlns="" xmlns:a16="http://schemas.microsoft.com/office/drawing/2014/main" id="{1B0DA2AD-905A-4DFE-A24B-CC6D3CC57934}"/>
              </a:ext>
            </a:extLst>
          </p:cNvPr>
          <p:cNvSpPr txBox="1"/>
          <p:nvPr/>
        </p:nvSpPr>
        <p:spPr>
          <a:xfrm>
            <a:off x="1586626" y="214816"/>
            <a:ext cx="10141331" cy="461665"/>
          </a:xfrm>
          <a:prstGeom prst="rect">
            <a:avLst/>
          </a:prstGeom>
          <a:noFill/>
        </p:spPr>
        <p:txBody>
          <a:bodyPr wrap="square">
            <a:spAutoFit/>
          </a:bodyPr>
          <a:lstStyle/>
          <a:p>
            <a:r>
              <a:rPr lang="en-US" sz="1600" b="1" i="0" dirty="0">
                <a:solidFill>
                  <a:srgbClr val="000000"/>
                </a:solidFill>
                <a:effectLst/>
                <a:latin typeface="Muli"/>
              </a:rPr>
              <a:t> </a:t>
            </a:r>
            <a:r>
              <a:rPr lang="en-US" sz="2400" b="1" dirty="0">
                <a:solidFill>
                  <a:srgbClr val="000000"/>
                </a:solidFill>
                <a:latin typeface="Arial" panose="020B0604020202020204" pitchFamily="34" charset="0"/>
                <a:ea typeface="Arial Unicode MS"/>
                <a:cs typeface="Arial" panose="020B0604020202020204" pitchFamily="34" charset="0"/>
              </a:rPr>
              <a:t>5.3.2. </a:t>
            </a:r>
            <a:r>
              <a:rPr lang="vi-VN" sz="2400" b="1" i="0" dirty="0">
                <a:solidFill>
                  <a:srgbClr val="000000"/>
                </a:solidFill>
                <a:effectLst/>
                <a:latin typeface="Arial" panose="020B0604020202020204" pitchFamily="34" charset="0"/>
                <a:cs typeface="Arial" panose="020B0604020202020204" pitchFamily="34" charset="0"/>
              </a:rPr>
              <a:t>Vai trò nhà nước trong bảo đảm hài hòa các quan hệ lợi ích</a:t>
            </a:r>
            <a:endParaRPr lang="en-US" sz="2400" b="1" i="0" dirty="0">
              <a:solidFill>
                <a:srgbClr val="000000"/>
              </a:solidFill>
              <a:effectLst/>
              <a:latin typeface="+mj-lt"/>
            </a:endParaRPr>
          </a:p>
        </p:txBody>
      </p:sp>
      <p:sp>
        <p:nvSpPr>
          <p:cNvPr id="19" name="Freeform 446">
            <a:extLst>
              <a:ext uri="{FF2B5EF4-FFF2-40B4-BE49-F238E27FC236}">
                <a16:creationId xmlns="" xmlns:a16="http://schemas.microsoft.com/office/drawing/2014/main" id="{7F67E52F-AB5E-423D-BF13-4521725E96C0}"/>
              </a:ext>
            </a:extLst>
          </p:cNvPr>
          <p:cNvSpPr/>
          <p:nvPr/>
        </p:nvSpPr>
        <p:spPr>
          <a:xfrm flipV="1">
            <a:off x="4450566" y="811565"/>
            <a:ext cx="2547326" cy="45719"/>
          </a:xfrm>
          <a:custGeom>
            <a:avLst/>
            <a:gdLst/>
            <a:ahLst/>
            <a:cxnLst/>
            <a:rect l="l" t="t" r="r" b="b"/>
            <a:pathLst>
              <a:path w="396648" h="108176">
                <a:moveTo>
                  <a:pt x="27045" y="0"/>
                </a:moveTo>
                <a:lnTo>
                  <a:pt x="369604" y="0"/>
                </a:lnTo>
                <a:cubicBezTo>
                  <a:pt x="377116" y="0"/>
                  <a:pt x="383501" y="2629"/>
                  <a:pt x="388760" y="7887"/>
                </a:cubicBezTo>
                <a:cubicBezTo>
                  <a:pt x="394019" y="13146"/>
                  <a:pt x="396648" y="19531"/>
                  <a:pt x="396648" y="27044"/>
                </a:cubicBezTo>
                <a:lnTo>
                  <a:pt x="396648" y="81132"/>
                </a:lnTo>
                <a:cubicBezTo>
                  <a:pt x="396648" y="88644"/>
                  <a:pt x="394019" y="95030"/>
                  <a:pt x="388760" y="100288"/>
                </a:cubicBezTo>
                <a:cubicBezTo>
                  <a:pt x="383501" y="105547"/>
                  <a:pt x="377116" y="108176"/>
                  <a:pt x="369604" y="108176"/>
                </a:cubicBezTo>
                <a:lnTo>
                  <a:pt x="27045" y="108176"/>
                </a:lnTo>
                <a:cubicBezTo>
                  <a:pt x="19531" y="108176"/>
                  <a:pt x="13147" y="105547"/>
                  <a:pt x="7888" y="100288"/>
                </a:cubicBezTo>
                <a:cubicBezTo>
                  <a:pt x="2629" y="95030"/>
                  <a:pt x="0" y="88644"/>
                  <a:pt x="0" y="81132"/>
                </a:cubicBezTo>
                <a:lnTo>
                  <a:pt x="0" y="27044"/>
                </a:lnTo>
                <a:cubicBezTo>
                  <a:pt x="0" y="19531"/>
                  <a:pt x="2629" y="13146"/>
                  <a:pt x="7888" y="7887"/>
                </a:cubicBezTo>
                <a:cubicBezTo>
                  <a:pt x="13147" y="2629"/>
                  <a:pt x="19531" y="0"/>
                  <a:pt x="27045" y="0"/>
                </a:cubicBezTo>
                <a:close/>
              </a:path>
            </a:pathLst>
          </a:custGeom>
          <a:solidFill>
            <a:srgbClr val="CC00CC"/>
          </a:solidFill>
          <a:ln>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0" name="Hexagon 19">
            <a:extLst>
              <a:ext uri="{FF2B5EF4-FFF2-40B4-BE49-F238E27FC236}">
                <a16:creationId xmlns="" xmlns:a16="http://schemas.microsoft.com/office/drawing/2014/main" id="{58C390EB-8CF3-4FB0-8294-2B57DB455764}"/>
              </a:ext>
            </a:extLst>
          </p:cNvPr>
          <p:cNvSpPr/>
          <p:nvPr/>
        </p:nvSpPr>
        <p:spPr>
          <a:xfrm>
            <a:off x="1688902" y="1210913"/>
            <a:ext cx="528637" cy="496723"/>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4</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1" name="TextBox 20">
            <a:extLst>
              <a:ext uri="{FF2B5EF4-FFF2-40B4-BE49-F238E27FC236}">
                <a16:creationId xmlns="" xmlns:a16="http://schemas.microsoft.com/office/drawing/2014/main" id="{1B25CBB7-A204-4A2D-ADF1-DB17958D6869}"/>
              </a:ext>
            </a:extLst>
          </p:cNvPr>
          <p:cNvSpPr txBox="1"/>
          <p:nvPr/>
        </p:nvSpPr>
        <p:spPr>
          <a:xfrm>
            <a:off x="2366491" y="1307526"/>
            <a:ext cx="7807817" cy="400110"/>
          </a:xfrm>
          <a:prstGeom prst="rect">
            <a:avLst/>
          </a:prstGeom>
          <a:noFill/>
        </p:spPr>
        <p:txBody>
          <a:bodyPr wrap="square">
            <a:spAutoFit/>
          </a:bodyPr>
          <a:lstStyle/>
          <a:p>
            <a:pPr algn="l"/>
            <a:r>
              <a:rPr lang="en-US" sz="2000" b="1" i="0" dirty="0" err="1">
                <a:solidFill>
                  <a:srgbClr val="0033CC"/>
                </a:solidFill>
                <a:effectLst/>
              </a:rPr>
              <a:t>Giải</a:t>
            </a:r>
            <a:r>
              <a:rPr lang="en-US" sz="2000" b="1" i="0" dirty="0">
                <a:solidFill>
                  <a:srgbClr val="0033CC"/>
                </a:solidFill>
                <a:effectLst/>
              </a:rPr>
              <a:t> </a:t>
            </a:r>
            <a:r>
              <a:rPr lang="en-US" sz="2000" b="1" i="0" dirty="0" err="1">
                <a:solidFill>
                  <a:srgbClr val="0033CC"/>
                </a:solidFill>
                <a:effectLst/>
              </a:rPr>
              <a:t>quyết</a:t>
            </a:r>
            <a:r>
              <a:rPr lang="en-US" sz="2000" b="1" i="0" dirty="0">
                <a:solidFill>
                  <a:srgbClr val="0033CC"/>
                </a:solidFill>
                <a:effectLst/>
              </a:rPr>
              <a:t> </a:t>
            </a:r>
            <a:r>
              <a:rPr lang="en-US" sz="2000" b="1" i="0" dirty="0" err="1">
                <a:solidFill>
                  <a:srgbClr val="0033CC"/>
                </a:solidFill>
                <a:effectLst/>
              </a:rPr>
              <a:t>những</a:t>
            </a:r>
            <a:r>
              <a:rPr lang="en-US" sz="2000" b="1" i="0" dirty="0">
                <a:solidFill>
                  <a:srgbClr val="0033CC"/>
                </a:solidFill>
                <a:effectLst/>
              </a:rPr>
              <a:t> </a:t>
            </a:r>
            <a:r>
              <a:rPr lang="en-US" sz="2000" b="1" i="0" dirty="0" err="1">
                <a:solidFill>
                  <a:srgbClr val="0033CC"/>
                </a:solidFill>
                <a:effectLst/>
              </a:rPr>
              <a:t>mâu</a:t>
            </a:r>
            <a:r>
              <a:rPr lang="en-US" sz="2000" b="1" i="0" dirty="0">
                <a:solidFill>
                  <a:srgbClr val="0033CC"/>
                </a:solidFill>
                <a:effectLst/>
              </a:rPr>
              <a:t> </a:t>
            </a:r>
            <a:r>
              <a:rPr lang="en-US" sz="2000" b="1" i="0" dirty="0" err="1">
                <a:solidFill>
                  <a:srgbClr val="0033CC"/>
                </a:solidFill>
                <a:effectLst/>
              </a:rPr>
              <a:t>thuẫn</a:t>
            </a:r>
            <a:r>
              <a:rPr lang="en-US" sz="2000" b="1" i="0" dirty="0">
                <a:solidFill>
                  <a:srgbClr val="0033CC"/>
                </a:solidFill>
                <a:effectLst/>
              </a:rPr>
              <a:t> </a:t>
            </a:r>
            <a:r>
              <a:rPr lang="en-US" sz="2000" b="1" i="0" dirty="0" err="1">
                <a:solidFill>
                  <a:srgbClr val="0033CC"/>
                </a:solidFill>
                <a:effectLst/>
              </a:rPr>
              <a:t>trong</a:t>
            </a:r>
            <a:r>
              <a:rPr lang="en-US" sz="2000" b="1" i="0" dirty="0">
                <a:solidFill>
                  <a:srgbClr val="0033CC"/>
                </a:solidFill>
                <a:effectLst/>
              </a:rPr>
              <a:t> </a:t>
            </a:r>
            <a:r>
              <a:rPr lang="en-US" sz="2000" b="1" i="0" dirty="0" err="1">
                <a:solidFill>
                  <a:srgbClr val="0033CC"/>
                </a:solidFill>
                <a:effectLst/>
              </a:rPr>
              <a:t>quan</a:t>
            </a:r>
            <a:r>
              <a:rPr lang="en-US" sz="2000" b="1" i="0" dirty="0">
                <a:solidFill>
                  <a:srgbClr val="0033CC"/>
                </a:solidFill>
                <a:effectLst/>
              </a:rPr>
              <a:t> </a:t>
            </a:r>
            <a:r>
              <a:rPr lang="en-US" sz="2000" b="1" i="0" dirty="0" err="1">
                <a:solidFill>
                  <a:srgbClr val="0033CC"/>
                </a:solidFill>
                <a:effectLst/>
              </a:rPr>
              <a:t>hệ</a:t>
            </a:r>
            <a:r>
              <a:rPr lang="en-US" sz="2000" b="1" i="0" dirty="0">
                <a:solidFill>
                  <a:srgbClr val="0033CC"/>
                </a:solidFill>
                <a:effectLst/>
              </a:rPr>
              <a:t> </a:t>
            </a:r>
            <a:r>
              <a:rPr lang="en-US" sz="2000" b="1" i="0" dirty="0" err="1">
                <a:solidFill>
                  <a:srgbClr val="0033CC"/>
                </a:solidFill>
                <a:effectLst/>
              </a:rPr>
              <a:t>lợi</a:t>
            </a:r>
            <a:r>
              <a:rPr lang="en-US" sz="2000" b="1" i="0" dirty="0">
                <a:solidFill>
                  <a:srgbClr val="0033CC"/>
                </a:solidFill>
                <a:effectLst/>
              </a:rPr>
              <a:t> </a:t>
            </a:r>
            <a:r>
              <a:rPr lang="en-US" sz="2000" b="1" i="0" dirty="0" err="1">
                <a:solidFill>
                  <a:srgbClr val="0033CC"/>
                </a:solidFill>
                <a:effectLst/>
              </a:rPr>
              <a:t>ích</a:t>
            </a:r>
            <a:r>
              <a:rPr lang="en-US" sz="2000" b="1" i="0" dirty="0">
                <a:solidFill>
                  <a:srgbClr val="0033CC"/>
                </a:solidFill>
                <a:effectLst/>
              </a:rPr>
              <a:t> </a:t>
            </a:r>
            <a:r>
              <a:rPr lang="en-US" sz="2000" b="1" i="0" dirty="0" err="1">
                <a:solidFill>
                  <a:srgbClr val="0033CC"/>
                </a:solidFill>
                <a:effectLst/>
              </a:rPr>
              <a:t>kinh</a:t>
            </a:r>
            <a:r>
              <a:rPr lang="en-US" sz="2000" b="1" i="0" dirty="0">
                <a:solidFill>
                  <a:srgbClr val="0033CC"/>
                </a:solidFill>
                <a:effectLst/>
              </a:rPr>
              <a:t> </a:t>
            </a:r>
            <a:r>
              <a:rPr lang="en-US" sz="2000" b="1" i="0" dirty="0" err="1">
                <a:solidFill>
                  <a:srgbClr val="0033CC"/>
                </a:solidFill>
                <a:effectLst/>
              </a:rPr>
              <a:t>tế</a:t>
            </a:r>
            <a:endParaRPr lang="en-US" sz="2000" b="1" i="0" dirty="0">
              <a:solidFill>
                <a:srgbClr val="0033CC"/>
              </a:solidFill>
              <a:effectLst/>
            </a:endParaRPr>
          </a:p>
        </p:txBody>
      </p:sp>
      <p:sp>
        <p:nvSpPr>
          <p:cNvPr id="22" name="TextBox 21">
            <a:extLst>
              <a:ext uri="{FF2B5EF4-FFF2-40B4-BE49-F238E27FC236}">
                <a16:creationId xmlns="" xmlns:a16="http://schemas.microsoft.com/office/drawing/2014/main" id="{1EA226FB-2EE7-4D8D-8947-D27BDB4DAD2E}"/>
              </a:ext>
            </a:extLst>
          </p:cNvPr>
          <p:cNvSpPr txBox="1"/>
          <p:nvPr/>
        </p:nvSpPr>
        <p:spPr>
          <a:xfrm>
            <a:off x="1116107" y="2338681"/>
            <a:ext cx="4280142" cy="1200329"/>
          </a:xfrm>
          <a:prstGeom prst="rect">
            <a:avLst/>
          </a:prstGeom>
          <a:noFill/>
        </p:spPr>
        <p:txBody>
          <a:bodyPr wrap="square">
            <a:spAutoFit/>
          </a:bodyPr>
          <a:lstStyle/>
          <a:p>
            <a:pPr marL="342900" indent="-342900" algn="just">
              <a:buFont typeface="Wingdings" panose="05000000000000000000" pitchFamily="2" charset="2"/>
              <a:buChar char="§"/>
            </a:pPr>
            <a:r>
              <a:rPr lang="en-US" dirty="0">
                <a:solidFill>
                  <a:srgbClr val="663300"/>
                </a:solidFill>
                <a:latin typeface="+mj-lt"/>
                <a:cs typeface="Arial" panose="020B0604020202020204" pitchFamily="34" charset="0"/>
              </a:rPr>
              <a:t>C</a:t>
            </a:r>
            <a:r>
              <a:rPr lang="vi-VN" b="0" i="0" dirty="0">
                <a:solidFill>
                  <a:srgbClr val="663300"/>
                </a:solidFill>
                <a:effectLst/>
                <a:latin typeface="+mj-lt"/>
                <a:cs typeface="Arial" panose="020B0604020202020204" pitchFamily="34" charset="0"/>
              </a:rPr>
              <a:t>ác cơ quan chức năng của nhà nước cần phải thường xuyên quan tâm </a:t>
            </a:r>
            <a:r>
              <a:rPr lang="vi-VN" b="1" i="0" dirty="0">
                <a:solidFill>
                  <a:srgbClr val="FF0066"/>
                </a:solidFill>
                <a:effectLst/>
                <a:latin typeface="+mj-lt"/>
                <a:cs typeface="Arial" panose="020B0604020202020204" pitchFamily="34" charset="0"/>
              </a:rPr>
              <a:t>phát hiện mâu thuẫn</a:t>
            </a:r>
            <a:r>
              <a:rPr lang="vi-VN" b="0" i="0" dirty="0">
                <a:solidFill>
                  <a:srgbClr val="663300"/>
                </a:solidFill>
                <a:effectLst/>
                <a:latin typeface="+mj-lt"/>
                <a:cs typeface="Arial" panose="020B0604020202020204" pitchFamily="34" charset="0"/>
              </a:rPr>
              <a:t> và ch</a:t>
            </a:r>
            <a:r>
              <a:rPr lang="en-US" b="0" i="0" dirty="0" err="1">
                <a:solidFill>
                  <a:srgbClr val="663300"/>
                </a:solidFill>
                <a:effectLst/>
                <a:latin typeface="+mj-lt"/>
                <a:cs typeface="Arial" panose="020B0604020202020204" pitchFamily="34" charset="0"/>
              </a:rPr>
              <a:t>uẩn</a:t>
            </a:r>
            <a:r>
              <a:rPr lang="vi-VN" b="0" i="0" dirty="0">
                <a:solidFill>
                  <a:srgbClr val="663300"/>
                </a:solidFill>
                <a:effectLst/>
                <a:latin typeface="+mj-lt"/>
                <a:cs typeface="Arial" panose="020B0604020202020204" pitchFamily="34" charset="0"/>
              </a:rPr>
              <a:t> bị chu đáo các giải pháp đ</a:t>
            </a:r>
            <a:r>
              <a:rPr lang="en-US" b="0" i="0" dirty="0" err="1">
                <a:solidFill>
                  <a:srgbClr val="663300"/>
                </a:solidFill>
                <a:effectLst/>
                <a:latin typeface="+mj-lt"/>
                <a:cs typeface="Arial" panose="020B0604020202020204" pitchFamily="34" charset="0"/>
              </a:rPr>
              <a:t>ối</a:t>
            </a:r>
            <a:r>
              <a:rPr lang="en-US" b="0" i="0" dirty="0">
                <a:solidFill>
                  <a:srgbClr val="663300"/>
                </a:solidFill>
                <a:effectLst/>
                <a:latin typeface="+mj-lt"/>
                <a:cs typeface="Arial" panose="020B0604020202020204" pitchFamily="34" charset="0"/>
              </a:rPr>
              <a:t> </a:t>
            </a:r>
            <a:r>
              <a:rPr lang="vi-VN" b="0" i="0" dirty="0">
                <a:solidFill>
                  <a:srgbClr val="663300"/>
                </a:solidFill>
                <a:effectLst/>
                <a:latin typeface="+mj-lt"/>
                <a:cs typeface="Arial" panose="020B0604020202020204" pitchFamily="34" charset="0"/>
              </a:rPr>
              <a:t>phó</a:t>
            </a:r>
            <a:r>
              <a:rPr lang="en-US" b="0" i="0" dirty="0">
                <a:solidFill>
                  <a:srgbClr val="663300"/>
                </a:solidFill>
                <a:effectLst/>
                <a:latin typeface="+mj-lt"/>
                <a:cs typeface="Arial" panose="020B0604020202020204" pitchFamily="34" charset="0"/>
              </a:rPr>
              <a:t>.</a:t>
            </a:r>
            <a:endParaRPr lang="en-US" dirty="0">
              <a:solidFill>
                <a:srgbClr val="663300"/>
              </a:solidFill>
              <a:latin typeface="+mj-lt"/>
              <a:cs typeface="Arial" panose="020B0604020202020204" pitchFamily="34" charset="0"/>
            </a:endParaRPr>
          </a:p>
        </p:txBody>
      </p:sp>
      <p:sp>
        <p:nvSpPr>
          <p:cNvPr id="23" name="TextBox 22">
            <a:extLst>
              <a:ext uri="{FF2B5EF4-FFF2-40B4-BE49-F238E27FC236}">
                <a16:creationId xmlns="" xmlns:a16="http://schemas.microsoft.com/office/drawing/2014/main" id="{D9418C1E-7F00-4BC8-8528-4E8418B5081F}"/>
              </a:ext>
            </a:extLst>
          </p:cNvPr>
          <p:cNvSpPr txBox="1"/>
          <p:nvPr/>
        </p:nvSpPr>
        <p:spPr>
          <a:xfrm>
            <a:off x="1116106" y="4433961"/>
            <a:ext cx="4164232" cy="1200329"/>
          </a:xfrm>
          <a:prstGeom prst="rect">
            <a:avLst/>
          </a:prstGeom>
          <a:noFill/>
        </p:spPr>
        <p:txBody>
          <a:bodyPr wrap="square">
            <a:spAutoFit/>
          </a:bodyPr>
          <a:lstStyle/>
          <a:p>
            <a:pPr marL="342900" indent="-342900" algn="just">
              <a:buFont typeface="Wingdings" panose="05000000000000000000" pitchFamily="2" charset="2"/>
              <a:buChar char="§"/>
            </a:pPr>
            <a:r>
              <a:rPr lang="vi-VN" b="0" i="0" dirty="0">
                <a:solidFill>
                  <a:srgbClr val="0070C0"/>
                </a:solidFill>
                <a:effectLst/>
                <a:latin typeface="Arial" panose="020B0604020202020204" pitchFamily="34" charset="0"/>
                <a:cs typeface="Arial" panose="020B0604020202020204" pitchFamily="34" charset="0"/>
              </a:rPr>
              <a:t>Khi có xung đột giữa các chủ thể kinh tế, cần </a:t>
            </a:r>
            <a:r>
              <a:rPr lang="vi-VN" b="1" i="0" dirty="0">
                <a:solidFill>
                  <a:srgbClr val="C00000"/>
                </a:solidFill>
                <a:effectLst/>
                <a:latin typeface="Arial" panose="020B0604020202020204" pitchFamily="34" charset="0"/>
                <a:cs typeface="Arial" panose="020B0604020202020204" pitchFamily="34" charset="0"/>
              </a:rPr>
              <a:t>có sự tham gia hòa giải của các tổ chức xã hội có liên quan,</a:t>
            </a:r>
            <a:r>
              <a:rPr lang="vi-VN" b="0" i="0" dirty="0">
                <a:solidFill>
                  <a:srgbClr val="0070C0"/>
                </a:solidFill>
                <a:effectLst/>
                <a:latin typeface="Arial" panose="020B0604020202020204" pitchFamily="34" charset="0"/>
                <a:cs typeface="Arial" panose="020B0604020202020204" pitchFamily="34" charset="0"/>
              </a:rPr>
              <a:t> đặc biệt là nhà nước. /.</a:t>
            </a:r>
            <a:endParaRPr lang="en-US" dirty="0">
              <a:solidFill>
                <a:srgbClr val="0070C0"/>
              </a:solidFill>
              <a:latin typeface="Arial" panose="020B0604020202020204" pitchFamily="34" charset="0"/>
              <a:cs typeface="Arial" panose="020B0604020202020204" pitchFamily="34" charset="0"/>
            </a:endParaRPr>
          </a:p>
        </p:txBody>
      </p:sp>
      <p:pic>
        <p:nvPicPr>
          <p:cNvPr id="5122" name="Picture 2" descr="Hơn 5.500 cuộc đình công ở VN không có cuộc nào do công đoàn tổ chức">
            <a:extLst>
              <a:ext uri="{FF2B5EF4-FFF2-40B4-BE49-F238E27FC236}">
                <a16:creationId xmlns="" xmlns:a16="http://schemas.microsoft.com/office/drawing/2014/main" id="{2FC83C32-C6AF-4593-97B4-4FAFB7D0C20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625996" y="2126549"/>
            <a:ext cx="3341290" cy="219599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Hàng trăm công nhân của công ty TNHH Vietpan Pacific bấp chấp trời mưa vẫn tổ chức đình công.">
            <a:extLst>
              <a:ext uri="{FF2B5EF4-FFF2-40B4-BE49-F238E27FC236}">
                <a16:creationId xmlns="" xmlns:a16="http://schemas.microsoft.com/office/drawing/2014/main" id="{FF17BE59-2564-4618-9821-29D4D9429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9157" y="4537354"/>
            <a:ext cx="3341291" cy="210583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6267294"/>
      </p:ext>
    </p:extLst>
  </p:cSld>
  <p:clrMapOvr>
    <a:masterClrMapping/>
  </p:clrMapOvr>
  <p:transition>
    <p:wedge/>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082" name="Picture 49" descr="arrow_metal01">
            <a:extLst>
              <a:ext uri="{FF2B5EF4-FFF2-40B4-BE49-F238E27FC236}">
                <a16:creationId xmlns="" xmlns:a16="http://schemas.microsoft.com/office/drawing/2014/main" id="{F085E6DB-64F1-471D-9528-F83E497A6761}"/>
              </a:ext>
            </a:extLst>
          </p:cNvPr>
          <p:cNvPicPr>
            <a:picLocks noChangeAspect="1" noChangeArrowheads="1"/>
          </p:cNvPicPr>
          <p:nvPr/>
        </p:nvPicPr>
        <p:blipFill>
          <a:blip r:embed="rId2">
            <a:lum contrast="6000"/>
            <a:extLst>
              <a:ext uri="{28A0092B-C50C-407E-A947-70E740481C1C}">
                <a14:useLocalDpi xmlns:a14="http://schemas.microsoft.com/office/drawing/2010/main" val="0"/>
              </a:ext>
            </a:extLst>
          </a:blip>
          <a:srcRect/>
          <a:stretch>
            <a:fillRect/>
          </a:stretch>
        </p:blipFill>
        <p:spPr bwMode="auto">
          <a:xfrm>
            <a:off x="0" y="1771918"/>
            <a:ext cx="2741613" cy="457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083" name="Line 2">
            <a:extLst>
              <a:ext uri="{FF2B5EF4-FFF2-40B4-BE49-F238E27FC236}">
                <a16:creationId xmlns="" xmlns:a16="http://schemas.microsoft.com/office/drawing/2014/main" id="{77EF496A-9F24-4E41-B104-DAE419A12F3F}"/>
              </a:ext>
            </a:extLst>
          </p:cNvPr>
          <p:cNvSpPr>
            <a:spLocks noChangeShapeType="1"/>
          </p:cNvSpPr>
          <p:nvPr/>
        </p:nvSpPr>
        <p:spPr bwMode="black">
          <a:xfrm>
            <a:off x="1673563" y="5840633"/>
            <a:ext cx="10245658" cy="49531"/>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686085" name="Line 4">
            <a:extLst>
              <a:ext uri="{FF2B5EF4-FFF2-40B4-BE49-F238E27FC236}">
                <a16:creationId xmlns="" xmlns:a16="http://schemas.microsoft.com/office/drawing/2014/main" id="{7C4A539F-7C99-42BA-8893-48D01A520447}"/>
              </a:ext>
            </a:extLst>
          </p:cNvPr>
          <p:cNvSpPr>
            <a:spLocks noChangeShapeType="1"/>
          </p:cNvSpPr>
          <p:nvPr/>
        </p:nvSpPr>
        <p:spPr bwMode="black">
          <a:xfrm flipV="1">
            <a:off x="2286000" y="2255769"/>
            <a:ext cx="9536806" cy="4955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686087" name="Rectangle 8">
            <a:extLst>
              <a:ext uri="{FF2B5EF4-FFF2-40B4-BE49-F238E27FC236}">
                <a16:creationId xmlns="" xmlns:a16="http://schemas.microsoft.com/office/drawing/2014/main" id="{A1B304D2-97D3-4E3F-9B1C-991E78F9B4BB}"/>
              </a:ext>
            </a:extLst>
          </p:cNvPr>
          <p:cNvSpPr>
            <a:spLocks noChangeArrowheads="1"/>
          </p:cNvSpPr>
          <p:nvPr/>
        </p:nvSpPr>
        <p:spPr bwMode="black">
          <a:xfrm>
            <a:off x="4495800" y="366138"/>
            <a:ext cx="355282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b="1" dirty="0">
                <a:solidFill>
                  <a:schemeClr val="bg1"/>
                </a:solidFill>
                <a:latin typeface="Arial" panose="020B0604020202020204" pitchFamily="34" charset="0"/>
                <a:cs typeface="Arial" panose="020B0604020202020204" pitchFamily="34" charset="0"/>
              </a:rPr>
              <a:t>KẾT LUẬN</a:t>
            </a:r>
            <a:endParaRPr kumimoji="0" lang="en-US" altLang="en-US"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p:txBody>
      </p:sp>
      <p:sp>
        <p:nvSpPr>
          <p:cNvPr id="686088" name="Line 9">
            <a:extLst>
              <a:ext uri="{FF2B5EF4-FFF2-40B4-BE49-F238E27FC236}">
                <a16:creationId xmlns="" xmlns:a16="http://schemas.microsoft.com/office/drawing/2014/main" id="{DBFBB864-BF26-42C2-9914-81B6716CAA16}"/>
              </a:ext>
            </a:extLst>
          </p:cNvPr>
          <p:cNvSpPr>
            <a:spLocks noChangeShapeType="1"/>
          </p:cNvSpPr>
          <p:nvPr/>
        </p:nvSpPr>
        <p:spPr bwMode="black">
          <a:xfrm>
            <a:off x="2852900" y="3158684"/>
            <a:ext cx="8888608" cy="26261"/>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686090" name="Line 11">
            <a:extLst>
              <a:ext uri="{FF2B5EF4-FFF2-40B4-BE49-F238E27FC236}">
                <a16:creationId xmlns="" xmlns:a16="http://schemas.microsoft.com/office/drawing/2014/main" id="{4F0896D3-3D26-4CC1-AB19-77B77B633B84}"/>
              </a:ext>
            </a:extLst>
          </p:cNvPr>
          <p:cNvSpPr>
            <a:spLocks noChangeShapeType="1"/>
          </p:cNvSpPr>
          <p:nvPr/>
        </p:nvSpPr>
        <p:spPr bwMode="black">
          <a:xfrm>
            <a:off x="3059266" y="4081337"/>
            <a:ext cx="8419078" cy="56891"/>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686092" name="Line 13">
            <a:extLst>
              <a:ext uri="{FF2B5EF4-FFF2-40B4-BE49-F238E27FC236}">
                <a16:creationId xmlns="" xmlns:a16="http://schemas.microsoft.com/office/drawing/2014/main" id="{932BE534-E79A-45E1-B50D-C5F0DC788E70}"/>
              </a:ext>
            </a:extLst>
          </p:cNvPr>
          <p:cNvSpPr>
            <a:spLocks noChangeShapeType="1"/>
          </p:cNvSpPr>
          <p:nvPr/>
        </p:nvSpPr>
        <p:spPr bwMode="black">
          <a:xfrm>
            <a:off x="2555820" y="4962109"/>
            <a:ext cx="9301911"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686094" name="Group 94">
            <a:extLst>
              <a:ext uri="{FF2B5EF4-FFF2-40B4-BE49-F238E27FC236}">
                <a16:creationId xmlns="" xmlns:a16="http://schemas.microsoft.com/office/drawing/2014/main" id="{97B84B6E-ABE3-4C4C-8BB3-3A95FFB910C8}"/>
              </a:ext>
            </a:extLst>
          </p:cNvPr>
          <p:cNvGrpSpPr>
            <a:grpSpLocks/>
          </p:cNvGrpSpPr>
          <p:nvPr/>
        </p:nvGrpSpPr>
        <p:grpSpPr bwMode="auto">
          <a:xfrm>
            <a:off x="1832921" y="2008515"/>
            <a:ext cx="393700" cy="393700"/>
            <a:chOff x="2543" y="1006"/>
            <a:chExt cx="416" cy="416"/>
          </a:xfrm>
        </p:grpSpPr>
        <p:sp>
          <p:nvSpPr>
            <p:cNvPr id="686123" name="Oval 52">
              <a:extLst>
                <a:ext uri="{FF2B5EF4-FFF2-40B4-BE49-F238E27FC236}">
                  <a16:creationId xmlns="" xmlns:a16="http://schemas.microsoft.com/office/drawing/2014/main" id="{0A4E4C05-6BD6-4E79-A425-6B715CF6D023}"/>
                </a:ext>
              </a:extLst>
            </p:cNvPr>
            <p:cNvSpPr>
              <a:spLocks noChangeArrowheads="1"/>
            </p:cNvSpPr>
            <p:nvPr/>
          </p:nvSpPr>
          <p:spPr bwMode="gray">
            <a:xfrm>
              <a:off x="2543"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686124" name="Group 53">
              <a:extLst>
                <a:ext uri="{FF2B5EF4-FFF2-40B4-BE49-F238E27FC236}">
                  <a16:creationId xmlns="" xmlns:a16="http://schemas.microsoft.com/office/drawing/2014/main" id="{9992E6F1-EC1A-4EFA-8DDA-C494D1374A1E}"/>
                </a:ext>
              </a:extLst>
            </p:cNvPr>
            <p:cNvGrpSpPr>
              <a:grpSpLocks/>
            </p:cNvGrpSpPr>
            <p:nvPr/>
          </p:nvGrpSpPr>
          <p:grpSpPr bwMode="auto">
            <a:xfrm rot="-2288454">
              <a:off x="2578" y="1034"/>
              <a:ext cx="348" cy="356"/>
              <a:chOff x="887" y="2040"/>
              <a:chExt cx="433" cy="422"/>
            </a:xfrm>
          </p:grpSpPr>
          <p:pic>
            <p:nvPicPr>
              <p:cNvPr id="686126" name="Picture 54" descr="circuler_1">
                <a:extLst>
                  <a:ext uri="{FF2B5EF4-FFF2-40B4-BE49-F238E27FC236}">
                    <a16:creationId xmlns="" xmlns:a16="http://schemas.microsoft.com/office/drawing/2014/main" id="{65315ABE-AE05-457F-856B-BE4C645F8C5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95" name="Oval 55">
                <a:extLst>
                  <a:ext uri="{FF2B5EF4-FFF2-40B4-BE49-F238E27FC236}">
                    <a16:creationId xmlns="" xmlns:a16="http://schemas.microsoft.com/office/drawing/2014/main" id="{7F652004-29F2-471C-8FAF-63840B75AB7F}"/>
                  </a:ext>
                </a:extLst>
              </p:cNvPr>
              <p:cNvSpPr>
                <a:spLocks noChangeArrowheads="1"/>
              </p:cNvSpPr>
              <p:nvPr/>
            </p:nvSpPr>
            <p:spPr bwMode="gray">
              <a:xfrm>
                <a:off x="887" y="2040"/>
                <a:ext cx="432"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86128" name="Picture 56" descr="Picture2">
                <a:extLst>
                  <a:ext uri="{FF2B5EF4-FFF2-40B4-BE49-F238E27FC236}">
                    <a16:creationId xmlns="" xmlns:a16="http://schemas.microsoft.com/office/drawing/2014/main" id="{53D35517-B663-4E66-A32F-8D755D2B29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25" name="Picture 57">
              <a:extLst>
                <a:ext uri="{FF2B5EF4-FFF2-40B4-BE49-F238E27FC236}">
                  <a16:creationId xmlns="" xmlns:a16="http://schemas.microsoft.com/office/drawing/2014/main" id="{F050AF3E-AF7F-4FE7-B2CB-B6EB217EE15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6095" name="Group 93">
            <a:extLst>
              <a:ext uri="{FF2B5EF4-FFF2-40B4-BE49-F238E27FC236}">
                <a16:creationId xmlns="" xmlns:a16="http://schemas.microsoft.com/office/drawing/2014/main" id="{4038C83E-F967-4EB7-AFB9-84C30F8DAF0E}"/>
              </a:ext>
            </a:extLst>
          </p:cNvPr>
          <p:cNvGrpSpPr>
            <a:grpSpLocks/>
          </p:cNvGrpSpPr>
          <p:nvPr/>
        </p:nvGrpSpPr>
        <p:grpSpPr bwMode="auto">
          <a:xfrm>
            <a:off x="2415953" y="2792447"/>
            <a:ext cx="393700" cy="393700"/>
            <a:chOff x="3071" y="1006"/>
            <a:chExt cx="416" cy="416"/>
          </a:xfrm>
        </p:grpSpPr>
        <p:sp>
          <p:nvSpPr>
            <p:cNvPr id="686117" name="Oval 62">
              <a:extLst>
                <a:ext uri="{FF2B5EF4-FFF2-40B4-BE49-F238E27FC236}">
                  <a16:creationId xmlns="" xmlns:a16="http://schemas.microsoft.com/office/drawing/2014/main" id="{6AABBD00-77B4-4F78-96AC-A00F54F231D3}"/>
                </a:ext>
              </a:extLst>
            </p:cNvPr>
            <p:cNvSpPr>
              <a:spLocks noChangeArrowheads="1"/>
            </p:cNvSpPr>
            <p:nvPr/>
          </p:nvSpPr>
          <p:spPr bwMode="gray">
            <a:xfrm>
              <a:off x="3071"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686118" name="Group 63">
              <a:extLst>
                <a:ext uri="{FF2B5EF4-FFF2-40B4-BE49-F238E27FC236}">
                  <a16:creationId xmlns="" xmlns:a16="http://schemas.microsoft.com/office/drawing/2014/main" id="{E26E7F81-3ABF-4CFB-B989-818FF4739C64}"/>
                </a:ext>
              </a:extLst>
            </p:cNvPr>
            <p:cNvGrpSpPr>
              <a:grpSpLocks/>
            </p:cNvGrpSpPr>
            <p:nvPr/>
          </p:nvGrpSpPr>
          <p:grpSpPr bwMode="auto">
            <a:xfrm rot="-2288454">
              <a:off x="3106" y="1034"/>
              <a:ext cx="348" cy="356"/>
              <a:chOff x="887" y="2040"/>
              <a:chExt cx="433" cy="422"/>
            </a:xfrm>
          </p:grpSpPr>
          <p:pic>
            <p:nvPicPr>
              <p:cNvPr id="686120" name="Picture 64" descr="circuler_1">
                <a:extLst>
                  <a:ext uri="{FF2B5EF4-FFF2-40B4-BE49-F238E27FC236}">
                    <a16:creationId xmlns="" xmlns:a16="http://schemas.microsoft.com/office/drawing/2014/main" id="{F8C9FA41-2923-4E20-8020-74ED9AA60B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905" name="Oval 65">
                <a:extLst>
                  <a:ext uri="{FF2B5EF4-FFF2-40B4-BE49-F238E27FC236}">
                    <a16:creationId xmlns="" xmlns:a16="http://schemas.microsoft.com/office/drawing/2014/main" id="{F18596A2-156C-4515-A628-193A545834B3}"/>
                  </a:ext>
                </a:extLst>
              </p:cNvPr>
              <p:cNvSpPr>
                <a:spLocks noChangeArrowheads="1"/>
              </p:cNvSpPr>
              <p:nvPr/>
            </p:nvSpPr>
            <p:spPr bwMode="gray">
              <a:xfrm>
                <a:off x="887" y="2040"/>
                <a:ext cx="432" cy="422"/>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86122" name="Picture 66" descr="Picture2">
                <a:extLst>
                  <a:ext uri="{FF2B5EF4-FFF2-40B4-BE49-F238E27FC236}">
                    <a16:creationId xmlns="" xmlns:a16="http://schemas.microsoft.com/office/drawing/2014/main" id="{AB1D2D7B-047F-4729-A837-BBC86B4479D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19" name="Picture 86">
              <a:extLst>
                <a:ext uri="{FF2B5EF4-FFF2-40B4-BE49-F238E27FC236}">
                  <a16:creationId xmlns="" xmlns:a16="http://schemas.microsoft.com/office/drawing/2014/main" id="{86FBABF6-96AB-4A36-AA44-5357B7F54B6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6096" name="Group 92">
            <a:extLst>
              <a:ext uri="{FF2B5EF4-FFF2-40B4-BE49-F238E27FC236}">
                <a16:creationId xmlns="" xmlns:a16="http://schemas.microsoft.com/office/drawing/2014/main" id="{49D78B6B-99E2-4EC4-95F4-4800F4F4FE88}"/>
              </a:ext>
            </a:extLst>
          </p:cNvPr>
          <p:cNvGrpSpPr>
            <a:grpSpLocks/>
          </p:cNvGrpSpPr>
          <p:nvPr/>
        </p:nvGrpSpPr>
        <p:grpSpPr bwMode="auto">
          <a:xfrm>
            <a:off x="2618053" y="3710335"/>
            <a:ext cx="393700" cy="393700"/>
            <a:chOff x="3647" y="1006"/>
            <a:chExt cx="416" cy="416"/>
          </a:xfrm>
        </p:grpSpPr>
        <p:sp>
          <p:nvSpPr>
            <p:cNvPr id="686111" name="Oval 67">
              <a:extLst>
                <a:ext uri="{FF2B5EF4-FFF2-40B4-BE49-F238E27FC236}">
                  <a16:creationId xmlns="" xmlns:a16="http://schemas.microsoft.com/office/drawing/2014/main" id="{B349B02D-D3E8-46DE-89A3-6E37B4654713}"/>
                </a:ext>
              </a:extLst>
            </p:cNvPr>
            <p:cNvSpPr>
              <a:spLocks noChangeArrowheads="1"/>
            </p:cNvSpPr>
            <p:nvPr/>
          </p:nvSpPr>
          <p:spPr bwMode="gray">
            <a:xfrm>
              <a:off x="3647"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686112" name="Group 68">
              <a:extLst>
                <a:ext uri="{FF2B5EF4-FFF2-40B4-BE49-F238E27FC236}">
                  <a16:creationId xmlns="" xmlns:a16="http://schemas.microsoft.com/office/drawing/2014/main" id="{55FCAB43-E417-4B1D-8897-0E20C0B8F50C}"/>
                </a:ext>
              </a:extLst>
            </p:cNvPr>
            <p:cNvGrpSpPr>
              <a:grpSpLocks/>
            </p:cNvGrpSpPr>
            <p:nvPr/>
          </p:nvGrpSpPr>
          <p:grpSpPr bwMode="auto">
            <a:xfrm rot="-2288454">
              <a:off x="3682" y="1034"/>
              <a:ext cx="348" cy="356"/>
              <a:chOff x="887" y="2040"/>
              <a:chExt cx="433" cy="422"/>
            </a:xfrm>
          </p:grpSpPr>
          <p:pic>
            <p:nvPicPr>
              <p:cNvPr id="686114" name="Picture 69" descr="circuler_1">
                <a:extLst>
                  <a:ext uri="{FF2B5EF4-FFF2-40B4-BE49-F238E27FC236}">
                    <a16:creationId xmlns="" xmlns:a16="http://schemas.microsoft.com/office/drawing/2014/main" id="{A0BAC7D3-0A19-46DA-8811-40DB1D246B3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910" name="Oval 70">
                <a:extLst>
                  <a:ext uri="{FF2B5EF4-FFF2-40B4-BE49-F238E27FC236}">
                    <a16:creationId xmlns="" xmlns:a16="http://schemas.microsoft.com/office/drawing/2014/main" id="{F2EA6334-27AD-43DF-B465-9BA12AAFAAC1}"/>
                  </a:ext>
                </a:extLst>
              </p:cNvPr>
              <p:cNvSpPr>
                <a:spLocks noChangeArrowheads="1"/>
              </p:cNvSpPr>
              <p:nvPr/>
            </p:nvSpPr>
            <p:spPr bwMode="gray">
              <a:xfrm>
                <a:off x="887" y="2040"/>
                <a:ext cx="432" cy="422"/>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86116" name="Picture 71" descr="Picture2">
                <a:extLst>
                  <a:ext uri="{FF2B5EF4-FFF2-40B4-BE49-F238E27FC236}">
                    <a16:creationId xmlns="" xmlns:a16="http://schemas.microsoft.com/office/drawing/2014/main" id="{8CDFE646-BEDF-4DBE-BCC8-2888A111618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13" name="Picture 87">
              <a:extLst>
                <a:ext uri="{FF2B5EF4-FFF2-40B4-BE49-F238E27FC236}">
                  <a16:creationId xmlns="" xmlns:a16="http://schemas.microsoft.com/office/drawing/2014/main" id="{31110436-9493-4AC9-9D8A-65F828B00DA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6097" name="Group 91">
            <a:extLst>
              <a:ext uri="{FF2B5EF4-FFF2-40B4-BE49-F238E27FC236}">
                <a16:creationId xmlns="" xmlns:a16="http://schemas.microsoft.com/office/drawing/2014/main" id="{339C50F1-6203-483B-B7D5-7AC6F98C44BA}"/>
              </a:ext>
            </a:extLst>
          </p:cNvPr>
          <p:cNvGrpSpPr>
            <a:grpSpLocks/>
          </p:cNvGrpSpPr>
          <p:nvPr/>
        </p:nvGrpSpPr>
        <p:grpSpPr bwMode="auto">
          <a:xfrm>
            <a:off x="2247494" y="4534215"/>
            <a:ext cx="393700" cy="393700"/>
            <a:chOff x="4213" y="1006"/>
            <a:chExt cx="416" cy="416"/>
          </a:xfrm>
        </p:grpSpPr>
        <p:sp>
          <p:nvSpPr>
            <p:cNvPr id="686105" name="Oval 72">
              <a:extLst>
                <a:ext uri="{FF2B5EF4-FFF2-40B4-BE49-F238E27FC236}">
                  <a16:creationId xmlns="" xmlns:a16="http://schemas.microsoft.com/office/drawing/2014/main" id="{547DAAD3-1504-4880-97C2-874623FFDF06}"/>
                </a:ext>
              </a:extLst>
            </p:cNvPr>
            <p:cNvSpPr>
              <a:spLocks noChangeArrowheads="1"/>
            </p:cNvSpPr>
            <p:nvPr/>
          </p:nvSpPr>
          <p:spPr bwMode="gray">
            <a:xfrm>
              <a:off x="4213"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686106" name="Group 73">
              <a:extLst>
                <a:ext uri="{FF2B5EF4-FFF2-40B4-BE49-F238E27FC236}">
                  <a16:creationId xmlns="" xmlns:a16="http://schemas.microsoft.com/office/drawing/2014/main" id="{E1FE1F90-B49D-4E89-BAE0-1599A8BD9D17}"/>
                </a:ext>
              </a:extLst>
            </p:cNvPr>
            <p:cNvGrpSpPr>
              <a:grpSpLocks/>
            </p:cNvGrpSpPr>
            <p:nvPr/>
          </p:nvGrpSpPr>
          <p:grpSpPr bwMode="auto">
            <a:xfrm rot="-2288454">
              <a:off x="4248" y="1034"/>
              <a:ext cx="348" cy="356"/>
              <a:chOff x="887" y="2040"/>
              <a:chExt cx="433" cy="422"/>
            </a:xfrm>
          </p:grpSpPr>
          <p:pic>
            <p:nvPicPr>
              <p:cNvPr id="686108" name="Picture 74" descr="circuler_1">
                <a:extLst>
                  <a:ext uri="{FF2B5EF4-FFF2-40B4-BE49-F238E27FC236}">
                    <a16:creationId xmlns="" xmlns:a16="http://schemas.microsoft.com/office/drawing/2014/main" id="{468C7BBD-4F75-4692-B448-5585E9105C8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915" name="Oval 75">
                <a:extLst>
                  <a:ext uri="{FF2B5EF4-FFF2-40B4-BE49-F238E27FC236}">
                    <a16:creationId xmlns="" xmlns:a16="http://schemas.microsoft.com/office/drawing/2014/main" id="{7DEB4E58-81E4-43FF-975F-793793F9B21F}"/>
                  </a:ext>
                </a:extLst>
              </p:cNvPr>
              <p:cNvSpPr>
                <a:spLocks noChangeArrowheads="1"/>
              </p:cNvSpPr>
              <p:nvPr/>
            </p:nvSpPr>
            <p:spPr bwMode="gray">
              <a:xfrm>
                <a:off x="887" y="2040"/>
                <a:ext cx="432"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86110" name="Picture 76" descr="Picture2">
                <a:extLst>
                  <a:ext uri="{FF2B5EF4-FFF2-40B4-BE49-F238E27FC236}">
                    <a16:creationId xmlns="" xmlns:a16="http://schemas.microsoft.com/office/drawing/2014/main" id="{55A3FEDD-E05D-4D9C-B572-C73785B3E0F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07" name="Picture 88">
              <a:extLst>
                <a:ext uri="{FF2B5EF4-FFF2-40B4-BE49-F238E27FC236}">
                  <a16:creationId xmlns="" xmlns:a16="http://schemas.microsoft.com/office/drawing/2014/main" id="{809EBD39-1241-414B-A6DD-11FDECD046F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6098" name="Group 90">
            <a:extLst>
              <a:ext uri="{FF2B5EF4-FFF2-40B4-BE49-F238E27FC236}">
                <a16:creationId xmlns="" xmlns:a16="http://schemas.microsoft.com/office/drawing/2014/main" id="{8D6AD781-4BA4-4AA2-8B0A-35AA0705B52E}"/>
              </a:ext>
            </a:extLst>
          </p:cNvPr>
          <p:cNvGrpSpPr>
            <a:grpSpLocks/>
          </p:cNvGrpSpPr>
          <p:nvPr/>
        </p:nvGrpSpPr>
        <p:grpSpPr bwMode="auto">
          <a:xfrm>
            <a:off x="1478132" y="5527004"/>
            <a:ext cx="393700" cy="393700"/>
            <a:chOff x="4803" y="1006"/>
            <a:chExt cx="416" cy="416"/>
          </a:xfrm>
        </p:grpSpPr>
        <p:sp>
          <p:nvSpPr>
            <p:cNvPr id="686099" name="Oval 81">
              <a:extLst>
                <a:ext uri="{FF2B5EF4-FFF2-40B4-BE49-F238E27FC236}">
                  <a16:creationId xmlns="" xmlns:a16="http://schemas.microsoft.com/office/drawing/2014/main" id="{D79C6815-8EA2-4C44-9843-3F4B6F9AC57F}"/>
                </a:ext>
              </a:extLst>
            </p:cNvPr>
            <p:cNvSpPr>
              <a:spLocks noChangeArrowheads="1"/>
            </p:cNvSpPr>
            <p:nvPr/>
          </p:nvSpPr>
          <p:spPr bwMode="gray">
            <a:xfrm>
              <a:off x="4803"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686100" name="Group 82">
              <a:extLst>
                <a:ext uri="{FF2B5EF4-FFF2-40B4-BE49-F238E27FC236}">
                  <a16:creationId xmlns="" xmlns:a16="http://schemas.microsoft.com/office/drawing/2014/main" id="{4518989D-6579-451B-9F42-20E28FAE2D00}"/>
                </a:ext>
              </a:extLst>
            </p:cNvPr>
            <p:cNvGrpSpPr>
              <a:grpSpLocks/>
            </p:cNvGrpSpPr>
            <p:nvPr/>
          </p:nvGrpSpPr>
          <p:grpSpPr bwMode="auto">
            <a:xfrm rot="-2288454">
              <a:off x="4838" y="1034"/>
              <a:ext cx="348" cy="356"/>
              <a:chOff x="887" y="2040"/>
              <a:chExt cx="433" cy="422"/>
            </a:xfrm>
          </p:grpSpPr>
          <p:pic>
            <p:nvPicPr>
              <p:cNvPr id="686102" name="Picture 83" descr="circuler_1">
                <a:extLst>
                  <a:ext uri="{FF2B5EF4-FFF2-40B4-BE49-F238E27FC236}">
                    <a16:creationId xmlns="" xmlns:a16="http://schemas.microsoft.com/office/drawing/2014/main" id="{5EC15B5A-ADFB-478E-A488-EDEFEE71D4C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103" name="Oval 84">
                <a:extLst>
                  <a:ext uri="{FF2B5EF4-FFF2-40B4-BE49-F238E27FC236}">
                    <a16:creationId xmlns="" xmlns:a16="http://schemas.microsoft.com/office/drawing/2014/main" id="{FF4805A4-DA08-4711-A706-22EE7C23C3E3}"/>
                  </a:ext>
                </a:extLst>
              </p:cNvPr>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86104" name="Picture 85" descr="Picture2">
                <a:extLst>
                  <a:ext uri="{FF2B5EF4-FFF2-40B4-BE49-F238E27FC236}">
                    <a16:creationId xmlns="" xmlns:a16="http://schemas.microsoft.com/office/drawing/2014/main" id="{BB06ACAF-B5DB-4760-A8DB-162B3E71F75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01" name="Picture 89">
              <a:extLst>
                <a:ext uri="{FF2B5EF4-FFF2-40B4-BE49-F238E27FC236}">
                  <a16:creationId xmlns="" xmlns:a16="http://schemas.microsoft.com/office/drawing/2014/main" id="{D17543AA-77CA-4D0A-8A9D-B305043EDCC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 name="TextBox 50">
            <a:extLst>
              <a:ext uri="{FF2B5EF4-FFF2-40B4-BE49-F238E27FC236}">
                <a16:creationId xmlns="" xmlns:a16="http://schemas.microsoft.com/office/drawing/2014/main" id="{08AC6976-101E-46AF-856D-C96E8BA49782}"/>
              </a:ext>
            </a:extLst>
          </p:cNvPr>
          <p:cNvSpPr txBox="1"/>
          <p:nvPr/>
        </p:nvSpPr>
        <p:spPr>
          <a:xfrm>
            <a:off x="2320925" y="1620590"/>
            <a:ext cx="9536806" cy="584775"/>
          </a:xfrm>
          <a:prstGeom prst="rect">
            <a:avLst/>
          </a:prstGeom>
          <a:noFill/>
        </p:spPr>
        <p:txBody>
          <a:bodyPr wrap="square">
            <a:spAutoFit/>
          </a:bodyPr>
          <a:lstStyle/>
          <a:p>
            <a:pPr marL="0" indent="0" algn="ctr">
              <a:spcBef>
                <a:spcPts val="1350"/>
              </a:spcBef>
              <a:buFont typeface="Wingdings" panose="05000000000000000000" pitchFamily="2" charset="2"/>
              <a:buNone/>
            </a:pPr>
            <a:r>
              <a:rPr lang="vi-VN" altLang="en-US" sz="1600" dirty="0">
                <a:solidFill>
                  <a:srgbClr val="663300"/>
                </a:solidFill>
                <a:latin typeface="Arial" panose="020B0604020202020204" pitchFamily="34" charset="0"/>
                <a:cs typeface="Arial" panose="020B0604020202020204" pitchFamily="34" charset="0"/>
              </a:rPr>
              <a:t>Kinh tế thị trường định hướng </a:t>
            </a:r>
            <a:r>
              <a:rPr lang="en-US" altLang="en-US" sz="1600" dirty="0">
                <a:solidFill>
                  <a:srgbClr val="663300"/>
                </a:solidFill>
                <a:latin typeface="Arial" panose="020B0604020202020204" pitchFamily="34" charset="0"/>
                <a:cs typeface="Arial" panose="020B0604020202020204" pitchFamily="34" charset="0"/>
              </a:rPr>
              <a:t>XHCN là </a:t>
            </a:r>
            <a:r>
              <a:rPr lang="en-US" altLang="en-US" sz="1600" dirty="0" err="1">
                <a:solidFill>
                  <a:srgbClr val="663300"/>
                </a:solidFill>
                <a:latin typeface="Arial" panose="020B0604020202020204" pitchFamily="34" charset="0"/>
                <a:cs typeface="Arial" panose="020B0604020202020204" pitchFamily="34" charset="0"/>
              </a:rPr>
              <a:t>một</a:t>
            </a:r>
            <a:r>
              <a:rPr lang="en-US" altLang="en-US" sz="1600" dirty="0">
                <a:solidFill>
                  <a:srgbClr val="663300"/>
                </a:solidFill>
                <a:latin typeface="Arial" panose="020B0604020202020204" pitchFamily="34" charset="0"/>
                <a:cs typeface="Arial" panose="020B0604020202020204" pitchFamily="34" charset="0"/>
              </a:rPr>
              <a:t> </a:t>
            </a:r>
            <a:r>
              <a:rPr lang="en-US" altLang="en-US" sz="1600" dirty="0" err="1">
                <a:solidFill>
                  <a:srgbClr val="663300"/>
                </a:solidFill>
                <a:latin typeface="Arial" panose="020B0604020202020204" pitchFamily="34" charset="0"/>
                <a:cs typeface="Arial" panose="020B0604020202020204" pitchFamily="34" charset="0"/>
              </a:rPr>
              <a:t>kiểu</a:t>
            </a:r>
            <a:r>
              <a:rPr lang="en-US" altLang="en-US" sz="1600" dirty="0">
                <a:solidFill>
                  <a:srgbClr val="663300"/>
                </a:solidFill>
                <a:latin typeface="Arial" panose="020B0604020202020204" pitchFamily="34" charset="0"/>
                <a:cs typeface="Arial" panose="020B0604020202020204" pitchFamily="34" charset="0"/>
              </a:rPr>
              <a:t> </a:t>
            </a:r>
            <a:r>
              <a:rPr lang="en-US" altLang="en-US" sz="1600" dirty="0" err="1">
                <a:solidFill>
                  <a:srgbClr val="663300"/>
                </a:solidFill>
                <a:latin typeface="Arial" panose="020B0604020202020204" pitchFamily="34" charset="0"/>
                <a:cs typeface="Arial" panose="020B0604020202020204" pitchFamily="34" charset="0"/>
              </a:rPr>
              <a:t>nền</a:t>
            </a:r>
            <a:r>
              <a:rPr lang="en-US" altLang="en-US" sz="1600" dirty="0">
                <a:solidFill>
                  <a:srgbClr val="663300"/>
                </a:solidFill>
                <a:latin typeface="Arial" panose="020B0604020202020204" pitchFamily="34" charset="0"/>
                <a:cs typeface="Arial" panose="020B0604020202020204" pitchFamily="34" charset="0"/>
              </a:rPr>
              <a:t> </a:t>
            </a:r>
            <a:r>
              <a:rPr lang="vi-VN" altLang="en-US" sz="1600" dirty="0">
                <a:solidFill>
                  <a:srgbClr val="663300"/>
                </a:solidFill>
                <a:latin typeface="Arial" panose="020B0604020202020204" pitchFamily="34" charset="0"/>
                <a:cs typeface="Arial" panose="020B0604020202020204" pitchFamily="34" charset="0"/>
              </a:rPr>
              <a:t>kinh tế thị trường phù hợp với thời kỳ quá độ lên </a:t>
            </a:r>
            <a:r>
              <a:rPr lang="en-US" altLang="en-US" sz="1600" dirty="0">
                <a:solidFill>
                  <a:srgbClr val="663300"/>
                </a:solidFill>
                <a:latin typeface="Arial" panose="020B0604020202020204" pitchFamily="34" charset="0"/>
                <a:cs typeface="Arial" panose="020B0604020202020204" pitchFamily="34" charset="0"/>
              </a:rPr>
              <a:t>CNXH</a:t>
            </a:r>
            <a:r>
              <a:rPr lang="vi-VN" altLang="en-US" sz="1600" dirty="0">
                <a:solidFill>
                  <a:srgbClr val="663300"/>
                </a:solidFill>
                <a:latin typeface="Arial" panose="020B0604020202020204" pitchFamily="34" charset="0"/>
                <a:cs typeface="Arial" panose="020B0604020202020204" pitchFamily="34" charset="0"/>
              </a:rPr>
              <a:t> ở Việt Nam</a:t>
            </a:r>
            <a:r>
              <a:rPr lang="en-US" altLang="en-US" sz="1600" dirty="0">
                <a:solidFill>
                  <a:srgbClr val="663300"/>
                </a:solidFill>
                <a:latin typeface="Arial" panose="020B0604020202020204" pitchFamily="34" charset="0"/>
                <a:cs typeface="Arial" panose="020B0604020202020204" pitchFamily="34" charset="0"/>
              </a:rPr>
              <a:t>, </a:t>
            </a:r>
            <a:r>
              <a:rPr lang="vi-VN" altLang="en-US" sz="1600" dirty="0">
                <a:solidFill>
                  <a:srgbClr val="663300"/>
                </a:solidFill>
                <a:latin typeface="Arial" panose="020B0604020202020204" pitchFamily="34" charset="0"/>
                <a:cs typeface="Arial" panose="020B0604020202020204" pitchFamily="34" charset="0"/>
              </a:rPr>
              <a:t>phù hợp với những quy luật khách quan và thực ti</a:t>
            </a:r>
            <a:r>
              <a:rPr lang="en-US" altLang="en-US" sz="1600" dirty="0">
                <a:solidFill>
                  <a:srgbClr val="663300"/>
                </a:solidFill>
                <a:latin typeface="Arial" panose="020B0604020202020204" pitchFamily="34" charset="0"/>
                <a:cs typeface="Arial" panose="020B0604020202020204" pitchFamily="34" charset="0"/>
              </a:rPr>
              <a:t>ễ</a:t>
            </a:r>
            <a:r>
              <a:rPr lang="vi-VN" altLang="en-US" sz="1600" dirty="0">
                <a:solidFill>
                  <a:srgbClr val="663300"/>
                </a:solidFill>
                <a:latin typeface="Arial" panose="020B0604020202020204" pitchFamily="34" charset="0"/>
                <a:cs typeface="Arial" panose="020B0604020202020204" pitchFamily="34" charset="0"/>
              </a:rPr>
              <a:t>n của V</a:t>
            </a:r>
            <a:r>
              <a:rPr lang="en-US" altLang="en-US" sz="1600" dirty="0" err="1">
                <a:solidFill>
                  <a:srgbClr val="663300"/>
                </a:solidFill>
                <a:latin typeface="Arial" panose="020B0604020202020204" pitchFamily="34" charset="0"/>
                <a:cs typeface="Arial" panose="020B0604020202020204" pitchFamily="34" charset="0"/>
              </a:rPr>
              <a:t>i</a:t>
            </a:r>
            <a:r>
              <a:rPr lang="vi-VN" altLang="en-US" sz="1600" dirty="0">
                <a:solidFill>
                  <a:srgbClr val="663300"/>
                </a:solidFill>
                <a:latin typeface="Arial" panose="020B0604020202020204" pitchFamily="34" charset="0"/>
                <a:cs typeface="Arial" panose="020B0604020202020204" pitchFamily="34" charset="0"/>
              </a:rPr>
              <a:t>ệt Nam</a:t>
            </a:r>
            <a:endParaRPr lang="en-US" altLang="en-US" sz="1600" dirty="0">
              <a:solidFill>
                <a:srgbClr val="663300"/>
              </a:solidFill>
              <a:latin typeface="Arial" panose="020B0604020202020204" pitchFamily="34" charset="0"/>
              <a:cs typeface="Arial" panose="020B0604020202020204" pitchFamily="34" charset="0"/>
            </a:endParaRPr>
          </a:p>
        </p:txBody>
      </p:sp>
      <p:sp>
        <p:nvSpPr>
          <p:cNvPr id="53" name="TextBox 52">
            <a:extLst>
              <a:ext uri="{FF2B5EF4-FFF2-40B4-BE49-F238E27FC236}">
                <a16:creationId xmlns="" xmlns:a16="http://schemas.microsoft.com/office/drawing/2014/main" id="{7EBDECB1-D9F9-4FB7-8E86-1C60003C7DB4}"/>
              </a:ext>
            </a:extLst>
          </p:cNvPr>
          <p:cNvSpPr txBox="1"/>
          <p:nvPr/>
        </p:nvSpPr>
        <p:spPr>
          <a:xfrm>
            <a:off x="2749674" y="2506685"/>
            <a:ext cx="8728670" cy="584775"/>
          </a:xfrm>
          <a:prstGeom prst="rect">
            <a:avLst/>
          </a:prstGeom>
          <a:noFill/>
        </p:spPr>
        <p:txBody>
          <a:bodyPr wrap="square">
            <a:spAutoFit/>
          </a:bodyPr>
          <a:lstStyle/>
          <a:p>
            <a:pPr algn="ctr"/>
            <a:r>
              <a:rPr lang="vi-VN" altLang="en-US" sz="1600" dirty="0">
                <a:solidFill>
                  <a:srgbClr val="FF0066"/>
                </a:solidFill>
                <a:latin typeface="Arial" panose="020B0604020202020204" pitchFamily="34" charset="0"/>
                <a:cs typeface="Arial" panose="020B0604020202020204" pitchFamily="34" charset="0"/>
              </a:rPr>
              <a:t>Kinh tế thị trường định hướng </a:t>
            </a:r>
            <a:r>
              <a:rPr lang="en-US" altLang="en-US" sz="1600" dirty="0">
                <a:solidFill>
                  <a:srgbClr val="FF0066"/>
                </a:solidFill>
                <a:latin typeface="Arial" panose="020B0604020202020204" pitchFamily="34" charset="0"/>
                <a:cs typeface="Arial" panose="020B0604020202020204" pitchFamily="34" charset="0"/>
              </a:rPr>
              <a:t>XHCN ở</a:t>
            </a:r>
            <a:r>
              <a:rPr lang="vi-VN" altLang="en-US" sz="1600" dirty="0">
                <a:solidFill>
                  <a:srgbClr val="FF0066"/>
                </a:solidFill>
                <a:latin typeface="Arial" panose="020B0604020202020204" pitchFamily="34" charset="0"/>
                <a:cs typeface="Arial" panose="020B0604020202020204" pitchFamily="34" charset="0"/>
              </a:rPr>
              <a:t> Vi</a:t>
            </a:r>
            <a:r>
              <a:rPr lang="en-US" altLang="en-US" sz="1600" dirty="0">
                <a:solidFill>
                  <a:srgbClr val="FF0066"/>
                </a:solidFill>
                <a:latin typeface="Arial" panose="020B0604020202020204" pitchFamily="34" charset="0"/>
                <a:cs typeface="Arial" panose="020B0604020202020204" pitchFamily="34" charset="0"/>
              </a:rPr>
              <a:t>ệ</a:t>
            </a:r>
            <a:r>
              <a:rPr lang="vi-VN" altLang="en-US" sz="1600" dirty="0">
                <a:solidFill>
                  <a:srgbClr val="FF0066"/>
                </a:solidFill>
                <a:latin typeface="Arial" panose="020B0604020202020204" pitchFamily="34" charset="0"/>
                <a:cs typeface="Arial" panose="020B0604020202020204" pitchFamily="34" charset="0"/>
              </a:rPr>
              <a:t>t Nam</a:t>
            </a:r>
            <a:r>
              <a:rPr lang="en-US" altLang="en-US" sz="1600" dirty="0">
                <a:solidFill>
                  <a:srgbClr val="FF0066"/>
                </a:solidFill>
                <a:latin typeface="Arial" panose="020B0604020202020204" pitchFamily="34" charset="0"/>
                <a:cs typeface="Arial" panose="020B0604020202020204" pitchFamily="34" charset="0"/>
              </a:rPr>
              <a:t> có</a:t>
            </a:r>
            <a:r>
              <a:rPr lang="vi-VN" altLang="en-US" sz="1600" dirty="0">
                <a:solidFill>
                  <a:srgbClr val="FF0066"/>
                </a:solidFill>
                <a:latin typeface="Arial" panose="020B0604020202020204" pitchFamily="34" charset="0"/>
                <a:cs typeface="Arial" panose="020B0604020202020204" pitchFamily="34" charset="0"/>
              </a:rPr>
              <a:t> đặc điểm chung của kinh tế thị trường hiện đại, đ</a:t>
            </a:r>
            <a:r>
              <a:rPr lang="en-US" altLang="en-US" sz="1600" dirty="0">
                <a:solidFill>
                  <a:srgbClr val="FF0066"/>
                </a:solidFill>
                <a:latin typeface="Arial" panose="020B0604020202020204" pitchFamily="34" charset="0"/>
                <a:cs typeface="Arial" panose="020B0604020202020204" pitchFamily="34" charset="0"/>
              </a:rPr>
              <a:t>ồ</a:t>
            </a:r>
            <a:r>
              <a:rPr lang="vi-VN" altLang="en-US" sz="1600" dirty="0">
                <a:solidFill>
                  <a:srgbClr val="FF0066"/>
                </a:solidFill>
                <a:latin typeface="Arial" panose="020B0604020202020204" pitchFamily="34" charset="0"/>
                <a:cs typeface="Arial" panose="020B0604020202020204" pitchFamily="34" charset="0"/>
              </a:rPr>
              <a:t>ng thời có đặc điểm riêng</a:t>
            </a:r>
            <a:endParaRPr lang="en-US" sz="1600" dirty="0">
              <a:solidFill>
                <a:srgbClr val="FF0066"/>
              </a:solidFill>
              <a:latin typeface="Arial" panose="020B0604020202020204" pitchFamily="34" charset="0"/>
              <a:cs typeface="Arial" panose="020B0604020202020204" pitchFamily="34" charset="0"/>
            </a:endParaRPr>
          </a:p>
        </p:txBody>
      </p:sp>
      <p:sp>
        <p:nvSpPr>
          <p:cNvPr id="55" name="TextBox 54">
            <a:extLst>
              <a:ext uri="{FF2B5EF4-FFF2-40B4-BE49-F238E27FC236}">
                <a16:creationId xmlns="" xmlns:a16="http://schemas.microsoft.com/office/drawing/2014/main" id="{17733C5E-BADE-4F96-A7C7-CF1D20EEF4FA}"/>
              </a:ext>
            </a:extLst>
          </p:cNvPr>
          <p:cNvSpPr txBox="1"/>
          <p:nvPr/>
        </p:nvSpPr>
        <p:spPr>
          <a:xfrm>
            <a:off x="3140565" y="3342130"/>
            <a:ext cx="8682241" cy="584775"/>
          </a:xfrm>
          <a:prstGeom prst="rect">
            <a:avLst/>
          </a:prstGeom>
          <a:noFill/>
        </p:spPr>
        <p:txBody>
          <a:bodyPr wrap="square">
            <a:spAutoFit/>
          </a:bodyPr>
          <a:lstStyle/>
          <a:p>
            <a:pPr marL="0" indent="0" algn="ctr">
              <a:spcBef>
                <a:spcPts val="1350"/>
              </a:spcBef>
              <a:buFont typeface="Wingdings" panose="05000000000000000000" pitchFamily="2" charset="2"/>
              <a:buNone/>
            </a:pPr>
            <a:r>
              <a:rPr lang="vi-VN" altLang="en-US" sz="1600" dirty="0">
                <a:solidFill>
                  <a:srgbClr val="0033CC"/>
                </a:solidFill>
                <a:latin typeface="Arial" panose="020B0604020202020204" pitchFamily="34" charset="0"/>
                <a:cs typeface="Arial" panose="020B0604020202020204" pitchFamily="34" charset="0"/>
              </a:rPr>
              <a:t>Lợi ích kinh tế là phạm trù kinh tế khách quan, là động lực của các hoạt động kinh tế. </a:t>
            </a:r>
            <a:r>
              <a:rPr lang="en-US" altLang="en-US" sz="1600" dirty="0">
                <a:solidFill>
                  <a:srgbClr val="0033CC"/>
                </a:solidFill>
                <a:latin typeface="Arial" panose="020B0604020202020204" pitchFamily="34" charset="0"/>
                <a:cs typeface="Arial" panose="020B0604020202020204" pitchFamily="34" charset="0"/>
              </a:rPr>
              <a:t>V</a:t>
            </a:r>
            <a:r>
              <a:rPr lang="vi-VN" altLang="en-US" sz="1600" dirty="0">
                <a:solidFill>
                  <a:srgbClr val="0033CC"/>
                </a:solidFill>
                <a:latin typeface="Arial" panose="020B0604020202020204" pitchFamily="34" charset="0"/>
                <a:cs typeface="Arial" panose="020B0604020202020204" pitchFamily="34" charset="0"/>
              </a:rPr>
              <a:t>ề bản chất, lợi ích kinh tế là quan hệ xã hội, mang tính lịch sử</a:t>
            </a:r>
            <a:endParaRPr lang="en-US" altLang="en-US" sz="1600" dirty="0">
              <a:solidFill>
                <a:srgbClr val="0033CC"/>
              </a:solidFill>
              <a:latin typeface="Arial" panose="020B0604020202020204" pitchFamily="34" charset="0"/>
              <a:cs typeface="Arial" panose="020B0604020202020204" pitchFamily="34" charset="0"/>
            </a:endParaRPr>
          </a:p>
        </p:txBody>
      </p:sp>
      <p:sp>
        <p:nvSpPr>
          <p:cNvPr id="57" name="TextBox 56">
            <a:extLst>
              <a:ext uri="{FF2B5EF4-FFF2-40B4-BE49-F238E27FC236}">
                <a16:creationId xmlns="" xmlns:a16="http://schemas.microsoft.com/office/drawing/2014/main" id="{F90172C4-69F3-46A3-8E77-0B9D302795F0}"/>
              </a:ext>
            </a:extLst>
          </p:cNvPr>
          <p:cNvSpPr txBox="1"/>
          <p:nvPr/>
        </p:nvSpPr>
        <p:spPr>
          <a:xfrm>
            <a:off x="2852900" y="4498463"/>
            <a:ext cx="8856913" cy="338554"/>
          </a:xfrm>
          <a:prstGeom prst="rect">
            <a:avLst/>
          </a:prstGeom>
          <a:noFill/>
        </p:spPr>
        <p:txBody>
          <a:bodyPr wrap="square">
            <a:spAutoFit/>
          </a:bodyPr>
          <a:lstStyle/>
          <a:p>
            <a:r>
              <a:rPr lang="vi-VN" altLang="en-US" sz="1600" dirty="0">
                <a:solidFill>
                  <a:srgbClr val="660066"/>
                </a:solidFill>
                <a:latin typeface="Arial" panose="020B0604020202020204" pitchFamily="34" charset="0"/>
                <a:cs typeface="Arial" panose="020B0604020202020204" pitchFamily="34" charset="0"/>
              </a:rPr>
              <a:t>Trong cơ ch</a:t>
            </a:r>
            <a:r>
              <a:rPr lang="en-US" altLang="en-US" sz="1600" dirty="0">
                <a:solidFill>
                  <a:srgbClr val="660066"/>
                </a:solidFill>
                <a:latin typeface="Arial" panose="020B0604020202020204" pitchFamily="34" charset="0"/>
                <a:cs typeface="Arial" panose="020B0604020202020204" pitchFamily="34" charset="0"/>
              </a:rPr>
              <a:t>ế</a:t>
            </a:r>
            <a:r>
              <a:rPr lang="vi-VN" altLang="en-US" sz="1600" dirty="0">
                <a:solidFill>
                  <a:srgbClr val="660066"/>
                </a:solidFill>
                <a:latin typeface="Arial" panose="020B0604020202020204" pitchFamily="34" charset="0"/>
                <a:cs typeface="Arial" panose="020B0604020202020204" pitchFamily="34" charset="0"/>
              </a:rPr>
              <a:t> thị trường, các chủ thể kinh tế quan hệ với nhau, xuất phát từ quan hệ lợi ích</a:t>
            </a:r>
            <a:endParaRPr lang="en-US" sz="1600" dirty="0">
              <a:solidFill>
                <a:srgbClr val="660066"/>
              </a:solidFill>
              <a:latin typeface="Arial" panose="020B0604020202020204" pitchFamily="34" charset="0"/>
              <a:cs typeface="Arial" panose="020B0604020202020204" pitchFamily="34" charset="0"/>
            </a:endParaRPr>
          </a:p>
        </p:txBody>
      </p:sp>
      <p:sp>
        <p:nvSpPr>
          <p:cNvPr id="59" name="TextBox 58">
            <a:extLst>
              <a:ext uri="{FF2B5EF4-FFF2-40B4-BE49-F238E27FC236}">
                <a16:creationId xmlns="" xmlns:a16="http://schemas.microsoft.com/office/drawing/2014/main" id="{E9685120-80E3-406C-A1FF-4CD02F8975C0}"/>
              </a:ext>
            </a:extLst>
          </p:cNvPr>
          <p:cNvSpPr txBox="1"/>
          <p:nvPr/>
        </p:nvSpPr>
        <p:spPr>
          <a:xfrm>
            <a:off x="2320925" y="5121477"/>
            <a:ext cx="9505593" cy="584775"/>
          </a:xfrm>
          <a:prstGeom prst="rect">
            <a:avLst/>
          </a:prstGeom>
          <a:noFill/>
        </p:spPr>
        <p:txBody>
          <a:bodyPr wrap="square">
            <a:spAutoFit/>
          </a:bodyPr>
          <a:lstStyle/>
          <a:p>
            <a:pPr marL="0" indent="0" algn="just">
              <a:spcBef>
                <a:spcPts val="1350"/>
              </a:spcBef>
              <a:buFont typeface="Wingdings" panose="05000000000000000000" pitchFamily="2" charset="2"/>
              <a:buNone/>
            </a:pPr>
            <a:r>
              <a:rPr lang="vi-VN" altLang="en-US" sz="1600" dirty="0">
                <a:latin typeface="Arial" panose="020B0604020202020204" pitchFamily="34" charset="0"/>
                <a:cs typeface="Arial" panose="020B0604020202020204" pitchFamily="34" charset="0"/>
              </a:rPr>
              <a:t>Bảo đảm hài hòa các lợi ích kinh tế là </a:t>
            </a:r>
            <a:r>
              <a:rPr lang="en-US" altLang="en-US" sz="1600" dirty="0" err="1">
                <a:latin typeface="Arial" panose="020B0604020202020204" pitchFamily="34" charset="0"/>
                <a:cs typeface="Arial" panose="020B0604020202020204" pitchFamily="34" charset="0"/>
              </a:rPr>
              <a:t>yêu</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cầu</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khách</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quan</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đê</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phát</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triển</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và</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nhà</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nước</a:t>
            </a:r>
            <a:r>
              <a:rPr lang="en-US" altLang="en-US" sz="1600" dirty="0">
                <a:latin typeface="Arial" panose="020B0604020202020204" pitchFamily="34" charset="0"/>
                <a:cs typeface="Arial" panose="020B0604020202020204" pitchFamily="34" charset="0"/>
              </a:rPr>
              <a:t> là </a:t>
            </a:r>
            <a:r>
              <a:rPr lang="en-US" altLang="en-US" sz="1600" dirty="0" err="1">
                <a:latin typeface="Arial" panose="020B0604020202020204" pitchFamily="34" charset="0"/>
                <a:cs typeface="Arial" panose="020B0604020202020204" pitchFamily="34" charset="0"/>
              </a:rPr>
              <a:t>chủ</a:t>
            </a:r>
            <a:r>
              <a:rPr lang="en-US" altLang="en-US" sz="1600" dirty="0">
                <a:latin typeface="Arial" panose="020B0604020202020204" pitchFamily="34" charset="0"/>
                <a:cs typeface="Arial" panose="020B0604020202020204" pitchFamily="34" charset="0"/>
              </a:rPr>
              <a:t> </a:t>
            </a:r>
            <a:r>
              <a:rPr lang="en-US" altLang="en-US" sz="1600" dirty="0" err="1">
                <a:latin typeface="Arial" panose="020B0604020202020204" pitchFamily="34" charset="0"/>
                <a:cs typeface="Arial" panose="020B0604020202020204" pitchFamily="34" charset="0"/>
              </a:rPr>
              <a:t>thê</a:t>
            </a:r>
            <a:r>
              <a:rPr lang="en-US" altLang="en-US" sz="1600" dirty="0">
                <a:latin typeface="Arial" panose="020B0604020202020204" pitchFamily="34" charset="0"/>
                <a:cs typeface="Arial" panose="020B0604020202020204" pitchFamily="34" charset="0"/>
              </a:rPr>
              <a:t>̉ </a:t>
            </a:r>
            <a:r>
              <a:rPr lang="vi-VN" altLang="en-US" sz="1600" dirty="0">
                <a:latin typeface="Arial" panose="020B0604020202020204" pitchFamily="34" charset="0"/>
                <a:cs typeface="Arial" panose="020B0604020202020204" pitchFamily="34" charset="0"/>
              </a:rPr>
              <a:t>chính trong </a:t>
            </a:r>
            <a:r>
              <a:rPr lang="en-US" altLang="en-US" sz="1600" dirty="0" err="1">
                <a:latin typeface="Arial" panose="020B0604020202020204" pitchFamily="34" charset="0"/>
                <a:cs typeface="Arial" panose="020B0604020202020204" pitchFamily="34" charset="0"/>
              </a:rPr>
              <a:t>giải</a:t>
            </a:r>
            <a:r>
              <a:rPr lang="en-US" altLang="en-US" sz="1600" dirty="0">
                <a:latin typeface="Arial" panose="020B0604020202020204" pitchFamily="34" charset="0"/>
                <a:cs typeface="Arial" panose="020B0604020202020204" pitchFamily="34" charset="0"/>
              </a:rPr>
              <a:t> </a:t>
            </a:r>
            <a:r>
              <a:rPr lang="vi-VN" altLang="en-US" sz="1600" dirty="0">
                <a:latin typeface="Arial" panose="020B0604020202020204" pitchFamily="34" charset="0"/>
                <a:cs typeface="Arial" panose="020B0604020202020204" pitchFamily="34" charset="0"/>
              </a:rPr>
              <a:t>quy</a:t>
            </a:r>
            <a:r>
              <a:rPr lang="en-US" altLang="en-US" sz="1600" dirty="0">
                <a:latin typeface="Arial" panose="020B0604020202020204" pitchFamily="34" charset="0"/>
                <a:cs typeface="Arial" panose="020B0604020202020204" pitchFamily="34" charset="0"/>
              </a:rPr>
              <a:t>ế</a:t>
            </a:r>
            <a:r>
              <a:rPr lang="vi-VN" altLang="en-US" sz="1600" dirty="0">
                <a:latin typeface="Arial" panose="020B0604020202020204" pitchFamily="34" charset="0"/>
                <a:cs typeface="Arial" panose="020B0604020202020204" pitchFamily="34" charset="0"/>
              </a:rPr>
              <a:t>t v</a:t>
            </a:r>
            <a:r>
              <a:rPr lang="en-US" altLang="en-US" sz="1600" dirty="0">
                <a:latin typeface="Arial" panose="020B0604020202020204" pitchFamily="34" charset="0"/>
                <a:cs typeface="Arial" panose="020B0604020202020204" pitchFamily="34" charset="0"/>
              </a:rPr>
              <a:t>ấ</a:t>
            </a:r>
            <a:r>
              <a:rPr lang="vi-VN" altLang="en-US" sz="1600" dirty="0">
                <a:latin typeface="Arial" panose="020B0604020202020204" pitchFamily="34" charset="0"/>
                <a:cs typeface="Arial" panose="020B0604020202020204" pitchFamily="34" charset="0"/>
              </a:rPr>
              <a:t>n đề này</a:t>
            </a:r>
            <a:endParaRPr lang="en-US" altLang="en-US" sz="1600" dirty="0">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 xmlns:a16="http://schemas.microsoft.com/office/drawing/2014/main" id="{1B25CBB7-A204-4A2D-ADF1-DB17958D6869}"/>
              </a:ext>
            </a:extLst>
          </p:cNvPr>
          <p:cNvSpPr txBox="1"/>
          <p:nvPr/>
        </p:nvSpPr>
        <p:spPr>
          <a:xfrm>
            <a:off x="2410735" y="393127"/>
            <a:ext cx="7807817" cy="584775"/>
          </a:xfrm>
          <a:prstGeom prst="rect">
            <a:avLst/>
          </a:prstGeom>
          <a:noFill/>
        </p:spPr>
        <p:txBody>
          <a:bodyPr wrap="square">
            <a:spAutoFit/>
          </a:bodyPr>
          <a:lstStyle/>
          <a:p>
            <a:pPr algn="ctr"/>
            <a:r>
              <a:rPr lang="en-US" sz="3200" b="1" i="0" dirty="0" smtClean="0">
                <a:solidFill>
                  <a:schemeClr val="bg1"/>
                </a:solidFill>
                <a:effectLst/>
              </a:rPr>
              <a:t>BÀI TẬP </a:t>
            </a:r>
            <a:r>
              <a:rPr lang="en-US" sz="3200" b="1" dirty="0" smtClean="0">
                <a:solidFill>
                  <a:schemeClr val="bg1"/>
                </a:solidFill>
              </a:rPr>
              <a:t>NHÓM</a:t>
            </a:r>
            <a:endParaRPr lang="en-US" sz="3200" b="1" i="0" dirty="0">
              <a:solidFill>
                <a:schemeClr val="bg1"/>
              </a:solidFill>
              <a:effectLst/>
            </a:endParaRPr>
          </a:p>
        </p:txBody>
      </p:sp>
      <p:sp>
        <p:nvSpPr>
          <p:cNvPr id="5" name="TextBox 4">
            <a:extLst>
              <a:ext uri="{FF2B5EF4-FFF2-40B4-BE49-F238E27FC236}">
                <a16:creationId xmlns="" xmlns:a16="http://schemas.microsoft.com/office/drawing/2014/main" id="{1B25CBB7-A204-4A2D-ADF1-DB17958D6869}"/>
              </a:ext>
            </a:extLst>
          </p:cNvPr>
          <p:cNvSpPr txBox="1"/>
          <p:nvPr/>
        </p:nvSpPr>
        <p:spPr>
          <a:xfrm>
            <a:off x="339213" y="2015449"/>
            <a:ext cx="11562735" cy="2308324"/>
          </a:xfrm>
          <a:prstGeom prst="rect">
            <a:avLst/>
          </a:prstGeom>
          <a:noFill/>
        </p:spPr>
        <p:txBody>
          <a:bodyPr wrap="square">
            <a:spAutoFit/>
          </a:bodyPr>
          <a:lstStyle/>
          <a:p>
            <a:pPr algn="ctr"/>
            <a:r>
              <a:rPr lang="en-US" sz="4800" b="1" i="0" dirty="0" smtClean="0">
                <a:solidFill>
                  <a:srgbClr val="0033CC"/>
                </a:solidFill>
                <a:effectLst/>
              </a:rPr>
              <a:t>So </a:t>
            </a:r>
            <a:r>
              <a:rPr lang="en-US" sz="4800" b="1" i="0" dirty="0" err="1" smtClean="0">
                <a:solidFill>
                  <a:srgbClr val="0033CC"/>
                </a:solidFill>
                <a:effectLst/>
              </a:rPr>
              <a:t>sánh</a:t>
            </a:r>
            <a:r>
              <a:rPr lang="en-US" sz="4800" b="1" i="0" dirty="0" smtClean="0">
                <a:solidFill>
                  <a:srgbClr val="0033CC"/>
                </a:solidFill>
                <a:effectLst/>
              </a:rPr>
              <a:t> </a:t>
            </a:r>
            <a:r>
              <a:rPr lang="en-US" sz="4800" b="1" i="0" dirty="0" err="1" smtClean="0">
                <a:solidFill>
                  <a:srgbClr val="0033CC"/>
                </a:solidFill>
                <a:effectLst/>
              </a:rPr>
              <a:t>nền</a:t>
            </a:r>
            <a:r>
              <a:rPr lang="en-US" sz="4800" b="1" i="0" dirty="0" smtClean="0">
                <a:solidFill>
                  <a:srgbClr val="0033CC"/>
                </a:solidFill>
                <a:effectLst/>
              </a:rPr>
              <a:t> </a:t>
            </a:r>
            <a:r>
              <a:rPr lang="en-US" sz="4800" b="1" i="0" dirty="0" err="1" smtClean="0">
                <a:solidFill>
                  <a:srgbClr val="0033CC"/>
                </a:solidFill>
                <a:effectLst/>
              </a:rPr>
              <a:t>kinh</a:t>
            </a:r>
            <a:r>
              <a:rPr lang="en-US" sz="4800" b="1" i="0" dirty="0" smtClean="0">
                <a:solidFill>
                  <a:srgbClr val="0033CC"/>
                </a:solidFill>
                <a:effectLst/>
              </a:rPr>
              <a:t> </a:t>
            </a:r>
            <a:r>
              <a:rPr lang="en-US" sz="4800" b="1" i="0" dirty="0" err="1" smtClean="0">
                <a:solidFill>
                  <a:srgbClr val="0033CC"/>
                </a:solidFill>
                <a:effectLst/>
              </a:rPr>
              <a:t>tế</a:t>
            </a:r>
            <a:r>
              <a:rPr lang="en-US" sz="4800" b="1" i="0" dirty="0" smtClean="0">
                <a:solidFill>
                  <a:srgbClr val="0033CC"/>
                </a:solidFill>
                <a:effectLst/>
              </a:rPr>
              <a:t> </a:t>
            </a:r>
            <a:r>
              <a:rPr lang="en-US" sz="4800" b="1" i="0" dirty="0" err="1" smtClean="0">
                <a:solidFill>
                  <a:srgbClr val="0033CC"/>
                </a:solidFill>
                <a:effectLst/>
              </a:rPr>
              <a:t>thị</a:t>
            </a:r>
            <a:r>
              <a:rPr lang="en-US" sz="4800" b="1" i="0" dirty="0" smtClean="0">
                <a:solidFill>
                  <a:srgbClr val="0033CC"/>
                </a:solidFill>
                <a:effectLst/>
              </a:rPr>
              <a:t> </a:t>
            </a:r>
            <a:r>
              <a:rPr lang="en-US" sz="4800" b="1" i="0" dirty="0" err="1" smtClean="0">
                <a:solidFill>
                  <a:srgbClr val="0033CC"/>
                </a:solidFill>
                <a:effectLst/>
              </a:rPr>
              <a:t>trường</a:t>
            </a:r>
            <a:r>
              <a:rPr lang="en-US" sz="4800" b="1" i="0" dirty="0" smtClean="0">
                <a:solidFill>
                  <a:srgbClr val="0033CC"/>
                </a:solidFill>
                <a:effectLst/>
              </a:rPr>
              <a:t> TBCN </a:t>
            </a:r>
            <a:r>
              <a:rPr lang="en-US" sz="4800" b="1" i="0" dirty="0" err="1" smtClean="0">
                <a:solidFill>
                  <a:srgbClr val="0033CC"/>
                </a:solidFill>
                <a:effectLst/>
              </a:rPr>
              <a:t>và</a:t>
            </a:r>
            <a:r>
              <a:rPr lang="en-US" sz="4800" b="1" i="0" dirty="0" smtClean="0">
                <a:solidFill>
                  <a:srgbClr val="0033CC"/>
                </a:solidFill>
                <a:effectLst/>
              </a:rPr>
              <a:t> </a:t>
            </a:r>
            <a:r>
              <a:rPr lang="en-US" sz="4800" b="1" i="0" dirty="0" err="1" smtClean="0">
                <a:solidFill>
                  <a:srgbClr val="0033CC"/>
                </a:solidFill>
                <a:effectLst/>
              </a:rPr>
              <a:t>nền</a:t>
            </a:r>
            <a:r>
              <a:rPr lang="en-US" sz="4800" b="1" i="0" dirty="0" smtClean="0">
                <a:solidFill>
                  <a:srgbClr val="0033CC"/>
                </a:solidFill>
                <a:effectLst/>
              </a:rPr>
              <a:t> KTTT </a:t>
            </a:r>
            <a:r>
              <a:rPr lang="en-US" sz="4800" b="1" i="0" dirty="0" err="1" smtClean="0">
                <a:solidFill>
                  <a:srgbClr val="0033CC"/>
                </a:solidFill>
                <a:effectLst/>
              </a:rPr>
              <a:t>định</a:t>
            </a:r>
            <a:r>
              <a:rPr lang="en-US" sz="4800" b="1" i="0" dirty="0" smtClean="0">
                <a:solidFill>
                  <a:srgbClr val="0033CC"/>
                </a:solidFill>
                <a:effectLst/>
              </a:rPr>
              <a:t> </a:t>
            </a:r>
            <a:r>
              <a:rPr lang="en-US" sz="4800" b="1" i="0" dirty="0" err="1" smtClean="0">
                <a:solidFill>
                  <a:srgbClr val="0033CC"/>
                </a:solidFill>
                <a:effectLst/>
              </a:rPr>
              <a:t>hướng</a:t>
            </a:r>
            <a:r>
              <a:rPr lang="en-US" sz="4800" b="1" i="0" dirty="0" smtClean="0">
                <a:solidFill>
                  <a:srgbClr val="0033CC"/>
                </a:solidFill>
                <a:effectLst/>
              </a:rPr>
              <a:t> XHCN ở </a:t>
            </a:r>
            <a:r>
              <a:rPr lang="en-US" sz="4800" b="1" i="0" dirty="0" err="1" smtClean="0">
                <a:solidFill>
                  <a:srgbClr val="0033CC"/>
                </a:solidFill>
                <a:effectLst/>
              </a:rPr>
              <a:t>Việt</a:t>
            </a:r>
            <a:r>
              <a:rPr lang="en-US" sz="4800" b="1" i="0" dirty="0" smtClean="0">
                <a:solidFill>
                  <a:srgbClr val="0033CC"/>
                </a:solidFill>
                <a:effectLst/>
              </a:rPr>
              <a:t> Nam? </a:t>
            </a:r>
          </a:p>
          <a:p>
            <a:pPr algn="ctr"/>
            <a:r>
              <a:rPr lang="en-US" sz="4800" b="1" i="0" dirty="0" smtClean="0">
                <a:solidFill>
                  <a:srgbClr val="0033CC"/>
                </a:solidFill>
                <a:effectLst/>
              </a:rPr>
              <a:t>(</a:t>
            </a:r>
            <a:r>
              <a:rPr lang="en-US" sz="4800" b="1" i="0" dirty="0" err="1" smtClean="0">
                <a:solidFill>
                  <a:srgbClr val="0033CC"/>
                </a:solidFill>
                <a:effectLst/>
              </a:rPr>
              <a:t>Lập</a:t>
            </a:r>
            <a:r>
              <a:rPr lang="en-US" sz="4800" b="1" i="0" dirty="0" smtClean="0">
                <a:solidFill>
                  <a:srgbClr val="0033CC"/>
                </a:solidFill>
                <a:effectLst/>
              </a:rPr>
              <a:t> </a:t>
            </a:r>
            <a:r>
              <a:rPr lang="en-US" sz="4800" b="1" i="0" dirty="0" err="1" smtClean="0">
                <a:solidFill>
                  <a:srgbClr val="0033CC"/>
                </a:solidFill>
                <a:effectLst/>
              </a:rPr>
              <a:t>bảng</a:t>
            </a:r>
            <a:r>
              <a:rPr lang="en-US" sz="4800" b="1" i="0" dirty="0" smtClean="0">
                <a:solidFill>
                  <a:srgbClr val="0033CC"/>
                </a:solidFill>
                <a:effectLst/>
              </a:rPr>
              <a:t>)</a:t>
            </a:r>
            <a:endParaRPr lang="en-US" sz="4800" b="1" i="0" dirty="0">
              <a:solidFill>
                <a:srgbClr val="0033CC"/>
              </a:solidFill>
              <a:effectLst/>
            </a:endParaRPr>
          </a:p>
        </p:txBody>
      </p:sp>
    </p:spTree>
    <p:extLst>
      <p:ext uri="{BB962C8B-B14F-4D97-AF65-F5344CB8AC3E}">
        <p14:creationId xmlns:p14="http://schemas.microsoft.com/office/powerpoint/2010/main" val="3494670669"/>
      </p:ext>
    </p:extLst>
  </p:cSld>
  <p:clrMapOvr>
    <a:masterClrMapping/>
  </p:clrMapOvr>
  <p:timing>
    <p:tnLst>
      <p:par>
        <p:cTn id="1" dur="indefinite" restart="never" nodeType="tmRoot"/>
      </p:par>
    </p:tnLst>
  </p:timing>
</p:sld>
</file>

<file path=ppt/theme/_rels/theme27.xml.rels><?xml version="1.0" encoding="UTF-8" standalone="yes"?>
<Relationships xmlns="http://schemas.openxmlformats.org/package/2006/relationships"><Relationship Id="rId1" Type="http://schemas.openxmlformats.org/officeDocument/2006/relationships/image" Target="../media/image74.jpeg"/></Relationships>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11.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3.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_572TGp_fresh_light_ani">
  <a:themeElements>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2TGp_fresh_light_ani.potx" id="{3032521D-8704-494D-AEF6-02F96BC3699B}" vid="{305CA9E7-4027-4276-B8F1-5798AB7A59B4}"/>
    </a:ext>
  </a:extLst>
</a:theme>
</file>

<file path=ppt/theme/theme17.xml><?xml version="1.0" encoding="utf-8"?>
<a:theme xmlns:a="http://schemas.openxmlformats.org/drawingml/2006/main" name="1_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2_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0.xml><?xml version="1.0" encoding="utf-8"?>
<a:theme xmlns:a="http://schemas.openxmlformats.org/drawingml/2006/main" name="4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27_Office Theme">
  <a:themeElements>
    <a:clrScheme name="The Zero_Colorful Scheme">
      <a:dk1>
        <a:sysClr val="windowText" lastClr="000000"/>
      </a:dk1>
      <a:lt1>
        <a:sysClr val="window" lastClr="FFFFFF"/>
      </a:lt1>
      <a:dk2>
        <a:srgbClr val="2980B9"/>
      </a:dk2>
      <a:lt2>
        <a:srgbClr val="16A085"/>
      </a:lt2>
      <a:accent1>
        <a:srgbClr val="9BBB59"/>
      </a:accent1>
      <a:accent2>
        <a:srgbClr val="F39C12"/>
      </a:accent2>
      <a:accent3>
        <a:srgbClr val="C0392B"/>
      </a:accent3>
      <a:accent4>
        <a:srgbClr val="4B2C50"/>
      </a:accent4>
      <a:accent5>
        <a:srgbClr val="2C3E50"/>
      </a:accent5>
      <a:accent6>
        <a:srgbClr val="95A5A6"/>
      </a:accent6>
      <a:hlink>
        <a:srgbClr val="000000"/>
      </a:hlink>
      <a:folHlink>
        <a:srgbClr val="0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5.xml><?xml version="1.0" encoding="utf-8"?>
<a:theme xmlns:a="http://schemas.openxmlformats.org/drawingml/2006/main" name="1_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Parallax">
  <a:themeElements>
    <a:clrScheme name="Parallax">
      <a:dk1>
        <a:sysClr val="windowText" lastClr="000000"/>
      </a:dk1>
      <a:lt1>
        <a:sysClr val="window" lastClr="FFFFFF"/>
      </a:lt1>
      <a:dk2>
        <a:srgbClr val="212121"/>
      </a:dk2>
      <a:lt2>
        <a:srgbClr val="EBEBEB"/>
      </a:lt2>
      <a:accent1>
        <a:srgbClr val="30ACEC"/>
      </a:accent1>
      <a:accent2>
        <a:srgbClr val="80C34F"/>
      </a:accent2>
      <a:accent3>
        <a:srgbClr val="E29D3E"/>
      </a:accent3>
      <a:accent4>
        <a:srgbClr val="D64A3B"/>
      </a:accent4>
      <a:accent5>
        <a:srgbClr val="D64787"/>
      </a:accent5>
      <a:accent6>
        <a:srgbClr val="A666E1"/>
      </a:accent6>
      <a:hlink>
        <a:srgbClr val="3085ED"/>
      </a:hlink>
      <a:folHlink>
        <a:srgbClr val="82B6F4"/>
      </a:folHlink>
    </a:clrScheme>
    <a:fontScheme name="Garamond">
      <a:majorFont>
        <a:latin typeface="Garamond" panose="02020404030301010803"/>
        <a:ea typeface=""/>
        <a:cs typeface=""/>
        <a:font script="Jpan" typeface="ＭＳ Ｐゴシック"/>
        <a:font script="Hang" typeface="돋움"/>
        <a:font script="Hans" typeface="方正舒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Garamond" panose="02020404030301010803"/>
        <a:ea typeface=""/>
        <a:cs typeface=""/>
        <a:font script="Jpan" typeface="ＭＳ Ｐゴシック"/>
        <a:font script="Hang" typeface="돋움"/>
        <a:font script="Hans" typeface="方正舒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Parallax">
      <a:fillStyleLst>
        <a:solidFill>
          <a:schemeClr val="phClr"/>
        </a:solidFill>
        <a:gradFill rotWithShape="1">
          <a:gsLst>
            <a:gs pos="0">
              <a:schemeClr val="phClr">
                <a:tint val="60000"/>
                <a:lumMod val="104000"/>
              </a:schemeClr>
            </a:gs>
            <a:gs pos="100000">
              <a:schemeClr val="phClr">
                <a:tint val="84000"/>
              </a:schemeClr>
            </a:gs>
          </a:gsLst>
          <a:lin ang="5400000" scaled="0"/>
        </a:gradFill>
        <a:gradFill rotWithShape="1">
          <a:gsLst>
            <a:gs pos="0">
              <a:schemeClr val="phClr">
                <a:tint val="96000"/>
                <a:lumMod val="102000"/>
              </a:schemeClr>
            </a:gs>
            <a:gs pos="100000">
              <a:schemeClr val="phClr">
                <a:shade val="88000"/>
                <a:lumMod val="94000"/>
              </a:schemeClr>
            </a:gs>
          </a:gsLst>
          <a:path path="circle">
            <a:fillToRect l="50000" t="100000" r="100000" b="50000"/>
          </a:path>
        </a:gradFill>
      </a:fillStyleLst>
      <a:lnStyleLst>
        <a:ln w="9525" cap="rnd" cmpd="sng" algn="ctr">
          <a:solidFill>
            <a:schemeClr val="phClr">
              <a:tint val="60000"/>
            </a:schemeClr>
          </a:solidFill>
          <a:prstDash val="solid"/>
        </a:ln>
        <a:ln w="15875" cap="rnd" cmpd="sng" algn="ctr">
          <a:solidFill>
            <a:schemeClr val="phClr"/>
          </a:solidFill>
          <a:prstDash val="solid"/>
        </a:ln>
        <a:ln w="22225" cap="rnd" cmpd="sng" algn="ctr">
          <a:solidFill>
            <a:schemeClr val="phClr"/>
          </a:solidFill>
          <a:prstDash val="solid"/>
        </a:ln>
      </a:lnStyleLst>
      <a:effectStyleLst>
        <a:effectStyle>
          <a:effectLst/>
        </a:effectStyle>
        <a:effectStyle>
          <a:effectLst>
            <a:reflection blurRad="12700" stA="26000" endPos="32000" dist="12700" dir="5400000" sy="-100000" rotWithShape="0"/>
          </a:effectLst>
        </a:effectStyle>
        <a:effectStyle>
          <a:effectLst>
            <a:outerShdw blurRad="38100" dist="25400" dir="5400000" rotWithShape="0">
              <a:srgbClr val="000000">
                <a:alpha val="64000"/>
              </a:srgbClr>
            </a:outerShdw>
          </a:effectLst>
          <a:scene3d>
            <a:camera prst="orthographicFront">
              <a:rot lat="0" lon="0" rev="0"/>
            </a:camera>
            <a:lightRig rig="threePt" dir="tl">
              <a:rot lat="0" lon="0" rev="1200000"/>
            </a:lightRig>
          </a:scene3d>
          <a:sp3d>
            <a:bevelT w="25400" h="12700"/>
          </a:sp3d>
        </a:effectStyle>
      </a:effectStyleLst>
      <a:bgFillStyleLst>
        <a:solidFill>
          <a:schemeClr val="phClr"/>
        </a:solidFill>
        <a:gradFill rotWithShape="1">
          <a:gsLst>
            <a:gs pos="0">
              <a:schemeClr val="phClr">
                <a:tint val="90000"/>
                <a:lumMod val="110000"/>
              </a:schemeClr>
            </a:gs>
            <a:gs pos="100000">
              <a:schemeClr val="phClr">
                <a:shade val="64000"/>
                <a:lumMod val="98000"/>
              </a:schemeClr>
            </a:gs>
          </a:gsLst>
          <a:lin ang="5400000" scaled="0"/>
        </a:gradFill>
        <a:blipFill rotWithShape="1">
          <a:blip xmlns:r="http://schemas.openxmlformats.org/officeDocument/2006/relationships" r:embed="rId1">
            <a:duotone>
              <a:schemeClr val="phClr">
                <a:shade val="76000"/>
                <a:satMod val="180000"/>
              </a:schemeClr>
              <a:schemeClr val="phClr">
                <a:tint val="80000"/>
                <a:satMod val="120000"/>
                <a:lumMod val="180000"/>
              </a:schemeClr>
            </a:duotone>
          </a:blip>
          <a:stretch/>
        </a:blipFill>
      </a:bgFillStyleLst>
    </a:fmtScheme>
  </a:themeElements>
  <a:objectDefaults/>
  <a:extraClrSchemeLst/>
  <a:extLst>
    <a:ext uri="{05A4C25C-085E-4340-85A3-A5531E510DB2}">
      <thm15:themeFamily xmlns:thm15="http://schemas.microsoft.com/office/thememl/2012/main" name="TF01036601_Multi-color tree diagram_RVA_v4.potx" id="{C2C059CA-009F-4A58-A502-E86A3EC44533}" vid="{B76E4020-50B3-413E-9FF2-3C127565D3B7}"/>
    </a:ext>
  </a:extLst>
</a:theme>
</file>

<file path=ppt/theme/theme28.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29.xml><?xml version="1.0" encoding="utf-8"?>
<a:theme xmlns:a="http://schemas.openxmlformats.org/drawingml/2006/main" name="581TGp_gold_light">
  <a:themeElements>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potx" id="{D7BDFE57-600A-4DD4-8667-352C267062AD}" vid="{9595478A-F26B-4CDE-81FE-8B922C758BAE}"/>
    </a:ext>
  </a:extLst>
</a:theme>
</file>

<file path=ppt/theme/theme30.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20406</TotalTime>
  <Words>5831</Words>
  <Application>Microsoft Office PowerPoint</Application>
  <PresentationFormat>Widescreen</PresentationFormat>
  <Paragraphs>634</Paragraphs>
  <Slides>69</Slides>
  <Notes>11</Notes>
  <HiddenSlides>0</HiddenSlides>
  <MMClips>0</MMClips>
  <ScaleCrop>false</ScaleCrop>
  <HeadingPairs>
    <vt:vector size="6" baseType="variant">
      <vt:variant>
        <vt:lpstr>Fonts Used</vt:lpstr>
      </vt:variant>
      <vt:variant>
        <vt:i4>54</vt:i4>
      </vt:variant>
      <vt:variant>
        <vt:lpstr>Theme</vt:lpstr>
      </vt:variant>
      <vt:variant>
        <vt:i4>30</vt:i4>
      </vt:variant>
      <vt:variant>
        <vt:lpstr>Slide Titles</vt:lpstr>
      </vt:variant>
      <vt:variant>
        <vt:i4>69</vt:i4>
      </vt:variant>
    </vt:vector>
  </HeadingPairs>
  <TitlesOfParts>
    <vt:vector size="153" baseType="lpstr">
      <vt:lpstr>Arial Unicode MS</vt:lpstr>
      <vt:lpstr>맑은 고딕</vt:lpstr>
      <vt:lpstr>.VnTime</vt:lpstr>
      <vt:lpstr>Abel</vt:lpstr>
      <vt:lpstr>Advent Pro</vt:lpstr>
      <vt:lpstr>Advent Pro SemiBold</vt:lpstr>
      <vt:lpstr>Amatic SC</vt:lpstr>
      <vt:lpstr>Arial</vt:lpstr>
      <vt:lpstr>Arial</vt:lpstr>
      <vt:lpstr>Arial Black</vt:lpstr>
      <vt:lpstr>Arial Đen</vt:lpstr>
      <vt:lpstr>Arvo</vt:lpstr>
      <vt:lpstr>Avenir Roman</vt:lpstr>
      <vt:lpstr>Bodoni</vt:lpstr>
      <vt:lpstr>Cabin</vt:lpstr>
      <vt:lpstr>Calibri</vt:lpstr>
      <vt:lpstr>Calibri Light</vt:lpstr>
      <vt:lpstr>Courier New</vt:lpstr>
      <vt:lpstr>Delicious Heavy</vt:lpstr>
      <vt:lpstr>DM Sans</vt:lpstr>
      <vt:lpstr>Droid Serif</vt:lpstr>
      <vt:lpstr>Fira Sans Extra Condensed</vt:lpstr>
      <vt:lpstr>Garamond</vt:lpstr>
      <vt:lpstr>Gill Sans</vt:lpstr>
      <vt:lpstr>Helvetica</vt:lpstr>
      <vt:lpstr>Helvetica Neue</vt:lpstr>
      <vt:lpstr>Impact</vt:lpstr>
      <vt:lpstr>Josefin Sans</vt:lpstr>
      <vt:lpstr>Josefin Slab</vt:lpstr>
      <vt:lpstr>Josefin Slab SemiBold</vt:lpstr>
      <vt:lpstr>Lato</vt:lpstr>
      <vt:lpstr>Maven Pro</vt:lpstr>
      <vt:lpstr>Montserrat</vt:lpstr>
      <vt:lpstr>Montserrat Black</vt:lpstr>
      <vt:lpstr>Montserrat ExtraLight</vt:lpstr>
      <vt:lpstr>Montserrat Light</vt:lpstr>
      <vt:lpstr>Montserrat SemiBold</vt:lpstr>
      <vt:lpstr>Muli</vt:lpstr>
      <vt:lpstr>Nixie One</vt:lpstr>
      <vt:lpstr>Open Sans</vt:lpstr>
      <vt:lpstr>Paytone One</vt:lpstr>
      <vt:lpstr>Pontano Sans</vt:lpstr>
      <vt:lpstr>Raleway</vt:lpstr>
      <vt:lpstr>Raleway Black</vt:lpstr>
      <vt:lpstr>Raleway ExtraBold</vt:lpstr>
      <vt:lpstr>Righteous</vt:lpstr>
      <vt:lpstr>Roboto</vt:lpstr>
      <vt:lpstr>Roboto Light</vt:lpstr>
      <vt:lpstr>Roboto Slab</vt:lpstr>
      <vt:lpstr>Roboto Slab Regular</vt:lpstr>
      <vt:lpstr>Times New Roman</vt:lpstr>
      <vt:lpstr>Verdana</vt:lpstr>
      <vt:lpstr>VNI-Times</vt:lpstr>
      <vt:lpstr>Wingdings</vt:lpstr>
      <vt:lpstr>Contents Slide Master</vt:lpstr>
      <vt:lpstr>8_Contents Slide Master</vt:lpstr>
      <vt:lpstr>Intellectual Property Thesis by Slidesgo</vt:lpstr>
      <vt:lpstr>2_Intellectual Property Thesis by Slidesgo</vt:lpstr>
      <vt:lpstr>Yellow Abstract Bussines</vt:lpstr>
      <vt:lpstr>1_Summer Vibes Marketing Plan by Slidesgo</vt:lpstr>
      <vt:lpstr>Quickly template</vt:lpstr>
      <vt:lpstr>1_Online Retail Marketing Campaign by Slidesgo</vt:lpstr>
      <vt:lpstr>1_Office Theme</vt:lpstr>
      <vt:lpstr>592TGp_Makeup_light_ani</vt:lpstr>
      <vt:lpstr>14_Contents Slide Master</vt:lpstr>
      <vt:lpstr>Default</vt:lpstr>
      <vt:lpstr>302TGp_natural_light_ani</vt:lpstr>
      <vt:lpstr>14_Office Theme</vt:lpstr>
      <vt:lpstr>3_Office Theme</vt:lpstr>
      <vt:lpstr>1_572TGp_fresh_light_ani</vt:lpstr>
      <vt:lpstr>1_Thiết kế mặc định</vt:lpstr>
      <vt:lpstr>Nestor template</vt:lpstr>
      <vt:lpstr>2_Default</vt:lpstr>
      <vt:lpstr>4_Office Theme</vt:lpstr>
      <vt:lpstr>27_Office Theme</vt:lpstr>
      <vt:lpstr>6_Office Theme</vt:lpstr>
      <vt:lpstr>Imogen template</vt:lpstr>
      <vt:lpstr>1_Contents Slide Master</vt:lpstr>
      <vt:lpstr>1_Social Media Sales by Slidesgo</vt:lpstr>
      <vt:lpstr>20_Office Theme</vt:lpstr>
      <vt:lpstr>Parallax</vt:lpstr>
      <vt:lpstr>589TGp_Health_light</vt:lpstr>
      <vt:lpstr>581TGp_gold_light</vt:lpstr>
      <vt:lpstr>1_Intellectual Property Thesis by Slidesgo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5.1.2. Tính tất yếu khách quan của việc phát triển kinh tế thị trường định hướng XHCN ở Việt Nam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541</cp:revision>
  <dcterms:created xsi:type="dcterms:W3CDTF">2018-04-24T17:14:44Z</dcterms:created>
  <dcterms:modified xsi:type="dcterms:W3CDTF">2022-05-10T15:59:07Z</dcterms:modified>
</cp:coreProperties>
</file>