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2.xml" ContentType="application/vnd.openxmlformats-officedocument.theme+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3.xml" ContentType="application/vnd.openxmlformats-officedocument.theme+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theme/theme4.xml" ContentType="application/vnd.openxmlformats-officedocument.theme+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theme/theme5.xml" ContentType="application/vnd.openxmlformats-officedocument.theme+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6.xml" ContentType="application/vnd.openxmlformats-officedocument.theme+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theme/theme7.xml" ContentType="application/vnd.openxmlformats-officedocument.theme+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theme/theme8.xml" ContentType="application/vnd.openxmlformats-officedocument.theme+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theme/theme9.xml" ContentType="application/vnd.openxmlformats-officedocument.theme+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theme/theme10.xml" ContentType="application/vnd.openxmlformats-officedocument.theme+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theme/theme11.xml" ContentType="application/vnd.openxmlformats-officedocument.theme+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theme/theme12.xml" ContentType="application/vnd.openxmlformats-officedocument.theme+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theme/theme13.xml" ContentType="application/vnd.openxmlformats-officedocument.theme+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theme/theme14.xml" ContentType="application/vnd.openxmlformats-officedocument.theme+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theme/theme15.xml" ContentType="application/vnd.openxmlformats-officedocument.theme+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theme/theme16.xml" ContentType="application/vnd.openxmlformats-officedocument.theme+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theme/theme17.xml" ContentType="application/vnd.openxmlformats-officedocument.theme+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18.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theme/theme19.xml" ContentType="application/vnd.openxmlformats-officedocument.theme+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theme/theme20.xml" ContentType="application/vnd.openxmlformats-officedocument.theme+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theme/theme21.xml" ContentType="application/vnd.openxmlformats-officedocument.theme+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theme/theme22.xml" ContentType="application/vnd.openxmlformats-officedocument.theme+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theme/theme23.xml" ContentType="application/vnd.openxmlformats-officedocument.theme+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theme/theme24.xml" ContentType="application/vnd.openxmlformats-officedocument.theme+xml"/>
  <Override PartName="/ppt/theme/theme2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2.xml" ContentType="application/vnd.openxmlformats-officedocument.presentationml.notesSlide+xml"/>
  <Override PartName="/ppt/notesSlides/notesSlide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2" r:id="rId1"/>
    <p:sldMasterId id="2147483883" r:id="rId2"/>
    <p:sldMasterId id="2147484106" r:id="rId3"/>
    <p:sldMasterId id="2147484159" r:id="rId4"/>
    <p:sldMasterId id="2147484264" r:id="rId5"/>
    <p:sldMasterId id="2147484373" r:id="rId6"/>
    <p:sldMasterId id="2147484636" r:id="rId7"/>
    <p:sldMasterId id="2147484670" r:id="rId8"/>
    <p:sldMasterId id="2147484690" r:id="rId9"/>
    <p:sldMasterId id="2147484707" r:id="rId10"/>
    <p:sldMasterId id="2147484881" r:id="rId11"/>
    <p:sldMasterId id="2147484889" r:id="rId12"/>
    <p:sldMasterId id="2147484916" r:id="rId13"/>
    <p:sldMasterId id="2147484930" r:id="rId14"/>
    <p:sldMasterId id="2147485060" r:id="rId15"/>
    <p:sldMasterId id="2147485157" r:id="rId16"/>
    <p:sldMasterId id="2147485171" r:id="rId17"/>
    <p:sldMasterId id="2147485181" r:id="rId18"/>
    <p:sldMasterId id="2147485192" r:id="rId19"/>
    <p:sldMasterId id="2147485207" r:id="rId20"/>
    <p:sldMasterId id="2147485222" r:id="rId21"/>
    <p:sldMasterId id="2147485236" r:id="rId22"/>
    <p:sldMasterId id="2147485265" r:id="rId23"/>
    <p:sldMasterId id="2147485278" r:id="rId24"/>
  </p:sldMasterIdLst>
  <p:notesMasterIdLst>
    <p:notesMasterId r:id="rId84"/>
  </p:notesMasterIdLst>
  <p:sldIdLst>
    <p:sldId id="1347" r:id="rId25"/>
    <p:sldId id="1354" r:id="rId26"/>
    <p:sldId id="1452" r:id="rId27"/>
    <p:sldId id="1355" r:id="rId28"/>
    <p:sldId id="1481" r:id="rId29"/>
    <p:sldId id="1487" r:id="rId30"/>
    <p:sldId id="1482" r:id="rId31"/>
    <p:sldId id="1483" r:id="rId32"/>
    <p:sldId id="481" r:id="rId33"/>
    <p:sldId id="1488" r:id="rId34"/>
    <p:sldId id="1489" r:id="rId35"/>
    <p:sldId id="1490" r:id="rId36"/>
    <p:sldId id="1435" r:id="rId37"/>
    <p:sldId id="1438" r:id="rId38"/>
    <p:sldId id="1491" r:id="rId39"/>
    <p:sldId id="1432" r:id="rId40"/>
    <p:sldId id="1493" r:id="rId41"/>
    <p:sldId id="1494" r:id="rId42"/>
    <p:sldId id="1495" r:id="rId43"/>
    <p:sldId id="1450" r:id="rId44"/>
    <p:sldId id="846" r:id="rId45"/>
    <p:sldId id="1274" r:id="rId46"/>
    <p:sldId id="682" r:id="rId47"/>
    <p:sldId id="746" r:id="rId48"/>
    <p:sldId id="693" r:id="rId49"/>
    <p:sldId id="1397" r:id="rId50"/>
    <p:sldId id="716" r:id="rId51"/>
    <p:sldId id="1339" r:id="rId52"/>
    <p:sldId id="1497" r:id="rId53"/>
    <p:sldId id="482" r:id="rId54"/>
    <p:sldId id="1389" r:id="rId55"/>
    <p:sldId id="459" r:id="rId56"/>
    <p:sldId id="341" r:id="rId57"/>
    <p:sldId id="334" r:id="rId58"/>
    <p:sldId id="1498" r:id="rId59"/>
    <p:sldId id="1136" r:id="rId60"/>
    <p:sldId id="1275" r:id="rId61"/>
    <p:sldId id="1499" r:id="rId62"/>
    <p:sldId id="1013" r:id="rId63"/>
    <p:sldId id="1114" r:id="rId64"/>
    <p:sldId id="1501" r:id="rId65"/>
    <p:sldId id="1502" r:id="rId66"/>
    <p:sldId id="1504" r:id="rId67"/>
    <p:sldId id="883" r:id="rId68"/>
    <p:sldId id="1505" r:id="rId69"/>
    <p:sldId id="1506" r:id="rId70"/>
    <p:sldId id="1105" r:id="rId71"/>
    <p:sldId id="1424" r:id="rId72"/>
    <p:sldId id="1467" r:id="rId73"/>
    <p:sldId id="1394" r:id="rId74"/>
    <p:sldId id="1403" r:id="rId75"/>
    <p:sldId id="547" r:id="rId76"/>
    <p:sldId id="1469" r:id="rId77"/>
    <p:sldId id="1442" r:id="rId78"/>
    <p:sldId id="1266" r:id="rId79"/>
    <p:sldId id="1318" r:id="rId80"/>
    <p:sldId id="1396" r:id="rId81"/>
    <p:sldId id="598" r:id="rId82"/>
    <p:sldId id="491" r:id="rId83"/>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60066"/>
    <a:srgbClr val="FF3399"/>
    <a:srgbClr val="0033CC"/>
    <a:srgbClr val="CC6600"/>
    <a:srgbClr val="006600"/>
    <a:srgbClr val="CC3300"/>
    <a:srgbClr val="33CC33"/>
    <a:srgbClr val="663300"/>
    <a:srgbClr val="FFCC00"/>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2941" autoAdjust="0"/>
    <p:restoredTop sz="87559" autoAdjust="0"/>
  </p:normalViewPr>
  <p:slideViewPr>
    <p:cSldViewPr snapToGrid="0">
      <p:cViewPr varScale="1">
        <p:scale>
          <a:sx n="65" d="100"/>
          <a:sy n="65" d="100"/>
        </p:scale>
        <p:origin x="1020" y="48"/>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xml"/><Relationship Id="rId21" Type="http://schemas.openxmlformats.org/officeDocument/2006/relationships/slideMaster" Target="slideMasters/slideMaster21.xml"/><Relationship Id="rId42" Type="http://schemas.openxmlformats.org/officeDocument/2006/relationships/slide" Target="slides/slide18.xml"/><Relationship Id="rId47" Type="http://schemas.openxmlformats.org/officeDocument/2006/relationships/slide" Target="slides/slide23.xml"/><Relationship Id="rId63" Type="http://schemas.openxmlformats.org/officeDocument/2006/relationships/slide" Target="slides/slide39.xml"/><Relationship Id="rId68" Type="http://schemas.openxmlformats.org/officeDocument/2006/relationships/slide" Target="slides/slide44.xml"/><Relationship Id="rId84" Type="http://schemas.openxmlformats.org/officeDocument/2006/relationships/notesMaster" Target="notesMasters/notesMaster1.xml"/><Relationship Id="rId16" Type="http://schemas.openxmlformats.org/officeDocument/2006/relationships/slideMaster" Target="slideMasters/slideMaster16.xml"/><Relationship Id="rId11" Type="http://schemas.openxmlformats.org/officeDocument/2006/relationships/slideMaster" Target="slideMasters/slideMaster11.xml"/><Relationship Id="rId32" Type="http://schemas.openxmlformats.org/officeDocument/2006/relationships/slide" Target="slides/slide8.xml"/><Relationship Id="rId37" Type="http://schemas.openxmlformats.org/officeDocument/2006/relationships/slide" Target="slides/slide13.xml"/><Relationship Id="rId53" Type="http://schemas.openxmlformats.org/officeDocument/2006/relationships/slide" Target="slides/slide29.xml"/><Relationship Id="rId58" Type="http://schemas.openxmlformats.org/officeDocument/2006/relationships/slide" Target="slides/slide34.xml"/><Relationship Id="rId74" Type="http://schemas.openxmlformats.org/officeDocument/2006/relationships/slide" Target="slides/slide50.xml"/><Relationship Id="rId79" Type="http://schemas.openxmlformats.org/officeDocument/2006/relationships/slide" Target="slides/slide55.xml"/><Relationship Id="rId5" Type="http://schemas.openxmlformats.org/officeDocument/2006/relationships/slideMaster" Target="slideMasters/slideMaster5.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22" Type="http://schemas.openxmlformats.org/officeDocument/2006/relationships/slideMaster" Target="slideMasters/slideMaster22.xml"/><Relationship Id="rId27" Type="http://schemas.openxmlformats.org/officeDocument/2006/relationships/slide" Target="slides/slide3.xml"/><Relationship Id="rId30" Type="http://schemas.openxmlformats.org/officeDocument/2006/relationships/slide" Target="slides/slide6.xml"/><Relationship Id="rId35" Type="http://schemas.openxmlformats.org/officeDocument/2006/relationships/slide" Target="slides/slide11.xml"/><Relationship Id="rId43" Type="http://schemas.openxmlformats.org/officeDocument/2006/relationships/slide" Target="slides/slide19.xml"/><Relationship Id="rId48" Type="http://schemas.openxmlformats.org/officeDocument/2006/relationships/slide" Target="slides/slide24.xml"/><Relationship Id="rId56" Type="http://schemas.openxmlformats.org/officeDocument/2006/relationships/slide" Target="slides/slide32.xml"/><Relationship Id="rId64" Type="http://schemas.openxmlformats.org/officeDocument/2006/relationships/slide" Target="slides/slide40.xml"/><Relationship Id="rId69" Type="http://schemas.openxmlformats.org/officeDocument/2006/relationships/slide" Target="slides/slide45.xml"/><Relationship Id="rId77" Type="http://schemas.openxmlformats.org/officeDocument/2006/relationships/slide" Target="slides/slide53.xml"/><Relationship Id="rId8" Type="http://schemas.openxmlformats.org/officeDocument/2006/relationships/slideMaster" Target="slideMasters/slideMaster8.xml"/><Relationship Id="rId51" Type="http://schemas.openxmlformats.org/officeDocument/2006/relationships/slide" Target="slides/slide27.xml"/><Relationship Id="rId72" Type="http://schemas.openxmlformats.org/officeDocument/2006/relationships/slide" Target="slides/slide48.xml"/><Relationship Id="rId80" Type="http://schemas.openxmlformats.org/officeDocument/2006/relationships/slide" Target="slides/slide56.xml"/><Relationship Id="rId85" Type="http://schemas.openxmlformats.org/officeDocument/2006/relationships/presProps" Target="presProps.xml"/><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 Target="slides/slide1.xml"/><Relationship Id="rId33" Type="http://schemas.openxmlformats.org/officeDocument/2006/relationships/slide" Target="slides/slide9.xml"/><Relationship Id="rId38" Type="http://schemas.openxmlformats.org/officeDocument/2006/relationships/slide" Target="slides/slide14.xml"/><Relationship Id="rId46" Type="http://schemas.openxmlformats.org/officeDocument/2006/relationships/slide" Target="slides/slide22.xml"/><Relationship Id="rId59" Type="http://schemas.openxmlformats.org/officeDocument/2006/relationships/slide" Target="slides/slide35.xml"/><Relationship Id="rId67" Type="http://schemas.openxmlformats.org/officeDocument/2006/relationships/slide" Target="slides/slide43.xml"/><Relationship Id="rId20" Type="http://schemas.openxmlformats.org/officeDocument/2006/relationships/slideMaster" Target="slideMasters/slideMaster20.xml"/><Relationship Id="rId41" Type="http://schemas.openxmlformats.org/officeDocument/2006/relationships/slide" Target="slides/slide17.xml"/><Relationship Id="rId54" Type="http://schemas.openxmlformats.org/officeDocument/2006/relationships/slide" Target="slides/slide30.xml"/><Relationship Id="rId62" Type="http://schemas.openxmlformats.org/officeDocument/2006/relationships/slide" Target="slides/slide38.xml"/><Relationship Id="rId70" Type="http://schemas.openxmlformats.org/officeDocument/2006/relationships/slide" Target="slides/slide46.xml"/><Relationship Id="rId75" Type="http://schemas.openxmlformats.org/officeDocument/2006/relationships/slide" Target="slides/slide51.xml"/><Relationship Id="rId83" Type="http://schemas.openxmlformats.org/officeDocument/2006/relationships/slide" Target="slides/slide59.xml"/><Relationship Id="rId88"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Master" Target="slideMasters/slideMaster15.xml"/><Relationship Id="rId23" Type="http://schemas.openxmlformats.org/officeDocument/2006/relationships/slideMaster" Target="slideMasters/slideMaster23.xml"/><Relationship Id="rId28" Type="http://schemas.openxmlformats.org/officeDocument/2006/relationships/slide" Target="slides/slide4.xml"/><Relationship Id="rId36" Type="http://schemas.openxmlformats.org/officeDocument/2006/relationships/slide" Target="slides/slide12.xml"/><Relationship Id="rId49" Type="http://schemas.openxmlformats.org/officeDocument/2006/relationships/slide" Target="slides/slide25.xml"/><Relationship Id="rId57" Type="http://schemas.openxmlformats.org/officeDocument/2006/relationships/slide" Target="slides/slide33.xml"/><Relationship Id="rId10" Type="http://schemas.openxmlformats.org/officeDocument/2006/relationships/slideMaster" Target="slideMasters/slideMaster10.xml"/><Relationship Id="rId31" Type="http://schemas.openxmlformats.org/officeDocument/2006/relationships/slide" Target="slides/slide7.xml"/><Relationship Id="rId44" Type="http://schemas.openxmlformats.org/officeDocument/2006/relationships/slide" Target="slides/slide20.xml"/><Relationship Id="rId52" Type="http://schemas.openxmlformats.org/officeDocument/2006/relationships/slide" Target="slides/slide28.xml"/><Relationship Id="rId60" Type="http://schemas.openxmlformats.org/officeDocument/2006/relationships/slide" Target="slides/slide36.xml"/><Relationship Id="rId65" Type="http://schemas.openxmlformats.org/officeDocument/2006/relationships/slide" Target="slides/slide41.xml"/><Relationship Id="rId73" Type="http://schemas.openxmlformats.org/officeDocument/2006/relationships/slide" Target="slides/slide49.xml"/><Relationship Id="rId78" Type="http://schemas.openxmlformats.org/officeDocument/2006/relationships/slide" Target="slides/slide54.xml"/><Relationship Id="rId81" Type="http://schemas.openxmlformats.org/officeDocument/2006/relationships/slide" Target="slides/slide57.xml"/><Relationship Id="rId86"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15.xml"/><Relationship Id="rId34" Type="http://schemas.openxmlformats.org/officeDocument/2006/relationships/slide" Target="slides/slide10.xml"/><Relationship Id="rId50" Type="http://schemas.openxmlformats.org/officeDocument/2006/relationships/slide" Target="slides/slide26.xml"/><Relationship Id="rId55" Type="http://schemas.openxmlformats.org/officeDocument/2006/relationships/slide" Target="slides/slide31.xml"/><Relationship Id="rId76" Type="http://schemas.openxmlformats.org/officeDocument/2006/relationships/slide" Target="slides/slide52.xml"/><Relationship Id="rId7" Type="http://schemas.openxmlformats.org/officeDocument/2006/relationships/slideMaster" Target="slideMasters/slideMaster7.xml"/><Relationship Id="rId71" Type="http://schemas.openxmlformats.org/officeDocument/2006/relationships/slide" Target="slides/slide47.xml"/><Relationship Id="rId2" Type="http://schemas.openxmlformats.org/officeDocument/2006/relationships/slideMaster" Target="slideMasters/slideMaster2.xml"/><Relationship Id="rId29" Type="http://schemas.openxmlformats.org/officeDocument/2006/relationships/slide" Target="slides/slide5.xml"/><Relationship Id="rId24" Type="http://schemas.openxmlformats.org/officeDocument/2006/relationships/slideMaster" Target="slideMasters/slideMaster24.xml"/><Relationship Id="rId40" Type="http://schemas.openxmlformats.org/officeDocument/2006/relationships/slide" Target="slides/slide16.xml"/><Relationship Id="rId45" Type="http://schemas.openxmlformats.org/officeDocument/2006/relationships/slide" Target="slides/slide21.xml"/><Relationship Id="rId66" Type="http://schemas.openxmlformats.org/officeDocument/2006/relationships/slide" Target="slides/slide42.xml"/><Relationship Id="rId87" Type="http://schemas.openxmlformats.org/officeDocument/2006/relationships/theme" Target="theme/theme1.xml"/><Relationship Id="rId61" Type="http://schemas.openxmlformats.org/officeDocument/2006/relationships/slide" Target="slides/slide37.xml"/><Relationship Id="rId82" Type="http://schemas.openxmlformats.org/officeDocument/2006/relationships/slide" Target="slides/slide58.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5AF17C5-CF67-461F-AC6D-C4EC0BF1A40B}" type="doc">
      <dgm:prSet loTypeId="urn:microsoft.com/office/officeart/2008/layout/RadialCluster" loCatId="cycle" qsTypeId="urn:microsoft.com/office/officeart/2005/8/quickstyle/3d1" qsCatId="3D" csTypeId="urn:microsoft.com/office/officeart/2005/8/colors/accent1_2" csCatId="accent1" phldr="1"/>
      <dgm:spPr/>
      <dgm:t>
        <a:bodyPr/>
        <a:lstStyle/>
        <a:p>
          <a:endParaRPr lang="en-US"/>
        </a:p>
      </dgm:t>
    </dgm:pt>
    <dgm:pt modelId="{427E1116-72F6-44AA-B7D4-D392E0554D30}">
      <dgm:prSet phldrT="[Text]" custT="1"/>
      <dgm:spPr>
        <a:solidFill>
          <a:srgbClr val="FF0066"/>
        </a:solidFill>
      </dgm:spPr>
      <dgm:t>
        <a:bodyPr/>
        <a:lstStyle/>
        <a:p>
          <a:pPr>
            <a:lnSpc>
              <a:spcPct val="100000"/>
            </a:lnSpc>
            <a:spcAft>
              <a:spcPts val="0"/>
            </a:spcAft>
          </a:pPr>
          <a:r>
            <a:rPr lang="vi-VN" sz="2000" b="0" i="0" dirty="0"/>
            <a:t>Đổi mới cơ chế quàn lý của nhà nước</a:t>
          </a:r>
          <a:endParaRPr lang="en-US" sz="2000" b="1" dirty="0">
            <a:latin typeface="+mn-lt"/>
            <a:cs typeface="Times New Roman" pitchFamily="18" charset="0"/>
          </a:endParaRPr>
        </a:p>
      </dgm:t>
    </dgm:pt>
    <dgm:pt modelId="{234DAEC0-5165-42C0-A5EC-7F0F531D3EB4}" type="parTrans" cxnId="{2BC963F6-910C-4F99-8056-17768E3F49EA}">
      <dgm:prSet/>
      <dgm:spPr/>
      <dgm:t>
        <a:bodyPr/>
        <a:lstStyle/>
        <a:p>
          <a:endParaRPr lang="en-US"/>
        </a:p>
      </dgm:t>
    </dgm:pt>
    <dgm:pt modelId="{476D0E4A-1BA1-4011-9057-44F6C5128C17}" type="sibTrans" cxnId="{2BC963F6-910C-4F99-8056-17768E3F49EA}">
      <dgm:prSet/>
      <dgm:spPr/>
      <dgm:t>
        <a:bodyPr/>
        <a:lstStyle/>
        <a:p>
          <a:endParaRPr lang="en-US"/>
        </a:p>
      </dgm:t>
    </dgm:pt>
    <dgm:pt modelId="{99232A92-CFC7-4979-ADBF-EC70EE67FB55}">
      <dgm:prSet phldrT="[Text]" custT="1"/>
      <dgm:spPr>
        <a:solidFill>
          <a:srgbClr val="0033CC"/>
        </a:solidFill>
      </dgm:spPr>
      <dgm:t>
        <a:bodyPr/>
        <a:lstStyle/>
        <a:p>
          <a:r>
            <a:rPr lang="vi-VN" sz="1800" b="0" i="0" dirty="0"/>
            <a:t>Thực hiện đúng các chức năng của nhà nước trong định hướng, tạo môi trường, hỗ trợ và giám sát hoạt động các chủ thể kinh tế.</a:t>
          </a:r>
          <a:endParaRPr lang="en-US" sz="1800" b="1" dirty="0">
            <a:latin typeface="Arial" panose="020B0604020202020204" pitchFamily="34" charset="0"/>
            <a:cs typeface="Arial" panose="020B0604020202020204" pitchFamily="34" charset="0"/>
          </a:endParaRPr>
        </a:p>
      </dgm:t>
    </dgm:pt>
    <dgm:pt modelId="{F12D0007-F42F-483E-A39F-6B5F34D2B7AB}" type="parTrans" cxnId="{EA78B2E7-C4D0-467F-91CA-53C7D86710A4}">
      <dgm:prSet/>
      <dgm:spPr/>
      <dgm:t>
        <a:bodyPr/>
        <a:lstStyle/>
        <a:p>
          <a:endParaRPr lang="en-US"/>
        </a:p>
      </dgm:t>
    </dgm:pt>
    <dgm:pt modelId="{DC0E309C-BE7D-4374-AE53-D1BDDD5FC8C9}" type="sibTrans" cxnId="{EA78B2E7-C4D0-467F-91CA-53C7D86710A4}">
      <dgm:prSet/>
      <dgm:spPr/>
      <dgm:t>
        <a:bodyPr/>
        <a:lstStyle/>
        <a:p>
          <a:endParaRPr lang="en-US"/>
        </a:p>
      </dgm:t>
    </dgm:pt>
    <dgm:pt modelId="{75E423E4-D922-4421-866E-A1246872024B}">
      <dgm:prSet phldrT="[Text]" custT="1"/>
      <dgm:spPr>
        <a:solidFill>
          <a:srgbClr val="660066"/>
        </a:solidFill>
      </dgm:spPr>
      <dgm:t>
        <a:bodyPr/>
        <a:lstStyle/>
        <a:p>
          <a:r>
            <a:rPr lang="vi-VN" sz="2000" b="0" i="0" dirty="0"/>
            <a:t>Cải cách hành chính, chính sách kinh tế, cơ chê quản lỷ </a:t>
          </a:r>
          <a:endParaRPr lang="en-US" sz="2000" b="1" dirty="0">
            <a:latin typeface="Arial" panose="020B0604020202020204" pitchFamily="34" charset="0"/>
            <a:cs typeface="Arial" panose="020B0604020202020204" pitchFamily="34" charset="0"/>
          </a:endParaRPr>
        </a:p>
      </dgm:t>
    </dgm:pt>
    <dgm:pt modelId="{EDB3AB21-0B4C-45DF-9EA2-EE59059A4856}" type="parTrans" cxnId="{D2AB405E-AF9F-4C88-BE33-C630D0F1881D}">
      <dgm:prSet/>
      <dgm:spPr/>
      <dgm:t>
        <a:bodyPr/>
        <a:lstStyle/>
        <a:p>
          <a:endParaRPr lang="en-US"/>
        </a:p>
      </dgm:t>
    </dgm:pt>
    <dgm:pt modelId="{6F5C827C-64A7-4E71-8DB5-CC8BCCC4F4BD}" type="sibTrans" cxnId="{D2AB405E-AF9F-4C88-BE33-C630D0F1881D}">
      <dgm:prSet/>
      <dgm:spPr/>
      <dgm:t>
        <a:bodyPr/>
        <a:lstStyle/>
        <a:p>
          <a:endParaRPr lang="en-US"/>
        </a:p>
      </dgm:t>
    </dgm:pt>
    <dgm:pt modelId="{CB03E5B5-33EE-4EBF-B5CC-F7D908FC52F8}">
      <dgm:prSet phldrT="[Text]" custT="1"/>
      <dgm:spPr>
        <a:solidFill>
          <a:srgbClr val="00B050"/>
        </a:solidFill>
      </dgm:spPr>
      <dgm:t>
        <a:bodyPr/>
        <a:lstStyle/>
        <a:p>
          <a:r>
            <a:rPr lang="vi-VN" sz="2000" b="0" i="0" dirty="0"/>
            <a:t>Làm thông thoáng môi trường đầu tư, kinh doanh</a:t>
          </a:r>
          <a:endParaRPr lang="en-US" sz="2000" b="1" dirty="0">
            <a:latin typeface="Arial" panose="020B0604020202020204" pitchFamily="34" charset="0"/>
            <a:cs typeface="Arial" panose="020B0604020202020204" pitchFamily="34" charset="0"/>
          </a:endParaRPr>
        </a:p>
      </dgm:t>
    </dgm:pt>
    <dgm:pt modelId="{C93EA8E3-E32F-4AEC-A897-96A78E0FC0A9}" type="parTrans" cxnId="{FB4407A5-D43B-453F-9B1D-D9FF330FBE29}">
      <dgm:prSet/>
      <dgm:spPr/>
      <dgm:t>
        <a:bodyPr/>
        <a:lstStyle/>
        <a:p>
          <a:endParaRPr lang="en-US"/>
        </a:p>
      </dgm:t>
    </dgm:pt>
    <dgm:pt modelId="{79E6B2B3-5E18-4734-83F0-BFEB46D841B1}" type="sibTrans" cxnId="{FB4407A5-D43B-453F-9B1D-D9FF330FBE29}">
      <dgm:prSet/>
      <dgm:spPr/>
      <dgm:t>
        <a:bodyPr/>
        <a:lstStyle/>
        <a:p>
          <a:endParaRPr lang="en-US"/>
        </a:p>
      </dgm:t>
    </dgm:pt>
    <dgm:pt modelId="{B9F1FA43-5E6B-47BD-B3F0-EAFA2E1F35D2}" type="pres">
      <dgm:prSet presAssocID="{85AF17C5-CF67-461F-AC6D-C4EC0BF1A40B}" presName="Name0" presStyleCnt="0">
        <dgm:presLayoutVars>
          <dgm:chMax val="1"/>
          <dgm:chPref val="1"/>
          <dgm:dir/>
          <dgm:animOne val="branch"/>
          <dgm:animLvl val="lvl"/>
        </dgm:presLayoutVars>
      </dgm:prSet>
      <dgm:spPr/>
      <dgm:t>
        <a:bodyPr/>
        <a:lstStyle/>
        <a:p>
          <a:endParaRPr lang="en-US"/>
        </a:p>
      </dgm:t>
    </dgm:pt>
    <dgm:pt modelId="{76FE3109-E619-4DB4-B3BA-C2224B377E68}" type="pres">
      <dgm:prSet presAssocID="{427E1116-72F6-44AA-B7D4-D392E0554D30}" presName="singleCycle" presStyleCnt="0"/>
      <dgm:spPr/>
    </dgm:pt>
    <dgm:pt modelId="{84416CFB-2C26-4EBA-9153-B51DE063F241}" type="pres">
      <dgm:prSet presAssocID="{427E1116-72F6-44AA-B7D4-D392E0554D30}" presName="singleCenter" presStyleLbl="node1" presStyleIdx="0" presStyleCnt="4" custScaleX="146735" custScaleY="80198" custLinFactNeighborX="657" custLinFactNeighborY="-12664">
        <dgm:presLayoutVars>
          <dgm:chMax val="7"/>
          <dgm:chPref val="7"/>
        </dgm:presLayoutVars>
      </dgm:prSet>
      <dgm:spPr/>
      <dgm:t>
        <a:bodyPr/>
        <a:lstStyle/>
        <a:p>
          <a:endParaRPr lang="en-US"/>
        </a:p>
      </dgm:t>
    </dgm:pt>
    <dgm:pt modelId="{670FA885-046B-4A1C-AF6D-517D1964B1F2}" type="pres">
      <dgm:prSet presAssocID="{F12D0007-F42F-483E-A39F-6B5F34D2B7AB}" presName="Name56" presStyleLbl="parChTrans1D2" presStyleIdx="0" presStyleCnt="3"/>
      <dgm:spPr/>
      <dgm:t>
        <a:bodyPr/>
        <a:lstStyle/>
        <a:p>
          <a:endParaRPr lang="en-US"/>
        </a:p>
      </dgm:t>
    </dgm:pt>
    <dgm:pt modelId="{4A4CE06A-E6BB-401B-B2FA-5C8E932EBCCB}" type="pres">
      <dgm:prSet presAssocID="{99232A92-CFC7-4979-ADBF-EC70EE67FB55}" presName="text0" presStyleLbl="node1" presStyleIdx="1" presStyleCnt="4" custScaleX="554935">
        <dgm:presLayoutVars>
          <dgm:bulletEnabled val="1"/>
        </dgm:presLayoutVars>
      </dgm:prSet>
      <dgm:spPr/>
      <dgm:t>
        <a:bodyPr/>
        <a:lstStyle/>
        <a:p>
          <a:endParaRPr lang="en-US"/>
        </a:p>
      </dgm:t>
    </dgm:pt>
    <dgm:pt modelId="{92EC932C-B8DE-41EC-BAF5-713451B613FF}" type="pres">
      <dgm:prSet presAssocID="{EDB3AB21-0B4C-45DF-9EA2-EE59059A4856}" presName="Name56" presStyleLbl="parChTrans1D2" presStyleIdx="1" presStyleCnt="3"/>
      <dgm:spPr/>
      <dgm:t>
        <a:bodyPr/>
        <a:lstStyle/>
        <a:p>
          <a:endParaRPr lang="en-US"/>
        </a:p>
      </dgm:t>
    </dgm:pt>
    <dgm:pt modelId="{C6C79D8D-59B8-4DE5-B888-82E892A28915}" type="pres">
      <dgm:prSet presAssocID="{75E423E4-D922-4421-866E-A1246872024B}" presName="text0" presStyleLbl="node1" presStyleIdx="2" presStyleCnt="4" custScaleX="403945">
        <dgm:presLayoutVars>
          <dgm:bulletEnabled val="1"/>
        </dgm:presLayoutVars>
      </dgm:prSet>
      <dgm:spPr/>
      <dgm:t>
        <a:bodyPr/>
        <a:lstStyle/>
        <a:p>
          <a:endParaRPr lang="en-US"/>
        </a:p>
      </dgm:t>
    </dgm:pt>
    <dgm:pt modelId="{DC5B5E8B-6531-416A-8D09-CB2149AAE725}" type="pres">
      <dgm:prSet presAssocID="{C93EA8E3-E32F-4AEC-A897-96A78E0FC0A9}" presName="Name56" presStyleLbl="parChTrans1D2" presStyleIdx="2" presStyleCnt="3"/>
      <dgm:spPr/>
      <dgm:t>
        <a:bodyPr/>
        <a:lstStyle/>
        <a:p>
          <a:endParaRPr lang="en-US"/>
        </a:p>
      </dgm:t>
    </dgm:pt>
    <dgm:pt modelId="{6AF60A72-39FC-4DAC-AF74-A2956F475D95}" type="pres">
      <dgm:prSet presAssocID="{CB03E5B5-33EE-4EBF-B5CC-F7D908FC52F8}" presName="text0" presStyleLbl="node1" presStyleIdx="3" presStyleCnt="4" custScaleX="396609" custRadScaleRad="125901" custRadScaleInc="12252">
        <dgm:presLayoutVars>
          <dgm:bulletEnabled val="1"/>
        </dgm:presLayoutVars>
      </dgm:prSet>
      <dgm:spPr/>
      <dgm:t>
        <a:bodyPr/>
        <a:lstStyle/>
        <a:p>
          <a:endParaRPr lang="en-US"/>
        </a:p>
      </dgm:t>
    </dgm:pt>
  </dgm:ptLst>
  <dgm:cxnLst>
    <dgm:cxn modelId="{3D9F17C8-ED9D-415F-91EE-CABD762E1FF8}" type="presOf" srcId="{75E423E4-D922-4421-866E-A1246872024B}" destId="{C6C79D8D-59B8-4DE5-B888-82E892A28915}" srcOrd="0" destOrd="0" presId="urn:microsoft.com/office/officeart/2008/layout/RadialCluster"/>
    <dgm:cxn modelId="{D2AB405E-AF9F-4C88-BE33-C630D0F1881D}" srcId="{427E1116-72F6-44AA-B7D4-D392E0554D30}" destId="{75E423E4-D922-4421-866E-A1246872024B}" srcOrd="1" destOrd="0" parTransId="{EDB3AB21-0B4C-45DF-9EA2-EE59059A4856}" sibTransId="{6F5C827C-64A7-4E71-8DB5-CC8BCCC4F4BD}"/>
    <dgm:cxn modelId="{33E2A0D8-A791-48A6-9ABE-A4418E4194F5}" type="presOf" srcId="{427E1116-72F6-44AA-B7D4-D392E0554D30}" destId="{84416CFB-2C26-4EBA-9153-B51DE063F241}" srcOrd="0" destOrd="0" presId="urn:microsoft.com/office/officeart/2008/layout/RadialCluster"/>
    <dgm:cxn modelId="{FB4407A5-D43B-453F-9B1D-D9FF330FBE29}" srcId="{427E1116-72F6-44AA-B7D4-D392E0554D30}" destId="{CB03E5B5-33EE-4EBF-B5CC-F7D908FC52F8}" srcOrd="2" destOrd="0" parTransId="{C93EA8E3-E32F-4AEC-A897-96A78E0FC0A9}" sibTransId="{79E6B2B3-5E18-4734-83F0-BFEB46D841B1}"/>
    <dgm:cxn modelId="{09739F6C-656D-4B7E-82C4-92264FCB7701}" type="presOf" srcId="{CB03E5B5-33EE-4EBF-B5CC-F7D908FC52F8}" destId="{6AF60A72-39FC-4DAC-AF74-A2956F475D95}" srcOrd="0" destOrd="0" presId="urn:microsoft.com/office/officeart/2008/layout/RadialCluster"/>
    <dgm:cxn modelId="{461B94EF-2FC4-4805-B1C5-A5071179C956}" type="presOf" srcId="{85AF17C5-CF67-461F-AC6D-C4EC0BF1A40B}" destId="{B9F1FA43-5E6B-47BD-B3F0-EAFA2E1F35D2}" srcOrd="0" destOrd="0" presId="urn:microsoft.com/office/officeart/2008/layout/RadialCluster"/>
    <dgm:cxn modelId="{B2E69C38-D287-453C-87B8-05DD44D47FB8}" type="presOf" srcId="{F12D0007-F42F-483E-A39F-6B5F34D2B7AB}" destId="{670FA885-046B-4A1C-AF6D-517D1964B1F2}" srcOrd="0" destOrd="0" presId="urn:microsoft.com/office/officeart/2008/layout/RadialCluster"/>
    <dgm:cxn modelId="{EA78B2E7-C4D0-467F-91CA-53C7D86710A4}" srcId="{427E1116-72F6-44AA-B7D4-D392E0554D30}" destId="{99232A92-CFC7-4979-ADBF-EC70EE67FB55}" srcOrd="0" destOrd="0" parTransId="{F12D0007-F42F-483E-A39F-6B5F34D2B7AB}" sibTransId="{DC0E309C-BE7D-4374-AE53-D1BDDD5FC8C9}"/>
    <dgm:cxn modelId="{3FFD595A-DB3F-4593-8415-6B34BBB12D4B}" type="presOf" srcId="{EDB3AB21-0B4C-45DF-9EA2-EE59059A4856}" destId="{92EC932C-B8DE-41EC-BAF5-713451B613FF}" srcOrd="0" destOrd="0" presId="urn:microsoft.com/office/officeart/2008/layout/RadialCluster"/>
    <dgm:cxn modelId="{2BC963F6-910C-4F99-8056-17768E3F49EA}" srcId="{85AF17C5-CF67-461F-AC6D-C4EC0BF1A40B}" destId="{427E1116-72F6-44AA-B7D4-D392E0554D30}" srcOrd="0" destOrd="0" parTransId="{234DAEC0-5165-42C0-A5EC-7F0F531D3EB4}" sibTransId="{476D0E4A-1BA1-4011-9057-44F6C5128C17}"/>
    <dgm:cxn modelId="{2B2262E2-1AF5-4660-B7A9-852D52D7BE35}" type="presOf" srcId="{C93EA8E3-E32F-4AEC-A897-96A78E0FC0A9}" destId="{DC5B5E8B-6531-416A-8D09-CB2149AAE725}" srcOrd="0" destOrd="0" presId="urn:microsoft.com/office/officeart/2008/layout/RadialCluster"/>
    <dgm:cxn modelId="{2555F0D9-D186-440C-9C45-EA5D4D2A0B1E}" type="presOf" srcId="{99232A92-CFC7-4979-ADBF-EC70EE67FB55}" destId="{4A4CE06A-E6BB-401B-B2FA-5C8E932EBCCB}" srcOrd="0" destOrd="0" presId="urn:microsoft.com/office/officeart/2008/layout/RadialCluster"/>
    <dgm:cxn modelId="{81E6F042-5237-4B88-8E22-A9A2E7ABA55D}" type="presParOf" srcId="{B9F1FA43-5E6B-47BD-B3F0-EAFA2E1F35D2}" destId="{76FE3109-E619-4DB4-B3BA-C2224B377E68}" srcOrd="0" destOrd="0" presId="urn:microsoft.com/office/officeart/2008/layout/RadialCluster"/>
    <dgm:cxn modelId="{26D02555-3FE3-4FB6-8BD8-11867F33305D}" type="presParOf" srcId="{76FE3109-E619-4DB4-B3BA-C2224B377E68}" destId="{84416CFB-2C26-4EBA-9153-B51DE063F241}" srcOrd="0" destOrd="0" presId="urn:microsoft.com/office/officeart/2008/layout/RadialCluster"/>
    <dgm:cxn modelId="{EC34B5B6-BEC8-4B91-87CD-6317985D7323}" type="presParOf" srcId="{76FE3109-E619-4DB4-B3BA-C2224B377E68}" destId="{670FA885-046B-4A1C-AF6D-517D1964B1F2}" srcOrd="1" destOrd="0" presId="urn:microsoft.com/office/officeart/2008/layout/RadialCluster"/>
    <dgm:cxn modelId="{0B6756CD-CECE-4A32-A243-E3A1D5683D58}" type="presParOf" srcId="{76FE3109-E619-4DB4-B3BA-C2224B377E68}" destId="{4A4CE06A-E6BB-401B-B2FA-5C8E932EBCCB}" srcOrd="2" destOrd="0" presId="urn:microsoft.com/office/officeart/2008/layout/RadialCluster"/>
    <dgm:cxn modelId="{79A49E76-1C16-4A9B-85E2-8BEE9DDD71A8}" type="presParOf" srcId="{76FE3109-E619-4DB4-B3BA-C2224B377E68}" destId="{92EC932C-B8DE-41EC-BAF5-713451B613FF}" srcOrd="3" destOrd="0" presId="urn:microsoft.com/office/officeart/2008/layout/RadialCluster"/>
    <dgm:cxn modelId="{28DA4F42-F01B-4B88-A7A8-4709513DCF19}" type="presParOf" srcId="{76FE3109-E619-4DB4-B3BA-C2224B377E68}" destId="{C6C79D8D-59B8-4DE5-B888-82E892A28915}" srcOrd="4" destOrd="0" presId="urn:microsoft.com/office/officeart/2008/layout/RadialCluster"/>
    <dgm:cxn modelId="{4DD2FC9D-425D-4A64-8236-205E282E5D41}" type="presParOf" srcId="{76FE3109-E619-4DB4-B3BA-C2224B377E68}" destId="{DC5B5E8B-6531-416A-8D09-CB2149AAE725}" srcOrd="5" destOrd="0" presId="urn:microsoft.com/office/officeart/2008/layout/RadialCluster"/>
    <dgm:cxn modelId="{77B683A8-3B83-450B-83D7-085508CDAE7F}" type="presParOf" srcId="{76FE3109-E619-4DB4-B3BA-C2224B377E68}" destId="{6AF60A72-39FC-4DAC-AF74-A2956F475D95}" srcOrd="6" destOrd="0" presId="urn:microsoft.com/office/officeart/2008/layout/RadialCluster"/>
  </dgm:cxnLst>
  <dgm:bg>
    <a:noFill/>
  </dgm:bg>
  <dgm:whole>
    <a:ln>
      <a:solidFill>
        <a:schemeClr val="bg1"/>
      </a:solidFill>
    </a:ln>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4/24/2022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3</a:t>
            </a:fld>
            <a:endParaRPr lang="en-US"/>
          </a:p>
        </p:txBody>
      </p:sp>
    </p:spTree>
    <p:extLst>
      <p:ext uri="{BB962C8B-B14F-4D97-AF65-F5344CB8AC3E}">
        <p14:creationId xmlns:p14="http://schemas.microsoft.com/office/powerpoint/2010/main" val="113744114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4</a:t>
            </a:fld>
            <a:endParaRPr lang="en-US"/>
          </a:p>
        </p:txBody>
      </p:sp>
    </p:spTree>
    <p:extLst>
      <p:ext uri="{BB962C8B-B14F-4D97-AF65-F5344CB8AC3E}">
        <p14:creationId xmlns:p14="http://schemas.microsoft.com/office/powerpoint/2010/main" val="355020872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6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vi-VN" altLang="en-US">
              <a:latin typeface="Calibri" panose="020F0502020204030204" pitchFamily="34" charset="0"/>
            </a:endParaRPr>
          </a:p>
        </p:txBody>
      </p:sp>
      <p:sp>
        <p:nvSpPr>
          <p:cNvPr id="297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286" rtl="0" eaLnBrk="1" fontAlgn="auto" latinLnBrk="0" hangingPunct="1">
              <a:lnSpc>
                <a:spcPct val="100000"/>
              </a:lnSpc>
              <a:spcBef>
                <a:spcPct val="0"/>
              </a:spcBef>
              <a:spcAft>
                <a:spcPts val="0"/>
              </a:spcAft>
              <a:buClrTx/>
              <a:buSzTx/>
              <a:buFontTx/>
              <a:buNone/>
              <a:tabLst/>
              <a:defRPr/>
            </a:pPr>
            <a:fld id="{55C7714E-C0BE-4FA8-94AF-D75641CA7DA2}"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286" rtl="0" eaLnBrk="1" fontAlgn="auto" latinLnBrk="0" hangingPunct="1">
                <a:lnSpc>
                  <a:spcPct val="100000"/>
                </a:lnSpc>
                <a:spcBef>
                  <a:spcPct val="0"/>
                </a:spcBef>
                <a:spcAft>
                  <a:spcPts val="0"/>
                </a:spcAft>
                <a:buClrTx/>
                <a:buSzTx/>
                <a:buFontTx/>
                <a:buNone/>
                <a:tabLst/>
                <a:defRPr/>
              </a:pPr>
              <a:t>23</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29765616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
        <p:cNvGrpSpPr/>
        <p:nvPr/>
      </p:nvGrpSpPr>
      <p:grpSpPr>
        <a:xfrm>
          <a:off x="0" y="0"/>
          <a:ext cx="0" cy="0"/>
          <a:chOff x="0" y="0"/>
          <a:chExt cx="0" cy="0"/>
        </a:xfrm>
      </p:grpSpPr>
      <p:sp>
        <p:nvSpPr>
          <p:cNvPr id="426" name="Google Shape;426;g35f391192_0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7" name="Google Shape;427;g35f391192_0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5688952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
        <p:cNvGrpSpPr/>
        <p:nvPr/>
      </p:nvGrpSpPr>
      <p:grpSpPr>
        <a:xfrm>
          <a:off x="0" y="0"/>
          <a:ext cx="0" cy="0"/>
          <a:chOff x="0" y="0"/>
          <a:chExt cx="0" cy="0"/>
        </a:xfrm>
      </p:grpSpPr>
      <p:sp>
        <p:nvSpPr>
          <p:cNvPr id="279" name="Google Shape;279;g3de7457949_0_2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 name="Google Shape;280;g3de7457949_0_2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3842590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26</a:t>
            </a:fld>
            <a:endParaRPr lang="en-US"/>
          </a:p>
        </p:txBody>
      </p:sp>
    </p:spTree>
    <p:extLst>
      <p:ext uri="{BB962C8B-B14F-4D97-AF65-F5344CB8AC3E}">
        <p14:creationId xmlns:p14="http://schemas.microsoft.com/office/powerpoint/2010/main" val="15705649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64578" name="Google Shape;751;g56c92a5e06_0_496:notes">
            <a:extLst>
              <a:ext uri="{FF2B5EF4-FFF2-40B4-BE49-F238E27FC236}">
                <a16:creationId xmlns:a16="http://schemas.microsoft.com/office/drawing/2014/main" xmlns="" id="{44515B62-8573-43A6-9AA1-33503EC3FB81}"/>
              </a:ext>
            </a:extLst>
          </p:cNvPr>
          <p:cNvSpPr>
            <a:spLocks noGrp="1" noRot="1" noChangeAspect="1" noTextEdit="1"/>
          </p:cNvSpPr>
          <p:nvPr>
            <p:ph type="sldImg" idx="2"/>
          </p:nvPr>
        </p:nvSpPr>
        <p:spPr bwMode="auto">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664579" name="Google Shape;752;g56c92a5e06_0_496:notes">
            <a:extLst>
              <a:ext uri="{FF2B5EF4-FFF2-40B4-BE49-F238E27FC236}">
                <a16:creationId xmlns:a16="http://schemas.microsoft.com/office/drawing/2014/main" xmlns="" id="{C067280D-8A44-4B9B-84FC-279326A2063F}"/>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19551146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36</a:t>
            </a:fld>
            <a:endParaRPr lang="en-US"/>
          </a:p>
        </p:txBody>
      </p:sp>
    </p:spTree>
    <p:extLst>
      <p:ext uri="{BB962C8B-B14F-4D97-AF65-F5344CB8AC3E}">
        <p14:creationId xmlns:p14="http://schemas.microsoft.com/office/powerpoint/2010/main" val="235072827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6"/>
        <p:cNvGrpSpPr/>
        <p:nvPr/>
      </p:nvGrpSpPr>
      <p:grpSpPr>
        <a:xfrm>
          <a:off x="0" y="0"/>
          <a:ext cx="0" cy="0"/>
          <a:chOff x="0" y="0"/>
          <a:chExt cx="0" cy="0"/>
        </a:xfrm>
      </p:grpSpPr>
      <p:sp>
        <p:nvSpPr>
          <p:cNvPr id="447" name="Google Shape;447;gded0d38746_0_1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8" name="Google Shape;448;gded0d38746_0_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7484532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8306475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16450" name="Google Shape;487;gded0d38746_0_164:notes">
            <a:extLst>
              <a:ext uri="{FF2B5EF4-FFF2-40B4-BE49-F238E27FC236}">
                <a16:creationId xmlns:a16="http://schemas.microsoft.com/office/drawing/2014/main" xmlns="" id="{58A582E3-E503-43CA-AF34-55985A61FFCB}"/>
              </a:ext>
            </a:extLst>
          </p:cNvPr>
          <p:cNvSpPr>
            <a:spLocks noGrp="1" noRot="1" noChangeAspect="1" noTextEdit="1"/>
          </p:cNvSpPr>
          <p:nvPr>
            <p:ph type="sldImg" idx="2"/>
          </p:nvPr>
        </p:nvSpPr>
        <p:spPr bwMode="auto">
          <a:xfrm>
            <a:off x="381000" y="685800"/>
            <a:ext cx="6096000" cy="3429000"/>
          </a:xfrm>
          <a:custGeom>
            <a:avLst/>
            <a:gdLst>
              <a:gd name="T0" fmla="*/ 0 w 120000"/>
              <a:gd name="T1" fmla="*/ 0 h 120000"/>
              <a:gd name="T2" fmla="*/ 309676800 w 120000"/>
              <a:gd name="T3" fmla="*/ 0 h 120000"/>
              <a:gd name="T4" fmla="*/ 309676800 w 120000"/>
              <a:gd name="T5" fmla="*/ 97983675 h 120000"/>
              <a:gd name="T6" fmla="*/ 0 w 120000"/>
              <a:gd name="T7" fmla="*/ 97983675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616451" name="Google Shape;488;gded0d38746_0_164:notes">
            <a:extLst>
              <a:ext uri="{FF2B5EF4-FFF2-40B4-BE49-F238E27FC236}">
                <a16:creationId xmlns:a16="http://schemas.microsoft.com/office/drawing/2014/main" xmlns="" id="{4F324907-EDE1-42CD-823B-4864A6A0D667}"/>
              </a:ext>
            </a:extLst>
          </p:cNvPr>
          <p:cNvSpPr>
            <a:spLocks noGrp="1" noChangeArrowheads="1"/>
          </p:cNvSpPr>
          <p:nvPr>
            <p:ph type="body" idx="1"/>
          </p:nvPr>
        </p:nvSpPr>
        <p:spPr bwMode="auto">
          <a:xfrm>
            <a:off x="685800" y="4343400"/>
            <a:ext cx="5486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343810415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2A708F-B1AD-4745-BC0C-3DBF10CDCE6E}" type="slidenum">
              <a:rPr kumimoji="0" lang="en-US" sz="1200" b="0" i="0" u="none" strike="noStrike" kern="120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914" name="Rectangle 2"/>
          <p:cNvSpPr>
            <a:spLocks noGrp="1" noRot="1" noChangeAspect="1" noChangeArrowheads="1" noTextEdit="1"/>
          </p:cNvSpPr>
          <p:nvPr>
            <p:ph type="sldImg"/>
          </p:nvPr>
        </p:nvSpPr>
        <p:spPr>
          <a:ln/>
        </p:spPr>
      </p:sp>
      <p:sp>
        <p:nvSpPr>
          <p:cNvPr id="38915" name="Rectangle 3"/>
          <p:cNvSpPr>
            <a:spLocks noGrp="1" noChangeArrowheads="1"/>
          </p:cNvSpPr>
          <p:nvPr>
            <p:ph type="body" idx="1"/>
          </p:nvPr>
        </p:nvSpPr>
        <p:spPr/>
        <p:txBody>
          <a:bodyPr/>
          <a:lstStyle/>
          <a:p>
            <a:endParaRPr lang="en-US" dirty="0"/>
          </a:p>
        </p:txBody>
      </p:sp>
    </p:spTree>
    <p:extLst>
      <p:ext uri="{BB962C8B-B14F-4D97-AF65-F5344CB8AC3E}">
        <p14:creationId xmlns:p14="http://schemas.microsoft.com/office/powerpoint/2010/main" val="128481185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0178" name="Rectangle 7">
            <a:extLst>
              <a:ext uri="{FF2B5EF4-FFF2-40B4-BE49-F238E27FC236}">
                <a16:creationId xmlns:a16="http://schemas.microsoft.com/office/drawing/2014/main" xmlns="" id="{13D010ED-D1CE-4BF3-AE4E-C2FA229EFD01}"/>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D264D02-FAFD-4CFC-BA4A-70B5F4B961BC}" type="slidenum">
              <a:rPr kumimoji="0" lang="en-US" altLang="en-US" sz="1200" b="0" i="0" u="none" strike="noStrike" kern="1200" cap="none" spc="0" normalizeH="0" baseline="0" noProof="0" smtClean="0">
                <a:ln>
                  <a:noFill/>
                </a:ln>
                <a:solidFill>
                  <a:srgbClr val="000000"/>
                </a:solidFill>
                <a:effectLst/>
                <a:uLnTx/>
                <a:uFillTx/>
                <a:latin typeface=".VnTime" panose="020B7200000000000000"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59</a:t>
            </a:fld>
            <a:endParaRPr kumimoji="0" lang="en-US" altLang="en-US" sz="12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690179" name="Rectangle 2">
            <a:extLst>
              <a:ext uri="{FF2B5EF4-FFF2-40B4-BE49-F238E27FC236}">
                <a16:creationId xmlns:a16="http://schemas.microsoft.com/office/drawing/2014/main" xmlns="" id="{891B8114-63D4-4718-94D0-FC24C140CAB7}"/>
              </a:ext>
            </a:extLst>
          </p:cNvPr>
          <p:cNvSpPr>
            <a:spLocks noGrp="1" noRot="1" noChangeAspect="1" noChangeArrowheads="1" noTextEdit="1"/>
          </p:cNvSpPr>
          <p:nvPr>
            <p:ph type="sldImg"/>
          </p:nvPr>
        </p:nvSpPr>
        <p:spPr bwMode="auto">
          <a:xfrm>
            <a:off x="384175"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90180" name="Rectangle 3">
            <a:extLst>
              <a:ext uri="{FF2B5EF4-FFF2-40B4-BE49-F238E27FC236}">
                <a16:creationId xmlns:a16="http://schemas.microsoft.com/office/drawing/2014/main" xmlns="" id="{D5E9D616-0D82-4C42-862D-2AD71027E990}"/>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a:t>Content Layouts</a:t>
            </a:r>
          </a:p>
        </p:txBody>
      </p:sp>
    </p:spTree>
    <p:extLst>
      <p:ext uri="{BB962C8B-B14F-4D97-AF65-F5344CB8AC3E}">
        <p14:creationId xmlns:p14="http://schemas.microsoft.com/office/powerpoint/2010/main" val="226259764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3.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6.xml"/><Relationship Id="rId4" Type="http://schemas.openxmlformats.org/officeDocument/2006/relationships/hyperlink" Target="http://bit.ly/2TtBDfr" TargetMode="Externa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8.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9.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9.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4.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image" Target="../media/image22.png"/><Relationship Id="rId7" Type="http://schemas.openxmlformats.org/officeDocument/2006/relationships/image" Target="../media/image26.png"/><Relationship Id="rId2" Type="http://schemas.openxmlformats.org/officeDocument/2006/relationships/image" Target="../media/image19.png"/><Relationship Id="rId1" Type="http://schemas.openxmlformats.org/officeDocument/2006/relationships/slideMaster" Target="../slideMasters/slideMaster12.xml"/><Relationship Id="rId6" Type="http://schemas.openxmlformats.org/officeDocument/2006/relationships/image" Target="../media/image25.png"/><Relationship Id="rId5" Type="http://schemas.openxmlformats.org/officeDocument/2006/relationships/image" Target="../media/image24.png"/><Relationship Id="rId10" Type="http://schemas.openxmlformats.org/officeDocument/2006/relationships/image" Target="../media/image28.png"/><Relationship Id="rId4" Type="http://schemas.openxmlformats.org/officeDocument/2006/relationships/image" Target="../media/image23.png"/><Relationship Id="rId9" Type="http://schemas.openxmlformats.org/officeDocument/2006/relationships/image" Target="../media/image21.png"/></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6.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31.jpeg"/><Relationship Id="rId1" Type="http://schemas.openxmlformats.org/officeDocument/2006/relationships/slideMaster" Target="../slideMasters/slideMaster14.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Master" Target="../slideMasters/slideMaster15.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15.xml"/></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15.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5.xml"/></Relationships>
</file>

<file path=ppt/slideLayouts/_rels/slideLayout21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15.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5.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15.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7.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Master" Target="../slideMasters/slideMaster16.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44.png"/></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8.xml"/></Relationships>
</file>

<file path=ppt/slideLayouts/_rels/slideLayout253.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8.xml"/></Relationships>
</file>

<file path=ppt/slideLayouts/_rels/slideLayout254.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8.xml"/></Relationships>
</file>

<file path=ppt/slideLayouts/_rels/slideLayout255.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8.xml"/></Relationships>
</file>

<file path=ppt/slideLayouts/_rels/slideLayout25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8.xml"/></Relationships>
</file>

<file path=ppt/slideLayouts/_rels/slideLayout25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8.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9.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Master" Target="../slideMasters/slideMaster19.xml"/><Relationship Id="rId6" Type="http://schemas.openxmlformats.org/officeDocument/2006/relationships/image" Target="../media/image54.png"/><Relationship Id="rId5" Type="http://schemas.openxmlformats.org/officeDocument/2006/relationships/image" Target="../media/image53.png"/><Relationship Id="rId4" Type="http://schemas.openxmlformats.org/officeDocument/2006/relationships/image" Target="../media/image52.png"/></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3.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image" Target="../media/image61.png"/><Relationship Id="rId1" Type="http://schemas.openxmlformats.org/officeDocument/2006/relationships/slideMaster" Target="../slideMasters/slideMaster20.xml"/><Relationship Id="rId5" Type="http://schemas.openxmlformats.org/officeDocument/2006/relationships/image" Target="../media/image64.jpeg"/><Relationship Id="rId4" Type="http://schemas.openxmlformats.org/officeDocument/2006/relationships/image" Target="../media/image63.jpeg"/></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7.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image" Target="../media/image66.png"/><Relationship Id="rId1" Type="http://schemas.openxmlformats.org/officeDocument/2006/relationships/slideMaster" Target="../slideMasters/slideMaster21.xml"/><Relationship Id="rId4" Type="http://schemas.openxmlformats.org/officeDocument/2006/relationships/image" Target="../media/image65.png"/></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4.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image" Target="../media/image61.png"/><Relationship Id="rId1" Type="http://schemas.openxmlformats.org/officeDocument/2006/relationships/slideMaster" Target="../slideMasters/slideMaster24.xml"/><Relationship Id="rId5" Type="http://schemas.openxmlformats.org/officeDocument/2006/relationships/image" Target="../media/image70.jpeg"/><Relationship Id="rId4" Type="http://schemas.openxmlformats.org/officeDocument/2006/relationships/image" Target="../media/image69.jpeg"/></Relationships>
</file>

<file path=ppt/slideLayouts/_rels/slideLayout325.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2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27.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28.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29.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0.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1.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2.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3.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4.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5.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7.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xmlns=""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xmlns=""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xmlns=""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xmlns=""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xmlns=""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xmlns=""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xmlns=""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xmlns=""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xmlns=""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xmlns=""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xmlns=""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xmlns=""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xmlns=""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xmlns=""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xmlns=""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xmlns=""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xmlns=""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xmlns=""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xmlns=""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xmlns=""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xmlns=""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xmlns=""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a16="http://schemas.microsoft.com/office/drawing/2014/main" xmlns=""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a16="http://schemas.microsoft.com/office/drawing/2014/main" xmlns=""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a16="http://schemas.microsoft.com/office/drawing/2014/main" xmlns=""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a16="http://schemas.microsoft.com/office/drawing/2014/main" xmlns=""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a16="http://schemas.microsoft.com/office/drawing/2014/main" xmlns=""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a16="http://schemas.microsoft.com/office/drawing/2014/main" xmlns=""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a16="http://schemas.microsoft.com/office/drawing/2014/main" xmlns=""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xmlns=""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xmlns=""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a16="http://schemas.microsoft.com/office/drawing/2014/main" xmlns=""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xmlns=""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a16="http://schemas.microsoft.com/office/drawing/2014/main" xmlns=""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a16="http://schemas.microsoft.com/office/drawing/2014/main" xmlns=""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xmlns=""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xmlns=""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xmlns=""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a16="http://schemas.microsoft.com/office/drawing/2014/main" xmlns=""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a16="http://schemas.microsoft.com/office/drawing/2014/main" xmlns=""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a16="http://schemas.microsoft.com/office/drawing/2014/main" xmlns=""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a16="http://schemas.microsoft.com/office/drawing/2014/main" xmlns=""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a16="http://schemas.microsoft.com/office/drawing/2014/main" xmlns=""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a16="http://schemas.microsoft.com/office/drawing/2014/main" xmlns=""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a16="http://schemas.microsoft.com/office/drawing/2014/main" xmlns=""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a16="http://schemas.microsoft.com/office/drawing/2014/main" xmlns=""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a16="http://schemas.microsoft.com/office/drawing/2014/main" xmlns=""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a16="http://schemas.microsoft.com/office/drawing/2014/main" xmlns=""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a16="http://schemas.microsoft.com/office/drawing/2014/main" xmlns=""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a16="http://schemas.microsoft.com/office/drawing/2014/main" xmlns=""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a16="http://schemas.microsoft.com/office/drawing/2014/main" xmlns=""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a16="http://schemas.microsoft.com/office/drawing/2014/main" xmlns=""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a16="http://schemas.microsoft.com/office/drawing/2014/main" xmlns=""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a16="http://schemas.microsoft.com/office/drawing/2014/main" xmlns=""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a16="http://schemas.microsoft.com/office/drawing/2014/main" xmlns=""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a16="http://schemas.microsoft.com/office/drawing/2014/main" xmlns=""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a16="http://schemas.microsoft.com/office/drawing/2014/main" xmlns=""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a16="http://schemas.microsoft.com/office/drawing/2014/main" xmlns=""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a16="http://schemas.microsoft.com/office/drawing/2014/main" xmlns=""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a16="http://schemas.microsoft.com/office/drawing/2014/main" xmlns=""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a16="http://schemas.microsoft.com/office/drawing/2014/main" xmlns=""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a16="http://schemas.microsoft.com/office/drawing/2014/main" xmlns=""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xmlns=""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xmlns=""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xmlns=""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xmlns=""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a16="http://schemas.microsoft.com/office/drawing/2014/main" xmlns=""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3759653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33895087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0201548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296299936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7632207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7080221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010217136"/>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1815400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43429149"/>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5924074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77199047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92988920"/>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69720854"/>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3055649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69465810"/>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94674925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90811181"/>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1668588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8192688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600" kern="0">
                <a:solidFill>
                  <a:srgbClr val="E8505B"/>
                </a:solidFill>
                <a:latin typeface="Abel"/>
                <a:ea typeface="Abel"/>
                <a:cs typeface="Abel"/>
                <a:sym typeface="Abel"/>
              </a:rPr>
              <a:t>CREDITS: This presentation template was created by </a:t>
            </a:r>
            <a:r>
              <a:rPr lang="en" sz="1600" kern="0">
                <a:solidFill>
                  <a:srgbClr val="E8505B"/>
                </a:solidFill>
                <a:uFill>
                  <a:noFill/>
                </a:uFill>
                <a:latin typeface="Abel"/>
                <a:ea typeface="Abel"/>
                <a:cs typeface="Abel"/>
                <a:sym typeface="Abel"/>
                <a:hlinkClick r:id="rId2"/>
              </a:rPr>
              <a:t>Slidesgo</a:t>
            </a:r>
            <a:r>
              <a:rPr lang="en" sz="1600" kern="0">
                <a:solidFill>
                  <a:srgbClr val="E8505B"/>
                </a:solidFill>
                <a:latin typeface="Abel"/>
                <a:ea typeface="Abel"/>
                <a:cs typeface="Abel"/>
                <a:sym typeface="Abel"/>
              </a:rPr>
              <a:t>, including icons by </a:t>
            </a:r>
            <a:r>
              <a:rPr lang="en" sz="1600" kern="0">
                <a:solidFill>
                  <a:srgbClr val="E8505B"/>
                </a:solidFill>
                <a:uFill>
                  <a:noFill/>
                </a:uFill>
                <a:latin typeface="Abel"/>
                <a:ea typeface="Abel"/>
                <a:cs typeface="Abel"/>
                <a:sym typeface="Abel"/>
                <a:hlinkClick r:id="rId3"/>
              </a:rPr>
              <a:t>Flaticon</a:t>
            </a:r>
            <a:r>
              <a:rPr lang="en" sz="1600" kern="0">
                <a:solidFill>
                  <a:srgbClr val="E8505B"/>
                </a:solidFill>
                <a:latin typeface="Abel"/>
                <a:ea typeface="Abel"/>
                <a:cs typeface="Abel"/>
                <a:sym typeface="Abel"/>
              </a:rPr>
              <a:t>, infographics &amp; images by </a:t>
            </a:r>
            <a:r>
              <a:rPr lang="en" sz="1600" kern="0">
                <a:solidFill>
                  <a:srgbClr val="E8505B"/>
                </a:solidFill>
                <a:uFill>
                  <a:noFill/>
                </a:uFill>
                <a:latin typeface="Abel"/>
                <a:ea typeface="Abel"/>
                <a:cs typeface="Abel"/>
                <a:sym typeface="Abel"/>
                <a:hlinkClick r:id="rId4"/>
              </a:rPr>
              <a:t>Freepik</a:t>
            </a:r>
            <a:r>
              <a:rPr lang="en" sz="1600" kern="0">
                <a:solidFill>
                  <a:srgbClr val="E8505B"/>
                </a:solidFill>
                <a:latin typeface="Abel"/>
                <a:ea typeface="Abel"/>
                <a:cs typeface="Abel"/>
                <a:sym typeface="Abel"/>
              </a:rPr>
              <a:t> and illustrations by </a:t>
            </a:r>
            <a:r>
              <a:rPr lang="en" sz="1600" kern="0">
                <a:solidFill>
                  <a:srgbClr val="E8505B"/>
                </a:solidFill>
                <a:uFill>
                  <a:noFill/>
                </a:uFill>
                <a:latin typeface="Abel"/>
                <a:ea typeface="Abel"/>
                <a:cs typeface="Abel"/>
                <a:sym typeface="Abel"/>
                <a:hlinkClick r:id="rId5"/>
              </a:rPr>
              <a:t>Stories</a:t>
            </a:r>
            <a:endParaRPr sz="1600" kern="0">
              <a:solidFill>
                <a:srgbClr val="E8505B"/>
              </a:solidFill>
              <a:latin typeface="Abel"/>
              <a:ea typeface="Abel"/>
              <a:cs typeface="Abel"/>
              <a:sym typeface="Abel"/>
            </a:endParaRPr>
          </a:p>
          <a:p>
            <a:pPr algn="ctr" defTabSz="1219170">
              <a:spcBef>
                <a:spcPts val="400"/>
              </a:spcBef>
              <a:buClr>
                <a:srgbClr val="000000"/>
              </a:buClr>
              <a:buFont typeface="Arial"/>
              <a:buNone/>
            </a:pPr>
            <a:endParaRPr sz="1600" kern="0">
              <a:solidFill>
                <a:srgbClr val="E8505B"/>
              </a:solidFill>
              <a:latin typeface="Abel"/>
              <a:ea typeface="Abel"/>
              <a:cs typeface="Abel"/>
              <a:sym typeface="Abel"/>
            </a:endParaRPr>
          </a:p>
        </p:txBody>
      </p:sp>
    </p:spTree>
    <p:extLst>
      <p:ext uri="{BB962C8B-B14F-4D97-AF65-F5344CB8AC3E}">
        <p14:creationId xmlns:p14="http://schemas.microsoft.com/office/powerpoint/2010/main" val="183862748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401689082"/>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422914334"/>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and subtitle" type="title">
  <p:cSld name="Title and subtitle">
    <p:spTree>
      <p:nvGrpSpPr>
        <p:cNvPr id="1" name="Shape 9"/>
        <p:cNvGrpSpPr/>
        <p:nvPr/>
      </p:nvGrpSpPr>
      <p:grpSpPr>
        <a:xfrm>
          <a:off x="0" y="0"/>
          <a:ext cx="0" cy="0"/>
          <a:chOff x="0" y="0"/>
          <a:chExt cx="0" cy="0"/>
        </a:xfrm>
      </p:grpSpPr>
      <p:sp>
        <p:nvSpPr>
          <p:cNvPr id="10" name="Google Shape;10;p2"/>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 name="Google Shape;14;p2"/>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txBox="1">
            <a:spLocks noGrp="1"/>
          </p:cNvSpPr>
          <p:nvPr>
            <p:ph type="ctrTitle" idx="2"/>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526701049"/>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Quote slide 1">
  <p:cSld name="Quote slide 1">
    <p:spTree>
      <p:nvGrpSpPr>
        <p:cNvPr id="1" name="Shape 20"/>
        <p:cNvGrpSpPr/>
        <p:nvPr/>
      </p:nvGrpSpPr>
      <p:grpSpPr>
        <a:xfrm>
          <a:off x="0" y="0"/>
          <a:ext cx="0" cy="0"/>
          <a:chOff x="0" y="0"/>
          <a:chExt cx="0" cy="0"/>
        </a:xfrm>
      </p:grpSpPr>
      <p:sp>
        <p:nvSpPr>
          <p:cNvPr id="21" name="Google Shape;21;p3"/>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3"/>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3"/>
          <p:cNvSpPr txBox="1">
            <a:spLocks noGrp="1"/>
          </p:cNvSpPr>
          <p:nvPr>
            <p:ph type="ctrTitle"/>
          </p:nvPr>
        </p:nvSpPr>
        <p:spPr>
          <a:xfrm>
            <a:off x="2874600" y="2475000"/>
            <a:ext cx="67816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25" name="Google Shape;25;p3"/>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3"/>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3"/>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3"/>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3"/>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 name="Google Shape;30;p3"/>
          <p:cNvSpPr txBox="1">
            <a:spLocks noGrp="1"/>
          </p:cNvSpPr>
          <p:nvPr>
            <p:ph type="ctrTitle" idx="2"/>
          </p:nvPr>
        </p:nvSpPr>
        <p:spPr>
          <a:xfrm>
            <a:off x="2959467" y="4567651"/>
            <a:ext cx="6357600" cy="596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b="0"/>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24495756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amp; percentage slide">
  <p:cSld name="Title &amp; percentage slide">
    <p:spTree>
      <p:nvGrpSpPr>
        <p:cNvPr id="1" name="Shape 31"/>
        <p:cNvGrpSpPr/>
        <p:nvPr/>
      </p:nvGrpSpPr>
      <p:grpSpPr>
        <a:xfrm>
          <a:off x="0" y="0"/>
          <a:ext cx="0" cy="0"/>
          <a:chOff x="0" y="0"/>
          <a:chExt cx="0" cy="0"/>
        </a:xfrm>
      </p:grpSpPr>
      <p:sp>
        <p:nvSpPr>
          <p:cNvPr id="32" name="Google Shape;32;p4"/>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34" name="Google Shape;34;p4"/>
          <p:cNvSpPr txBox="1">
            <a:spLocks noGrp="1"/>
          </p:cNvSpPr>
          <p:nvPr>
            <p:ph type="ctrTitle"/>
          </p:nvPr>
        </p:nvSpPr>
        <p:spPr>
          <a:xfrm>
            <a:off x="4297500" y="633867"/>
            <a:ext cx="72464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35" name="Google Shape;35;p4"/>
          <p:cNvSpPr/>
          <p:nvPr/>
        </p:nvSpPr>
        <p:spPr>
          <a:xfrm rot="10800000">
            <a:off x="3960012"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358687267"/>
      </p:ext>
    </p:extLst>
  </p:cSld>
  <p:clrMapOvr>
    <a:masterClrMapping/>
  </p:clrMapOvr>
  <p:extLst>
    <p:ext uri="{DCECCB84-F9BA-43D5-87BE-67443E8EF086}">
      <p15:sldGuideLst xmlns:p15="http://schemas.microsoft.com/office/powerpoint/2012/main">
        <p15:guide id="1" pos="1871">
          <p15:clr>
            <a:srgbClr val="F9AD4C"/>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slide &amp; presentation photo 2">
  <p:cSld name="Title slide &amp; presentation photo 2">
    <p:spTree>
      <p:nvGrpSpPr>
        <p:cNvPr id="1" name="Shape 36"/>
        <p:cNvGrpSpPr/>
        <p:nvPr/>
      </p:nvGrpSpPr>
      <p:grpSpPr>
        <a:xfrm>
          <a:off x="0" y="0"/>
          <a:ext cx="0" cy="0"/>
          <a:chOff x="0" y="0"/>
          <a:chExt cx="0" cy="0"/>
        </a:xfrm>
      </p:grpSpPr>
      <p:sp>
        <p:nvSpPr>
          <p:cNvPr id="37" name="Google Shape;37;p5"/>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5"/>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0" name="Google Shape;40;p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5"/>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5"/>
          <p:cNvSpPr/>
          <p:nvPr/>
        </p:nvSpPr>
        <p:spPr>
          <a:xfrm>
            <a:off x="3339247" y="940652"/>
            <a:ext cx="38277" cy="64787"/>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5"/>
          <p:cNvSpPr txBox="1">
            <a:spLocks noGrp="1"/>
          </p:cNvSpPr>
          <p:nvPr>
            <p:ph type="ctrTitle"/>
          </p:nvPr>
        </p:nvSpPr>
        <p:spPr>
          <a:xfrm>
            <a:off x="6096000" y="631533"/>
            <a:ext cx="4975200" cy="2524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46" name="Google Shape;46;p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47" name="Google Shape;47;p5"/>
          <p:cNvSpPr txBox="1">
            <a:spLocks noGrp="1"/>
          </p:cNvSpPr>
          <p:nvPr>
            <p:ph type="ctrTitle" idx="2"/>
          </p:nvPr>
        </p:nvSpPr>
        <p:spPr>
          <a:xfrm>
            <a:off x="6096000" y="3156133"/>
            <a:ext cx="5768800" cy="2208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400"/>
              <a:buFont typeface="Cabin"/>
              <a:buNone/>
              <a:defRPr sz="1867"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3344852784"/>
      </p:ext>
    </p:extLst>
  </p:cSld>
  <p:clrMapOvr>
    <a:masterClrMapping/>
  </p:clrMapOvr>
  <p:extLst>
    <p:ext uri="{DCECCB84-F9BA-43D5-87BE-67443E8EF086}">
      <p15:sldGuideLst xmlns:p15="http://schemas.microsoft.com/office/powerpoint/2012/main">
        <p15:guide id="1" pos="2880">
          <p15:clr>
            <a:srgbClr val="F9AD4C"/>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Headline &amp; subtitle slide 1">
  <p:cSld name="Headline &amp; subtitle slide 1">
    <p:bg>
      <p:bgPr>
        <a:solidFill>
          <a:srgbClr val="3E516C"/>
        </a:solid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title"/>
          </p:nvPr>
        </p:nvSpPr>
        <p:spPr>
          <a:xfrm>
            <a:off x="1416733" y="1739033"/>
            <a:ext cx="4074000" cy="14860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CCC3B"/>
              </a:buClr>
              <a:buSzPts val="2400"/>
              <a:buNone/>
              <a:defRPr>
                <a:solidFill>
                  <a:srgbClr val="FCCC3B"/>
                </a:solidFill>
              </a:defRPr>
            </a:lvl1pPr>
            <a:lvl2pPr lvl="1" rtl="0">
              <a:spcBef>
                <a:spcPts val="0"/>
              </a:spcBef>
              <a:spcAft>
                <a:spcPts val="0"/>
              </a:spcAft>
              <a:buClr>
                <a:srgbClr val="FCCC3B"/>
              </a:buClr>
              <a:buSzPts val="4000"/>
              <a:buNone/>
              <a:defRPr sz="5333">
                <a:solidFill>
                  <a:srgbClr val="FCCC3B"/>
                </a:solidFill>
              </a:defRPr>
            </a:lvl2pPr>
            <a:lvl3pPr lvl="2" rtl="0">
              <a:spcBef>
                <a:spcPts val="0"/>
              </a:spcBef>
              <a:spcAft>
                <a:spcPts val="0"/>
              </a:spcAft>
              <a:buClr>
                <a:srgbClr val="FCCC3B"/>
              </a:buClr>
              <a:buSzPts val="4000"/>
              <a:buNone/>
              <a:defRPr sz="5333">
                <a:solidFill>
                  <a:srgbClr val="FCCC3B"/>
                </a:solidFill>
              </a:defRPr>
            </a:lvl3pPr>
            <a:lvl4pPr lvl="3" rtl="0">
              <a:spcBef>
                <a:spcPts val="0"/>
              </a:spcBef>
              <a:spcAft>
                <a:spcPts val="0"/>
              </a:spcAft>
              <a:buClr>
                <a:srgbClr val="FCCC3B"/>
              </a:buClr>
              <a:buSzPts val="4000"/>
              <a:buNone/>
              <a:defRPr sz="5333">
                <a:solidFill>
                  <a:srgbClr val="FCCC3B"/>
                </a:solidFill>
              </a:defRPr>
            </a:lvl4pPr>
            <a:lvl5pPr lvl="4" rtl="0">
              <a:spcBef>
                <a:spcPts val="0"/>
              </a:spcBef>
              <a:spcAft>
                <a:spcPts val="0"/>
              </a:spcAft>
              <a:buClr>
                <a:srgbClr val="FCCC3B"/>
              </a:buClr>
              <a:buSzPts val="4000"/>
              <a:buNone/>
              <a:defRPr sz="5333">
                <a:solidFill>
                  <a:srgbClr val="FCCC3B"/>
                </a:solidFill>
              </a:defRPr>
            </a:lvl5pPr>
            <a:lvl6pPr lvl="5" rtl="0">
              <a:spcBef>
                <a:spcPts val="0"/>
              </a:spcBef>
              <a:spcAft>
                <a:spcPts val="0"/>
              </a:spcAft>
              <a:buClr>
                <a:srgbClr val="FCCC3B"/>
              </a:buClr>
              <a:buSzPts val="4000"/>
              <a:buNone/>
              <a:defRPr sz="5333">
                <a:solidFill>
                  <a:srgbClr val="FCCC3B"/>
                </a:solidFill>
              </a:defRPr>
            </a:lvl6pPr>
            <a:lvl7pPr lvl="6" rtl="0">
              <a:spcBef>
                <a:spcPts val="0"/>
              </a:spcBef>
              <a:spcAft>
                <a:spcPts val="0"/>
              </a:spcAft>
              <a:buClr>
                <a:srgbClr val="FCCC3B"/>
              </a:buClr>
              <a:buSzPts val="4000"/>
              <a:buNone/>
              <a:defRPr sz="5333">
                <a:solidFill>
                  <a:srgbClr val="FCCC3B"/>
                </a:solidFill>
              </a:defRPr>
            </a:lvl7pPr>
            <a:lvl8pPr lvl="7" rtl="0">
              <a:spcBef>
                <a:spcPts val="0"/>
              </a:spcBef>
              <a:spcAft>
                <a:spcPts val="0"/>
              </a:spcAft>
              <a:buClr>
                <a:srgbClr val="FCCC3B"/>
              </a:buClr>
              <a:buSzPts val="4000"/>
              <a:buNone/>
              <a:defRPr sz="5333">
                <a:solidFill>
                  <a:srgbClr val="FCCC3B"/>
                </a:solidFill>
              </a:defRPr>
            </a:lvl8pPr>
            <a:lvl9pPr lvl="8" rtl="0">
              <a:spcBef>
                <a:spcPts val="0"/>
              </a:spcBef>
              <a:spcAft>
                <a:spcPts val="0"/>
              </a:spcAft>
              <a:buClr>
                <a:srgbClr val="FCCC3B"/>
              </a:buClr>
              <a:buSzPts val="4000"/>
              <a:buNone/>
              <a:defRPr sz="5333">
                <a:solidFill>
                  <a:srgbClr val="FCCC3B"/>
                </a:solidFill>
              </a:defRPr>
            </a:lvl9pPr>
          </a:lstStyle>
          <a:p>
            <a:endParaRPr/>
          </a:p>
        </p:txBody>
      </p:sp>
      <p:sp>
        <p:nvSpPr>
          <p:cNvPr id="50" name="Google Shape;50;p6"/>
          <p:cNvSpPr txBox="1">
            <a:spLocks noGrp="1"/>
          </p:cNvSpPr>
          <p:nvPr>
            <p:ph type="subTitle" idx="1"/>
          </p:nvPr>
        </p:nvSpPr>
        <p:spPr>
          <a:xfrm>
            <a:off x="1416733" y="3350567"/>
            <a:ext cx="3272800" cy="1211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867">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51" name="Google Shape;51;p6"/>
          <p:cNvSpPr/>
          <p:nvPr/>
        </p:nvSpPr>
        <p:spPr>
          <a:xfrm rot="10800000">
            <a:off x="8422833" y="3394434"/>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263100" y="3443052"/>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44714864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amp; subtitle slide 1 1">
  <p:cSld name="Title &amp; subtitle slide 1 1">
    <p:bg>
      <p:bgPr>
        <a:solidFill>
          <a:srgbClr val="FFFFFF"/>
        </a:solidFill>
        <a:effectLst/>
      </p:bgPr>
    </p:bg>
    <p:spTree>
      <p:nvGrpSpPr>
        <p:cNvPr id="1" name="Shape 54"/>
        <p:cNvGrpSpPr/>
        <p:nvPr/>
      </p:nvGrpSpPr>
      <p:grpSpPr>
        <a:xfrm>
          <a:off x="0" y="0"/>
          <a:ext cx="0" cy="0"/>
          <a:chOff x="0" y="0"/>
          <a:chExt cx="0" cy="0"/>
        </a:xfrm>
      </p:grpSpPr>
      <p:sp>
        <p:nvSpPr>
          <p:cNvPr id="55" name="Google Shape;55;p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57" name="Google Shape;57;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1" name="Google Shape;61;p7"/>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7"/>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64" name="Google Shape;64;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7"/>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68" name="Google Shape;68;p7"/>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88281516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Big title slide">
  <p:cSld name="Big title slide">
    <p:bg>
      <p:bgPr>
        <a:solidFill>
          <a:srgbClr val="E9AA1B"/>
        </a:solidFill>
        <a:effectLst/>
      </p:bgPr>
    </p:bg>
    <p:spTree>
      <p:nvGrpSpPr>
        <p:cNvPr id="1" name="Shape 69"/>
        <p:cNvGrpSpPr/>
        <p:nvPr/>
      </p:nvGrpSpPr>
      <p:grpSpPr>
        <a:xfrm>
          <a:off x="0" y="0"/>
          <a:ext cx="0" cy="0"/>
          <a:chOff x="0" y="0"/>
          <a:chExt cx="0" cy="0"/>
        </a:xfrm>
      </p:grpSpPr>
      <p:sp>
        <p:nvSpPr>
          <p:cNvPr id="70" name="Google Shape;70;p8"/>
          <p:cNvSpPr txBox="1">
            <a:spLocks noGrp="1"/>
          </p:cNvSpPr>
          <p:nvPr>
            <p:ph type="title"/>
          </p:nvPr>
        </p:nvSpPr>
        <p:spPr>
          <a:xfrm>
            <a:off x="2829600" y="2435867"/>
            <a:ext cx="6532800" cy="1251200"/>
          </a:xfrm>
          <a:prstGeom prst="rect">
            <a:avLst/>
          </a:prstGeom>
        </p:spPr>
        <p:txBody>
          <a:bodyPr spcFirstLastPara="1" wrap="square" lIns="91425" tIns="91425" rIns="91425" bIns="91425" anchor="b" anchorCtr="0">
            <a:noAutofit/>
          </a:bodyPr>
          <a:lstStyle>
            <a:lvl1pPr lvl="0" algn="ctr">
              <a:spcBef>
                <a:spcPts val="0"/>
              </a:spcBef>
              <a:spcAft>
                <a:spcPts val="0"/>
              </a:spcAft>
              <a:buNone/>
              <a:defRPr sz="4800">
                <a:solidFill>
                  <a:srgbClr val="FFFFFF"/>
                </a:solidFill>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a:endParaRPr/>
          </a:p>
        </p:txBody>
      </p:sp>
      <p:sp>
        <p:nvSpPr>
          <p:cNvPr id="71" name="Google Shape;71;p8"/>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8"/>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8"/>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8"/>
          <p:cNvSpPr txBox="1">
            <a:spLocks noGrp="1"/>
          </p:cNvSpPr>
          <p:nvPr>
            <p:ph type="subTitle" idx="1"/>
          </p:nvPr>
        </p:nvSpPr>
        <p:spPr>
          <a:xfrm>
            <a:off x="2829600" y="3687069"/>
            <a:ext cx="6532800" cy="16436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1867">
                <a:solidFill>
                  <a:srgbClr val="3E516C"/>
                </a:solidFill>
              </a:defRPr>
            </a:lvl1pPr>
            <a:lvl2pPr lvl="1" algn="ctr">
              <a:spcBef>
                <a:spcPts val="0"/>
              </a:spcBef>
              <a:spcAft>
                <a:spcPts val="0"/>
              </a:spcAft>
              <a:buNone/>
              <a:defRPr sz="4800" b="1">
                <a:solidFill>
                  <a:srgbClr val="FFFFFF"/>
                </a:solidFill>
                <a:latin typeface="Montserrat"/>
                <a:ea typeface="Montserrat"/>
                <a:cs typeface="Montserrat"/>
                <a:sym typeface="Montserrat"/>
              </a:defRPr>
            </a:lvl2pPr>
            <a:lvl3pPr lvl="2" algn="ctr">
              <a:spcBef>
                <a:spcPts val="0"/>
              </a:spcBef>
              <a:spcAft>
                <a:spcPts val="0"/>
              </a:spcAft>
              <a:buNone/>
              <a:defRPr sz="4800" b="1">
                <a:solidFill>
                  <a:srgbClr val="FFFFFF"/>
                </a:solidFill>
                <a:latin typeface="Montserrat"/>
                <a:ea typeface="Montserrat"/>
                <a:cs typeface="Montserrat"/>
                <a:sym typeface="Montserrat"/>
              </a:defRPr>
            </a:lvl3pPr>
            <a:lvl4pPr lvl="3" algn="ctr">
              <a:spcBef>
                <a:spcPts val="0"/>
              </a:spcBef>
              <a:spcAft>
                <a:spcPts val="0"/>
              </a:spcAft>
              <a:buNone/>
              <a:defRPr sz="4800" b="1">
                <a:solidFill>
                  <a:srgbClr val="FFFFFF"/>
                </a:solidFill>
                <a:latin typeface="Montserrat"/>
                <a:ea typeface="Montserrat"/>
                <a:cs typeface="Montserrat"/>
                <a:sym typeface="Montserrat"/>
              </a:defRPr>
            </a:lvl4pPr>
            <a:lvl5pPr lvl="4" algn="ctr">
              <a:spcBef>
                <a:spcPts val="0"/>
              </a:spcBef>
              <a:spcAft>
                <a:spcPts val="0"/>
              </a:spcAft>
              <a:buNone/>
              <a:defRPr sz="4800" b="1">
                <a:solidFill>
                  <a:srgbClr val="FFFFFF"/>
                </a:solidFill>
                <a:latin typeface="Montserrat"/>
                <a:ea typeface="Montserrat"/>
                <a:cs typeface="Montserrat"/>
                <a:sym typeface="Montserrat"/>
              </a:defRPr>
            </a:lvl5pPr>
            <a:lvl6pPr lvl="5" algn="ctr">
              <a:spcBef>
                <a:spcPts val="0"/>
              </a:spcBef>
              <a:spcAft>
                <a:spcPts val="0"/>
              </a:spcAft>
              <a:buNone/>
              <a:defRPr sz="4800" b="1">
                <a:solidFill>
                  <a:srgbClr val="FFFFFF"/>
                </a:solidFill>
                <a:latin typeface="Montserrat"/>
                <a:ea typeface="Montserrat"/>
                <a:cs typeface="Montserrat"/>
                <a:sym typeface="Montserrat"/>
              </a:defRPr>
            </a:lvl6pPr>
            <a:lvl7pPr lvl="6" algn="ctr">
              <a:spcBef>
                <a:spcPts val="0"/>
              </a:spcBef>
              <a:spcAft>
                <a:spcPts val="0"/>
              </a:spcAft>
              <a:buNone/>
              <a:defRPr sz="4800" b="1">
                <a:solidFill>
                  <a:srgbClr val="FFFFFF"/>
                </a:solidFill>
                <a:latin typeface="Montserrat"/>
                <a:ea typeface="Montserrat"/>
                <a:cs typeface="Montserrat"/>
                <a:sym typeface="Montserrat"/>
              </a:defRPr>
            </a:lvl7pPr>
            <a:lvl8pPr lvl="7" algn="ctr">
              <a:spcBef>
                <a:spcPts val="0"/>
              </a:spcBef>
              <a:spcAft>
                <a:spcPts val="0"/>
              </a:spcAft>
              <a:buNone/>
              <a:defRPr sz="4800" b="1">
                <a:solidFill>
                  <a:srgbClr val="FFFFFF"/>
                </a:solidFill>
                <a:latin typeface="Montserrat"/>
                <a:ea typeface="Montserrat"/>
                <a:cs typeface="Montserrat"/>
                <a:sym typeface="Montserrat"/>
              </a:defRPr>
            </a:lvl8pPr>
            <a:lvl9pPr lvl="8" algn="ctr">
              <a:spcBef>
                <a:spcPts val="0"/>
              </a:spcBef>
              <a:spcAft>
                <a:spcPts val="0"/>
              </a:spcAft>
              <a:buNone/>
              <a:defRPr sz="4800" b="1">
                <a:solidFill>
                  <a:srgbClr val="FFFFFF"/>
                </a:solidFill>
                <a:latin typeface="Montserrat"/>
                <a:ea typeface="Montserrat"/>
                <a:cs typeface="Montserrat"/>
                <a:sym typeface="Montserrat"/>
              </a:defRPr>
            </a:lvl9pPr>
          </a:lstStyle>
          <a:p>
            <a:endParaRPr/>
          </a:p>
        </p:txBody>
      </p:sp>
      <p:sp>
        <p:nvSpPr>
          <p:cNvPr id="78" name="Google Shape;78;p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4508023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Numbers &amp; text">
  <p:cSld name="Numbers &amp; text">
    <p:bg>
      <p:bgPr>
        <a:solidFill>
          <a:srgbClr val="E9AA1B"/>
        </a:solidFill>
        <a:effectLst/>
      </p:bgPr>
    </p:bg>
    <p:spTree>
      <p:nvGrpSpPr>
        <p:cNvPr id="1" name="Shape 79"/>
        <p:cNvGrpSpPr/>
        <p:nvPr/>
      </p:nvGrpSpPr>
      <p:grpSpPr>
        <a:xfrm>
          <a:off x="0" y="0"/>
          <a:ext cx="0" cy="0"/>
          <a:chOff x="0" y="0"/>
          <a:chExt cx="0" cy="0"/>
        </a:xfrm>
      </p:grpSpPr>
      <p:sp>
        <p:nvSpPr>
          <p:cNvPr id="80" name="Google Shape;80;p9"/>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1" name="Google Shape;81;p9"/>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9"/>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9"/>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9"/>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87" name="Google Shape;87;p9"/>
          <p:cNvSpPr txBox="1">
            <a:spLocks noGrp="1"/>
          </p:cNvSpPr>
          <p:nvPr>
            <p:ph type="title" hasCustomPrompt="1"/>
          </p:nvPr>
        </p:nvSpPr>
        <p:spPr>
          <a:xfrm>
            <a:off x="419400" y="1084200"/>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8" name="Google Shape;88;p9"/>
          <p:cNvSpPr txBox="1">
            <a:spLocks noGrp="1"/>
          </p:cNvSpPr>
          <p:nvPr>
            <p:ph type="title" idx="2" hasCustomPrompt="1"/>
          </p:nvPr>
        </p:nvSpPr>
        <p:spPr>
          <a:xfrm>
            <a:off x="419400" y="26142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9" name="Google Shape;89;p9"/>
          <p:cNvSpPr txBox="1">
            <a:spLocks noGrp="1"/>
          </p:cNvSpPr>
          <p:nvPr>
            <p:ph type="title" idx="3" hasCustomPrompt="1"/>
          </p:nvPr>
        </p:nvSpPr>
        <p:spPr>
          <a:xfrm>
            <a:off x="419400" y="4195133"/>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90" name="Google Shape;90;p9"/>
          <p:cNvSpPr txBox="1">
            <a:spLocks noGrp="1"/>
          </p:cNvSpPr>
          <p:nvPr>
            <p:ph type="subTitle" idx="1"/>
          </p:nvPr>
        </p:nvSpPr>
        <p:spPr>
          <a:xfrm>
            <a:off x="1843833" y="2129400"/>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1" name="Google Shape;91;p9"/>
          <p:cNvSpPr txBox="1">
            <a:spLocks noGrp="1"/>
          </p:cNvSpPr>
          <p:nvPr>
            <p:ph type="subTitle" idx="4"/>
          </p:nvPr>
        </p:nvSpPr>
        <p:spPr>
          <a:xfrm>
            <a:off x="1843833" y="3659467"/>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2" name="Google Shape;92;p9"/>
          <p:cNvSpPr txBox="1">
            <a:spLocks noGrp="1"/>
          </p:cNvSpPr>
          <p:nvPr>
            <p:ph type="subTitle" idx="5"/>
          </p:nvPr>
        </p:nvSpPr>
        <p:spPr>
          <a:xfrm>
            <a:off x="1843833" y="5240333"/>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Tree>
    <p:extLst>
      <p:ext uri="{BB962C8B-B14F-4D97-AF65-F5344CB8AC3E}">
        <p14:creationId xmlns:p14="http://schemas.microsoft.com/office/powerpoint/2010/main" val="113281271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Big title slide 1 1">
  <p:cSld name="Big title slide 1 1">
    <p:bg>
      <p:bgPr>
        <a:solidFill>
          <a:srgbClr val="E9AA1B"/>
        </a:solidFill>
        <a:effectLst/>
      </p:bgPr>
    </p:bg>
    <p:spTree>
      <p:nvGrpSpPr>
        <p:cNvPr id="1" name="Shape 93"/>
        <p:cNvGrpSpPr/>
        <p:nvPr/>
      </p:nvGrpSpPr>
      <p:grpSpPr>
        <a:xfrm>
          <a:off x="0" y="0"/>
          <a:ext cx="0" cy="0"/>
          <a:chOff x="0" y="0"/>
          <a:chExt cx="0" cy="0"/>
        </a:xfrm>
      </p:grpSpPr>
      <p:sp>
        <p:nvSpPr>
          <p:cNvPr id="94" name="Google Shape;94;p10"/>
          <p:cNvSpPr txBox="1">
            <a:spLocks noGrp="1"/>
          </p:cNvSpPr>
          <p:nvPr>
            <p:ph type="title"/>
          </p:nvPr>
        </p:nvSpPr>
        <p:spPr>
          <a:xfrm>
            <a:off x="2829600" y="2803400"/>
            <a:ext cx="6532800" cy="1251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95" name="Google Shape;95;p10"/>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0"/>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0"/>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0"/>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0"/>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0" name="Google Shape;100;p10"/>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1729867994"/>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Content Title &amp; Summary" type="tx">
  <p:cSld name="Content Title &amp; Summary">
    <p:spTree>
      <p:nvGrpSpPr>
        <p:cNvPr id="1" name="Shape 102"/>
        <p:cNvGrpSpPr/>
        <p:nvPr/>
      </p:nvGrpSpPr>
      <p:grpSpPr>
        <a:xfrm>
          <a:off x="0" y="0"/>
          <a:ext cx="0" cy="0"/>
          <a:chOff x="0" y="0"/>
          <a:chExt cx="0" cy="0"/>
        </a:xfrm>
      </p:grpSpPr>
      <p:sp>
        <p:nvSpPr>
          <p:cNvPr id="103" name="Google Shape;103;p11"/>
          <p:cNvSpPr/>
          <p:nvPr/>
        </p:nvSpPr>
        <p:spPr>
          <a:xfrm flipH="1">
            <a:off x="-23966" y="15"/>
            <a:ext cx="12144527" cy="687750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1"/>
          <p:cNvSpPr/>
          <p:nvPr/>
        </p:nvSpPr>
        <p:spPr>
          <a:xfrm>
            <a:off x="-23967" y="2781233"/>
            <a:ext cx="12255600" cy="2634400"/>
          </a:xfrm>
          <a:prstGeom prst="rect">
            <a:avLst/>
          </a:pr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11"/>
          <p:cNvSpPr txBox="1">
            <a:spLocks noGrp="1"/>
          </p:cNvSpPr>
          <p:nvPr>
            <p:ph type="subTitle" idx="1"/>
          </p:nvPr>
        </p:nvSpPr>
        <p:spPr>
          <a:xfrm>
            <a:off x="5235867" y="2358211"/>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6" name="Google Shape;106;p11"/>
          <p:cNvSpPr txBox="1">
            <a:spLocks noGrp="1"/>
          </p:cNvSpPr>
          <p:nvPr>
            <p:ph type="subTitle" idx="2"/>
          </p:nvPr>
        </p:nvSpPr>
        <p:spPr>
          <a:xfrm>
            <a:off x="1918833" y="2280677"/>
            <a:ext cx="2520400" cy="17188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14256"/>
                </a:solidFill>
                <a:latin typeface="Montserrat Light"/>
                <a:ea typeface="Montserrat Light"/>
                <a:cs typeface="Montserrat Light"/>
                <a:sym typeface="Montserrat Light"/>
              </a:defRPr>
            </a:lvl1pPr>
            <a:lvl2pPr lvl="1">
              <a:spcBef>
                <a:spcPts val="0"/>
              </a:spcBef>
              <a:spcAft>
                <a:spcPts val="0"/>
              </a:spcAft>
              <a:buNone/>
              <a:defRPr sz="1867">
                <a:solidFill>
                  <a:srgbClr val="314256"/>
                </a:solidFill>
                <a:latin typeface="Montserrat Light"/>
                <a:ea typeface="Montserrat Light"/>
                <a:cs typeface="Montserrat Light"/>
                <a:sym typeface="Montserrat Light"/>
              </a:defRPr>
            </a:lvl2pPr>
            <a:lvl3pPr lvl="2">
              <a:spcBef>
                <a:spcPts val="0"/>
              </a:spcBef>
              <a:spcAft>
                <a:spcPts val="0"/>
              </a:spcAft>
              <a:buNone/>
              <a:defRPr sz="1867">
                <a:solidFill>
                  <a:srgbClr val="314256"/>
                </a:solidFill>
                <a:latin typeface="Montserrat Light"/>
                <a:ea typeface="Montserrat Light"/>
                <a:cs typeface="Montserrat Light"/>
                <a:sym typeface="Montserrat Light"/>
              </a:defRPr>
            </a:lvl3pPr>
            <a:lvl4pPr lvl="3">
              <a:spcBef>
                <a:spcPts val="0"/>
              </a:spcBef>
              <a:spcAft>
                <a:spcPts val="0"/>
              </a:spcAft>
              <a:buNone/>
              <a:defRPr sz="1867">
                <a:solidFill>
                  <a:srgbClr val="314256"/>
                </a:solidFill>
                <a:latin typeface="Montserrat Light"/>
                <a:ea typeface="Montserrat Light"/>
                <a:cs typeface="Montserrat Light"/>
                <a:sym typeface="Montserrat Light"/>
              </a:defRPr>
            </a:lvl4pPr>
            <a:lvl5pPr lvl="4">
              <a:spcBef>
                <a:spcPts val="0"/>
              </a:spcBef>
              <a:spcAft>
                <a:spcPts val="0"/>
              </a:spcAft>
              <a:buNone/>
              <a:defRPr sz="1867">
                <a:solidFill>
                  <a:srgbClr val="314256"/>
                </a:solidFill>
                <a:latin typeface="Montserrat Light"/>
                <a:ea typeface="Montserrat Light"/>
                <a:cs typeface="Montserrat Light"/>
                <a:sym typeface="Montserrat Light"/>
              </a:defRPr>
            </a:lvl5pPr>
            <a:lvl6pPr lvl="5">
              <a:spcBef>
                <a:spcPts val="0"/>
              </a:spcBef>
              <a:spcAft>
                <a:spcPts val="0"/>
              </a:spcAft>
              <a:buNone/>
              <a:defRPr sz="1867">
                <a:solidFill>
                  <a:srgbClr val="314256"/>
                </a:solidFill>
                <a:latin typeface="Montserrat Light"/>
                <a:ea typeface="Montserrat Light"/>
                <a:cs typeface="Montserrat Light"/>
                <a:sym typeface="Montserrat Light"/>
              </a:defRPr>
            </a:lvl6pPr>
            <a:lvl7pPr lvl="6">
              <a:spcBef>
                <a:spcPts val="0"/>
              </a:spcBef>
              <a:spcAft>
                <a:spcPts val="0"/>
              </a:spcAft>
              <a:buNone/>
              <a:defRPr sz="1867">
                <a:solidFill>
                  <a:srgbClr val="314256"/>
                </a:solidFill>
                <a:latin typeface="Montserrat Light"/>
                <a:ea typeface="Montserrat Light"/>
                <a:cs typeface="Montserrat Light"/>
                <a:sym typeface="Montserrat Light"/>
              </a:defRPr>
            </a:lvl7pPr>
            <a:lvl8pPr lvl="7">
              <a:spcBef>
                <a:spcPts val="0"/>
              </a:spcBef>
              <a:spcAft>
                <a:spcPts val="0"/>
              </a:spcAft>
              <a:buNone/>
              <a:defRPr sz="1867">
                <a:solidFill>
                  <a:srgbClr val="314256"/>
                </a:solidFill>
                <a:latin typeface="Montserrat Light"/>
                <a:ea typeface="Montserrat Light"/>
                <a:cs typeface="Montserrat Light"/>
                <a:sym typeface="Montserrat Light"/>
              </a:defRPr>
            </a:lvl8pPr>
            <a:lvl9pPr lvl="8">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7" name="Google Shape;107;p11"/>
          <p:cNvSpPr txBox="1">
            <a:spLocks noGrp="1"/>
          </p:cNvSpPr>
          <p:nvPr>
            <p:ph type="title"/>
          </p:nvPr>
        </p:nvSpPr>
        <p:spPr>
          <a:xfrm>
            <a:off x="1918833" y="1711200"/>
            <a:ext cx="10488000" cy="977600"/>
          </a:xfrm>
          <a:prstGeom prst="rect">
            <a:avLst/>
          </a:prstGeom>
        </p:spPr>
        <p:txBody>
          <a:bodyPr spcFirstLastPara="1" wrap="square" lIns="91425" tIns="91425" rIns="91425" bIns="91425" anchor="b" anchorCtr="0">
            <a:noAutofit/>
          </a:bodyPr>
          <a:lstStyle>
            <a:lvl1pPr lvl="0">
              <a:spcBef>
                <a:spcPts val="0"/>
              </a:spcBef>
              <a:spcAft>
                <a:spcPts val="0"/>
              </a:spcAft>
              <a:buSzPts val="3600"/>
              <a:buFont typeface="Montserrat ExtraLight"/>
              <a:buNone/>
              <a:defRPr sz="4800" b="0">
                <a:latin typeface="Montserrat ExtraLight"/>
                <a:ea typeface="Montserrat ExtraLight"/>
                <a:cs typeface="Montserrat ExtraLight"/>
                <a:sym typeface="Montserrat ExtraLight"/>
              </a:defRPr>
            </a:lvl1pPr>
            <a:lvl2pPr lvl="1">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2pPr>
            <a:lvl3pPr lvl="2">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3pPr>
            <a:lvl4pPr lvl="3">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4pPr>
            <a:lvl5pPr lvl="4">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5pPr>
            <a:lvl6pPr lvl="5">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6pPr>
            <a:lvl7pPr lvl="6">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7pPr>
            <a:lvl8pPr lvl="7">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8pPr>
            <a:lvl9pPr lvl="8">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9pPr>
          </a:lstStyle>
          <a:p>
            <a:endParaRPr/>
          </a:p>
        </p:txBody>
      </p:sp>
      <p:sp>
        <p:nvSpPr>
          <p:cNvPr id="108" name="Google Shape;108;p11"/>
          <p:cNvSpPr txBox="1">
            <a:spLocks noGrp="1"/>
          </p:cNvSpPr>
          <p:nvPr>
            <p:ph type="subTitle" idx="3"/>
          </p:nvPr>
        </p:nvSpPr>
        <p:spPr>
          <a:xfrm>
            <a:off x="8552900" y="2357867"/>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9" name="Google Shape;109;p11"/>
          <p:cNvSpPr txBox="1">
            <a:spLocks noGrp="1"/>
          </p:cNvSpPr>
          <p:nvPr>
            <p:ph type="subTitle" idx="4"/>
          </p:nvPr>
        </p:nvSpPr>
        <p:spPr>
          <a:xfrm>
            <a:off x="1918833"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0" name="Google Shape;110;p11"/>
          <p:cNvSpPr txBox="1">
            <a:spLocks noGrp="1"/>
          </p:cNvSpPr>
          <p:nvPr>
            <p:ph type="subTitle" idx="5"/>
          </p:nvPr>
        </p:nvSpPr>
        <p:spPr>
          <a:xfrm>
            <a:off x="5235867"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1" name="Google Shape;111;p11"/>
          <p:cNvSpPr txBox="1">
            <a:spLocks noGrp="1"/>
          </p:cNvSpPr>
          <p:nvPr>
            <p:ph type="subTitle" idx="6"/>
          </p:nvPr>
        </p:nvSpPr>
        <p:spPr>
          <a:xfrm>
            <a:off x="8552900"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Tree>
    <p:extLst>
      <p:ext uri="{BB962C8B-B14F-4D97-AF65-F5344CB8AC3E}">
        <p14:creationId xmlns:p14="http://schemas.microsoft.com/office/powerpoint/2010/main" val="116739733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amp; body slide 1">
  <p:cSld name="Title &amp; body slide 1">
    <p:spTree>
      <p:nvGrpSpPr>
        <p:cNvPr id="1" name="Shape 112"/>
        <p:cNvGrpSpPr/>
        <p:nvPr/>
      </p:nvGrpSpPr>
      <p:grpSpPr>
        <a:xfrm>
          <a:off x="0" y="0"/>
          <a:ext cx="0" cy="0"/>
          <a:chOff x="0" y="0"/>
          <a:chExt cx="0" cy="0"/>
        </a:xfrm>
      </p:grpSpPr>
      <p:sp>
        <p:nvSpPr>
          <p:cNvPr id="113" name="Google Shape;113;p12"/>
          <p:cNvSpPr/>
          <p:nvPr/>
        </p:nvSpPr>
        <p:spPr>
          <a:xfrm rot="10800000" flipH="1">
            <a:off x="8127667" y="4396388"/>
            <a:ext cx="4080821" cy="248111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4" name="Google Shape;114;p12"/>
          <p:cNvSpPr/>
          <p:nvPr/>
        </p:nvSpPr>
        <p:spPr>
          <a:xfrm rot="10800000">
            <a:off x="8518664" y="5510060"/>
            <a:ext cx="3690069" cy="1367441"/>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12"/>
          <p:cNvSpPr/>
          <p:nvPr/>
        </p:nvSpPr>
        <p:spPr>
          <a:xfrm rot="10800000">
            <a:off x="8518664" y="5822020"/>
            <a:ext cx="3690069" cy="1055480"/>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2"/>
          <p:cNvSpPr txBox="1">
            <a:spLocks noGrp="1"/>
          </p:cNvSpPr>
          <p:nvPr>
            <p:ph type="title"/>
          </p:nvPr>
        </p:nvSpPr>
        <p:spPr>
          <a:xfrm>
            <a:off x="2135000" y="1490100"/>
            <a:ext cx="7922000" cy="643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2pPr>
            <a:lvl3pPr lvl="2"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3pPr>
            <a:lvl4pPr lvl="3"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4pPr>
            <a:lvl5pPr lvl="4"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5pPr>
            <a:lvl6pPr lvl="5"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6pPr>
            <a:lvl7pPr lvl="6"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7pPr>
            <a:lvl8pPr lvl="7"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8pPr>
            <a:lvl9pPr lvl="8"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9pPr>
          </a:lstStyle>
          <a:p>
            <a:endParaRPr/>
          </a:p>
        </p:txBody>
      </p:sp>
      <p:sp>
        <p:nvSpPr>
          <p:cNvPr id="117" name="Google Shape;117;p12"/>
          <p:cNvSpPr txBox="1">
            <a:spLocks noGrp="1"/>
          </p:cNvSpPr>
          <p:nvPr>
            <p:ph type="body" idx="1"/>
          </p:nvPr>
        </p:nvSpPr>
        <p:spPr>
          <a:xfrm>
            <a:off x="2135000" y="2882200"/>
            <a:ext cx="7922000" cy="22448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SzPts val="1400"/>
              <a:buChar char="⏷"/>
              <a:defRPr sz="1867"/>
            </a:lvl1pPr>
            <a:lvl2pPr marL="1219170" lvl="1" indent="-423323" rtl="0">
              <a:lnSpc>
                <a:spcPct val="100000"/>
              </a:lnSpc>
              <a:spcBef>
                <a:spcPts val="0"/>
              </a:spcBef>
              <a:spcAft>
                <a:spcPts val="0"/>
              </a:spcAft>
              <a:buSzPts val="1400"/>
              <a:buChar char="⏷"/>
              <a:defRPr sz="1867"/>
            </a:lvl2pPr>
            <a:lvl3pPr marL="1828754" lvl="2" indent="-423323" rtl="0">
              <a:lnSpc>
                <a:spcPct val="100000"/>
              </a:lnSpc>
              <a:spcBef>
                <a:spcPts val="0"/>
              </a:spcBef>
              <a:spcAft>
                <a:spcPts val="0"/>
              </a:spcAft>
              <a:buSzPts val="1400"/>
              <a:buChar char="⏷"/>
              <a:defRPr sz="1867"/>
            </a:lvl3pPr>
            <a:lvl4pPr marL="2438339" lvl="3" indent="-423323" rtl="0">
              <a:lnSpc>
                <a:spcPct val="100000"/>
              </a:lnSpc>
              <a:spcBef>
                <a:spcPts val="0"/>
              </a:spcBef>
              <a:spcAft>
                <a:spcPts val="0"/>
              </a:spcAft>
              <a:buSzPts val="1400"/>
              <a:buChar char="⏷"/>
              <a:defRPr sz="1867"/>
            </a:lvl4pPr>
            <a:lvl5pPr marL="3047924" lvl="4" indent="-423323" rtl="0">
              <a:lnSpc>
                <a:spcPct val="100000"/>
              </a:lnSpc>
              <a:spcBef>
                <a:spcPts val="0"/>
              </a:spcBef>
              <a:spcAft>
                <a:spcPts val="0"/>
              </a:spcAft>
              <a:buSzPts val="1400"/>
              <a:buChar char="⏷"/>
              <a:defRPr/>
            </a:lvl5pPr>
            <a:lvl6pPr marL="3657509" lvl="5" indent="-423323" rtl="0">
              <a:lnSpc>
                <a:spcPct val="100000"/>
              </a:lnSpc>
              <a:spcBef>
                <a:spcPts val="0"/>
              </a:spcBef>
              <a:spcAft>
                <a:spcPts val="0"/>
              </a:spcAft>
              <a:buSzPts val="1400"/>
              <a:buChar char="⏷"/>
              <a:defRPr/>
            </a:lvl6pPr>
            <a:lvl7pPr marL="4267093" lvl="6" indent="-423323" rtl="0">
              <a:lnSpc>
                <a:spcPct val="100000"/>
              </a:lnSpc>
              <a:spcBef>
                <a:spcPts val="0"/>
              </a:spcBef>
              <a:spcAft>
                <a:spcPts val="0"/>
              </a:spcAft>
              <a:buSzPts val="1400"/>
              <a:buChar char="⏷"/>
              <a:defRPr sz="1867"/>
            </a:lvl7pPr>
            <a:lvl8pPr marL="4876678" lvl="7" indent="-423323" rtl="0">
              <a:lnSpc>
                <a:spcPct val="100000"/>
              </a:lnSpc>
              <a:spcBef>
                <a:spcPts val="0"/>
              </a:spcBef>
              <a:spcAft>
                <a:spcPts val="0"/>
              </a:spcAft>
              <a:buSzPts val="1400"/>
              <a:buChar char="⏷"/>
              <a:defRPr sz="1867"/>
            </a:lvl8pPr>
            <a:lvl9pPr marL="5486263" lvl="8" indent="-423323" rtl="0">
              <a:lnSpc>
                <a:spcPct val="100000"/>
              </a:lnSpc>
              <a:spcBef>
                <a:spcPts val="0"/>
              </a:spcBef>
              <a:spcAft>
                <a:spcPts val="0"/>
              </a:spcAft>
              <a:buSzPts val="1400"/>
              <a:buChar char="⏷"/>
              <a:defRPr sz="1867"/>
            </a:lvl9pPr>
          </a:lstStyle>
          <a:p>
            <a:endParaRPr/>
          </a:p>
        </p:txBody>
      </p:sp>
      <p:sp>
        <p:nvSpPr>
          <p:cNvPr id="118" name="Google Shape;118;p12"/>
          <p:cNvSpPr txBox="1">
            <a:spLocks noGrp="1"/>
          </p:cNvSpPr>
          <p:nvPr>
            <p:ph type="sldNum" idx="12"/>
          </p:nvPr>
        </p:nvSpPr>
        <p:spPr>
          <a:xfrm rot="10800000">
            <a:off x="0" y="-1"/>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19" name="Google Shape;119;p12"/>
          <p:cNvSpPr/>
          <p:nvPr/>
        </p:nvSpPr>
        <p:spPr>
          <a:xfrm flipH="1">
            <a:off x="247" y="0"/>
            <a:ext cx="3998820" cy="2297827"/>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0" name="Google Shape;120;p12"/>
          <p:cNvSpPr/>
          <p:nvPr/>
        </p:nvSpPr>
        <p:spPr>
          <a:xfrm>
            <a:off x="1" y="1"/>
            <a:ext cx="3615703" cy="1266436"/>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12"/>
          <p:cNvSpPr/>
          <p:nvPr/>
        </p:nvSpPr>
        <p:spPr>
          <a:xfrm>
            <a:off x="1" y="1"/>
            <a:ext cx="3615703" cy="977519"/>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1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18729227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Title design 2">
  <p:cSld name="Title design 2">
    <p:spTree>
      <p:nvGrpSpPr>
        <p:cNvPr id="1" name="Shape 123"/>
        <p:cNvGrpSpPr/>
        <p:nvPr/>
      </p:nvGrpSpPr>
      <p:grpSpPr>
        <a:xfrm>
          <a:off x="0" y="0"/>
          <a:ext cx="0" cy="0"/>
          <a:chOff x="0" y="0"/>
          <a:chExt cx="0" cy="0"/>
        </a:xfrm>
      </p:grpSpPr>
      <p:sp>
        <p:nvSpPr>
          <p:cNvPr id="124" name="Google Shape;124;p13"/>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13"/>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6" name="Google Shape;126;p13"/>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13"/>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28" name="Google Shape;128;p13"/>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9" name="Google Shape;129;p13"/>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0" name="Google Shape;130;p13"/>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1" name="Google Shape;131;p13"/>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32" name="Google Shape;132;p13"/>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33" name="Google Shape;133;p13"/>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14342611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Title &amp; subtitle">
  <p:cSld name="Title &amp; subtitle">
    <p:spTree>
      <p:nvGrpSpPr>
        <p:cNvPr id="1" name="Shape 134"/>
        <p:cNvGrpSpPr/>
        <p:nvPr/>
      </p:nvGrpSpPr>
      <p:grpSpPr>
        <a:xfrm>
          <a:off x="0" y="0"/>
          <a:ext cx="0" cy="0"/>
          <a:chOff x="0" y="0"/>
          <a:chExt cx="0" cy="0"/>
        </a:xfrm>
      </p:grpSpPr>
      <p:sp>
        <p:nvSpPr>
          <p:cNvPr id="135" name="Google Shape;135;p14"/>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14"/>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14"/>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14"/>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39" name="Google Shape;139;p14"/>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14"/>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14"/>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2" name="Google Shape;142;p14"/>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43" name="Google Shape;143;p14"/>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4" name="Google Shape;144;p14"/>
          <p:cNvSpPr txBox="1">
            <a:spLocks noGrp="1"/>
          </p:cNvSpPr>
          <p:nvPr>
            <p:ph type="ctrTitle" idx="3"/>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76917423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design 3">
  <p:cSld name="Title design 3">
    <p:spTree>
      <p:nvGrpSpPr>
        <p:cNvPr id="1" name="Shape 145"/>
        <p:cNvGrpSpPr/>
        <p:nvPr/>
      </p:nvGrpSpPr>
      <p:grpSpPr>
        <a:xfrm>
          <a:off x="0" y="0"/>
          <a:ext cx="0" cy="0"/>
          <a:chOff x="0" y="0"/>
          <a:chExt cx="0" cy="0"/>
        </a:xfrm>
      </p:grpSpPr>
      <p:sp>
        <p:nvSpPr>
          <p:cNvPr id="146" name="Google Shape;146;p1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7" name="Google Shape;147;p15"/>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15"/>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15"/>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15"/>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15"/>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15"/>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1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54" name="Google Shape;154;p15"/>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55" name="Google Shape;155;p15"/>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70206096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amp; subtitle 3">
  <p:cSld name="Title &amp; subtitle 3">
    <p:spTree>
      <p:nvGrpSpPr>
        <p:cNvPr id="1" name="Shape 156"/>
        <p:cNvGrpSpPr/>
        <p:nvPr/>
      </p:nvGrpSpPr>
      <p:grpSpPr>
        <a:xfrm>
          <a:off x="0" y="0"/>
          <a:ext cx="0" cy="0"/>
          <a:chOff x="0" y="0"/>
          <a:chExt cx="0" cy="0"/>
        </a:xfrm>
      </p:grpSpPr>
      <p:sp>
        <p:nvSpPr>
          <p:cNvPr id="157" name="Google Shape;157;p16"/>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16"/>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6"/>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16"/>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16"/>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16"/>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16"/>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4" name="Google Shape;164;p1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65" name="Google Shape;165;p16"/>
          <p:cNvSpPr txBox="1">
            <a:spLocks noGrp="1"/>
          </p:cNvSpPr>
          <p:nvPr>
            <p:ph type="ctrTitle"/>
          </p:nvPr>
        </p:nvSpPr>
        <p:spPr>
          <a:xfrm>
            <a:off x="2666167" y="1334651"/>
            <a:ext cx="2067200" cy="23936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
        <p:nvSpPr>
          <p:cNvPr id="166" name="Google Shape;166;p16"/>
          <p:cNvSpPr txBox="1">
            <a:spLocks noGrp="1"/>
          </p:cNvSpPr>
          <p:nvPr>
            <p:ph type="ctrTitle" idx="2"/>
          </p:nvPr>
        </p:nvSpPr>
        <p:spPr>
          <a:xfrm>
            <a:off x="1468568" y="3913167"/>
            <a:ext cx="3264800" cy="596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222799228"/>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ext &amp; Image slide">
  <p:cSld name="Text &amp; Image slide">
    <p:spTree>
      <p:nvGrpSpPr>
        <p:cNvPr id="1" name="Shape 167"/>
        <p:cNvGrpSpPr/>
        <p:nvPr/>
      </p:nvGrpSpPr>
      <p:grpSpPr>
        <a:xfrm>
          <a:off x="0" y="0"/>
          <a:ext cx="0" cy="0"/>
          <a:chOff x="0" y="0"/>
          <a:chExt cx="0" cy="0"/>
        </a:xfrm>
      </p:grpSpPr>
      <p:sp>
        <p:nvSpPr>
          <p:cNvPr id="168" name="Google Shape;168;p1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9" name="Google Shape;169;p17"/>
          <p:cNvSpPr txBox="1">
            <a:spLocks noGrp="1"/>
          </p:cNvSpPr>
          <p:nvPr>
            <p:ph type="title"/>
          </p:nvPr>
        </p:nvSpPr>
        <p:spPr>
          <a:xfrm>
            <a:off x="7460400" y="1620533"/>
            <a:ext cx="4159600" cy="19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170" name="Google Shape;170;p17"/>
          <p:cNvSpPr/>
          <p:nvPr/>
        </p:nvSpPr>
        <p:spPr>
          <a:xfrm>
            <a:off x="2404976" y="1047200"/>
            <a:ext cx="4126344" cy="4763605"/>
          </a:xfrm>
          <a:custGeom>
            <a:avLst/>
            <a:gdLst/>
            <a:ahLst/>
            <a:cxnLst/>
            <a:rect l="l" t="t" r="r" b="b"/>
            <a:pathLst>
              <a:path w="51393" h="59330" extrusionOk="0">
                <a:moveTo>
                  <a:pt x="1" y="0"/>
                </a:moveTo>
                <a:lnTo>
                  <a:pt x="1" y="59329"/>
                </a:lnTo>
                <a:lnTo>
                  <a:pt x="51393" y="29665"/>
                </a:lnTo>
                <a:lnTo>
                  <a:pt x="1"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1" name="Google Shape;171;p17"/>
          <p:cNvSpPr/>
          <p:nvPr/>
        </p:nvSpPr>
        <p:spPr>
          <a:xfrm>
            <a:off x="1031717" y="2173651"/>
            <a:ext cx="2583572" cy="2982693"/>
          </a:xfrm>
          <a:custGeom>
            <a:avLst/>
            <a:gdLst/>
            <a:ahLst/>
            <a:cxnLst/>
            <a:rect l="l" t="t" r="r" b="b"/>
            <a:pathLst>
              <a:path w="32178" h="37149" extrusionOk="0">
                <a:moveTo>
                  <a:pt x="1" y="1"/>
                </a:moveTo>
                <a:lnTo>
                  <a:pt x="1" y="37148"/>
                </a:lnTo>
                <a:lnTo>
                  <a:pt x="32178" y="18574"/>
                </a:lnTo>
                <a:lnTo>
                  <a:pt x="1"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2" name="Google Shape;172;p17"/>
          <p:cNvSpPr/>
          <p:nvPr/>
        </p:nvSpPr>
        <p:spPr>
          <a:xfrm>
            <a:off x="3567960" y="2353899"/>
            <a:ext cx="2274536" cy="2624359"/>
          </a:xfrm>
          <a:custGeom>
            <a:avLst/>
            <a:gdLst/>
            <a:ahLst/>
            <a:cxnLst/>
            <a:rect l="l" t="t" r="r" b="b"/>
            <a:pathLst>
              <a:path w="28329" h="32686" extrusionOk="0">
                <a:moveTo>
                  <a:pt x="28329" y="0"/>
                </a:moveTo>
                <a:lnTo>
                  <a:pt x="1" y="16329"/>
                </a:lnTo>
                <a:lnTo>
                  <a:pt x="28329" y="32685"/>
                </a:lnTo>
                <a:lnTo>
                  <a:pt x="28329"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3" name="Google Shape;173;p17"/>
          <p:cNvSpPr/>
          <p:nvPr/>
        </p:nvSpPr>
        <p:spPr>
          <a:xfrm>
            <a:off x="421266" y="2462504"/>
            <a:ext cx="800491" cy="922773"/>
          </a:xfrm>
          <a:custGeom>
            <a:avLst/>
            <a:gdLst/>
            <a:ahLst/>
            <a:cxnLst/>
            <a:rect l="l" t="t" r="r" b="b"/>
            <a:pathLst>
              <a:path w="9970" h="11493" extrusionOk="0">
                <a:moveTo>
                  <a:pt x="9969" y="1"/>
                </a:moveTo>
                <a:lnTo>
                  <a:pt x="1" y="5747"/>
                </a:lnTo>
                <a:lnTo>
                  <a:pt x="9969" y="11493"/>
                </a:lnTo>
                <a:lnTo>
                  <a:pt x="9969"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4" name="Google Shape;174;p17"/>
          <p:cNvSpPr/>
          <p:nvPr/>
        </p:nvSpPr>
        <p:spPr>
          <a:xfrm>
            <a:off x="1578885" y="3441731"/>
            <a:ext cx="1650200" cy="1905523"/>
          </a:xfrm>
          <a:custGeom>
            <a:avLst/>
            <a:gdLst/>
            <a:ahLst/>
            <a:cxnLst/>
            <a:rect l="l" t="t" r="r" b="b"/>
            <a:pathLst>
              <a:path w="20553" h="23733" extrusionOk="0">
                <a:moveTo>
                  <a:pt x="20552" y="1"/>
                </a:moveTo>
                <a:lnTo>
                  <a:pt x="1" y="11867"/>
                </a:lnTo>
                <a:lnTo>
                  <a:pt x="20552" y="23733"/>
                </a:lnTo>
                <a:lnTo>
                  <a:pt x="20552" y="1"/>
                </a:lnTo>
                <a:close/>
              </a:path>
            </a:pathLst>
          </a:custGeom>
          <a:solidFill>
            <a:srgbClr val="F8BC28"/>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5" name="Google Shape;175;p17"/>
          <p:cNvSpPr/>
          <p:nvPr/>
        </p:nvSpPr>
        <p:spPr>
          <a:xfrm>
            <a:off x="4505654" y="1424799"/>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6" name="Google Shape;176;p17"/>
          <p:cNvSpPr/>
          <p:nvPr/>
        </p:nvSpPr>
        <p:spPr>
          <a:xfrm>
            <a:off x="1456621" y="1378465"/>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17"/>
          <p:cNvSpPr/>
          <p:nvPr/>
        </p:nvSpPr>
        <p:spPr>
          <a:xfrm>
            <a:off x="3384300" y="42977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17"/>
          <p:cNvSpPr/>
          <p:nvPr/>
        </p:nvSpPr>
        <p:spPr>
          <a:xfrm>
            <a:off x="1910767" y="46962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17"/>
          <p:cNvSpPr/>
          <p:nvPr/>
        </p:nvSpPr>
        <p:spPr>
          <a:xfrm>
            <a:off x="520633" y="3085901"/>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0" name="Google Shape;180;p17"/>
          <p:cNvSpPr/>
          <p:nvPr/>
        </p:nvSpPr>
        <p:spPr>
          <a:xfrm>
            <a:off x="1456633" y="4978278"/>
            <a:ext cx="332008" cy="38352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1" name="Google Shape;181;p17"/>
          <p:cNvSpPr/>
          <p:nvPr/>
        </p:nvSpPr>
        <p:spPr>
          <a:xfrm rot="3600098">
            <a:off x="655501" y="3597340"/>
            <a:ext cx="332024" cy="383523"/>
          </a:xfrm>
          <a:custGeom>
            <a:avLst/>
            <a:gdLst/>
            <a:ahLst/>
            <a:cxnLst/>
            <a:rect l="l" t="t" r="r" b="b"/>
            <a:pathLst>
              <a:path w="15314" h="17693" extrusionOk="0">
                <a:moveTo>
                  <a:pt x="0" y="1"/>
                </a:moveTo>
                <a:lnTo>
                  <a:pt x="0" y="17692"/>
                </a:lnTo>
                <a:lnTo>
                  <a:pt x="15314" y="8847"/>
                </a:lnTo>
                <a:lnTo>
                  <a:pt x="0"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1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83" name="Google Shape;183;p17"/>
          <p:cNvSpPr txBox="1">
            <a:spLocks noGrp="1"/>
          </p:cNvSpPr>
          <p:nvPr>
            <p:ph type="subTitle" idx="1"/>
          </p:nvPr>
        </p:nvSpPr>
        <p:spPr>
          <a:xfrm>
            <a:off x="7460400" y="3350567"/>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84" name="Google Shape;184;p17"/>
          <p:cNvSpPr/>
          <p:nvPr/>
        </p:nvSpPr>
        <p:spPr>
          <a:xfrm rot="10800000">
            <a:off x="7151546" y="1876327"/>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23070899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amp; 2 columns slide">
  <p:cSld name="Title &amp; 2 columns slide">
    <p:spTree>
      <p:nvGrpSpPr>
        <p:cNvPr id="1" name="Shape 185"/>
        <p:cNvGrpSpPr/>
        <p:nvPr/>
      </p:nvGrpSpPr>
      <p:grpSpPr>
        <a:xfrm>
          <a:off x="0" y="0"/>
          <a:ext cx="0" cy="0"/>
          <a:chOff x="0" y="0"/>
          <a:chExt cx="0" cy="0"/>
        </a:xfrm>
      </p:grpSpPr>
      <p:sp>
        <p:nvSpPr>
          <p:cNvPr id="186" name="Google Shape;186;p18"/>
          <p:cNvSpPr/>
          <p:nvPr/>
        </p:nvSpPr>
        <p:spPr>
          <a:xfrm>
            <a:off x="6612849" y="2705300"/>
            <a:ext cx="4519600" cy="2964800"/>
          </a:xfrm>
          <a:prstGeom prst="rect">
            <a:avLst/>
          </a:prstGeom>
          <a:noFill/>
          <a:ln w="9525" cap="flat" cmpd="sng">
            <a:solidFill>
              <a:srgbClr val="E9AA1B"/>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18"/>
          <p:cNvSpPr/>
          <p:nvPr/>
        </p:nvSpPr>
        <p:spPr>
          <a:xfrm>
            <a:off x="1483767" y="2705300"/>
            <a:ext cx="4519600" cy="2964800"/>
          </a:xfrm>
          <a:prstGeom prst="rect">
            <a:avLst/>
          </a:prstGeom>
          <a:noFill/>
          <a:ln w="9525" cap="flat" cmpd="sng">
            <a:solidFill>
              <a:srgbClr val="3E516C"/>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18"/>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18"/>
          <p:cNvSpPr txBox="1">
            <a:spLocks noGrp="1"/>
          </p:cNvSpPr>
          <p:nvPr>
            <p:ph type="subTitle" idx="1"/>
          </p:nvPr>
        </p:nvSpPr>
        <p:spPr>
          <a:xfrm>
            <a:off x="1948600" y="3157667"/>
            <a:ext cx="3828000" cy="4356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190" name="Google Shape;190;p18"/>
          <p:cNvSpPr txBox="1">
            <a:spLocks noGrp="1"/>
          </p:cNvSpPr>
          <p:nvPr>
            <p:ph type="subTitle" idx="2"/>
          </p:nvPr>
        </p:nvSpPr>
        <p:spPr>
          <a:xfrm>
            <a:off x="7114567" y="3168467"/>
            <a:ext cx="3828000" cy="435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E8A81A"/>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E8A81A"/>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E8A81A"/>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E8A81A"/>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E8A81A"/>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E8A81A"/>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E8A81A"/>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E8A81A"/>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E8A81A"/>
                </a:solidFill>
                <a:latin typeface="Montserrat SemiBold"/>
                <a:ea typeface="Montserrat SemiBold"/>
                <a:cs typeface="Montserrat SemiBold"/>
                <a:sym typeface="Montserrat SemiBold"/>
              </a:defRPr>
            </a:lvl9pPr>
          </a:lstStyle>
          <a:p>
            <a:endParaRPr/>
          </a:p>
        </p:txBody>
      </p:sp>
      <p:sp>
        <p:nvSpPr>
          <p:cNvPr id="191" name="Google Shape;191;p1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92" name="Google Shape;192;p18"/>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3" name="Google Shape;193;p18"/>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4" name="Google Shape;194;p18"/>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195" name="Google Shape;195;p18"/>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18"/>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18"/>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8" name="Google Shape;198;p18"/>
          <p:cNvSpPr txBox="1">
            <a:spLocks noGrp="1"/>
          </p:cNvSpPr>
          <p:nvPr>
            <p:ph type="subTitle" idx="3"/>
          </p:nvPr>
        </p:nvSpPr>
        <p:spPr>
          <a:xfrm>
            <a:off x="1948600"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199" name="Google Shape;199;p18"/>
          <p:cNvSpPr txBox="1">
            <a:spLocks noGrp="1"/>
          </p:cNvSpPr>
          <p:nvPr>
            <p:ph type="subTitle" idx="4"/>
          </p:nvPr>
        </p:nvSpPr>
        <p:spPr>
          <a:xfrm>
            <a:off x="7114567"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00" name="Google Shape;200;p18"/>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b="1" kern="0">
              <a:solidFill>
                <a:srgbClr val="000000"/>
              </a:solidFill>
              <a:latin typeface="Montserrat"/>
              <a:ea typeface="Montserrat"/>
              <a:cs typeface="Montserrat"/>
              <a:sym typeface="Montserrat"/>
            </a:endParaRPr>
          </a:p>
        </p:txBody>
      </p:sp>
    </p:spTree>
    <p:extLst>
      <p:ext uri="{BB962C8B-B14F-4D97-AF65-F5344CB8AC3E}">
        <p14:creationId xmlns:p14="http://schemas.microsoft.com/office/powerpoint/2010/main" val="534261016"/>
      </p:ext>
    </p:extLst>
  </p:cSld>
  <p:clrMapOvr>
    <a:masterClrMapping/>
  </p:clrMapOvr>
  <p:extLst>
    <p:ext uri="{DCECCB84-F9BA-43D5-87BE-67443E8EF086}">
      <p15:sldGuideLst xmlns:p15="http://schemas.microsoft.com/office/powerpoint/2012/main">
        <p15:guide id="1" pos="2880">
          <p15:clr>
            <a:srgbClr val="F9AD4C"/>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itle &amp; 3 columns slide">
  <p:cSld name="Title &amp; 3 columns slide">
    <p:spTree>
      <p:nvGrpSpPr>
        <p:cNvPr id="1" name="Shape 201"/>
        <p:cNvGrpSpPr/>
        <p:nvPr/>
      </p:nvGrpSpPr>
      <p:grpSpPr>
        <a:xfrm>
          <a:off x="0" y="0"/>
          <a:ext cx="0" cy="0"/>
          <a:chOff x="0" y="0"/>
          <a:chExt cx="0" cy="0"/>
        </a:xfrm>
      </p:grpSpPr>
      <p:sp>
        <p:nvSpPr>
          <p:cNvPr id="202" name="Google Shape;202;p1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03" name="Google Shape;203;p19"/>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4" name="Google Shape;204;p19"/>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19"/>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19"/>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19"/>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19"/>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19"/>
          <p:cNvSpPr txBox="1">
            <a:spLocks noGrp="1"/>
          </p:cNvSpPr>
          <p:nvPr>
            <p:ph type="subTitle" idx="1"/>
          </p:nvPr>
        </p:nvSpPr>
        <p:spPr>
          <a:xfrm>
            <a:off x="11841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0" name="Google Shape;210;p19"/>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211" name="Google Shape;211;p19"/>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212" name="Google Shape;212;p19"/>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b="1" kern="0">
              <a:solidFill>
                <a:srgbClr val="000000"/>
              </a:solidFill>
              <a:latin typeface="Montserrat"/>
              <a:ea typeface="Montserrat"/>
              <a:cs typeface="Montserrat"/>
              <a:sym typeface="Montserrat"/>
            </a:endParaRPr>
          </a:p>
        </p:txBody>
      </p:sp>
      <p:sp>
        <p:nvSpPr>
          <p:cNvPr id="213" name="Google Shape;213;p19"/>
          <p:cNvSpPr txBox="1">
            <a:spLocks noGrp="1"/>
          </p:cNvSpPr>
          <p:nvPr>
            <p:ph type="subTitle" idx="3"/>
          </p:nvPr>
        </p:nvSpPr>
        <p:spPr>
          <a:xfrm>
            <a:off x="11841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cxnSp>
        <p:nvCxnSpPr>
          <p:cNvPr id="214" name="Google Shape;214;p19"/>
          <p:cNvCxnSpPr/>
          <p:nvPr/>
        </p:nvCxnSpPr>
        <p:spPr>
          <a:xfrm>
            <a:off x="4372417"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15" name="Google Shape;215;p19"/>
          <p:cNvCxnSpPr/>
          <p:nvPr/>
        </p:nvCxnSpPr>
        <p:spPr>
          <a:xfrm>
            <a:off x="7798217"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16" name="Google Shape;216;p19"/>
          <p:cNvSpPr txBox="1">
            <a:spLocks noGrp="1"/>
          </p:cNvSpPr>
          <p:nvPr>
            <p:ph type="subTitle" idx="4"/>
          </p:nvPr>
        </p:nvSpPr>
        <p:spPr>
          <a:xfrm>
            <a:off x="46945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7" name="Google Shape;217;p19"/>
          <p:cNvSpPr txBox="1">
            <a:spLocks noGrp="1"/>
          </p:cNvSpPr>
          <p:nvPr>
            <p:ph type="subTitle" idx="5"/>
          </p:nvPr>
        </p:nvSpPr>
        <p:spPr>
          <a:xfrm>
            <a:off x="46945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18" name="Google Shape;218;p19"/>
          <p:cNvSpPr txBox="1">
            <a:spLocks noGrp="1"/>
          </p:cNvSpPr>
          <p:nvPr>
            <p:ph type="subTitle" idx="6"/>
          </p:nvPr>
        </p:nvSpPr>
        <p:spPr>
          <a:xfrm>
            <a:off x="82049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9" name="Google Shape;219;p19"/>
          <p:cNvSpPr txBox="1">
            <a:spLocks noGrp="1"/>
          </p:cNvSpPr>
          <p:nvPr>
            <p:ph type="subTitle" idx="7"/>
          </p:nvPr>
        </p:nvSpPr>
        <p:spPr>
          <a:xfrm>
            <a:off x="82049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Tree>
    <p:extLst>
      <p:ext uri="{BB962C8B-B14F-4D97-AF65-F5344CB8AC3E}">
        <p14:creationId xmlns:p14="http://schemas.microsoft.com/office/powerpoint/2010/main" val="1463375515"/>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Photo &amp; 3 columns slide">
  <p:cSld name="Photo &amp; 3 columns slide">
    <p:spTree>
      <p:nvGrpSpPr>
        <p:cNvPr id="1" name="Shape 220"/>
        <p:cNvGrpSpPr/>
        <p:nvPr/>
      </p:nvGrpSpPr>
      <p:grpSpPr>
        <a:xfrm>
          <a:off x="0" y="0"/>
          <a:ext cx="0" cy="0"/>
          <a:chOff x="0" y="0"/>
          <a:chExt cx="0" cy="0"/>
        </a:xfrm>
      </p:grpSpPr>
      <p:sp>
        <p:nvSpPr>
          <p:cNvPr id="221" name="Google Shape;221;p2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22" name="Google Shape;222;p20"/>
          <p:cNvSpPr/>
          <p:nvPr/>
        </p:nvSpPr>
        <p:spPr>
          <a:xfrm rot="10800000" flipH="1">
            <a:off x="9115167" y="62077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3" name="Google Shape;223;p20"/>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20"/>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5" name="Google Shape;225;p20"/>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defRPr>
            </a:lvl1pPr>
            <a:lvl2pPr lvl="1" rtl="0">
              <a:buNone/>
              <a:defRPr>
                <a:solidFill>
                  <a:srgbClr val="EFEFEF"/>
                </a:solidFill>
              </a:defRPr>
            </a:lvl2pPr>
            <a:lvl3pPr lvl="2" rtl="0">
              <a:buNone/>
              <a:defRPr>
                <a:solidFill>
                  <a:srgbClr val="EFEFEF"/>
                </a:solidFill>
              </a:defRPr>
            </a:lvl3pPr>
            <a:lvl4pPr lvl="3" rtl="0">
              <a:buNone/>
              <a:defRPr>
                <a:solidFill>
                  <a:srgbClr val="EFEFEF"/>
                </a:solidFill>
              </a:defRPr>
            </a:lvl4pPr>
            <a:lvl5pPr lvl="4" rtl="0">
              <a:buNone/>
              <a:defRPr>
                <a:solidFill>
                  <a:srgbClr val="EFEFEF"/>
                </a:solidFill>
              </a:defRPr>
            </a:lvl5pPr>
            <a:lvl6pPr lvl="5" rtl="0">
              <a:buNone/>
              <a:defRPr>
                <a:solidFill>
                  <a:srgbClr val="EFEFEF"/>
                </a:solidFill>
              </a:defRPr>
            </a:lvl6pPr>
            <a:lvl7pPr lvl="6" rtl="0">
              <a:buNone/>
              <a:defRPr>
                <a:solidFill>
                  <a:srgbClr val="EFEFEF"/>
                </a:solidFill>
              </a:defRPr>
            </a:lvl7pPr>
            <a:lvl8pPr lvl="7" rtl="0">
              <a:buNone/>
              <a:defRPr>
                <a:solidFill>
                  <a:srgbClr val="EFEFEF"/>
                </a:solidFill>
              </a:defRPr>
            </a:lvl8pPr>
            <a:lvl9pPr lvl="8" rtl="0">
              <a:buNone/>
              <a:defRPr>
                <a:solidFill>
                  <a:srgbClr val="EFEFEF"/>
                </a:solidFill>
              </a:defRPr>
            </a:lvl9pPr>
          </a:lstStyle>
          <a:p>
            <a:fld id="{00000000-1234-1234-1234-123412341234}" type="slidenum">
              <a:rPr lang="es"/>
              <a:pPr/>
              <a:t>‹#›</a:t>
            </a:fld>
            <a:endParaRPr/>
          </a:p>
        </p:txBody>
      </p:sp>
      <p:sp>
        <p:nvSpPr>
          <p:cNvPr id="226" name="Google Shape;226;p20"/>
          <p:cNvSpPr txBox="1">
            <a:spLocks noGrp="1"/>
          </p:cNvSpPr>
          <p:nvPr>
            <p:ph type="subTitle" idx="1"/>
          </p:nvPr>
        </p:nvSpPr>
        <p:spPr>
          <a:xfrm>
            <a:off x="11948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27" name="Google Shape;227;p20"/>
          <p:cNvSpPr txBox="1">
            <a:spLocks noGrp="1"/>
          </p:cNvSpPr>
          <p:nvPr>
            <p:ph type="subTitle" idx="3"/>
          </p:nvPr>
        </p:nvSpPr>
        <p:spPr>
          <a:xfrm>
            <a:off x="11948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cxnSp>
        <p:nvCxnSpPr>
          <p:cNvPr id="228" name="Google Shape;228;p20"/>
          <p:cNvCxnSpPr/>
          <p:nvPr/>
        </p:nvCxnSpPr>
        <p:spPr>
          <a:xfrm>
            <a:off x="4383084"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29" name="Google Shape;229;p20"/>
          <p:cNvCxnSpPr/>
          <p:nvPr/>
        </p:nvCxnSpPr>
        <p:spPr>
          <a:xfrm>
            <a:off x="7808884"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30" name="Google Shape;230;p20"/>
          <p:cNvSpPr txBox="1">
            <a:spLocks noGrp="1"/>
          </p:cNvSpPr>
          <p:nvPr>
            <p:ph type="subTitle" idx="4"/>
          </p:nvPr>
        </p:nvSpPr>
        <p:spPr>
          <a:xfrm>
            <a:off x="47052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1" name="Google Shape;231;p20"/>
          <p:cNvSpPr txBox="1">
            <a:spLocks noGrp="1"/>
          </p:cNvSpPr>
          <p:nvPr>
            <p:ph type="subTitle" idx="5"/>
          </p:nvPr>
        </p:nvSpPr>
        <p:spPr>
          <a:xfrm>
            <a:off x="47052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2" name="Google Shape;232;p20"/>
          <p:cNvSpPr txBox="1">
            <a:spLocks noGrp="1"/>
          </p:cNvSpPr>
          <p:nvPr>
            <p:ph type="subTitle" idx="6"/>
          </p:nvPr>
        </p:nvSpPr>
        <p:spPr>
          <a:xfrm>
            <a:off x="82156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3" name="Google Shape;233;p20"/>
          <p:cNvSpPr txBox="1">
            <a:spLocks noGrp="1"/>
          </p:cNvSpPr>
          <p:nvPr>
            <p:ph type="subTitle" idx="7"/>
          </p:nvPr>
        </p:nvSpPr>
        <p:spPr>
          <a:xfrm>
            <a:off x="82156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4" name="Google Shape;234;p20"/>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2426392271"/>
      </p:ext>
    </p:extLst>
  </p:cSld>
  <p:clrMapOvr>
    <a:masterClrMapping/>
  </p:clrMapOvr>
  <p:extLst>
    <p:ext uri="{DCECCB84-F9BA-43D5-87BE-67443E8EF086}">
      <p15:sldGuideLst xmlns:p15="http://schemas.microsoft.com/office/powerpoint/2012/main">
        <p15:guide id="1" orient="horz" pos="1620">
          <p15:clr>
            <a:srgbClr val="F9AD4C"/>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BIG text &amp; some text slide 1">
  <p:cSld name="BIG text &amp; some text slide 1">
    <p:bg>
      <p:bgPr>
        <a:solidFill>
          <a:srgbClr val="3E516C"/>
        </a:solidFill>
        <a:effectLst/>
      </p:bgPr>
    </p:bg>
    <p:spTree>
      <p:nvGrpSpPr>
        <p:cNvPr id="1" name="Shape 235"/>
        <p:cNvGrpSpPr/>
        <p:nvPr/>
      </p:nvGrpSpPr>
      <p:grpSpPr>
        <a:xfrm>
          <a:off x="0" y="0"/>
          <a:ext cx="0" cy="0"/>
          <a:chOff x="0" y="0"/>
          <a:chExt cx="0" cy="0"/>
        </a:xfrm>
      </p:grpSpPr>
      <p:sp>
        <p:nvSpPr>
          <p:cNvPr id="236" name="Google Shape;236;p21"/>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37" name="Google Shape;237;p21"/>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21"/>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21"/>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0" name="Google Shape;240;p21"/>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a:pPr/>
              <a:t>‹#›</a:t>
            </a:fld>
            <a:endParaRPr/>
          </a:p>
        </p:txBody>
      </p:sp>
      <p:sp>
        <p:nvSpPr>
          <p:cNvPr id="241" name="Google Shape;241;p21"/>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2" name="Google Shape;242;p21"/>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3" name="Google Shape;243;p21"/>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4" name="Google Shape;244;p21"/>
          <p:cNvSpPr txBox="1">
            <a:spLocks noGrp="1"/>
          </p:cNvSpPr>
          <p:nvPr>
            <p:ph type="subTitle" idx="1"/>
          </p:nvPr>
        </p:nvSpPr>
        <p:spPr>
          <a:xfrm>
            <a:off x="192867" y="1044767"/>
            <a:ext cx="11806400" cy="2801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6400">
                <a:solidFill>
                  <a:srgbClr val="FFFFFF"/>
                </a:solidFill>
                <a:latin typeface="Montserrat Black"/>
                <a:ea typeface="Montserrat Black"/>
                <a:cs typeface="Montserrat Black"/>
                <a:sym typeface="Montserrat Black"/>
              </a:defRPr>
            </a:lvl1pPr>
            <a:lvl2pPr lvl="1" algn="ctr" rtl="0">
              <a:spcBef>
                <a:spcPts val="0"/>
              </a:spcBef>
              <a:spcAft>
                <a:spcPts val="0"/>
              </a:spcAft>
              <a:buNone/>
              <a:defRPr sz="4800">
                <a:solidFill>
                  <a:srgbClr val="FFFFFF"/>
                </a:solidFill>
                <a:latin typeface="Montserrat Black"/>
                <a:ea typeface="Montserrat Black"/>
                <a:cs typeface="Montserrat Black"/>
                <a:sym typeface="Montserrat Black"/>
              </a:defRPr>
            </a:lvl2pPr>
            <a:lvl3pPr lvl="2" algn="ctr" rtl="0">
              <a:spcBef>
                <a:spcPts val="0"/>
              </a:spcBef>
              <a:spcAft>
                <a:spcPts val="0"/>
              </a:spcAft>
              <a:buNone/>
              <a:defRPr sz="4800">
                <a:solidFill>
                  <a:srgbClr val="FFFFFF"/>
                </a:solidFill>
                <a:latin typeface="Montserrat Black"/>
                <a:ea typeface="Montserrat Black"/>
                <a:cs typeface="Montserrat Black"/>
                <a:sym typeface="Montserrat Black"/>
              </a:defRPr>
            </a:lvl3pPr>
            <a:lvl4pPr lvl="3" algn="ctr" rtl="0">
              <a:spcBef>
                <a:spcPts val="0"/>
              </a:spcBef>
              <a:spcAft>
                <a:spcPts val="0"/>
              </a:spcAft>
              <a:buNone/>
              <a:defRPr sz="4800">
                <a:solidFill>
                  <a:srgbClr val="FFFFFF"/>
                </a:solidFill>
                <a:latin typeface="Montserrat Black"/>
                <a:ea typeface="Montserrat Black"/>
                <a:cs typeface="Montserrat Black"/>
                <a:sym typeface="Montserrat Black"/>
              </a:defRPr>
            </a:lvl4pPr>
            <a:lvl5pPr lvl="4" algn="ctr" rtl="0">
              <a:spcBef>
                <a:spcPts val="0"/>
              </a:spcBef>
              <a:spcAft>
                <a:spcPts val="0"/>
              </a:spcAft>
              <a:buNone/>
              <a:defRPr sz="4800">
                <a:solidFill>
                  <a:srgbClr val="FFFFFF"/>
                </a:solidFill>
                <a:latin typeface="Montserrat Black"/>
                <a:ea typeface="Montserrat Black"/>
                <a:cs typeface="Montserrat Black"/>
                <a:sym typeface="Montserrat Black"/>
              </a:defRPr>
            </a:lvl5pPr>
            <a:lvl6pPr lvl="5" algn="ctr" rtl="0">
              <a:spcBef>
                <a:spcPts val="0"/>
              </a:spcBef>
              <a:spcAft>
                <a:spcPts val="0"/>
              </a:spcAft>
              <a:buNone/>
              <a:defRPr sz="4800">
                <a:solidFill>
                  <a:srgbClr val="FFFFFF"/>
                </a:solidFill>
                <a:latin typeface="Montserrat Black"/>
                <a:ea typeface="Montserrat Black"/>
                <a:cs typeface="Montserrat Black"/>
                <a:sym typeface="Montserrat Black"/>
              </a:defRPr>
            </a:lvl6pPr>
            <a:lvl7pPr lvl="6" algn="ctr" rtl="0">
              <a:spcBef>
                <a:spcPts val="0"/>
              </a:spcBef>
              <a:spcAft>
                <a:spcPts val="0"/>
              </a:spcAft>
              <a:buNone/>
              <a:defRPr sz="4800">
                <a:solidFill>
                  <a:srgbClr val="FFFFFF"/>
                </a:solidFill>
                <a:latin typeface="Montserrat Black"/>
                <a:ea typeface="Montserrat Black"/>
                <a:cs typeface="Montserrat Black"/>
                <a:sym typeface="Montserrat Black"/>
              </a:defRPr>
            </a:lvl7pPr>
            <a:lvl8pPr lvl="7" algn="ctr" rtl="0">
              <a:spcBef>
                <a:spcPts val="0"/>
              </a:spcBef>
              <a:spcAft>
                <a:spcPts val="0"/>
              </a:spcAft>
              <a:buNone/>
              <a:defRPr sz="4800">
                <a:solidFill>
                  <a:srgbClr val="FFFFFF"/>
                </a:solidFill>
                <a:latin typeface="Montserrat Black"/>
                <a:ea typeface="Montserrat Black"/>
                <a:cs typeface="Montserrat Black"/>
                <a:sym typeface="Montserrat Black"/>
              </a:defRPr>
            </a:lvl8pPr>
            <a:lvl9pPr lvl="8" algn="ctr" rtl="0">
              <a:spcBef>
                <a:spcPts val="0"/>
              </a:spcBef>
              <a:spcAft>
                <a:spcPts val="0"/>
              </a:spcAft>
              <a:buNone/>
              <a:defRPr sz="4800">
                <a:solidFill>
                  <a:srgbClr val="FFFFFF"/>
                </a:solidFill>
                <a:latin typeface="Montserrat Black"/>
                <a:ea typeface="Montserrat Black"/>
                <a:cs typeface="Montserrat Black"/>
                <a:sym typeface="Montserrat Black"/>
              </a:defRPr>
            </a:lvl9pPr>
          </a:lstStyle>
          <a:p>
            <a:endParaRPr/>
          </a:p>
        </p:txBody>
      </p:sp>
      <p:sp>
        <p:nvSpPr>
          <p:cNvPr id="245" name="Google Shape;245;p21"/>
          <p:cNvSpPr txBox="1">
            <a:spLocks noGrp="1"/>
          </p:cNvSpPr>
          <p:nvPr>
            <p:ph type="subTitle" idx="3"/>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46" name="Google Shape;246;p21"/>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Tree>
    <p:extLst>
      <p:ext uri="{BB962C8B-B14F-4D97-AF65-F5344CB8AC3E}">
        <p14:creationId xmlns:p14="http://schemas.microsoft.com/office/powerpoint/2010/main" val="349999639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BIG number &amp; some text slide 1 1">
  <p:cSld name="BIG number &amp; some text slide 1 1">
    <p:bg>
      <p:bgPr>
        <a:solidFill>
          <a:srgbClr val="3E516C"/>
        </a:solidFill>
        <a:effectLst/>
      </p:bgPr>
    </p:bg>
    <p:spTree>
      <p:nvGrpSpPr>
        <p:cNvPr id="1" name="Shape 247"/>
        <p:cNvGrpSpPr/>
        <p:nvPr/>
      </p:nvGrpSpPr>
      <p:grpSpPr>
        <a:xfrm>
          <a:off x="0" y="0"/>
          <a:ext cx="0" cy="0"/>
          <a:chOff x="0" y="0"/>
          <a:chExt cx="0" cy="0"/>
        </a:xfrm>
      </p:grpSpPr>
      <p:sp>
        <p:nvSpPr>
          <p:cNvPr id="248" name="Google Shape;248;p22"/>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49" name="Google Shape;249;p22"/>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0" name="Google Shape;250;p22"/>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22"/>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2" name="Google Shape;252;p2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a:pPr/>
              <a:t>‹#›</a:t>
            </a:fld>
            <a:endParaRPr/>
          </a:p>
        </p:txBody>
      </p:sp>
      <p:sp>
        <p:nvSpPr>
          <p:cNvPr id="253" name="Google Shape;253;p22"/>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4" name="Google Shape;254;p22"/>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22"/>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22"/>
          <p:cNvSpPr txBox="1">
            <a:spLocks noGrp="1"/>
          </p:cNvSpPr>
          <p:nvPr>
            <p:ph type="subTitle" idx="1"/>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57" name="Google Shape;257;p22"/>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
        <p:nvSpPr>
          <p:cNvPr id="258" name="Google Shape;258;p22"/>
          <p:cNvSpPr txBox="1">
            <a:spLocks noGrp="1"/>
          </p:cNvSpPr>
          <p:nvPr>
            <p:ph type="title" hasCustomPrompt="1"/>
          </p:nvPr>
        </p:nvSpPr>
        <p:spPr>
          <a:xfrm>
            <a:off x="419400" y="25599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Tree>
    <p:extLst>
      <p:ext uri="{BB962C8B-B14F-4D97-AF65-F5344CB8AC3E}">
        <p14:creationId xmlns:p14="http://schemas.microsoft.com/office/powerpoint/2010/main" val="304928608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Blank slide" type="blank">
  <p:cSld name="Blank slide">
    <p:spTree>
      <p:nvGrpSpPr>
        <p:cNvPr id="1" name="Shape 259"/>
        <p:cNvGrpSpPr/>
        <p:nvPr/>
      </p:nvGrpSpPr>
      <p:grpSpPr>
        <a:xfrm>
          <a:off x="0" y="0"/>
          <a:ext cx="0" cy="0"/>
          <a:chOff x="0" y="0"/>
          <a:chExt cx="0" cy="0"/>
        </a:xfrm>
      </p:grpSpPr>
    </p:spTree>
    <p:extLst>
      <p:ext uri="{BB962C8B-B14F-4D97-AF65-F5344CB8AC3E}">
        <p14:creationId xmlns:p14="http://schemas.microsoft.com/office/powerpoint/2010/main" val="1105464786"/>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Blank slide with text">
  <p:cSld name="Blank slide with text">
    <p:spTree>
      <p:nvGrpSpPr>
        <p:cNvPr id="1" name="Shape 260"/>
        <p:cNvGrpSpPr/>
        <p:nvPr/>
      </p:nvGrpSpPr>
      <p:grpSpPr>
        <a:xfrm>
          <a:off x="0" y="0"/>
          <a:ext cx="0" cy="0"/>
          <a:chOff x="0" y="0"/>
          <a:chExt cx="0" cy="0"/>
        </a:xfrm>
      </p:grpSpPr>
      <p:sp>
        <p:nvSpPr>
          <p:cNvPr id="261" name="Google Shape;261;p2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262" name="Google Shape;262;p24"/>
          <p:cNvSpPr txBox="1">
            <a:spLocks noGrp="1"/>
          </p:cNvSpPr>
          <p:nvPr>
            <p:ph type="title"/>
          </p:nvPr>
        </p:nvSpPr>
        <p:spPr>
          <a:xfrm>
            <a:off x="1639800" y="5491917"/>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2114373857"/>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itle with photo">
  <p:cSld name="Title with photo">
    <p:spTree>
      <p:nvGrpSpPr>
        <p:cNvPr id="1" name="Shape 263"/>
        <p:cNvGrpSpPr/>
        <p:nvPr/>
      </p:nvGrpSpPr>
      <p:grpSpPr>
        <a:xfrm>
          <a:off x="0" y="0"/>
          <a:ext cx="0" cy="0"/>
          <a:chOff x="0" y="0"/>
          <a:chExt cx="0" cy="0"/>
        </a:xfrm>
      </p:grpSpPr>
      <p:sp>
        <p:nvSpPr>
          <p:cNvPr id="264" name="Google Shape;264;p2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3E516C"/>
                </a:solidFill>
              </a:defRPr>
            </a:lvl1pPr>
            <a:lvl2pPr lvl="1" rtl="0">
              <a:buNone/>
              <a:defRPr>
                <a:solidFill>
                  <a:srgbClr val="3E516C"/>
                </a:solidFill>
              </a:defRPr>
            </a:lvl2pPr>
            <a:lvl3pPr lvl="2" rtl="0">
              <a:buNone/>
              <a:defRPr>
                <a:solidFill>
                  <a:srgbClr val="3E516C"/>
                </a:solidFill>
              </a:defRPr>
            </a:lvl3pPr>
            <a:lvl4pPr lvl="3" rtl="0">
              <a:buNone/>
              <a:defRPr>
                <a:solidFill>
                  <a:srgbClr val="3E516C"/>
                </a:solidFill>
              </a:defRPr>
            </a:lvl4pPr>
            <a:lvl5pPr lvl="4" rtl="0">
              <a:buNone/>
              <a:defRPr>
                <a:solidFill>
                  <a:srgbClr val="3E516C"/>
                </a:solidFill>
              </a:defRPr>
            </a:lvl5pPr>
            <a:lvl6pPr lvl="5" rtl="0">
              <a:buNone/>
              <a:defRPr>
                <a:solidFill>
                  <a:srgbClr val="3E516C"/>
                </a:solidFill>
              </a:defRPr>
            </a:lvl6pPr>
            <a:lvl7pPr lvl="6" rtl="0">
              <a:buNone/>
              <a:defRPr>
                <a:solidFill>
                  <a:srgbClr val="3E516C"/>
                </a:solidFill>
              </a:defRPr>
            </a:lvl7pPr>
            <a:lvl8pPr lvl="7" rtl="0">
              <a:buNone/>
              <a:defRPr>
                <a:solidFill>
                  <a:srgbClr val="3E516C"/>
                </a:solidFill>
              </a:defRPr>
            </a:lvl8pPr>
            <a:lvl9pPr lvl="8" rtl="0">
              <a:buNone/>
              <a:defRPr>
                <a:solidFill>
                  <a:srgbClr val="3E516C"/>
                </a:solidFill>
              </a:defRPr>
            </a:lvl9pPr>
          </a:lstStyle>
          <a:p>
            <a:fld id="{00000000-1234-1234-1234-123412341234}" type="slidenum">
              <a:rPr lang="es"/>
              <a:pPr/>
              <a:t>‹#›</a:t>
            </a:fld>
            <a:endParaRPr/>
          </a:p>
        </p:txBody>
      </p:sp>
      <p:pic>
        <p:nvPicPr>
          <p:cNvPr id="265" name="Google Shape;265;p25"/>
          <p:cNvPicPr preferRelativeResize="0"/>
          <p:nvPr/>
        </p:nvPicPr>
        <p:blipFill rotWithShape="1">
          <a:blip r:embed="rId2">
            <a:alphaModFix/>
          </a:blip>
          <a:srcRect t="13521" b="2076"/>
          <a:stretch/>
        </p:blipFill>
        <p:spPr>
          <a:xfrm>
            <a:off x="0" y="0"/>
            <a:ext cx="12192000" cy="6858000"/>
          </a:xfrm>
          <a:prstGeom prst="rect">
            <a:avLst/>
          </a:prstGeom>
          <a:noFill/>
          <a:ln>
            <a:noFill/>
          </a:ln>
        </p:spPr>
      </p:pic>
      <p:sp>
        <p:nvSpPr>
          <p:cNvPr id="266" name="Google Shape;266;p25"/>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267" name="Google Shape;267;p25"/>
          <p:cNvSpPr txBox="1">
            <a:spLocks noGrp="1"/>
          </p:cNvSpPr>
          <p:nvPr>
            <p:ph type="ctrTitle"/>
          </p:nvPr>
        </p:nvSpPr>
        <p:spPr>
          <a:xfrm>
            <a:off x="3098133" y="1528253"/>
            <a:ext cx="8224000" cy="7920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None/>
              <a:defRPr b="0"/>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Tree>
    <p:extLst>
      <p:ext uri="{BB962C8B-B14F-4D97-AF65-F5344CB8AC3E}">
        <p14:creationId xmlns:p14="http://schemas.microsoft.com/office/powerpoint/2010/main" val="1467716230"/>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24111733"/>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1209111924"/>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75043876"/>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46359219"/>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883061130"/>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285526920"/>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23174929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535053114"/>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26078653"/>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719170176"/>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79220622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39507655"/>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36967188"/>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3571670302"/>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3181555470"/>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381675805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1471882542"/>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9817279"/>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2437283012"/>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898763878"/>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05337500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427896416"/>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885630742"/>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949771293"/>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088906251"/>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7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7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7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618955029"/>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1909433"/>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615921441"/>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28994653"/>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82590170"/>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37086404"/>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98281931"/>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1932100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78279763"/>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08092469"/>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90090876"/>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66779459"/>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868167764"/>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8333979"/>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099741137"/>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69763439"/>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88015009"/>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33893634"/>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0431872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52731182"/>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901193154"/>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35569003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0" name="Freeform: Shape 9">
            <a:extLst>
              <a:ext uri="{FF2B5EF4-FFF2-40B4-BE49-F238E27FC236}">
                <a16:creationId xmlns:a16="http://schemas.microsoft.com/office/drawing/2014/main" xmlns="" id="{93EBF5BD-BDB4-4EDA-80D9-62417648E9A9}"/>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8" name="Freeform: Shape 7">
            <a:extLst>
              <a:ext uri="{FF2B5EF4-FFF2-40B4-BE49-F238E27FC236}">
                <a16:creationId xmlns:a16="http://schemas.microsoft.com/office/drawing/2014/main" xmlns="" id="{515D09CC-EA41-4CE9-B520-4B37AF49794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571673457"/>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383420308"/>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96048596"/>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solidFill>
          <a:schemeClr val="accent2"/>
        </a:solid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xmlns="" id="{52C882D6-F42B-420F-B28D-BA2BD09E51CA}"/>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3" name="Freeform: Shape 2">
            <a:extLst>
              <a:ext uri="{FF2B5EF4-FFF2-40B4-BE49-F238E27FC236}">
                <a16:creationId xmlns:a16="http://schemas.microsoft.com/office/drawing/2014/main" xmlns="" id="{EFC47860-F692-40B3-8E78-8914A5700FC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390820660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141553" y="339510"/>
            <a:ext cx="8755175"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xmlns="" id="{AF45677C-8125-4A3E-BB35-BAD773DF67E0}"/>
              </a:ext>
            </a:extLst>
          </p:cNvPr>
          <p:cNvSpPr/>
          <p:nvPr userDrawn="1"/>
        </p:nvSpPr>
        <p:spPr>
          <a:xfrm>
            <a:off x="0" y="2"/>
            <a:ext cx="12192000" cy="6857999"/>
          </a:xfrm>
          <a:prstGeom prst="rect">
            <a:avLst/>
          </a:prstGeom>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4" name="Group 3">
            <a:extLst>
              <a:ext uri="{FF2B5EF4-FFF2-40B4-BE49-F238E27FC236}">
                <a16:creationId xmlns:a16="http://schemas.microsoft.com/office/drawing/2014/main" xmlns="" id="{7304581C-447C-41D2-AB77-0A55193F4D64}"/>
              </a:ext>
            </a:extLst>
          </p:cNvPr>
          <p:cNvGrpSpPr/>
          <p:nvPr userDrawn="1"/>
        </p:nvGrpSpPr>
        <p:grpSpPr>
          <a:xfrm>
            <a:off x="52535" y="5315742"/>
            <a:ext cx="1345500" cy="1533207"/>
            <a:chOff x="35636" y="1136215"/>
            <a:chExt cx="2624846" cy="2991029"/>
          </a:xfrm>
        </p:grpSpPr>
        <p:sp>
          <p:nvSpPr>
            <p:cNvPr id="5" name="Freeform: Shape 4">
              <a:extLst>
                <a:ext uri="{FF2B5EF4-FFF2-40B4-BE49-F238E27FC236}">
                  <a16:creationId xmlns:a16="http://schemas.microsoft.com/office/drawing/2014/main" xmlns="" id="{455351EA-759A-40CD-B878-CEACA9020F32}"/>
                </a:ext>
              </a:extLst>
            </p:cNvPr>
            <p:cNvSpPr/>
            <p:nvPr/>
          </p:nvSpPr>
          <p:spPr>
            <a:xfrm>
              <a:off x="1134977" y="1170148"/>
              <a:ext cx="1525505"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6" name="Freeform: Shape 5">
              <a:extLst>
                <a:ext uri="{FF2B5EF4-FFF2-40B4-BE49-F238E27FC236}">
                  <a16:creationId xmlns:a16="http://schemas.microsoft.com/office/drawing/2014/main" xmlns="" id="{AEA3E210-B1ED-40DF-9B3E-1EC217936C85}"/>
                </a:ext>
              </a:extLst>
            </p:cNvPr>
            <p:cNvSpPr/>
            <p:nvPr/>
          </p:nvSpPr>
          <p:spPr>
            <a:xfrm>
              <a:off x="35636" y="1136215"/>
              <a:ext cx="1113712" cy="2991028"/>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grpSp>
        <p:nvGrpSpPr>
          <p:cNvPr id="7" name="Group 6">
            <a:extLst>
              <a:ext uri="{FF2B5EF4-FFF2-40B4-BE49-F238E27FC236}">
                <a16:creationId xmlns:a16="http://schemas.microsoft.com/office/drawing/2014/main" xmlns="" id="{4F767EA1-DCB1-4019-85DD-A7022071EBC2}"/>
              </a:ext>
            </a:extLst>
          </p:cNvPr>
          <p:cNvGrpSpPr/>
          <p:nvPr userDrawn="1"/>
        </p:nvGrpSpPr>
        <p:grpSpPr>
          <a:xfrm>
            <a:off x="719765" y="5726143"/>
            <a:ext cx="973739" cy="1122804"/>
            <a:chOff x="276796" y="1136215"/>
            <a:chExt cx="2593938" cy="2991029"/>
          </a:xfrm>
        </p:grpSpPr>
        <p:sp>
          <p:nvSpPr>
            <p:cNvPr id="8" name="Freeform: Shape 7">
              <a:extLst>
                <a:ext uri="{FF2B5EF4-FFF2-40B4-BE49-F238E27FC236}">
                  <a16:creationId xmlns:a16="http://schemas.microsoft.com/office/drawing/2014/main" xmlns="" id="{086A14DB-06E7-49B9-A5D4-524A47846991}"/>
                </a:ext>
              </a:extLst>
            </p:cNvPr>
            <p:cNvSpPr/>
            <p:nvPr/>
          </p:nvSpPr>
          <p:spPr>
            <a:xfrm>
              <a:off x="1345231" y="1170148"/>
              <a:ext cx="1525503"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9" name="Freeform: Shape 8">
              <a:extLst>
                <a:ext uri="{FF2B5EF4-FFF2-40B4-BE49-F238E27FC236}">
                  <a16:creationId xmlns:a16="http://schemas.microsoft.com/office/drawing/2014/main" xmlns="" id="{4307D085-B667-4D37-A930-54AE1C03F6E4}"/>
                </a:ext>
              </a:extLst>
            </p:cNvPr>
            <p:cNvSpPr/>
            <p:nvPr/>
          </p:nvSpPr>
          <p:spPr>
            <a:xfrm>
              <a:off x="276796" y="1136215"/>
              <a:ext cx="1113713" cy="2991029"/>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sp>
        <p:nvSpPr>
          <p:cNvPr id="53" name="Rectangle 52">
            <a:extLst>
              <a:ext uri="{FF2B5EF4-FFF2-40B4-BE49-F238E27FC236}">
                <a16:creationId xmlns:a16="http://schemas.microsoft.com/office/drawing/2014/main" xmlns="" id="{553A449B-1E16-427E-AA1F-1761A105A61E}"/>
              </a:ext>
            </a:extLst>
          </p:cNvPr>
          <p:cNvSpPr/>
          <p:nvPr userDrawn="1"/>
        </p:nvSpPr>
        <p:spPr>
          <a:xfrm>
            <a:off x="2825394" y="0"/>
            <a:ext cx="9366607" cy="6858000"/>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54" name="Group 53">
            <a:extLst>
              <a:ext uri="{FF2B5EF4-FFF2-40B4-BE49-F238E27FC236}">
                <a16:creationId xmlns:a16="http://schemas.microsoft.com/office/drawing/2014/main" xmlns="" id="{A3D05169-BAAB-49AE-B6AB-F6EDA5219658}"/>
              </a:ext>
            </a:extLst>
          </p:cNvPr>
          <p:cNvGrpSpPr/>
          <p:nvPr userDrawn="1"/>
        </p:nvGrpSpPr>
        <p:grpSpPr>
          <a:xfrm>
            <a:off x="816240" y="3199973"/>
            <a:ext cx="1505539" cy="2566051"/>
            <a:chOff x="11521621" y="1903133"/>
            <a:chExt cx="2494544" cy="4251720"/>
          </a:xfrm>
        </p:grpSpPr>
        <p:sp>
          <p:nvSpPr>
            <p:cNvPr id="55" name="Freeform: Shape 54">
              <a:extLst>
                <a:ext uri="{FF2B5EF4-FFF2-40B4-BE49-F238E27FC236}">
                  <a16:creationId xmlns:a16="http://schemas.microsoft.com/office/drawing/2014/main" xmlns="" id="{A662FEF3-1917-4118-A53E-3734B721FD74}"/>
                </a:ext>
              </a:extLst>
            </p:cNvPr>
            <p:cNvSpPr/>
            <p:nvPr/>
          </p:nvSpPr>
          <p:spPr>
            <a:xfrm rot="20249457" flipH="1">
              <a:off x="12313664" y="1903133"/>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nvGrpSpPr>
            <p:cNvPr id="56" name="Group 55">
              <a:extLst>
                <a:ext uri="{FF2B5EF4-FFF2-40B4-BE49-F238E27FC236}">
                  <a16:creationId xmlns:a16="http://schemas.microsoft.com/office/drawing/2014/main" xmlns="" id="{EE2EF4D9-4CF5-400C-A9F0-AD7A0BD54A78}"/>
                </a:ext>
              </a:extLst>
            </p:cNvPr>
            <p:cNvGrpSpPr/>
            <p:nvPr/>
          </p:nvGrpSpPr>
          <p:grpSpPr>
            <a:xfrm>
              <a:off x="11521621" y="1969094"/>
              <a:ext cx="2494544" cy="4185759"/>
              <a:chOff x="11521621" y="1969094"/>
              <a:chExt cx="2494544" cy="4185759"/>
            </a:xfrm>
          </p:grpSpPr>
          <p:grpSp>
            <p:nvGrpSpPr>
              <p:cNvPr id="57" name="Group 56">
                <a:extLst>
                  <a:ext uri="{FF2B5EF4-FFF2-40B4-BE49-F238E27FC236}">
                    <a16:creationId xmlns:a16="http://schemas.microsoft.com/office/drawing/2014/main" xmlns="" id="{28497920-E136-42D7-9412-1BD60605931D}"/>
                  </a:ext>
                </a:extLst>
              </p:cNvPr>
              <p:cNvGrpSpPr/>
              <p:nvPr/>
            </p:nvGrpSpPr>
            <p:grpSpPr>
              <a:xfrm>
                <a:off x="11521621" y="1969094"/>
                <a:ext cx="2494544" cy="2682188"/>
                <a:chOff x="11521621" y="1969094"/>
                <a:chExt cx="2494544" cy="2682188"/>
              </a:xfrm>
            </p:grpSpPr>
            <p:cxnSp>
              <p:nvCxnSpPr>
                <p:cNvPr id="77" name="Straight Connector 76">
                  <a:extLst>
                    <a:ext uri="{FF2B5EF4-FFF2-40B4-BE49-F238E27FC236}">
                      <a16:creationId xmlns:a16="http://schemas.microsoft.com/office/drawing/2014/main" xmlns="" id="{98BF5F43-E851-4EF1-BD30-1A3EA3DBFB6D}"/>
                    </a:ext>
                  </a:extLst>
                </p:cNvPr>
                <p:cNvCxnSpPr>
                  <a:cxnSpLocks/>
                </p:cNvCxnSpPr>
                <p:nvPr/>
              </p:nvCxnSpPr>
              <p:spPr>
                <a:xfrm flipH="1" flipV="1">
                  <a:off x="12654231" y="3563301"/>
                  <a:ext cx="235200" cy="1087981"/>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xmlns="" id="{239A8E24-3262-47F3-8EE2-A371E7B0B055}"/>
                    </a:ext>
                  </a:extLst>
                </p:cNvPr>
                <p:cNvCxnSpPr>
                  <a:cxnSpLocks/>
                </p:cNvCxnSpPr>
                <p:nvPr/>
              </p:nvCxnSpPr>
              <p:spPr>
                <a:xfrm flipV="1">
                  <a:off x="12906700" y="3563297"/>
                  <a:ext cx="186689" cy="1076234"/>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xmlns="" id="{3131A34C-91F3-4276-90E0-38EA36726C4A}"/>
                    </a:ext>
                  </a:extLst>
                </p:cNvPr>
                <p:cNvCxnSpPr>
                  <a:cxnSpLocks/>
                </p:cNvCxnSpPr>
                <p:nvPr/>
              </p:nvCxnSpPr>
              <p:spPr>
                <a:xfrm flipV="1">
                  <a:off x="12900880" y="3458988"/>
                  <a:ext cx="0" cy="1180545"/>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sp>
              <p:nvSpPr>
                <p:cNvPr id="80" name="Freeform: Shape 79">
                  <a:extLst>
                    <a:ext uri="{FF2B5EF4-FFF2-40B4-BE49-F238E27FC236}">
                      <a16:creationId xmlns:a16="http://schemas.microsoft.com/office/drawing/2014/main" xmlns="" id="{45293FBB-84BA-42C0-8D04-E7711A61D918}"/>
                    </a:ext>
                  </a:extLst>
                </p:cNvPr>
                <p:cNvSpPr/>
                <p:nvPr/>
              </p:nvSpPr>
              <p:spPr>
                <a:xfrm rot="20249457">
                  <a:off x="11521621" y="2231355"/>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1" name="Freeform: Shape 80">
                  <a:extLst>
                    <a:ext uri="{FF2B5EF4-FFF2-40B4-BE49-F238E27FC236}">
                      <a16:creationId xmlns:a16="http://schemas.microsoft.com/office/drawing/2014/main" xmlns="" id="{D71E92F0-854E-4348-B522-E514A01DE665}"/>
                    </a:ext>
                  </a:extLst>
                </p:cNvPr>
                <p:cNvSpPr/>
                <p:nvPr/>
              </p:nvSpPr>
              <p:spPr>
                <a:xfrm rot="20249457" flipH="1">
                  <a:off x="12330923" y="19690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2" name="Freeform: Shape 81">
                  <a:extLst>
                    <a:ext uri="{FF2B5EF4-FFF2-40B4-BE49-F238E27FC236}">
                      <a16:creationId xmlns:a16="http://schemas.microsoft.com/office/drawing/2014/main" xmlns="" id="{77B26116-3BCE-40E9-AE21-3B3AD12ABC44}"/>
                    </a:ext>
                  </a:extLst>
                </p:cNvPr>
                <p:cNvSpPr/>
                <p:nvPr/>
              </p:nvSpPr>
              <p:spPr>
                <a:xfrm rot="20249457">
                  <a:off x="11857226" y="21653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3" name="Freeform: Shape 82">
                  <a:extLst>
                    <a:ext uri="{FF2B5EF4-FFF2-40B4-BE49-F238E27FC236}">
                      <a16:creationId xmlns:a16="http://schemas.microsoft.com/office/drawing/2014/main" xmlns="" id="{73A68979-BA70-4ED6-B4C8-3947E4DA45E0}"/>
                    </a:ext>
                  </a:extLst>
                </p:cNvPr>
                <p:cNvSpPr/>
                <p:nvPr/>
              </p:nvSpPr>
              <p:spPr>
                <a:xfrm rot="1067215">
                  <a:off x="12580333" y="214548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4" name="Freeform: Shape 83">
                  <a:extLst>
                    <a:ext uri="{FF2B5EF4-FFF2-40B4-BE49-F238E27FC236}">
                      <a16:creationId xmlns:a16="http://schemas.microsoft.com/office/drawing/2014/main" xmlns="" id="{63EC72E7-6A91-4B49-BE33-260E67D58848}"/>
                    </a:ext>
                  </a:extLst>
                </p:cNvPr>
                <p:cNvSpPr/>
                <p:nvPr/>
              </p:nvSpPr>
              <p:spPr>
                <a:xfrm rot="1067215" flipH="1">
                  <a:off x="13272169" y="236743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5" name="Freeform: Shape 84">
                  <a:extLst>
                    <a:ext uri="{FF2B5EF4-FFF2-40B4-BE49-F238E27FC236}">
                      <a16:creationId xmlns:a16="http://schemas.microsoft.com/office/drawing/2014/main" xmlns="" id="{33C767EF-BC74-470D-9DE9-80F9E1EBE8B6}"/>
                    </a:ext>
                  </a:extLst>
                </p:cNvPr>
                <p:cNvSpPr/>
                <p:nvPr/>
              </p:nvSpPr>
              <p:spPr>
                <a:xfrm rot="1067215" flipH="1">
                  <a:off x="13282651" y="2322835"/>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6" name="Freeform: Shape 85">
                  <a:extLst>
                    <a:ext uri="{FF2B5EF4-FFF2-40B4-BE49-F238E27FC236}">
                      <a16:creationId xmlns:a16="http://schemas.microsoft.com/office/drawing/2014/main" xmlns="" id="{7ABAA443-D4A2-4AD3-86E3-A9A56ADD1B2F}"/>
                    </a:ext>
                  </a:extLst>
                </p:cNvPr>
                <p:cNvSpPr/>
                <p:nvPr/>
              </p:nvSpPr>
              <p:spPr>
                <a:xfrm rot="1067215">
                  <a:off x="12868885" y="2190093"/>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7" name="Freeform: Shape 86">
                  <a:extLst>
                    <a:ext uri="{FF2B5EF4-FFF2-40B4-BE49-F238E27FC236}">
                      <a16:creationId xmlns:a16="http://schemas.microsoft.com/office/drawing/2014/main" xmlns="" id="{985EE30F-3169-41D8-AB7E-5DD444E5D5CF}"/>
                    </a:ext>
                  </a:extLst>
                </p:cNvPr>
                <p:cNvSpPr/>
                <p:nvPr/>
              </p:nvSpPr>
              <p:spPr>
                <a:xfrm>
                  <a:off x="12316258"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8" name="Freeform: Shape 87">
                  <a:extLst>
                    <a:ext uri="{FF2B5EF4-FFF2-40B4-BE49-F238E27FC236}">
                      <a16:creationId xmlns:a16="http://schemas.microsoft.com/office/drawing/2014/main" xmlns="" id="{55D40BAD-C198-4806-9C94-D174ECA8118B}"/>
                    </a:ext>
                  </a:extLst>
                </p:cNvPr>
                <p:cNvSpPr/>
                <p:nvPr/>
              </p:nvSpPr>
              <p:spPr>
                <a:xfrm flipH="1">
                  <a:off x="12901427"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9" name="Freeform: Shape 88">
                  <a:extLst>
                    <a:ext uri="{FF2B5EF4-FFF2-40B4-BE49-F238E27FC236}">
                      <a16:creationId xmlns:a16="http://schemas.microsoft.com/office/drawing/2014/main" xmlns="" id="{A7BB54F3-47F4-425D-83D1-DEFB6DF87CA2}"/>
                    </a:ext>
                  </a:extLst>
                </p:cNvPr>
                <p:cNvSpPr/>
                <p:nvPr/>
              </p:nvSpPr>
              <p:spPr>
                <a:xfrm flipH="1">
                  <a:off x="12904248"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90" name="Freeform: Shape 89">
                  <a:extLst>
                    <a:ext uri="{FF2B5EF4-FFF2-40B4-BE49-F238E27FC236}">
                      <a16:creationId xmlns:a16="http://schemas.microsoft.com/office/drawing/2014/main" xmlns="" id="{0AF18DC6-16E1-4799-BB5C-0F3A0C7FA28B}"/>
                    </a:ext>
                  </a:extLst>
                </p:cNvPr>
                <p:cNvSpPr/>
                <p:nvPr/>
              </p:nvSpPr>
              <p:spPr>
                <a:xfrm>
                  <a:off x="12554276"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58" name="Group 57">
                <a:extLst>
                  <a:ext uri="{FF2B5EF4-FFF2-40B4-BE49-F238E27FC236}">
                    <a16:creationId xmlns:a16="http://schemas.microsoft.com/office/drawing/2014/main" xmlns="" id="{342C8FA0-A3B0-4165-BF81-245EB245A084}"/>
                  </a:ext>
                </a:extLst>
              </p:cNvPr>
              <p:cNvGrpSpPr/>
              <p:nvPr/>
            </p:nvGrpSpPr>
            <p:grpSpPr>
              <a:xfrm>
                <a:off x="12470968" y="4604322"/>
                <a:ext cx="839142" cy="1550531"/>
                <a:chOff x="12470968" y="4604322"/>
                <a:chExt cx="839142" cy="1550531"/>
              </a:xfrm>
            </p:grpSpPr>
            <p:grpSp>
              <p:nvGrpSpPr>
                <p:cNvPr id="59" name="Group 58">
                  <a:extLst>
                    <a:ext uri="{FF2B5EF4-FFF2-40B4-BE49-F238E27FC236}">
                      <a16:creationId xmlns:a16="http://schemas.microsoft.com/office/drawing/2014/main" xmlns="" id="{334060C5-27F3-4421-A304-B193F9BD3396}"/>
                    </a:ext>
                  </a:extLst>
                </p:cNvPr>
                <p:cNvGrpSpPr/>
                <p:nvPr/>
              </p:nvGrpSpPr>
              <p:grpSpPr>
                <a:xfrm>
                  <a:off x="12710801" y="4604322"/>
                  <a:ext cx="471270" cy="1549314"/>
                  <a:chOff x="2541356" y="1774680"/>
                  <a:chExt cx="1106202" cy="3636668"/>
                </a:xfrm>
                <a:solidFill>
                  <a:schemeClr val="bg1">
                    <a:lumMod val="75000"/>
                  </a:schemeClr>
                </a:solidFill>
              </p:grpSpPr>
              <p:sp>
                <p:nvSpPr>
                  <p:cNvPr id="66" name="Freeform: Shape 65">
                    <a:extLst>
                      <a:ext uri="{FF2B5EF4-FFF2-40B4-BE49-F238E27FC236}">
                        <a16:creationId xmlns:a16="http://schemas.microsoft.com/office/drawing/2014/main" xmlns="" id="{5E3F14CE-CF61-4B63-BE02-EF710F602842}"/>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7" name="Freeform: Shape 66">
                    <a:extLst>
                      <a:ext uri="{FF2B5EF4-FFF2-40B4-BE49-F238E27FC236}">
                        <a16:creationId xmlns:a16="http://schemas.microsoft.com/office/drawing/2014/main" xmlns="" id="{C7850172-E89B-4A0E-B003-8BAE9D3F7D76}"/>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8" name="Freeform: Shape 67">
                    <a:extLst>
                      <a:ext uri="{FF2B5EF4-FFF2-40B4-BE49-F238E27FC236}">
                        <a16:creationId xmlns:a16="http://schemas.microsoft.com/office/drawing/2014/main" xmlns="" id="{A6584978-73D4-47EC-9C82-C6A2A24E2F98}"/>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9" name="Freeform: Shape 68">
                    <a:extLst>
                      <a:ext uri="{FF2B5EF4-FFF2-40B4-BE49-F238E27FC236}">
                        <a16:creationId xmlns:a16="http://schemas.microsoft.com/office/drawing/2014/main" xmlns="" id="{77846F57-FC7C-4A6D-A2AD-E0934F6F23DA}"/>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70" name="Freeform: Shape 69">
                    <a:extLst>
                      <a:ext uri="{FF2B5EF4-FFF2-40B4-BE49-F238E27FC236}">
                        <a16:creationId xmlns:a16="http://schemas.microsoft.com/office/drawing/2014/main" xmlns="" id="{D113772A-09F4-4D1C-82EE-59CB5A04CCF4}"/>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1" name="Freeform: Shape 70">
                    <a:extLst>
                      <a:ext uri="{FF2B5EF4-FFF2-40B4-BE49-F238E27FC236}">
                        <a16:creationId xmlns:a16="http://schemas.microsoft.com/office/drawing/2014/main" xmlns="" id="{EE130360-94EB-47DA-9B20-9425A2D818C4}"/>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2" name="Freeform: Shape 71">
                    <a:extLst>
                      <a:ext uri="{FF2B5EF4-FFF2-40B4-BE49-F238E27FC236}">
                        <a16:creationId xmlns:a16="http://schemas.microsoft.com/office/drawing/2014/main" xmlns="" id="{54F71D42-7D98-4D72-8ABF-C7257DE6F785}"/>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3" name="Freeform: Shape 72">
                    <a:extLst>
                      <a:ext uri="{FF2B5EF4-FFF2-40B4-BE49-F238E27FC236}">
                        <a16:creationId xmlns:a16="http://schemas.microsoft.com/office/drawing/2014/main" xmlns="" id="{AD847D27-5E4A-4825-9586-C0C8432BE2B8}"/>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4" name="Freeform: Shape 73">
                    <a:extLst>
                      <a:ext uri="{FF2B5EF4-FFF2-40B4-BE49-F238E27FC236}">
                        <a16:creationId xmlns:a16="http://schemas.microsoft.com/office/drawing/2014/main" xmlns="" id="{FBC8F3F7-E7EA-4E0C-82B1-9EB91449D661}"/>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5" name="Freeform: Shape 74">
                    <a:extLst>
                      <a:ext uri="{FF2B5EF4-FFF2-40B4-BE49-F238E27FC236}">
                        <a16:creationId xmlns:a16="http://schemas.microsoft.com/office/drawing/2014/main" xmlns="" id="{75F4C58D-06F2-4C1A-9546-C42BED8D3EDF}"/>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6" name="Freeform: Shape 75">
                    <a:extLst>
                      <a:ext uri="{FF2B5EF4-FFF2-40B4-BE49-F238E27FC236}">
                        <a16:creationId xmlns:a16="http://schemas.microsoft.com/office/drawing/2014/main" xmlns="" id="{9A7E2375-9395-4B49-ABD1-CCE9CD9DDE09}"/>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60" name="Freeform: Shape 59">
                  <a:extLst>
                    <a:ext uri="{FF2B5EF4-FFF2-40B4-BE49-F238E27FC236}">
                      <a16:creationId xmlns:a16="http://schemas.microsoft.com/office/drawing/2014/main" xmlns="" id="{1454EABB-6CD6-439A-B02B-6EDF30909757}"/>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61" name="Group 60">
                  <a:extLst>
                    <a:ext uri="{FF2B5EF4-FFF2-40B4-BE49-F238E27FC236}">
                      <a16:creationId xmlns:a16="http://schemas.microsoft.com/office/drawing/2014/main" xmlns="" id="{52093950-B461-4544-9D34-057C941B61C5}"/>
                    </a:ext>
                  </a:extLst>
                </p:cNvPr>
                <p:cNvGrpSpPr/>
                <p:nvPr/>
              </p:nvGrpSpPr>
              <p:grpSpPr>
                <a:xfrm>
                  <a:off x="12470968" y="4620148"/>
                  <a:ext cx="435759" cy="1352099"/>
                  <a:chOff x="1968987" y="1811829"/>
                  <a:chExt cx="1022846" cy="3173751"/>
                </a:xfrm>
                <a:solidFill>
                  <a:schemeClr val="bg1"/>
                </a:solidFill>
              </p:grpSpPr>
              <p:sp>
                <p:nvSpPr>
                  <p:cNvPr id="62" name="Freeform: Shape 61">
                    <a:extLst>
                      <a:ext uri="{FF2B5EF4-FFF2-40B4-BE49-F238E27FC236}">
                        <a16:creationId xmlns:a16="http://schemas.microsoft.com/office/drawing/2014/main" xmlns="" id="{966E3A86-B11A-4D7D-899D-2BB3579B0565}"/>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3" name="Freeform: Shape 62">
                    <a:extLst>
                      <a:ext uri="{FF2B5EF4-FFF2-40B4-BE49-F238E27FC236}">
                        <a16:creationId xmlns:a16="http://schemas.microsoft.com/office/drawing/2014/main" xmlns="" id="{B375DDF1-AA9E-43A0-A8DA-412ADFA996C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4" name="Freeform: Shape 63">
                    <a:extLst>
                      <a:ext uri="{FF2B5EF4-FFF2-40B4-BE49-F238E27FC236}">
                        <a16:creationId xmlns:a16="http://schemas.microsoft.com/office/drawing/2014/main" xmlns="" id="{6262C62E-87B3-4A38-8215-10B0952EB444}"/>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5" name="Freeform: Shape 64">
                    <a:extLst>
                      <a:ext uri="{FF2B5EF4-FFF2-40B4-BE49-F238E27FC236}">
                        <a16:creationId xmlns:a16="http://schemas.microsoft.com/office/drawing/2014/main" xmlns="" id="{F9FE7BDD-9751-4BFE-99BE-5AC754AED6C6}"/>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grpSp>
        <p:nvGrpSpPr>
          <p:cNvPr id="129" name="Group 128">
            <a:extLst>
              <a:ext uri="{FF2B5EF4-FFF2-40B4-BE49-F238E27FC236}">
                <a16:creationId xmlns:a16="http://schemas.microsoft.com/office/drawing/2014/main" xmlns="" id="{78B20492-39E5-40A7-ACED-B12C9199C0A3}"/>
              </a:ext>
            </a:extLst>
          </p:cNvPr>
          <p:cNvGrpSpPr/>
          <p:nvPr userDrawn="1"/>
        </p:nvGrpSpPr>
        <p:grpSpPr>
          <a:xfrm>
            <a:off x="2049854" y="5455305"/>
            <a:ext cx="505821" cy="1063939"/>
            <a:chOff x="3554538" y="3240653"/>
            <a:chExt cx="1265482" cy="2661804"/>
          </a:xfrm>
        </p:grpSpPr>
        <p:cxnSp>
          <p:nvCxnSpPr>
            <p:cNvPr id="114" name="Straight Connector 113">
              <a:extLst>
                <a:ext uri="{FF2B5EF4-FFF2-40B4-BE49-F238E27FC236}">
                  <a16:creationId xmlns:a16="http://schemas.microsoft.com/office/drawing/2014/main" xmlns="" id="{C36F2E2E-EA5D-4C3D-A928-33B538657742}"/>
                </a:ext>
              </a:extLst>
            </p:cNvPr>
            <p:cNvCxnSpPr>
              <a:cxnSpLocks/>
            </p:cNvCxnSpPr>
            <p:nvPr/>
          </p:nvCxnSpPr>
          <p:spPr>
            <a:xfrm flipH="1" flipV="1">
              <a:off x="4042982" y="4338372"/>
              <a:ext cx="141951" cy="65663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xmlns="" id="{1D5C2ACA-1653-450B-AA0F-0BB97F26E090}"/>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xmlns="" id="{73FA41FE-CF42-45C1-9BF0-04306DF68DF5}"/>
                </a:ext>
              </a:extLst>
            </p:cNvPr>
            <p:cNvCxnSpPr>
              <a:cxnSpLocks/>
            </p:cNvCxnSpPr>
            <p:nvPr/>
          </p:nvCxnSpPr>
          <p:spPr>
            <a:xfrm flipV="1">
              <a:off x="4191842" y="4275416"/>
              <a:ext cx="0" cy="712497"/>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28" name="Group 127">
              <a:extLst>
                <a:ext uri="{FF2B5EF4-FFF2-40B4-BE49-F238E27FC236}">
                  <a16:creationId xmlns:a16="http://schemas.microsoft.com/office/drawing/2014/main" xmlns="" id="{39566CF3-AE60-4521-8EAB-A6F38C25F04A}"/>
                </a:ext>
              </a:extLst>
            </p:cNvPr>
            <p:cNvGrpSpPr/>
            <p:nvPr userDrawn="1"/>
          </p:nvGrpSpPr>
          <p:grpSpPr>
            <a:xfrm>
              <a:off x="3554538" y="3240653"/>
              <a:ext cx="1265482" cy="1261388"/>
              <a:chOff x="3839004" y="3765377"/>
              <a:chExt cx="714810" cy="712498"/>
            </a:xfrm>
          </p:grpSpPr>
          <p:sp>
            <p:nvSpPr>
              <p:cNvPr id="124" name="Freeform: Shape 123">
                <a:extLst>
                  <a:ext uri="{FF2B5EF4-FFF2-40B4-BE49-F238E27FC236}">
                    <a16:creationId xmlns:a16="http://schemas.microsoft.com/office/drawing/2014/main" xmlns="" id="{C8C09D40-DCAB-4029-88E4-6AC240FEFF8E}"/>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5" name="Freeform: Shape 124">
                <a:extLst>
                  <a:ext uri="{FF2B5EF4-FFF2-40B4-BE49-F238E27FC236}">
                    <a16:creationId xmlns:a16="http://schemas.microsoft.com/office/drawing/2014/main" xmlns="" id="{42426633-1393-44E2-AA45-46F863414611}"/>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6" name="Freeform: Shape 125">
                <a:extLst>
                  <a:ext uri="{FF2B5EF4-FFF2-40B4-BE49-F238E27FC236}">
                    <a16:creationId xmlns:a16="http://schemas.microsoft.com/office/drawing/2014/main" xmlns="" id="{F2B015FA-498B-47F6-B132-04F6C1EDCF62}"/>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27" name="Freeform: Shape 126">
                <a:extLst>
                  <a:ext uri="{FF2B5EF4-FFF2-40B4-BE49-F238E27FC236}">
                    <a16:creationId xmlns:a16="http://schemas.microsoft.com/office/drawing/2014/main" xmlns="" id="{36E07A82-657F-4FF7-88AF-B93A968F7965}"/>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95" name="Group 94">
              <a:extLst>
                <a:ext uri="{FF2B5EF4-FFF2-40B4-BE49-F238E27FC236}">
                  <a16:creationId xmlns:a16="http://schemas.microsoft.com/office/drawing/2014/main" xmlns="" id="{B9BBFEF9-D843-49F1-9382-AF2855685F57}"/>
                </a:ext>
              </a:extLst>
            </p:cNvPr>
            <p:cNvGrpSpPr/>
            <p:nvPr/>
          </p:nvGrpSpPr>
          <p:grpSpPr>
            <a:xfrm>
              <a:off x="3932377" y="4966662"/>
              <a:ext cx="506449" cy="935795"/>
              <a:chOff x="12470968" y="4604322"/>
              <a:chExt cx="839142" cy="1550531"/>
            </a:xfrm>
          </p:grpSpPr>
          <p:grpSp>
            <p:nvGrpSpPr>
              <p:cNvPr id="96" name="Group 95">
                <a:extLst>
                  <a:ext uri="{FF2B5EF4-FFF2-40B4-BE49-F238E27FC236}">
                    <a16:creationId xmlns:a16="http://schemas.microsoft.com/office/drawing/2014/main" xmlns="" id="{B5A53FDC-4435-4C8F-900E-227254CAB58C}"/>
                  </a:ext>
                </a:extLst>
              </p:cNvPr>
              <p:cNvGrpSpPr/>
              <p:nvPr/>
            </p:nvGrpSpPr>
            <p:grpSpPr>
              <a:xfrm>
                <a:off x="12710801" y="4604322"/>
                <a:ext cx="471270" cy="1549314"/>
                <a:chOff x="2541356" y="1774680"/>
                <a:chExt cx="1106202" cy="3636668"/>
              </a:xfrm>
              <a:solidFill>
                <a:schemeClr val="bg1">
                  <a:lumMod val="75000"/>
                </a:schemeClr>
              </a:solidFill>
            </p:grpSpPr>
            <p:sp>
              <p:nvSpPr>
                <p:cNvPr id="103" name="Freeform: Shape 102">
                  <a:extLst>
                    <a:ext uri="{FF2B5EF4-FFF2-40B4-BE49-F238E27FC236}">
                      <a16:creationId xmlns:a16="http://schemas.microsoft.com/office/drawing/2014/main" xmlns="" id="{FF814D90-0C97-4607-AAC2-601330052B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4" name="Freeform: Shape 103">
                  <a:extLst>
                    <a:ext uri="{FF2B5EF4-FFF2-40B4-BE49-F238E27FC236}">
                      <a16:creationId xmlns:a16="http://schemas.microsoft.com/office/drawing/2014/main" xmlns="" id="{5CDC986E-5166-4168-A33F-9175302338EE}"/>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5" name="Freeform: Shape 104">
                  <a:extLst>
                    <a:ext uri="{FF2B5EF4-FFF2-40B4-BE49-F238E27FC236}">
                      <a16:creationId xmlns:a16="http://schemas.microsoft.com/office/drawing/2014/main" xmlns="" id="{736A043A-9882-426C-B69E-39C5C2F39485}"/>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6" name="Freeform: Shape 105">
                  <a:extLst>
                    <a:ext uri="{FF2B5EF4-FFF2-40B4-BE49-F238E27FC236}">
                      <a16:creationId xmlns:a16="http://schemas.microsoft.com/office/drawing/2014/main" xmlns="" id="{9B57B04E-7E1C-41AF-8909-ACCAE3209E4B}"/>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07" name="Freeform: Shape 106">
                  <a:extLst>
                    <a:ext uri="{FF2B5EF4-FFF2-40B4-BE49-F238E27FC236}">
                      <a16:creationId xmlns:a16="http://schemas.microsoft.com/office/drawing/2014/main" xmlns="" id="{7D4AEE08-715B-4FC1-9775-92666F4B3616}"/>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8" name="Freeform: Shape 107">
                  <a:extLst>
                    <a:ext uri="{FF2B5EF4-FFF2-40B4-BE49-F238E27FC236}">
                      <a16:creationId xmlns:a16="http://schemas.microsoft.com/office/drawing/2014/main" xmlns="" id="{FCD750D4-4BDF-4312-B443-7EA98BBF00A1}"/>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9" name="Freeform: Shape 108">
                  <a:extLst>
                    <a:ext uri="{FF2B5EF4-FFF2-40B4-BE49-F238E27FC236}">
                      <a16:creationId xmlns:a16="http://schemas.microsoft.com/office/drawing/2014/main" xmlns="" id="{DCEEE83C-0E65-4A03-8C83-3979F03318D8}"/>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0" name="Freeform: Shape 109">
                  <a:extLst>
                    <a:ext uri="{FF2B5EF4-FFF2-40B4-BE49-F238E27FC236}">
                      <a16:creationId xmlns:a16="http://schemas.microsoft.com/office/drawing/2014/main" xmlns="" id="{5B47C86B-F4FF-4993-9645-5F42218A748E}"/>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1" name="Freeform: Shape 110">
                  <a:extLst>
                    <a:ext uri="{FF2B5EF4-FFF2-40B4-BE49-F238E27FC236}">
                      <a16:creationId xmlns:a16="http://schemas.microsoft.com/office/drawing/2014/main" xmlns="" id="{F639E5E1-FF36-4933-A42A-22242275B7FF}"/>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2" name="Freeform: Shape 111">
                  <a:extLst>
                    <a:ext uri="{FF2B5EF4-FFF2-40B4-BE49-F238E27FC236}">
                      <a16:creationId xmlns:a16="http://schemas.microsoft.com/office/drawing/2014/main" xmlns="" id="{AF475549-82D3-43D8-A2A1-63D1164F97F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3" name="Freeform: Shape 112">
                  <a:extLst>
                    <a:ext uri="{FF2B5EF4-FFF2-40B4-BE49-F238E27FC236}">
                      <a16:creationId xmlns:a16="http://schemas.microsoft.com/office/drawing/2014/main" xmlns="" id="{2F4E196A-74CD-4206-A5DE-2AD96F4565D4}"/>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97" name="Freeform: Shape 96">
                <a:extLst>
                  <a:ext uri="{FF2B5EF4-FFF2-40B4-BE49-F238E27FC236}">
                    <a16:creationId xmlns:a16="http://schemas.microsoft.com/office/drawing/2014/main" xmlns="" id="{EBD71692-1EB8-46F8-A5CA-39F79B85B6F4}"/>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98" name="Group 97">
                <a:extLst>
                  <a:ext uri="{FF2B5EF4-FFF2-40B4-BE49-F238E27FC236}">
                    <a16:creationId xmlns:a16="http://schemas.microsoft.com/office/drawing/2014/main" xmlns="" id="{0F30D081-E47B-4D97-90D7-82171E2A220B}"/>
                  </a:ext>
                </a:extLst>
              </p:cNvPr>
              <p:cNvGrpSpPr/>
              <p:nvPr/>
            </p:nvGrpSpPr>
            <p:grpSpPr>
              <a:xfrm>
                <a:off x="12470968" y="4620148"/>
                <a:ext cx="435759" cy="1352099"/>
                <a:chOff x="1968987" y="1811829"/>
                <a:chExt cx="1022846" cy="3173751"/>
              </a:xfrm>
              <a:solidFill>
                <a:schemeClr val="bg1"/>
              </a:solidFill>
            </p:grpSpPr>
            <p:sp>
              <p:nvSpPr>
                <p:cNvPr id="99" name="Freeform: Shape 98">
                  <a:extLst>
                    <a:ext uri="{FF2B5EF4-FFF2-40B4-BE49-F238E27FC236}">
                      <a16:creationId xmlns:a16="http://schemas.microsoft.com/office/drawing/2014/main" xmlns="" id="{CB864674-7548-4BA5-B680-15D239DEA13D}"/>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0" name="Freeform: Shape 99">
                  <a:extLst>
                    <a:ext uri="{FF2B5EF4-FFF2-40B4-BE49-F238E27FC236}">
                      <a16:creationId xmlns:a16="http://schemas.microsoft.com/office/drawing/2014/main" xmlns="" id="{90FA0BA3-B5F1-4AB1-8120-BAD46A7B2B1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1" name="Freeform: Shape 100">
                  <a:extLst>
                    <a:ext uri="{FF2B5EF4-FFF2-40B4-BE49-F238E27FC236}">
                      <a16:creationId xmlns:a16="http://schemas.microsoft.com/office/drawing/2014/main" xmlns="" id="{7688CEA0-5AFE-47D7-84ED-8C37C15B6D7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2" name="Freeform: Shape 101">
                  <a:extLst>
                    <a:ext uri="{FF2B5EF4-FFF2-40B4-BE49-F238E27FC236}">
                      <a16:creationId xmlns:a16="http://schemas.microsoft.com/office/drawing/2014/main" xmlns="" id="{689940E3-41B4-407C-A403-D52373191327}"/>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nvGrpSpPr>
          <p:cNvPr id="130" name="Group 129">
            <a:extLst>
              <a:ext uri="{FF2B5EF4-FFF2-40B4-BE49-F238E27FC236}">
                <a16:creationId xmlns:a16="http://schemas.microsoft.com/office/drawing/2014/main" xmlns="" id="{6455E06B-1F39-4435-A88E-49A0BEE4344E}"/>
              </a:ext>
            </a:extLst>
          </p:cNvPr>
          <p:cNvGrpSpPr/>
          <p:nvPr userDrawn="1"/>
        </p:nvGrpSpPr>
        <p:grpSpPr>
          <a:xfrm>
            <a:off x="835671" y="4613596"/>
            <a:ext cx="432480" cy="909675"/>
            <a:chOff x="3554538" y="3240653"/>
            <a:chExt cx="1265482" cy="2661804"/>
          </a:xfrm>
        </p:grpSpPr>
        <p:cxnSp>
          <p:nvCxnSpPr>
            <p:cNvPr id="131" name="Straight Connector 130">
              <a:extLst>
                <a:ext uri="{FF2B5EF4-FFF2-40B4-BE49-F238E27FC236}">
                  <a16:creationId xmlns:a16="http://schemas.microsoft.com/office/drawing/2014/main" xmlns="" id="{85E4F8CF-89FD-4BEC-9A6B-746AC0CFA7A5}"/>
                </a:ext>
              </a:extLst>
            </p:cNvPr>
            <p:cNvCxnSpPr>
              <a:cxnSpLocks/>
            </p:cNvCxnSpPr>
            <p:nvPr/>
          </p:nvCxnSpPr>
          <p:spPr>
            <a:xfrm flipH="1" flipV="1">
              <a:off x="4030920" y="4338371"/>
              <a:ext cx="141951" cy="656633"/>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xmlns="" id="{16E3B0A3-9898-4F02-8B45-6F8FC64036F8}"/>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xmlns="" id="{6DFF3308-04DB-4E73-8358-096F74C4545D}"/>
                </a:ext>
              </a:extLst>
            </p:cNvPr>
            <p:cNvCxnSpPr>
              <a:cxnSpLocks/>
            </p:cNvCxnSpPr>
            <p:nvPr/>
          </p:nvCxnSpPr>
          <p:spPr>
            <a:xfrm flipV="1">
              <a:off x="4179779" y="4275415"/>
              <a:ext cx="0" cy="712498"/>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a16="http://schemas.microsoft.com/office/drawing/2014/main" xmlns="" id="{346BC297-A507-4854-B0C2-20FBF761D2B3}"/>
                </a:ext>
              </a:extLst>
            </p:cNvPr>
            <p:cNvGrpSpPr/>
            <p:nvPr userDrawn="1"/>
          </p:nvGrpSpPr>
          <p:grpSpPr>
            <a:xfrm>
              <a:off x="3554538" y="3240653"/>
              <a:ext cx="1265482" cy="1261388"/>
              <a:chOff x="3839004" y="3765377"/>
              <a:chExt cx="714810" cy="712498"/>
            </a:xfrm>
          </p:grpSpPr>
          <p:sp>
            <p:nvSpPr>
              <p:cNvPr id="154" name="Freeform: Shape 153">
                <a:extLst>
                  <a:ext uri="{FF2B5EF4-FFF2-40B4-BE49-F238E27FC236}">
                    <a16:creationId xmlns:a16="http://schemas.microsoft.com/office/drawing/2014/main" xmlns="" id="{233BF2A0-2247-4157-B685-518331BDE6CB}"/>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5" name="Freeform: Shape 154">
                <a:extLst>
                  <a:ext uri="{FF2B5EF4-FFF2-40B4-BE49-F238E27FC236}">
                    <a16:creationId xmlns:a16="http://schemas.microsoft.com/office/drawing/2014/main" xmlns="" id="{D7ADAAD4-B6D4-4BF7-A974-DAB39978061A}"/>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6" name="Freeform: Shape 155">
                <a:extLst>
                  <a:ext uri="{FF2B5EF4-FFF2-40B4-BE49-F238E27FC236}">
                    <a16:creationId xmlns:a16="http://schemas.microsoft.com/office/drawing/2014/main" xmlns="" id="{7B491406-69C2-44DB-A5CD-88D8D1BEF0CF}"/>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57" name="Freeform: Shape 156">
                <a:extLst>
                  <a:ext uri="{FF2B5EF4-FFF2-40B4-BE49-F238E27FC236}">
                    <a16:creationId xmlns:a16="http://schemas.microsoft.com/office/drawing/2014/main" xmlns="" id="{73F74B2A-3CC0-4FB6-9B7E-2720B932037C}"/>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135" name="Group 134">
              <a:extLst>
                <a:ext uri="{FF2B5EF4-FFF2-40B4-BE49-F238E27FC236}">
                  <a16:creationId xmlns:a16="http://schemas.microsoft.com/office/drawing/2014/main" xmlns="" id="{61A2B3D3-0BBA-407F-AE8C-CE2700182DA1}"/>
                </a:ext>
              </a:extLst>
            </p:cNvPr>
            <p:cNvGrpSpPr/>
            <p:nvPr/>
          </p:nvGrpSpPr>
          <p:grpSpPr>
            <a:xfrm>
              <a:off x="3932377" y="4966662"/>
              <a:ext cx="506449" cy="935795"/>
              <a:chOff x="12470968" y="4604322"/>
              <a:chExt cx="839142" cy="1550531"/>
            </a:xfrm>
          </p:grpSpPr>
          <p:grpSp>
            <p:nvGrpSpPr>
              <p:cNvPr id="136" name="Group 135">
                <a:extLst>
                  <a:ext uri="{FF2B5EF4-FFF2-40B4-BE49-F238E27FC236}">
                    <a16:creationId xmlns:a16="http://schemas.microsoft.com/office/drawing/2014/main" xmlns="" id="{DD14744D-0284-4519-A44A-80CAFA613277}"/>
                  </a:ext>
                </a:extLst>
              </p:cNvPr>
              <p:cNvGrpSpPr/>
              <p:nvPr/>
            </p:nvGrpSpPr>
            <p:grpSpPr>
              <a:xfrm>
                <a:off x="12710801" y="4604322"/>
                <a:ext cx="471270" cy="1549314"/>
                <a:chOff x="2541356" y="1774680"/>
                <a:chExt cx="1106202" cy="3636668"/>
              </a:xfrm>
              <a:solidFill>
                <a:schemeClr val="bg1">
                  <a:lumMod val="75000"/>
                </a:schemeClr>
              </a:solidFill>
            </p:grpSpPr>
            <p:sp>
              <p:nvSpPr>
                <p:cNvPr id="143" name="Freeform: Shape 142">
                  <a:extLst>
                    <a:ext uri="{FF2B5EF4-FFF2-40B4-BE49-F238E27FC236}">
                      <a16:creationId xmlns:a16="http://schemas.microsoft.com/office/drawing/2014/main" xmlns="" id="{8B7D02ED-1A26-4E8B-8912-6DDD6822FD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4" name="Freeform: Shape 143">
                  <a:extLst>
                    <a:ext uri="{FF2B5EF4-FFF2-40B4-BE49-F238E27FC236}">
                      <a16:creationId xmlns:a16="http://schemas.microsoft.com/office/drawing/2014/main" xmlns="" id="{8E8DB34B-B88D-4347-B321-7D8FAF44FA1B}"/>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5" name="Freeform: Shape 144">
                  <a:extLst>
                    <a:ext uri="{FF2B5EF4-FFF2-40B4-BE49-F238E27FC236}">
                      <a16:creationId xmlns:a16="http://schemas.microsoft.com/office/drawing/2014/main" xmlns="" id="{7872BA3E-8AD2-4FD0-99B8-768D5AE20E0D}"/>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6" name="Freeform: Shape 145">
                  <a:extLst>
                    <a:ext uri="{FF2B5EF4-FFF2-40B4-BE49-F238E27FC236}">
                      <a16:creationId xmlns:a16="http://schemas.microsoft.com/office/drawing/2014/main" xmlns="" id="{943D25C2-FE71-4163-9186-5BD8047B96F7}"/>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47" name="Freeform: Shape 146">
                  <a:extLst>
                    <a:ext uri="{FF2B5EF4-FFF2-40B4-BE49-F238E27FC236}">
                      <a16:creationId xmlns:a16="http://schemas.microsoft.com/office/drawing/2014/main" xmlns="" id="{16E10B06-9365-4B69-A9B2-58D853DD4805}"/>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8" name="Freeform: Shape 147">
                  <a:extLst>
                    <a:ext uri="{FF2B5EF4-FFF2-40B4-BE49-F238E27FC236}">
                      <a16:creationId xmlns:a16="http://schemas.microsoft.com/office/drawing/2014/main" xmlns="" id="{8D2508CC-9580-4CDC-B945-0527D9CD8BCF}"/>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9" name="Freeform: Shape 148">
                  <a:extLst>
                    <a:ext uri="{FF2B5EF4-FFF2-40B4-BE49-F238E27FC236}">
                      <a16:creationId xmlns:a16="http://schemas.microsoft.com/office/drawing/2014/main" xmlns="" id="{9A6B4527-6C1D-4E70-B70D-060BB6FDCE5C}"/>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0" name="Freeform: Shape 149">
                  <a:extLst>
                    <a:ext uri="{FF2B5EF4-FFF2-40B4-BE49-F238E27FC236}">
                      <a16:creationId xmlns:a16="http://schemas.microsoft.com/office/drawing/2014/main" xmlns="" id="{BBF6ECC9-4158-4E48-87FB-675A6F827C3F}"/>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1" name="Freeform: Shape 150">
                  <a:extLst>
                    <a:ext uri="{FF2B5EF4-FFF2-40B4-BE49-F238E27FC236}">
                      <a16:creationId xmlns:a16="http://schemas.microsoft.com/office/drawing/2014/main" xmlns="" id="{EF0C6BF0-8D21-43BB-A8C3-ADC1E2594500}"/>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2" name="Freeform: Shape 151">
                  <a:extLst>
                    <a:ext uri="{FF2B5EF4-FFF2-40B4-BE49-F238E27FC236}">
                      <a16:creationId xmlns:a16="http://schemas.microsoft.com/office/drawing/2014/main" xmlns="" id="{5D793B9B-6AC8-4549-9ADB-1E3DF2E2FC4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3" name="Freeform: Shape 152">
                  <a:extLst>
                    <a:ext uri="{FF2B5EF4-FFF2-40B4-BE49-F238E27FC236}">
                      <a16:creationId xmlns:a16="http://schemas.microsoft.com/office/drawing/2014/main" xmlns="" id="{4CEC876C-6B44-4AFA-B48D-6DFA5BCE9067}"/>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137" name="Freeform: Shape 136">
                <a:extLst>
                  <a:ext uri="{FF2B5EF4-FFF2-40B4-BE49-F238E27FC236}">
                    <a16:creationId xmlns:a16="http://schemas.microsoft.com/office/drawing/2014/main" xmlns="" id="{D272DC14-6DAF-4A56-A5A6-221189C61401}"/>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138" name="Group 137">
                <a:extLst>
                  <a:ext uri="{FF2B5EF4-FFF2-40B4-BE49-F238E27FC236}">
                    <a16:creationId xmlns:a16="http://schemas.microsoft.com/office/drawing/2014/main" xmlns="" id="{7901E2D7-C583-4CE2-8F51-5C524CC1CAA9}"/>
                  </a:ext>
                </a:extLst>
              </p:cNvPr>
              <p:cNvGrpSpPr/>
              <p:nvPr/>
            </p:nvGrpSpPr>
            <p:grpSpPr>
              <a:xfrm>
                <a:off x="12470968" y="4620148"/>
                <a:ext cx="435759" cy="1352099"/>
                <a:chOff x="1968987" y="1811829"/>
                <a:chExt cx="1022846" cy="3173751"/>
              </a:xfrm>
              <a:solidFill>
                <a:schemeClr val="bg1"/>
              </a:solidFill>
            </p:grpSpPr>
            <p:sp>
              <p:nvSpPr>
                <p:cNvPr id="139" name="Freeform: Shape 138">
                  <a:extLst>
                    <a:ext uri="{FF2B5EF4-FFF2-40B4-BE49-F238E27FC236}">
                      <a16:creationId xmlns:a16="http://schemas.microsoft.com/office/drawing/2014/main" xmlns="" id="{E6067227-37CF-4C14-B006-6E00ABFD280C}"/>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0" name="Freeform: Shape 139">
                  <a:extLst>
                    <a:ext uri="{FF2B5EF4-FFF2-40B4-BE49-F238E27FC236}">
                      <a16:creationId xmlns:a16="http://schemas.microsoft.com/office/drawing/2014/main" xmlns="" id="{BE5BB590-239F-4213-8DC4-103945DFEB36}"/>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1" name="Freeform: Shape 140">
                  <a:extLst>
                    <a:ext uri="{FF2B5EF4-FFF2-40B4-BE49-F238E27FC236}">
                      <a16:creationId xmlns:a16="http://schemas.microsoft.com/office/drawing/2014/main" xmlns="" id="{C7137044-11D7-4101-800A-6BE9664CBF2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2" name="Freeform: Shape 141">
                  <a:extLst>
                    <a:ext uri="{FF2B5EF4-FFF2-40B4-BE49-F238E27FC236}">
                      <a16:creationId xmlns:a16="http://schemas.microsoft.com/office/drawing/2014/main" xmlns="" id="{4346DB45-5CD6-4EEB-AC2C-D34E208FF9E5}"/>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spTree>
    <p:extLst>
      <p:ext uri="{BB962C8B-B14F-4D97-AF65-F5344CB8AC3E}">
        <p14:creationId xmlns:p14="http://schemas.microsoft.com/office/powerpoint/2010/main" val="1548619590"/>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8" name="Freeform: Shape 37">
            <a:extLst>
              <a:ext uri="{FF2B5EF4-FFF2-40B4-BE49-F238E27FC236}">
                <a16:creationId xmlns:a16="http://schemas.microsoft.com/office/drawing/2014/main" xmlns="" id="{01399AE7-7580-4588-9A58-718AB6B280AE}"/>
              </a:ext>
            </a:extLst>
          </p:cNvPr>
          <p:cNvSpPr/>
          <p:nvPr userDrawn="1"/>
        </p:nvSpPr>
        <p:spPr>
          <a:xfrm>
            <a:off x="342132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9" name="Freeform: Shape 38">
            <a:extLst>
              <a:ext uri="{FF2B5EF4-FFF2-40B4-BE49-F238E27FC236}">
                <a16:creationId xmlns:a16="http://schemas.microsoft.com/office/drawing/2014/main" xmlns="" id="{7BB1D285-297C-40A8-BBFC-EB5A74F5BA1A}"/>
              </a:ext>
            </a:extLst>
          </p:cNvPr>
          <p:cNvSpPr/>
          <p:nvPr userDrawn="1"/>
        </p:nvSpPr>
        <p:spPr>
          <a:xfrm>
            <a:off x="624500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40" name="Freeform: Shape 39">
            <a:extLst>
              <a:ext uri="{FF2B5EF4-FFF2-40B4-BE49-F238E27FC236}">
                <a16:creationId xmlns:a16="http://schemas.microsoft.com/office/drawing/2014/main" xmlns="" id="{8553E31C-BA12-49BE-A5AF-1A7FC60C7778}"/>
              </a:ext>
            </a:extLst>
          </p:cNvPr>
          <p:cNvSpPr/>
          <p:nvPr userDrawn="1"/>
        </p:nvSpPr>
        <p:spPr>
          <a:xfrm>
            <a:off x="906868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7" name="Freeform: Shape 36">
            <a:extLst>
              <a:ext uri="{FF2B5EF4-FFF2-40B4-BE49-F238E27FC236}">
                <a16:creationId xmlns:a16="http://schemas.microsoft.com/office/drawing/2014/main" xmlns="" id="{4EF596D5-CEC7-43FD-9951-E2A4B72BEBA2}"/>
              </a:ext>
            </a:extLst>
          </p:cNvPr>
          <p:cNvSpPr/>
          <p:nvPr userDrawn="1"/>
        </p:nvSpPr>
        <p:spPr>
          <a:xfrm>
            <a:off x="59764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26" name="Picture Placeholder 25">
            <a:extLst>
              <a:ext uri="{FF2B5EF4-FFF2-40B4-BE49-F238E27FC236}">
                <a16:creationId xmlns:a16="http://schemas.microsoft.com/office/drawing/2014/main" xmlns="" id="{93EE8531-7145-486E-BA3D-B8072229310C}"/>
              </a:ext>
            </a:extLst>
          </p:cNvPr>
          <p:cNvSpPr>
            <a:spLocks noGrp="1"/>
          </p:cNvSpPr>
          <p:nvPr>
            <p:ph type="pic" idx="1" hasCustomPrompt="1"/>
          </p:nvPr>
        </p:nvSpPr>
        <p:spPr>
          <a:xfrm>
            <a:off x="70931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27" name="Text Placeholder 9">
            <a:extLst>
              <a:ext uri="{FF2B5EF4-FFF2-40B4-BE49-F238E27FC236}">
                <a16:creationId xmlns:a16="http://schemas.microsoft.com/office/drawing/2014/main" xmlns="" id="{F25455DF-3371-4F9D-8C83-89E48289FAB4}"/>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28" name="Picture Placeholder 27">
            <a:extLst>
              <a:ext uri="{FF2B5EF4-FFF2-40B4-BE49-F238E27FC236}">
                <a16:creationId xmlns:a16="http://schemas.microsoft.com/office/drawing/2014/main" xmlns="" id="{43B5B5EE-27E4-431A-96B6-4FC9F1861A7D}"/>
              </a:ext>
            </a:extLst>
          </p:cNvPr>
          <p:cNvSpPr>
            <a:spLocks noGrp="1"/>
          </p:cNvSpPr>
          <p:nvPr>
            <p:ph type="pic" idx="11" hasCustomPrompt="1"/>
          </p:nvPr>
        </p:nvSpPr>
        <p:spPr>
          <a:xfrm>
            <a:off x="353299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0" name="Picture Placeholder 29">
            <a:extLst>
              <a:ext uri="{FF2B5EF4-FFF2-40B4-BE49-F238E27FC236}">
                <a16:creationId xmlns:a16="http://schemas.microsoft.com/office/drawing/2014/main" xmlns="" id="{FDEDDEF1-98A5-42A9-8088-724EDFC85BF8}"/>
              </a:ext>
            </a:extLst>
          </p:cNvPr>
          <p:cNvSpPr>
            <a:spLocks noGrp="1"/>
          </p:cNvSpPr>
          <p:nvPr>
            <p:ph type="pic" idx="12" hasCustomPrompt="1"/>
          </p:nvPr>
        </p:nvSpPr>
        <p:spPr>
          <a:xfrm>
            <a:off x="635667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2" name="Picture Placeholder 31">
            <a:extLst>
              <a:ext uri="{FF2B5EF4-FFF2-40B4-BE49-F238E27FC236}">
                <a16:creationId xmlns:a16="http://schemas.microsoft.com/office/drawing/2014/main" xmlns="" id="{A573598F-7BB1-4E68-AF60-3D907666AA5D}"/>
              </a:ext>
            </a:extLst>
          </p:cNvPr>
          <p:cNvSpPr>
            <a:spLocks noGrp="1"/>
          </p:cNvSpPr>
          <p:nvPr>
            <p:ph type="pic" idx="13" hasCustomPrompt="1"/>
          </p:nvPr>
        </p:nvSpPr>
        <p:spPr>
          <a:xfrm>
            <a:off x="918035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41" name="Freeform: Shape 40">
            <a:extLst>
              <a:ext uri="{FF2B5EF4-FFF2-40B4-BE49-F238E27FC236}">
                <a16:creationId xmlns:a16="http://schemas.microsoft.com/office/drawing/2014/main" xmlns="" id="{CE191B04-08EE-4152-B9E5-26850CA8FC16}"/>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42" name="Freeform: Shape 41">
            <a:extLst>
              <a:ext uri="{FF2B5EF4-FFF2-40B4-BE49-F238E27FC236}">
                <a16:creationId xmlns:a16="http://schemas.microsoft.com/office/drawing/2014/main" xmlns="" id="{1B29FDF7-B457-481A-B4C1-27388BB35E88}"/>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1648037221"/>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xmlns="" id="{DCA10AF6-AE9F-480B-B8DE-0048AEEC8A32}"/>
              </a:ext>
            </a:extLst>
          </p:cNvPr>
          <p:cNvSpPr/>
          <p:nvPr userDrawn="1"/>
        </p:nvSpPr>
        <p:spPr>
          <a:xfrm>
            <a:off x="4765530" y="0"/>
            <a:ext cx="6337415" cy="6856507"/>
          </a:xfrm>
          <a:custGeom>
            <a:avLst/>
            <a:gdLst>
              <a:gd name="connsiteX0" fmla="*/ 2415079 w 6337415"/>
              <a:gd name="connsiteY0" fmla="*/ 0 h 6856506"/>
              <a:gd name="connsiteX1" fmla="*/ 5187972 w 6337415"/>
              <a:gd name="connsiteY1" fmla="*/ 0 h 6856506"/>
              <a:gd name="connsiteX2" fmla="*/ 6072084 w 6337415"/>
              <a:gd name="connsiteY2" fmla="*/ 513156 h 6856506"/>
              <a:gd name="connsiteX3" fmla="*/ 6337415 w 6337415"/>
              <a:gd name="connsiteY3" fmla="*/ 972315 h 6856506"/>
              <a:gd name="connsiteX4" fmla="*/ 6337415 w 6337415"/>
              <a:gd name="connsiteY4" fmla="*/ 5884192 h 6856506"/>
              <a:gd name="connsiteX5" fmla="*/ 6072084 w 6337415"/>
              <a:gd name="connsiteY5" fmla="*/ 6343350 h 6856506"/>
              <a:gd name="connsiteX6" fmla="*/ 5184883 w 6337415"/>
              <a:gd name="connsiteY6" fmla="*/ 6856506 h 6856506"/>
              <a:gd name="connsiteX7" fmla="*/ 2411986 w 6337415"/>
              <a:gd name="connsiteY7" fmla="*/ 6856506 h 6856506"/>
              <a:gd name="connsiteX8" fmla="*/ 1524785 w 6337415"/>
              <a:gd name="connsiteY8" fmla="*/ 6343350 h 6856506"/>
              <a:gd name="connsiteX9" fmla="*/ 136790 w 6337415"/>
              <a:gd name="connsiteY9" fmla="*/ 3941411 h 6856506"/>
              <a:gd name="connsiteX10" fmla="*/ 136790 w 6337415"/>
              <a:gd name="connsiteY10" fmla="*/ 2915099 h 6856506"/>
              <a:gd name="connsiteX11" fmla="*/ 1524785 w 6337415"/>
              <a:gd name="connsiteY11" fmla="*/ 513156 h 6856506"/>
              <a:gd name="connsiteX12" fmla="*/ 2415079 w 6337415"/>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37415" h="6856506">
                <a:moveTo>
                  <a:pt x="2415079" y="0"/>
                </a:moveTo>
                <a:lnTo>
                  <a:pt x="5187972" y="0"/>
                </a:lnTo>
                <a:cubicBezTo>
                  <a:pt x="5555839" y="0"/>
                  <a:pt x="5892789" y="194754"/>
                  <a:pt x="6072084" y="513156"/>
                </a:cubicBezTo>
                <a:lnTo>
                  <a:pt x="6337415" y="972315"/>
                </a:lnTo>
                <a:lnTo>
                  <a:pt x="6337415" y="5884192"/>
                </a:lnTo>
                <a:lnTo>
                  <a:pt x="6072084" y="6343350"/>
                </a:lnTo>
                <a:cubicBezTo>
                  <a:pt x="5889699" y="6661756"/>
                  <a:pt x="5552745"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4" name="Freeform: Shape 3">
            <a:extLst>
              <a:ext uri="{FF2B5EF4-FFF2-40B4-BE49-F238E27FC236}">
                <a16:creationId xmlns:a16="http://schemas.microsoft.com/office/drawing/2014/main" xmlns="" id="{9F1CCBC8-2DEC-4648-8372-311676E798CC}"/>
              </a:ext>
            </a:extLst>
          </p:cNvPr>
          <p:cNvSpPr/>
          <p:nvPr userDrawn="1"/>
        </p:nvSpPr>
        <p:spPr>
          <a:xfrm>
            <a:off x="5085741" y="0"/>
            <a:ext cx="6017203" cy="6856507"/>
          </a:xfrm>
          <a:custGeom>
            <a:avLst/>
            <a:gdLst>
              <a:gd name="connsiteX0" fmla="*/ 2415079 w 6017203"/>
              <a:gd name="connsiteY0" fmla="*/ 0 h 6856506"/>
              <a:gd name="connsiteX1" fmla="*/ 5187972 w 6017203"/>
              <a:gd name="connsiteY1" fmla="*/ 0 h 6856506"/>
              <a:gd name="connsiteX2" fmla="*/ 5997706 w 6017203"/>
              <a:gd name="connsiteY2" fmla="*/ 399690 h 6856506"/>
              <a:gd name="connsiteX3" fmla="*/ 6017203 w 6017203"/>
              <a:gd name="connsiteY3" fmla="*/ 429434 h 6856506"/>
              <a:gd name="connsiteX4" fmla="*/ 6017203 w 6017203"/>
              <a:gd name="connsiteY4" fmla="*/ 6425941 h 6856506"/>
              <a:gd name="connsiteX5" fmla="*/ 5996686 w 6017203"/>
              <a:gd name="connsiteY5" fmla="*/ 6456817 h 6856506"/>
              <a:gd name="connsiteX6" fmla="*/ 5184883 w 6017203"/>
              <a:gd name="connsiteY6" fmla="*/ 6856506 h 6856506"/>
              <a:gd name="connsiteX7" fmla="*/ 2411986 w 6017203"/>
              <a:gd name="connsiteY7" fmla="*/ 6856506 h 6856506"/>
              <a:gd name="connsiteX8" fmla="*/ 1524785 w 6017203"/>
              <a:gd name="connsiteY8" fmla="*/ 6343350 h 6856506"/>
              <a:gd name="connsiteX9" fmla="*/ 136790 w 6017203"/>
              <a:gd name="connsiteY9" fmla="*/ 3941411 h 6856506"/>
              <a:gd name="connsiteX10" fmla="*/ 136790 w 6017203"/>
              <a:gd name="connsiteY10" fmla="*/ 2915099 h 6856506"/>
              <a:gd name="connsiteX11" fmla="*/ 1524785 w 6017203"/>
              <a:gd name="connsiteY11" fmla="*/ 513156 h 6856506"/>
              <a:gd name="connsiteX12" fmla="*/ 2415079 w 6017203"/>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7203" h="6856506">
                <a:moveTo>
                  <a:pt x="2415079" y="0"/>
                </a:moveTo>
                <a:lnTo>
                  <a:pt x="5187972" y="0"/>
                </a:lnTo>
                <a:cubicBezTo>
                  <a:pt x="5509856" y="0"/>
                  <a:pt x="5808068" y="149109"/>
                  <a:pt x="5997706" y="399690"/>
                </a:cubicBezTo>
                <a:lnTo>
                  <a:pt x="6017203" y="429434"/>
                </a:lnTo>
                <a:lnTo>
                  <a:pt x="6017203" y="6425941"/>
                </a:lnTo>
                <a:lnTo>
                  <a:pt x="5996686" y="6456817"/>
                </a:lnTo>
                <a:cubicBezTo>
                  <a:pt x="5804978" y="6707401"/>
                  <a:pt x="5506762"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solidFill>
            <a:schemeClr val="accent2"/>
          </a:soli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62" name="Picture Placeholder 61">
            <a:extLst>
              <a:ext uri="{FF2B5EF4-FFF2-40B4-BE49-F238E27FC236}">
                <a16:creationId xmlns:a16="http://schemas.microsoft.com/office/drawing/2014/main" xmlns="" id="{E7A5EAFD-E3F5-4EE4-BEE8-EDCA0F3D20A8}"/>
              </a:ext>
            </a:extLst>
          </p:cNvPr>
          <p:cNvSpPr>
            <a:spLocks noGrp="1"/>
          </p:cNvSpPr>
          <p:nvPr>
            <p:ph type="pic" idx="1" hasCustomPrompt="1"/>
          </p:nvPr>
        </p:nvSpPr>
        <p:spPr>
          <a:xfrm>
            <a:off x="6011684" y="1"/>
            <a:ext cx="6180317" cy="6856499"/>
          </a:xfrm>
          <a:custGeom>
            <a:avLst/>
            <a:gdLst>
              <a:gd name="connsiteX0" fmla="*/ 2415079 w 6180317"/>
              <a:gd name="connsiteY0" fmla="*/ 0 h 6856499"/>
              <a:gd name="connsiteX1" fmla="*/ 6180317 w 6180317"/>
              <a:gd name="connsiteY1" fmla="*/ 1 h 6856499"/>
              <a:gd name="connsiteX2" fmla="*/ 6180317 w 6180317"/>
              <a:gd name="connsiteY2" fmla="*/ 6856499 h 6856499"/>
              <a:gd name="connsiteX3" fmla="*/ 2411986 w 6180317"/>
              <a:gd name="connsiteY3" fmla="*/ 6856498 h 6856499"/>
              <a:gd name="connsiteX4" fmla="*/ 1524785 w 6180317"/>
              <a:gd name="connsiteY4" fmla="*/ 6343343 h 6856499"/>
              <a:gd name="connsiteX5" fmla="*/ 136790 w 6180317"/>
              <a:gd name="connsiteY5" fmla="*/ 3941406 h 6856499"/>
              <a:gd name="connsiteX6" fmla="*/ 136790 w 6180317"/>
              <a:gd name="connsiteY6" fmla="*/ 2915095 h 6856499"/>
              <a:gd name="connsiteX7" fmla="*/ 1524785 w 6180317"/>
              <a:gd name="connsiteY7" fmla="*/ 513155 h 6856499"/>
              <a:gd name="connsiteX8" fmla="*/ 2415079 w 6180317"/>
              <a:gd name="connsiteY8" fmla="*/ 0 h 685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0317" h="6856499">
                <a:moveTo>
                  <a:pt x="2415079" y="0"/>
                </a:moveTo>
                <a:lnTo>
                  <a:pt x="6180317" y="1"/>
                </a:lnTo>
                <a:lnTo>
                  <a:pt x="6180317" y="6856499"/>
                </a:lnTo>
                <a:lnTo>
                  <a:pt x="2411986" y="6856498"/>
                </a:lnTo>
                <a:cubicBezTo>
                  <a:pt x="2047213" y="6856498"/>
                  <a:pt x="1707170" y="6661748"/>
                  <a:pt x="1524785" y="6343343"/>
                </a:cubicBezTo>
                <a:lnTo>
                  <a:pt x="136790" y="3941406"/>
                </a:lnTo>
                <a:cubicBezTo>
                  <a:pt x="-45596" y="3623001"/>
                  <a:pt x="-45596" y="3233498"/>
                  <a:pt x="136790" y="2915095"/>
                </a:cubicBezTo>
                <a:lnTo>
                  <a:pt x="1524785" y="513155"/>
                </a:lnTo>
                <a:cubicBezTo>
                  <a:pt x="1707170" y="194753"/>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ctr" anchorCtr="0" compatLnSpc="1">
            <a:prstTxWarp prst="textNoShape">
              <a:avLst/>
            </a:prstTxWarp>
            <a:noAutofit/>
          </a:bodyPr>
          <a:lstStyle>
            <a:lvl1pPr marL="0" indent="0" algn="ctr">
              <a:buNone/>
              <a:defRPr lang="ko-KR" altLang="en-US" sz="2701" dirty="0"/>
            </a:lvl1pPr>
          </a:lstStyle>
          <a:p>
            <a:pPr marL="0" lvl="0" algn="ctr"/>
            <a:r>
              <a:rPr lang="en-US" altLang="ko-KR" dirty="0"/>
              <a:t>Your Picture Here and</a:t>
            </a:r>
            <a:r>
              <a:rPr lang="ko-KR" altLang="en-US" dirty="0"/>
              <a:t> </a:t>
            </a:r>
            <a:r>
              <a:rPr lang="en-US" altLang="ko-KR" dirty="0"/>
              <a:t>Send to Back</a:t>
            </a:r>
            <a:endParaRPr lang="ko-KR" altLang="en-US" dirty="0"/>
          </a:p>
        </p:txBody>
      </p:sp>
    </p:spTree>
    <p:extLst>
      <p:ext uri="{BB962C8B-B14F-4D97-AF65-F5344CB8AC3E}">
        <p14:creationId xmlns:p14="http://schemas.microsoft.com/office/powerpoint/2010/main" val="421030317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xmlns="" id="{BE4C200A-24A8-43AD-A980-E284C50657FD}"/>
              </a:ext>
            </a:extLst>
          </p:cNvPr>
          <p:cNvSpPr>
            <a:spLocks noGrp="1"/>
          </p:cNvSpPr>
          <p:nvPr>
            <p:ph type="pic" idx="1" hasCustomPrompt="1"/>
          </p:nvPr>
        </p:nvSpPr>
        <p:spPr>
          <a:xfrm>
            <a:off x="0"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90479142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xmlns="" id="{7D5CD35A-2A51-47DD-8590-C25AD44DBD7D}"/>
              </a:ext>
            </a:extLst>
          </p:cNvPr>
          <p:cNvSpPr>
            <a:spLocks noGrp="1"/>
          </p:cNvSpPr>
          <p:nvPr>
            <p:ph type="pic" idx="1" hasCustomPrompt="1"/>
          </p:nvPr>
        </p:nvSpPr>
        <p:spPr>
          <a:xfrm>
            <a:off x="-1" y="2"/>
            <a:ext cx="9258300" cy="5640313"/>
          </a:xfrm>
          <a:custGeom>
            <a:avLst/>
            <a:gdLst>
              <a:gd name="connsiteX0" fmla="*/ 0 w 9258300"/>
              <a:gd name="connsiteY0" fmla="*/ 0 h 5640313"/>
              <a:gd name="connsiteX1" fmla="*/ 7013091 w 9258300"/>
              <a:gd name="connsiteY1" fmla="*/ 0 h 5640313"/>
              <a:gd name="connsiteX2" fmla="*/ 7324470 w 9258300"/>
              <a:gd name="connsiteY2" fmla="*/ 37023 h 5640313"/>
              <a:gd name="connsiteX3" fmla="*/ 8868075 w 9258300"/>
              <a:gd name="connsiteY3" fmla="*/ 500361 h 5640313"/>
              <a:gd name="connsiteX4" fmla="*/ 8997708 w 9258300"/>
              <a:gd name="connsiteY4" fmla="*/ 601188 h 5640313"/>
              <a:gd name="connsiteX5" fmla="*/ 9172240 w 9258300"/>
              <a:gd name="connsiteY5" fmla="*/ 811026 h 5640313"/>
              <a:gd name="connsiteX6" fmla="*/ 9227368 w 9258300"/>
              <a:gd name="connsiteY6" fmla="*/ 921522 h 5640313"/>
              <a:gd name="connsiteX7" fmla="*/ 9258300 w 9258300"/>
              <a:gd name="connsiteY7" fmla="*/ 1095376 h 5640313"/>
              <a:gd name="connsiteX8" fmla="*/ 383700 w 9258300"/>
              <a:gd name="connsiteY8" fmla="*/ 5404804 h 5640313"/>
              <a:gd name="connsiteX9" fmla="*/ 0 w 9258300"/>
              <a:gd name="connsiteY9" fmla="*/ 5640313 h 564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8300" h="5640313">
                <a:moveTo>
                  <a:pt x="0" y="0"/>
                </a:moveTo>
                <a:lnTo>
                  <a:pt x="7013091" y="0"/>
                </a:lnTo>
                <a:lnTo>
                  <a:pt x="7324470" y="37023"/>
                </a:lnTo>
                <a:cubicBezTo>
                  <a:pt x="7947501" y="121817"/>
                  <a:pt x="8511930" y="266553"/>
                  <a:pt x="8868075" y="500361"/>
                </a:cubicBezTo>
                <a:lnTo>
                  <a:pt x="8997708" y="601188"/>
                </a:lnTo>
                <a:lnTo>
                  <a:pt x="9172240" y="811026"/>
                </a:lnTo>
                <a:lnTo>
                  <a:pt x="9227368" y="921522"/>
                </a:lnTo>
                <a:cubicBezTo>
                  <a:pt x="9245774" y="976549"/>
                  <a:pt x="9256316" y="1034456"/>
                  <a:pt x="9258300" y="1095376"/>
                </a:cubicBezTo>
                <a:cubicBezTo>
                  <a:pt x="9258299" y="2714776"/>
                  <a:pt x="4656211" y="2868181"/>
                  <a:pt x="383700" y="5404804"/>
                </a:cubicBezTo>
                <a:lnTo>
                  <a:pt x="0" y="5640313"/>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714024520"/>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그림 개체 틀 3">
            <a:extLst>
              <a:ext uri="{FF2B5EF4-FFF2-40B4-BE49-F238E27FC236}">
                <a16:creationId xmlns:a16="http://schemas.microsoft.com/office/drawing/2014/main" xmlns="" id="{85E82A15-1989-4CB4-94AD-099C5BEDB3EA}"/>
              </a:ext>
            </a:extLst>
          </p:cNvPr>
          <p:cNvSpPr>
            <a:spLocks noGrp="1"/>
          </p:cNvSpPr>
          <p:nvPr>
            <p:ph type="pic" idx="1" hasCustomPrompt="1"/>
          </p:nvPr>
        </p:nvSpPr>
        <p:spPr>
          <a:xfrm>
            <a:off x="5344565" y="130767"/>
            <a:ext cx="6758507" cy="6596468"/>
          </a:xfrm>
          <a:custGeom>
            <a:avLst/>
            <a:gdLst>
              <a:gd name="connsiteX0" fmla="*/ 4271471 w 6758506"/>
              <a:gd name="connsiteY0" fmla="*/ 0 h 6596467"/>
              <a:gd name="connsiteX1" fmla="*/ 4351667 w 6758506"/>
              <a:gd name="connsiteY1" fmla="*/ 113994 h 6596467"/>
              <a:gd name="connsiteX2" fmla="*/ 4275691 w 6758506"/>
              <a:gd name="connsiteY2" fmla="*/ 417977 h 6596467"/>
              <a:gd name="connsiteX3" fmla="*/ 4225042 w 6758506"/>
              <a:gd name="connsiteY3" fmla="*/ 451753 h 6596467"/>
              <a:gd name="connsiteX4" fmla="*/ 4212379 w 6758506"/>
              <a:gd name="connsiteY4" fmla="*/ 396867 h 6596467"/>
              <a:gd name="connsiteX5" fmla="*/ 4220821 w 6758506"/>
              <a:gd name="connsiteY5" fmla="*/ 337759 h 6596467"/>
              <a:gd name="connsiteX6" fmla="*/ 4106859 w 6758506"/>
              <a:gd name="connsiteY6" fmla="*/ 557302 h 6596467"/>
              <a:gd name="connsiteX7" fmla="*/ 4165949 w 6758506"/>
              <a:gd name="connsiteY7" fmla="*/ 481307 h 6596467"/>
              <a:gd name="connsiteX8" fmla="*/ 4195495 w 6758506"/>
              <a:gd name="connsiteY8" fmla="*/ 464419 h 6596467"/>
              <a:gd name="connsiteX9" fmla="*/ 4229262 w 6758506"/>
              <a:gd name="connsiteY9" fmla="*/ 493972 h 6596467"/>
              <a:gd name="connsiteX10" fmla="*/ 4208158 w 6758506"/>
              <a:gd name="connsiteY10" fmla="*/ 515083 h 6596467"/>
              <a:gd name="connsiteX11" fmla="*/ 4191275 w 6758506"/>
              <a:gd name="connsiteY11" fmla="*/ 553079 h 6596467"/>
              <a:gd name="connsiteX12" fmla="*/ 4195495 w 6758506"/>
              <a:gd name="connsiteY12" fmla="*/ 650185 h 6596467"/>
              <a:gd name="connsiteX13" fmla="*/ 4161729 w 6758506"/>
              <a:gd name="connsiteY13" fmla="*/ 667074 h 6596467"/>
              <a:gd name="connsiteX14" fmla="*/ 4140625 w 6758506"/>
              <a:gd name="connsiteY14" fmla="*/ 688184 h 6596467"/>
              <a:gd name="connsiteX15" fmla="*/ 4187055 w 6758506"/>
              <a:gd name="connsiteY15" fmla="*/ 789510 h 6596467"/>
              <a:gd name="connsiteX16" fmla="*/ 4195495 w 6758506"/>
              <a:gd name="connsiteY16" fmla="*/ 793733 h 6596467"/>
              <a:gd name="connsiteX17" fmla="*/ 4199718 w 6758506"/>
              <a:gd name="connsiteY17" fmla="*/ 747291 h 6596467"/>
              <a:gd name="connsiteX18" fmla="*/ 4220821 w 6758506"/>
              <a:gd name="connsiteY18" fmla="*/ 721960 h 6596467"/>
              <a:gd name="connsiteX19" fmla="*/ 4237705 w 6758506"/>
              <a:gd name="connsiteY19" fmla="*/ 743069 h 6596467"/>
              <a:gd name="connsiteX20" fmla="*/ 4220821 w 6758506"/>
              <a:gd name="connsiteY20" fmla="*/ 903504 h 6596467"/>
              <a:gd name="connsiteX21" fmla="*/ 4330561 w 6758506"/>
              <a:gd name="connsiteY21" fmla="*/ 810621 h 6596467"/>
              <a:gd name="connsiteX22" fmla="*/ 4339004 w 6758506"/>
              <a:gd name="connsiteY22" fmla="*/ 785290 h 6596467"/>
              <a:gd name="connsiteX23" fmla="*/ 4385434 w 6758506"/>
              <a:gd name="connsiteY23" fmla="*/ 675519 h 6596467"/>
              <a:gd name="connsiteX24" fmla="*/ 4562707 w 6758506"/>
              <a:gd name="connsiteY24" fmla="*/ 531971 h 6596467"/>
              <a:gd name="connsiteX25" fmla="*/ 4626019 w 6758506"/>
              <a:gd name="connsiteY25" fmla="*/ 548859 h 6596467"/>
              <a:gd name="connsiteX26" fmla="*/ 4672449 w 6758506"/>
              <a:gd name="connsiteY26" fmla="*/ 709292 h 6596467"/>
              <a:gd name="connsiteX27" fmla="*/ 4710435 w 6758506"/>
              <a:gd name="connsiteY27" fmla="*/ 781068 h 6596467"/>
              <a:gd name="connsiteX28" fmla="*/ 4718878 w 6758506"/>
              <a:gd name="connsiteY28" fmla="*/ 882396 h 6596467"/>
              <a:gd name="connsiteX29" fmla="*/ 4710435 w 6758506"/>
              <a:gd name="connsiteY29" fmla="*/ 962611 h 6596467"/>
              <a:gd name="connsiteX30" fmla="*/ 4799074 w 6758506"/>
              <a:gd name="connsiteY30" fmla="*/ 941503 h 6596467"/>
              <a:gd name="connsiteX31" fmla="*/ 4997451 w 6758506"/>
              <a:gd name="connsiteY31" fmla="*/ 793733 h 6596467"/>
              <a:gd name="connsiteX32" fmla="*/ 5048100 w 6758506"/>
              <a:gd name="connsiteY32" fmla="*/ 810621 h 6596467"/>
              <a:gd name="connsiteX33" fmla="*/ 5064983 w 6758506"/>
              <a:gd name="connsiteY33" fmla="*/ 835952 h 6596467"/>
              <a:gd name="connsiteX34" fmla="*/ 5073427 w 6758506"/>
              <a:gd name="connsiteY34" fmla="*/ 954169 h 6596467"/>
              <a:gd name="connsiteX35" fmla="*/ 4887711 w 6758506"/>
              <a:gd name="connsiteY35" fmla="*/ 1063940 h 6596467"/>
              <a:gd name="connsiteX36" fmla="*/ 4862385 w 6758506"/>
              <a:gd name="connsiteY36" fmla="*/ 1101939 h 6596467"/>
              <a:gd name="connsiteX37" fmla="*/ 4790631 w 6758506"/>
              <a:gd name="connsiteY37" fmla="*/ 1131492 h 6596467"/>
              <a:gd name="connsiteX38" fmla="*/ 4756865 w 6758506"/>
              <a:gd name="connsiteY38" fmla="*/ 1131492 h 6596467"/>
              <a:gd name="connsiteX39" fmla="*/ 4761085 w 6758506"/>
              <a:gd name="connsiteY39" fmla="*/ 1161046 h 6596467"/>
              <a:gd name="connsiteX40" fmla="*/ 4756865 w 6758506"/>
              <a:gd name="connsiteY40" fmla="*/ 1199045 h 6596467"/>
              <a:gd name="connsiteX41" fmla="*/ 4765305 w 6758506"/>
              <a:gd name="connsiteY41" fmla="*/ 1237041 h 6596467"/>
              <a:gd name="connsiteX42" fmla="*/ 4697772 w 6758506"/>
              <a:gd name="connsiteY42" fmla="*/ 1304593 h 6596467"/>
              <a:gd name="connsiteX43" fmla="*/ 4693552 w 6758506"/>
              <a:gd name="connsiteY43" fmla="*/ 1359480 h 6596467"/>
              <a:gd name="connsiteX44" fmla="*/ 4773748 w 6758506"/>
              <a:gd name="connsiteY44" fmla="*/ 1372146 h 6596467"/>
              <a:gd name="connsiteX45" fmla="*/ 4866607 w 6758506"/>
              <a:gd name="connsiteY45" fmla="*/ 1308816 h 6596467"/>
              <a:gd name="connsiteX46" fmla="*/ 4997451 w 6758506"/>
              <a:gd name="connsiteY46" fmla="*/ 1177934 h 6596467"/>
              <a:gd name="connsiteX47" fmla="*/ 5170505 w 6758506"/>
              <a:gd name="connsiteY47" fmla="*/ 1025944 h 6596467"/>
              <a:gd name="connsiteX48" fmla="*/ 5208493 w 6758506"/>
              <a:gd name="connsiteY48" fmla="*/ 1017498 h 6596467"/>
              <a:gd name="connsiteX49" fmla="*/ 5242259 w 6758506"/>
              <a:gd name="connsiteY49" fmla="*/ 979500 h 6596467"/>
              <a:gd name="connsiteX50" fmla="*/ 5259142 w 6758506"/>
              <a:gd name="connsiteY50" fmla="*/ 954169 h 6596467"/>
              <a:gd name="connsiteX51" fmla="*/ 5440637 w 6758506"/>
              <a:gd name="connsiteY51" fmla="*/ 810621 h 6596467"/>
              <a:gd name="connsiteX52" fmla="*/ 5693886 w 6758506"/>
              <a:gd name="connsiteY52" fmla="*/ 595301 h 6596467"/>
              <a:gd name="connsiteX53" fmla="*/ 5740315 w 6758506"/>
              <a:gd name="connsiteY53" fmla="*/ 565745 h 6596467"/>
              <a:gd name="connsiteX54" fmla="*/ 5778303 w 6758506"/>
              <a:gd name="connsiteY54" fmla="*/ 620632 h 6596467"/>
              <a:gd name="connsiteX55" fmla="*/ 5795185 w 6758506"/>
              <a:gd name="connsiteY55" fmla="*/ 751514 h 6596467"/>
              <a:gd name="connsiteX56" fmla="*/ 5731873 w 6758506"/>
              <a:gd name="connsiteY56" fmla="*/ 848620 h 6596467"/>
              <a:gd name="connsiteX57" fmla="*/ 5698107 w 6758506"/>
              <a:gd name="connsiteY57" fmla="*/ 869728 h 6596467"/>
              <a:gd name="connsiteX58" fmla="*/ 5609470 w 6758506"/>
              <a:gd name="connsiteY58" fmla="*/ 924615 h 6596467"/>
              <a:gd name="connsiteX59" fmla="*/ 5605249 w 6758506"/>
              <a:gd name="connsiteY59" fmla="*/ 979500 h 6596467"/>
              <a:gd name="connsiteX60" fmla="*/ 5609470 w 6758506"/>
              <a:gd name="connsiteY60" fmla="*/ 1009055 h 6596467"/>
              <a:gd name="connsiteX61" fmla="*/ 5575703 w 6758506"/>
              <a:gd name="connsiteY61" fmla="*/ 1004833 h 6596467"/>
              <a:gd name="connsiteX62" fmla="*/ 5512391 w 6758506"/>
              <a:gd name="connsiteY62" fmla="*/ 1025944 h 6596467"/>
              <a:gd name="connsiteX63" fmla="*/ 5373105 w 6758506"/>
              <a:gd name="connsiteY63" fmla="*/ 1232818 h 6596467"/>
              <a:gd name="connsiteX64" fmla="*/ 5322455 w 6758506"/>
              <a:gd name="connsiteY64" fmla="*/ 1329924 h 6596467"/>
              <a:gd name="connsiteX65" fmla="*/ 5330895 w 6758506"/>
              <a:gd name="connsiteY65" fmla="*/ 1351035 h 6596467"/>
              <a:gd name="connsiteX66" fmla="*/ 5381545 w 6758506"/>
              <a:gd name="connsiteY66" fmla="*/ 1359480 h 6596467"/>
              <a:gd name="connsiteX67" fmla="*/ 5402651 w 6758506"/>
              <a:gd name="connsiteY67" fmla="*/ 1329924 h 6596467"/>
              <a:gd name="connsiteX68" fmla="*/ 5427975 w 6758506"/>
              <a:gd name="connsiteY68" fmla="*/ 1275040 h 6596467"/>
              <a:gd name="connsiteX69" fmla="*/ 5601029 w 6758506"/>
              <a:gd name="connsiteY69" fmla="*/ 1131492 h 6596467"/>
              <a:gd name="connsiteX70" fmla="*/ 5647457 w 6758506"/>
              <a:gd name="connsiteY70" fmla="*/ 1123047 h 6596467"/>
              <a:gd name="connsiteX71" fmla="*/ 5723433 w 6758506"/>
              <a:gd name="connsiteY71" fmla="*/ 1097716 h 6596467"/>
              <a:gd name="connsiteX72" fmla="*/ 5820511 w 6758506"/>
              <a:gd name="connsiteY72" fmla="*/ 1101939 h 6596467"/>
              <a:gd name="connsiteX73" fmla="*/ 5850058 w 6758506"/>
              <a:gd name="connsiteY73" fmla="*/ 1101939 h 6596467"/>
              <a:gd name="connsiteX74" fmla="*/ 5972461 w 6758506"/>
              <a:gd name="connsiteY74" fmla="*/ 996388 h 6596467"/>
              <a:gd name="connsiteX75" fmla="*/ 6213047 w 6758506"/>
              <a:gd name="connsiteY75" fmla="*/ 768402 h 6596467"/>
              <a:gd name="connsiteX76" fmla="*/ 6390322 w 6758506"/>
              <a:gd name="connsiteY76" fmla="*/ 620632 h 6596467"/>
              <a:gd name="connsiteX77" fmla="*/ 6424089 w 6758506"/>
              <a:gd name="connsiteY77" fmla="*/ 569968 h 6596467"/>
              <a:gd name="connsiteX78" fmla="*/ 6487401 w 6758506"/>
              <a:gd name="connsiteY78" fmla="*/ 527749 h 6596467"/>
              <a:gd name="connsiteX79" fmla="*/ 6512725 w 6758506"/>
              <a:gd name="connsiteY79" fmla="*/ 510861 h 6596467"/>
              <a:gd name="connsiteX80" fmla="*/ 6567597 w 6758506"/>
              <a:gd name="connsiteY80" fmla="*/ 409532 h 6596467"/>
              <a:gd name="connsiteX81" fmla="*/ 6630910 w 6758506"/>
              <a:gd name="connsiteY81" fmla="*/ 354648 h 6596467"/>
              <a:gd name="connsiteX82" fmla="*/ 6694221 w 6758506"/>
              <a:gd name="connsiteY82" fmla="*/ 384201 h 6596467"/>
              <a:gd name="connsiteX83" fmla="*/ 6706883 w 6758506"/>
              <a:gd name="connsiteY83" fmla="*/ 413755 h 6596467"/>
              <a:gd name="connsiteX84" fmla="*/ 6744870 w 6758506"/>
              <a:gd name="connsiteY84" fmla="*/ 519303 h 6596467"/>
              <a:gd name="connsiteX85" fmla="*/ 6576037 w 6758506"/>
              <a:gd name="connsiteY85" fmla="*/ 721960 h 6596467"/>
              <a:gd name="connsiteX86" fmla="*/ 6525388 w 6758506"/>
              <a:gd name="connsiteY86" fmla="*/ 768402 h 6596467"/>
              <a:gd name="connsiteX87" fmla="*/ 6343893 w 6758506"/>
              <a:gd name="connsiteY87" fmla="*/ 1021721 h 6596467"/>
              <a:gd name="connsiteX88" fmla="*/ 6293243 w 6758506"/>
              <a:gd name="connsiteY88" fmla="*/ 1165269 h 6596467"/>
              <a:gd name="connsiteX89" fmla="*/ 6267919 w 6758506"/>
              <a:gd name="connsiteY89" fmla="*/ 1224376 h 6596467"/>
              <a:gd name="connsiteX90" fmla="*/ 6263697 w 6758506"/>
              <a:gd name="connsiteY90" fmla="*/ 1245486 h 6596467"/>
              <a:gd name="connsiteX91" fmla="*/ 6284802 w 6758506"/>
              <a:gd name="connsiteY91" fmla="*/ 1245486 h 6596467"/>
              <a:gd name="connsiteX92" fmla="*/ 6436751 w 6758506"/>
              <a:gd name="connsiteY92" fmla="*/ 1110382 h 6596467"/>
              <a:gd name="connsiteX93" fmla="*/ 6618247 w 6758506"/>
              <a:gd name="connsiteY93" fmla="*/ 869728 h 6596467"/>
              <a:gd name="connsiteX94" fmla="*/ 6626687 w 6758506"/>
              <a:gd name="connsiteY94" fmla="*/ 857063 h 6596467"/>
              <a:gd name="connsiteX95" fmla="*/ 6694221 w 6758506"/>
              <a:gd name="connsiteY95" fmla="*/ 827509 h 6596467"/>
              <a:gd name="connsiteX96" fmla="*/ 6698443 w 6758506"/>
              <a:gd name="connsiteY96" fmla="*/ 903504 h 6596467"/>
              <a:gd name="connsiteX97" fmla="*/ 6639351 w 6758506"/>
              <a:gd name="connsiteY97" fmla="*/ 1000610 h 6596467"/>
              <a:gd name="connsiteX98" fmla="*/ 6491621 w 6758506"/>
              <a:gd name="connsiteY98" fmla="*/ 1220153 h 6596467"/>
              <a:gd name="connsiteX99" fmla="*/ 6487401 w 6758506"/>
              <a:gd name="connsiteY99" fmla="*/ 1300371 h 6596467"/>
              <a:gd name="connsiteX100" fmla="*/ 6525388 w 6758506"/>
              <a:gd name="connsiteY100" fmla="*/ 1367923 h 6596467"/>
              <a:gd name="connsiteX101" fmla="*/ 6533831 w 6758506"/>
              <a:gd name="connsiteY101" fmla="*/ 1422810 h 6596467"/>
              <a:gd name="connsiteX102" fmla="*/ 6495841 w 6758506"/>
              <a:gd name="connsiteY102" fmla="*/ 1435475 h 6596467"/>
              <a:gd name="connsiteX103" fmla="*/ 6457855 w 6758506"/>
              <a:gd name="connsiteY103" fmla="*/ 1431253 h 6596467"/>
              <a:gd name="connsiteX104" fmla="*/ 6466297 w 6758506"/>
              <a:gd name="connsiteY104" fmla="*/ 1439696 h 6596467"/>
              <a:gd name="connsiteX105" fmla="*/ 6457855 w 6758506"/>
              <a:gd name="connsiteY105" fmla="*/ 1557912 h 6596467"/>
              <a:gd name="connsiteX106" fmla="*/ 6394542 w 6758506"/>
              <a:gd name="connsiteY106" fmla="*/ 1587466 h 6596467"/>
              <a:gd name="connsiteX107" fmla="*/ 6369219 w 6758506"/>
              <a:gd name="connsiteY107" fmla="*/ 1739458 h 6596467"/>
              <a:gd name="connsiteX108" fmla="*/ 6364998 w 6758506"/>
              <a:gd name="connsiteY108" fmla="*/ 1794343 h 6596467"/>
              <a:gd name="connsiteX109" fmla="*/ 6386101 w 6758506"/>
              <a:gd name="connsiteY109" fmla="*/ 1836562 h 6596467"/>
              <a:gd name="connsiteX110" fmla="*/ 6449415 w 6758506"/>
              <a:gd name="connsiteY110" fmla="*/ 1760567 h 6596467"/>
              <a:gd name="connsiteX111" fmla="*/ 6457855 w 6758506"/>
              <a:gd name="connsiteY111" fmla="*/ 1709903 h 6596467"/>
              <a:gd name="connsiteX112" fmla="*/ 6462075 w 6758506"/>
              <a:gd name="connsiteY112" fmla="*/ 1650796 h 6596467"/>
              <a:gd name="connsiteX113" fmla="*/ 6462075 w 6758506"/>
              <a:gd name="connsiteY113" fmla="*/ 1629685 h 6596467"/>
              <a:gd name="connsiteX114" fmla="*/ 6550714 w 6758506"/>
              <a:gd name="connsiteY114" fmla="*/ 1646573 h 6596467"/>
              <a:gd name="connsiteX115" fmla="*/ 6550714 w 6758506"/>
              <a:gd name="connsiteY115" fmla="*/ 1684572 h 6596467"/>
              <a:gd name="connsiteX116" fmla="*/ 6529608 w 6758506"/>
              <a:gd name="connsiteY116" fmla="*/ 1785900 h 6596467"/>
              <a:gd name="connsiteX117" fmla="*/ 6525388 w 6758506"/>
              <a:gd name="connsiteY117" fmla="*/ 1802788 h 6596467"/>
              <a:gd name="connsiteX118" fmla="*/ 6428309 w 6758506"/>
              <a:gd name="connsiteY118" fmla="*/ 2001220 h 6596467"/>
              <a:gd name="connsiteX119" fmla="*/ 6398765 w 6758506"/>
              <a:gd name="connsiteY119" fmla="*/ 2043439 h 6596467"/>
              <a:gd name="connsiteX120" fmla="*/ 6314346 w 6758506"/>
              <a:gd name="connsiteY120" fmla="*/ 2165879 h 6596467"/>
              <a:gd name="connsiteX121" fmla="*/ 6297463 w 6758506"/>
              <a:gd name="connsiteY121" fmla="*/ 2199655 h 6596467"/>
              <a:gd name="connsiteX122" fmla="*/ 6263697 w 6758506"/>
              <a:gd name="connsiteY122" fmla="*/ 2275650 h 6596467"/>
              <a:gd name="connsiteX123" fmla="*/ 6314346 w 6758506"/>
              <a:gd name="connsiteY123" fmla="*/ 2368533 h 6596467"/>
              <a:gd name="connsiteX124" fmla="*/ 6331229 w 6758506"/>
              <a:gd name="connsiteY124" fmla="*/ 2499415 h 6596467"/>
              <a:gd name="connsiteX125" fmla="*/ 6073761 w 6758506"/>
              <a:gd name="connsiteY125" fmla="*/ 2870948 h 6596467"/>
              <a:gd name="connsiteX126" fmla="*/ 5972461 w 6758506"/>
              <a:gd name="connsiteY126" fmla="*/ 2989165 h 6596467"/>
              <a:gd name="connsiteX127" fmla="*/ 5871161 w 6758506"/>
              <a:gd name="connsiteY127" fmla="*/ 3060938 h 6596467"/>
              <a:gd name="connsiteX128" fmla="*/ 5837395 w 6758506"/>
              <a:gd name="connsiteY128" fmla="*/ 3103159 h 6596467"/>
              <a:gd name="connsiteX129" fmla="*/ 5719213 w 6758506"/>
              <a:gd name="connsiteY129" fmla="*/ 3322702 h 6596467"/>
              <a:gd name="connsiteX130" fmla="*/ 5812069 w 6758506"/>
              <a:gd name="connsiteY130" fmla="*/ 3339590 h 6596467"/>
              <a:gd name="connsiteX131" fmla="*/ 5850058 w 6758506"/>
              <a:gd name="connsiteY131" fmla="*/ 3326924 h 6596467"/>
              <a:gd name="connsiteX132" fmla="*/ 5947135 w 6758506"/>
              <a:gd name="connsiteY132" fmla="*/ 3145378 h 6596467"/>
              <a:gd name="connsiteX133" fmla="*/ 6052657 w 6758506"/>
              <a:gd name="connsiteY133" fmla="*/ 3044049 h 6596467"/>
              <a:gd name="connsiteX134" fmla="*/ 6103307 w 6758506"/>
              <a:gd name="connsiteY134" fmla="*/ 2989165 h 6596467"/>
              <a:gd name="connsiteX135" fmla="*/ 6246813 w 6758506"/>
              <a:gd name="connsiteY135" fmla="*/ 2723181 h 6596467"/>
              <a:gd name="connsiteX136" fmla="*/ 6305905 w 6758506"/>
              <a:gd name="connsiteY136" fmla="*/ 2672516 h 6596467"/>
              <a:gd name="connsiteX137" fmla="*/ 6289023 w 6758506"/>
              <a:gd name="connsiteY137" fmla="*/ 2820287 h 6596467"/>
              <a:gd name="connsiteX138" fmla="*/ 6221489 w 6758506"/>
              <a:gd name="connsiteY138" fmla="*/ 3022941 h 6596467"/>
              <a:gd name="connsiteX139" fmla="*/ 6141293 w 6758506"/>
              <a:gd name="connsiteY139" fmla="*/ 3141155 h 6596467"/>
              <a:gd name="connsiteX140" fmla="*/ 6006227 w 6758506"/>
              <a:gd name="connsiteY140" fmla="*/ 3301591 h 6596467"/>
              <a:gd name="connsiteX141" fmla="*/ 5989344 w 6758506"/>
              <a:gd name="connsiteY141" fmla="*/ 3322702 h 6596467"/>
              <a:gd name="connsiteX142" fmla="*/ 5904928 w 6758506"/>
              <a:gd name="connsiteY142" fmla="*/ 3424028 h 6596467"/>
              <a:gd name="connsiteX143" fmla="*/ 5803629 w 6758506"/>
              <a:gd name="connsiteY143" fmla="*/ 3525356 h 6596467"/>
              <a:gd name="connsiteX144" fmla="*/ 5799409 w 6758506"/>
              <a:gd name="connsiteY144" fmla="*/ 3546467 h 6596467"/>
              <a:gd name="connsiteX145" fmla="*/ 5765642 w 6758506"/>
              <a:gd name="connsiteY145" fmla="*/ 3567575 h 6596467"/>
              <a:gd name="connsiteX146" fmla="*/ 5710769 w 6758506"/>
              <a:gd name="connsiteY146" fmla="*/ 3567575 h 6596467"/>
              <a:gd name="connsiteX147" fmla="*/ 5622133 w 6758506"/>
              <a:gd name="connsiteY147" fmla="*/ 3647793 h 6596467"/>
              <a:gd name="connsiteX148" fmla="*/ 5609470 w 6758506"/>
              <a:gd name="connsiteY148" fmla="*/ 3681569 h 6596467"/>
              <a:gd name="connsiteX149" fmla="*/ 5571483 w 6758506"/>
              <a:gd name="connsiteY149" fmla="*/ 3740679 h 6596467"/>
              <a:gd name="connsiteX150" fmla="*/ 5516613 w 6758506"/>
              <a:gd name="connsiteY150" fmla="*/ 3787120 h 6596467"/>
              <a:gd name="connsiteX151" fmla="*/ 5516613 w 6758506"/>
              <a:gd name="connsiteY151" fmla="*/ 3863116 h 6596467"/>
              <a:gd name="connsiteX152" fmla="*/ 5503951 w 6758506"/>
              <a:gd name="connsiteY152" fmla="*/ 3896892 h 6596467"/>
              <a:gd name="connsiteX153" fmla="*/ 5436417 w 6758506"/>
              <a:gd name="connsiteY153" fmla="*/ 3968664 h 6596467"/>
              <a:gd name="connsiteX154" fmla="*/ 5402651 w 6758506"/>
              <a:gd name="connsiteY154" fmla="*/ 3968664 h 6596467"/>
              <a:gd name="connsiteX155" fmla="*/ 5309791 w 6758506"/>
              <a:gd name="connsiteY155" fmla="*/ 3905335 h 6596467"/>
              <a:gd name="connsiteX156" fmla="*/ 5259142 w 6758506"/>
              <a:gd name="connsiteY156" fmla="*/ 3888446 h 6596467"/>
              <a:gd name="connsiteX157" fmla="*/ 5242259 w 6758506"/>
              <a:gd name="connsiteY157" fmla="*/ 3930668 h 6596467"/>
              <a:gd name="connsiteX158" fmla="*/ 5208493 w 6758506"/>
              <a:gd name="connsiteY158" fmla="*/ 3981330 h 6596467"/>
              <a:gd name="connsiteX159" fmla="*/ 5026997 w 6758506"/>
              <a:gd name="connsiteY159" fmla="*/ 4162876 h 6596467"/>
              <a:gd name="connsiteX160" fmla="*/ 4955243 w 6758506"/>
              <a:gd name="connsiteY160" fmla="*/ 4243094 h 6596467"/>
              <a:gd name="connsiteX161" fmla="*/ 4845501 w 6758506"/>
              <a:gd name="connsiteY161" fmla="*/ 4331755 h 6596467"/>
              <a:gd name="connsiteX162" fmla="*/ 4701995 w 6758506"/>
              <a:gd name="connsiteY162" fmla="*/ 4449971 h 6596467"/>
              <a:gd name="connsiteX163" fmla="*/ 4642903 w 6758506"/>
              <a:gd name="connsiteY163" fmla="*/ 4513301 h 6596467"/>
              <a:gd name="connsiteX164" fmla="*/ 4398094 w 6758506"/>
              <a:gd name="connsiteY164" fmla="*/ 4737066 h 6596467"/>
              <a:gd name="connsiteX165" fmla="*/ 4385434 w 6758506"/>
              <a:gd name="connsiteY165" fmla="*/ 4758175 h 6596467"/>
              <a:gd name="connsiteX166" fmla="*/ 4360108 w 6758506"/>
              <a:gd name="connsiteY166" fmla="*/ 4838392 h 6596467"/>
              <a:gd name="connsiteX167" fmla="*/ 4246145 w 6758506"/>
              <a:gd name="connsiteY167" fmla="*/ 5007273 h 6596467"/>
              <a:gd name="connsiteX168" fmla="*/ 4174392 w 6758506"/>
              <a:gd name="connsiteY168" fmla="*/ 5074823 h 6596467"/>
              <a:gd name="connsiteX169" fmla="*/ 4149066 w 6758506"/>
              <a:gd name="connsiteY169" fmla="*/ 5104379 h 6596467"/>
              <a:gd name="connsiteX170" fmla="*/ 4051989 w 6758506"/>
              <a:gd name="connsiteY170" fmla="*/ 5188817 h 6596467"/>
              <a:gd name="connsiteX171" fmla="*/ 4026663 w 6758506"/>
              <a:gd name="connsiteY171" fmla="*/ 5197262 h 6596467"/>
              <a:gd name="connsiteX172" fmla="*/ 4026663 w 6758506"/>
              <a:gd name="connsiteY172" fmla="*/ 5218371 h 6596467"/>
              <a:gd name="connsiteX173" fmla="*/ 4039326 w 6758506"/>
              <a:gd name="connsiteY173" fmla="*/ 5290146 h 6596467"/>
              <a:gd name="connsiteX174" fmla="*/ 4001339 w 6758506"/>
              <a:gd name="connsiteY174" fmla="*/ 5437916 h 6596467"/>
              <a:gd name="connsiteX175" fmla="*/ 3946467 w 6758506"/>
              <a:gd name="connsiteY175" fmla="*/ 5497023 h 6596467"/>
              <a:gd name="connsiteX176" fmla="*/ 3866271 w 6758506"/>
              <a:gd name="connsiteY176" fmla="*/ 5573018 h 6596467"/>
              <a:gd name="connsiteX177" fmla="*/ 3815621 w 6758506"/>
              <a:gd name="connsiteY177" fmla="*/ 5602572 h 6596467"/>
              <a:gd name="connsiteX178" fmla="*/ 3786077 w 6758506"/>
              <a:gd name="connsiteY178" fmla="*/ 5653236 h 6596467"/>
              <a:gd name="connsiteX179" fmla="*/ 3735427 w 6758506"/>
              <a:gd name="connsiteY179" fmla="*/ 5699678 h 6596467"/>
              <a:gd name="connsiteX180" fmla="*/ 3731205 w 6758506"/>
              <a:gd name="connsiteY180" fmla="*/ 5703900 h 6596467"/>
              <a:gd name="connsiteX181" fmla="*/ 3553932 w 6758506"/>
              <a:gd name="connsiteY181" fmla="*/ 5830560 h 6596467"/>
              <a:gd name="connsiteX182" fmla="*/ 3528606 w 6758506"/>
              <a:gd name="connsiteY182" fmla="*/ 5931886 h 6596467"/>
              <a:gd name="connsiteX183" fmla="*/ 3507502 w 6758506"/>
              <a:gd name="connsiteY183" fmla="*/ 5990995 h 6596467"/>
              <a:gd name="connsiteX184" fmla="*/ 3363994 w 6758506"/>
              <a:gd name="connsiteY184" fmla="*/ 6138763 h 6596467"/>
              <a:gd name="connsiteX185" fmla="*/ 3300681 w 6758506"/>
              <a:gd name="connsiteY185" fmla="*/ 6223203 h 6596467"/>
              <a:gd name="connsiteX186" fmla="*/ 3212044 w 6758506"/>
              <a:gd name="connsiteY186" fmla="*/ 6290756 h 6596467"/>
              <a:gd name="connsiteX187" fmla="*/ 3026329 w 6758506"/>
              <a:gd name="connsiteY187" fmla="*/ 6417415 h 6596467"/>
              <a:gd name="connsiteX188" fmla="*/ 2878600 w 6758506"/>
              <a:gd name="connsiteY188" fmla="*/ 6489188 h 6596467"/>
              <a:gd name="connsiteX189" fmla="*/ 2802626 w 6758506"/>
              <a:gd name="connsiteY189" fmla="*/ 6408970 h 6596467"/>
              <a:gd name="connsiteX190" fmla="*/ 2756197 w 6758506"/>
              <a:gd name="connsiteY190" fmla="*/ 6362528 h 6596467"/>
              <a:gd name="connsiteX191" fmla="*/ 2781520 w 6758506"/>
              <a:gd name="connsiteY191" fmla="*/ 6328752 h 6596467"/>
              <a:gd name="connsiteX192" fmla="*/ 2794183 w 6758506"/>
              <a:gd name="connsiteY192" fmla="*/ 6307644 h 6596467"/>
              <a:gd name="connsiteX193" fmla="*/ 2789963 w 6758506"/>
              <a:gd name="connsiteY193" fmla="*/ 6168319 h 6596467"/>
              <a:gd name="connsiteX194" fmla="*/ 2785743 w 6758506"/>
              <a:gd name="connsiteY194" fmla="*/ 6138763 h 6596467"/>
              <a:gd name="connsiteX195" fmla="*/ 2726650 w 6758506"/>
              <a:gd name="connsiteY195" fmla="*/ 6142986 h 6596467"/>
              <a:gd name="connsiteX196" fmla="*/ 2709767 w 6758506"/>
              <a:gd name="connsiteY196" fmla="*/ 6003661 h 6596467"/>
              <a:gd name="connsiteX197" fmla="*/ 2811067 w 6758506"/>
              <a:gd name="connsiteY197" fmla="*/ 5822114 h 6596467"/>
              <a:gd name="connsiteX198" fmla="*/ 2815287 w 6758506"/>
              <a:gd name="connsiteY198" fmla="*/ 5775673 h 6596467"/>
              <a:gd name="connsiteX199" fmla="*/ 2751976 w 6758506"/>
              <a:gd name="connsiteY199" fmla="*/ 5775673 h 6596467"/>
              <a:gd name="connsiteX200" fmla="*/ 2688664 w 6758506"/>
              <a:gd name="connsiteY200" fmla="*/ 5847448 h 6596467"/>
              <a:gd name="connsiteX201" fmla="*/ 2562038 w 6758506"/>
              <a:gd name="connsiteY201" fmla="*/ 5999438 h 6596467"/>
              <a:gd name="connsiteX202" fmla="*/ 2549375 w 6758506"/>
              <a:gd name="connsiteY202" fmla="*/ 6012104 h 6596467"/>
              <a:gd name="connsiteX203" fmla="*/ 2448076 w 6758506"/>
              <a:gd name="connsiteY203" fmla="*/ 6096544 h 6596467"/>
              <a:gd name="connsiteX204" fmla="*/ 2076644 w 6758506"/>
              <a:gd name="connsiteY204" fmla="*/ 6573628 h 6596467"/>
              <a:gd name="connsiteX205" fmla="*/ 2030215 w 6758506"/>
              <a:gd name="connsiteY205" fmla="*/ 6590516 h 6596467"/>
              <a:gd name="connsiteX206" fmla="*/ 2017552 w 6758506"/>
              <a:gd name="connsiteY206" fmla="*/ 6548297 h 6596467"/>
              <a:gd name="connsiteX207" fmla="*/ 2038658 w 6758506"/>
              <a:gd name="connsiteY207" fmla="*/ 6430081 h 6596467"/>
              <a:gd name="connsiteX208" fmla="*/ 2085085 w 6758506"/>
              <a:gd name="connsiteY208" fmla="*/ 6307644 h 6596467"/>
              <a:gd name="connsiteX209" fmla="*/ 2144177 w 6758506"/>
              <a:gd name="connsiteY209" fmla="*/ 6193650 h 6596467"/>
              <a:gd name="connsiteX210" fmla="*/ 2093528 w 6758506"/>
              <a:gd name="connsiteY210" fmla="*/ 6113432 h 6596467"/>
              <a:gd name="connsiteX211" fmla="*/ 2063981 w 6758506"/>
              <a:gd name="connsiteY211" fmla="*/ 6096544 h 6596467"/>
              <a:gd name="connsiteX212" fmla="*/ 2089307 w 6758506"/>
              <a:gd name="connsiteY212" fmla="*/ 6079656 h 6596467"/>
              <a:gd name="connsiteX213" fmla="*/ 2131514 w 6758506"/>
              <a:gd name="connsiteY213" fmla="*/ 6003661 h 6596467"/>
              <a:gd name="connsiteX214" fmla="*/ 2068201 w 6758506"/>
              <a:gd name="connsiteY214" fmla="*/ 5982550 h 6596467"/>
              <a:gd name="connsiteX215" fmla="*/ 1975345 w 6758506"/>
              <a:gd name="connsiteY215" fmla="*/ 6050102 h 6596467"/>
              <a:gd name="connsiteX216" fmla="*/ 1950019 w 6758506"/>
              <a:gd name="connsiteY216" fmla="*/ 6075433 h 6596467"/>
              <a:gd name="connsiteX217" fmla="*/ 1937358 w 6758506"/>
              <a:gd name="connsiteY217" fmla="*/ 6050102 h 6596467"/>
              <a:gd name="connsiteX218" fmla="*/ 1903592 w 6758506"/>
              <a:gd name="connsiteY218" fmla="*/ 6033214 h 6596467"/>
              <a:gd name="connsiteX219" fmla="*/ 1730537 w 6758506"/>
              <a:gd name="connsiteY219" fmla="*/ 6151431 h 6596467"/>
              <a:gd name="connsiteX220" fmla="*/ 1591250 w 6758506"/>
              <a:gd name="connsiteY220" fmla="*/ 6278090 h 6596467"/>
              <a:gd name="connsiteX221" fmla="*/ 1565924 w 6758506"/>
              <a:gd name="connsiteY221" fmla="*/ 6282311 h 6596467"/>
              <a:gd name="connsiteX222" fmla="*/ 1561704 w 6758506"/>
              <a:gd name="connsiteY222" fmla="*/ 6261202 h 6596467"/>
              <a:gd name="connsiteX223" fmla="*/ 1591250 w 6758506"/>
              <a:gd name="connsiteY223" fmla="*/ 6037437 h 6596467"/>
              <a:gd name="connsiteX224" fmla="*/ 1633457 w 6758506"/>
              <a:gd name="connsiteY224" fmla="*/ 5885444 h 6596467"/>
              <a:gd name="connsiteX225" fmla="*/ 1519497 w 6758506"/>
              <a:gd name="connsiteY225" fmla="*/ 5927666 h 6596467"/>
              <a:gd name="connsiteX226" fmla="*/ 1473068 w 6758506"/>
              <a:gd name="connsiteY226" fmla="*/ 5919220 h 6596467"/>
              <a:gd name="connsiteX227" fmla="*/ 1473068 w 6758506"/>
              <a:gd name="connsiteY227" fmla="*/ 5830560 h 6596467"/>
              <a:gd name="connsiteX228" fmla="*/ 1489951 w 6758506"/>
              <a:gd name="connsiteY228" fmla="*/ 5716566 h 6596467"/>
              <a:gd name="connsiteX229" fmla="*/ 1485728 w 6758506"/>
              <a:gd name="connsiteY229" fmla="*/ 5682789 h 6596467"/>
              <a:gd name="connsiteX230" fmla="*/ 1447742 w 6758506"/>
              <a:gd name="connsiteY230" fmla="*/ 5695455 h 6596467"/>
              <a:gd name="connsiteX231" fmla="*/ 1422418 w 6758506"/>
              <a:gd name="connsiteY231" fmla="*/ 5725008 h 6596467"/>
              <a:gd name="connsiteX232" fmla="*/ 1236702 w 6758506"/>
              <a:gd name="connsiteY232" fmla="*/ 5952996 h 6596467"/>
              <a:gd name="connsiteX233" fmla="*/ 1122740 w 6758506"/>
              <a:gd name="connsiteY233" fmla="*/ 5974107 h 6596467"/>
              <a:gd name="connsiteX234" fmla="*/ 1067867 w 6758506"/>
              <a:gd name="connsiteY234" fmla="*/ 5974107 h 6596467"/>
              <a:gd name="connsiteX235" fmla="*/ 1050984 w 6758506"/>
              <a:gd name="connsiteY235" fmla="*/ 5986773 h 6596467"/>
              <a:gd name="connsiteX236" fmla="*/ 966568 w 6758506"/>
              <a:gd name="connsiteY236" fmla="*/ 5965662 h 6596467"/>
              <a:gd name="connsiteX237" fmla="*/ 991894 w 6758506"/>
              <a:gd name="connsiteY237" fmla="*/ 5898112 h 6596467"/>
              <a:gd name="connsiteX238" fmla="*/ 1152284 w 6758506"/>
              <a:gd name="connsiteY238" fmla="*/ 5661679 h 6596467"/>
              <a:gd name="connsiteX239" fmla="*/ 1139623 w 6758506"/>
              <a:gd name="connsiteY239" fmla="*/ 5606794 h 6596467"/>
              <a:gd name="connsiteX240" fmla="*/ 1093193 w 6758506"/>
              <a:gd name="connsiteY240" fmla="*/ 5619460 h 6596467"/>
              <a:gd name="connsiteX241" fmla="*/ 1004557 w 6758506"/>
              <a:gd name="connsiteY241" fmla="*/ 5703900 h 6596467"/>
              <a:gd name="connsiteX242" fmla="*/ 953907 w 6758506"/>
              <a:gd name="connsiteY242" fmla="*/ 5703900 h 6596467"/>
              <a:gd name="connsiteX243" fmla="*/ 983451 w 6758506"/>
              <a:gd name="connsiteY243" fmla="*/ 5670124 h 6596467"/>
              <a:gd name="connsiteX244" fmla="*/ 1008777 w 6758506"/>
              <a:gd name="connsiteY244" fmla="*/ 5653236 h 6596467"/>
              <a:gd name="connsiteX245" fmla="*/ 987674 w 6758506"/>
              <a:gd name="connsiteY245" fmla="*/ 5568795 h 6596467"/>
              <a:gd name="connsiteX246" fmla="*/ 970790 w 6758506"/>
              <a:gd name="connsiteY246" fmla="*/ 5535019 h 6596467"/>
              <a:gd name="connsiteX247" fmla="*/ 1080530 w 6758506"/>
              <a:gd name="connsiteY247" fmla="*/ 5332365 h 6596467"/>
              <a:gd name="connsiteX248" fmla="*/ 1240922 w 6758506"/>
              <a:gd name="connsiteY248" fmla="*/ 5146598 h 6596467"/>
              <a:gd name="connsiteX249" fmla="*/ 1397092 w 6758506"/>
              <a:gd name="connsiteY249" fmla="*/ 4927055 h 6596467"/>
              <a:gd name="connsiteX250" fmla="*/ 1422418 w 6758506"/>
              <a:gd name="connsiteY250" fmla="*/ 4901722 h 6596467"/>
              <a:gd name="connsiteX251" fmla="*/ 1700990 w 6758506"/>
              <a:gd name="connsiteY251" fmla="*/ 4606184 h 6596467"/>
              <a:gd name="connsiteX252" fmla="*/ 1713653 w 6758506"/>
              <a:gd name="connsiteY252" fmla="*/ 4534412 h 6596467"/>
              <a:gd name="connsiteX253" fmla="*/ 1637680 w 6758506"/>
              <a:gd name="connsiteY253" fmla="*/ 4547077 h 6596467"/>
              <a:gd name="connsiteX254" fmla="*/ 1477288 w 6758506"/>
              <a:gd name="connsiteY254" fmla="*/ 4724401 h 6596467"/>
              <a:gd name="connsiteX255" fmla="*/ 1397092 w 6758506"/>
              <a:gd name="connsiteY255" fmla="*/ 4728621 h 6596467"/>
              <a:gd name="connsiteX256" fmla="*/ 1342222 w 6758506"/>
              <a:gd name="connsiteY256" fmla="*/ 4724401 h 6596467"/>
              <a:gd name="connsiteX257" fmla="*/ 962348 w 6758506"/>
              <a:gd name="connsiteY257" fmla="*/ 5053715 h 6596467"/>
              <a:gd name="connsiteX258" fmla="*/ 763969 w 6758506"/>
              <a:gd name="connsiteY258" fmla="*/ 5159264 h 6596467"/>
              <a:gd name="connsiteX259" fmla="*/ 717539 w 6758506"/>
              <a:gd name="connsiteY259" fmla="*/ 5184595 h 6596467"/>
              <a:gd name="connsiteX260" fmla="*/ 531824 w 6758506"/>
              <a:gd name="connsiteY260" fmla="*/ 5328142 h 6596467"/>
              <a:gd name="connsiteX261" fmla="*/ 400978 w 6758506"/>
              <a:gd name="connsiteY261" fmla="*/ 5416805 h 6596467"/>
              <a:gd name="connsiteX262" fmla="*/ 329225 w 6758506"/>
              <a:gd name="connsiteY262" fmla="*/ 5433693 h 6596467"/>
              <a:gd name="connsiteX263" fmla="*/ 308121 w 6758506"/>
              <a:gd name="connsiteY263" fmla="*/ 5370363 h 6596467"/>
              <a:gd name="connsiteX264" fmla="*/ 417861 w 6758506"/>
              <a:gd name="connsiteY264" fmla="*/ 5167709 h 6596467"/>
              <a:gd name="connsiteX265" fmla="*/ 219483 w 6758506"/>
              <a:gd name="connsiteY265" fmla="*/ 5273258 h 6596467"/>
              <a:gd name="connsiteX266" fmla="*/ 181496 w 6758506"/>
              <a:gd name="connsiteY266" fmla="*/ 5290146 h 6596467"/>
              <a:gd name="connsiteX267" fmla="*/ 177275 w 6758506"/>
              <a:gd name="connsiteY267" fmla="*/ 5256370 h 6596467"/>
              <a:gd name="connsiteX268" fmla="*/ 151949 w 6758506"/>
              <a:gd name="connsiteY268" fmla="*/ 5218371 h 6596467"/>
              <a:gd name="connsiteX269" fmla="*/ 118183 w 6758506"/>
              <a:gd name="connsiteY269" fmla="*/ 5247927 h 6596467"/>
              <a:gd name="connsiteX270" fmla="*/ 71756 w 6758506"/>
              <a:gd name="connsiteY270" fmla="*/ 5290146 h 6596467"/>
              <a:gd name="connsiteX271" fmla="*/ 0 w 6758506"/>
              <a:gd name="connsiteY271" fmla="*/ 5252147 h 6596467"/>
              <a:gd name="connsiteX272" fmla="*/ 59093 w 6758506"/>
              <a:gd name="connsiteY272" fmla="*/ 5222593 h 6596467"/>
              <a:gd name="connsiteX273" fmla="*/ 84416 w 6758506"/>
              <a:gd name="connsiteY273" fmla="*/ 5218371 h 6596467"/>
              <a:gd name="connsiteX274" fmla="*/ 42210 w 6758506"/>
              <a:gd name="connsiteY274" fmla="*/ 5197262 h 6596467"/>
              <a:gd name="connsiteX275" fmla="*/ 33767 w 6758506"/>
              <a:gd name="connsiteY275" fmla="*/ 5150821 h 6596467"/>
              <a:gd name="connsiteX276" fmla="*/ 46430 w 6758506"/>
              <a:gd name="connsiteY276" fmla="*/ 5125487 h 6596467"/>
              <a:gd name="connsiteX277" fmla="*/ 67533 w 6758506"/>
              <a:gd name="connsiteY277" fmla="*/ 4948164 h 6596467"/>
              <a:gd name="connsiteX278" fmla="*/ 109743 w 6758506"/>
              <a:gd name="connsiteY278" fmla="*/ 4766620 h 6596467"/>
              <a:gd name="connsiteX279" fmla="*/ 122406 w 6758506"/>
              <a:gd name="connsiteY279" fmla="*/ 4724401 h 6596467"/>
              <a:gd name="connsiteX280" fmla="*/ 151949 w 6758506"/>
              <a:gd name="connsiteY280" fmla="*/ 4601962 h 6596467"/>
              <a:gd name="connsiteX281" fmla="*/ 130846 w 6758506"/>
              <a:gd name="connsiteY281" fmla="*/ 4521744 h 6596467"/>
              <a:gd name="connsiteX282" fmla="*/ 135066 w 6758506"/>
              <a:gd name="connsiteY282" fmla="*/ 4458414 h 6596467"/>
              <a:gd name="connsiteX283" fmla="*/ 139289 w 6758506"/>
              <a:gd name="connsiteY283" fmla="*/ 4420418 h 6596467"/>
              <a:gd name="connsiteX284" fmla="*/ 130846 w 6758506"/>
              <a:gd name="connsiteY284" fmla="*/ 4407750 h 6596467"/>
              <a:gd name="connsiteX285" fmla="*/ 160392 w 6758506"/>
              <a:gd name="connsiteY285" fmla="*/ 4302201 h 6596467"/>
              <a:gd name="connsiteX286" fmla="*/ 156172 w 6758506"/>
              <a:gd name="connsiteY286" fmla="*/ 4251537 h 6596467"/>
              <a:gd name="connsiteX287" fmla="*/ 206822 w 6758506"/>
              <a:gd name="connsiteY287" fmla="*/ 4141765 h 6596467"/>
              <a:gd name="connsiteX288" fmla="*/ 337668 w 6758506"/>
              <a:gd name="connsiteY288" fmla="*/ 4031994 h 6596467"/>
              <a:gd name="connsiteX289" fmla="*/ 350328 w 6758506"/>
              <a:gd name="connsiteY289" fmla="*/ 4015106 h 6596467"/>
              <a:gd name="connsiteX290" fmla="*/ 493837 w 6758506"/>
              <a:gd name="connsiteY290" fmla="*/ 3778675 h 6596467"/>
              <a:gd name="connsiteX291" fmla="*/ 650006 w 6758506"/>
              <a:gd name="connsiteY291" fmla="*/ 3529579 h 6596467"/>
              <a:gd name="connsiteX292" fmla="*/ 873711 w 6758506"/>
              <a:gd name="connsiteY292" fmla="*/ 3238261 h 6596467"/>
              <a:gd name="connsiteX293" fmla="*/ 1063647 w 6758506"/>
              <a:gd name="connsiteY293" fmla="*/ 2896282 h 6596467"/>
              <a:gd name="connsiteX294" fmla="*/ 1059427 w 6758506"/>
              <a:gd name="connsiteY294" fmla="*/ 2803398 h 6596467"/>
              <a:gd name="connsiteX295" fmla="*/ 1059427 w 6758506"/>
              <a:gd name="connsiteY295" fmla="*/ 2765400 h 6596467"/>
              <a:gd name="connsiteX296" fmla="*/ 1287352 w 6758506"/>
              <a:gd name="connsiteY296" fmla="*/ 2402310 h 6596467"/>
              <a:gd name="connsiteX297" fmla="*/ 1422418 w 6758506"/>
              <a:gd name="connsiteY297" fmla="*/ 2110992 h 6596467"/>
              <a:gd name="connsiteX298" fmla="*/ 1439301 w 6758506"/>
              <a:gd name="connsiteY298" fmla="*/ 2068773 h 6596467"/>
              <a:gd name="connsiteX299" fmla="*/ 1321118 w 6758506"/>
              <a:gd name="connsiteY299" fmla="*/ 2110992 h 6596467"/>
              <a:gd name="connsiteX300" fmla="*/ 1278909 w 6758506"/>
              <a:gd name="connsiteY300" fmla="*/ 2136325 h 6596467"/>
              <a:gd name="connsiteX301" fmla="*/ 1126960 w 6758506"/>
              <a:gd name="connsiteY301" fmla="*/ 2153213 h 6596467"/>
              <a:gd name="connsiteX302" fmla="*/ 1114297 w 6758506"/>
              <a:gd name="connsiteY302" fmla="*/ 2157433 h 6596467"/>
              <a:gd name="connsiteX303" fmla="*/ 975011 w 6758506"/>
              <a:gd name="connsiteY303" fmla="*/ 2203875 h 6596467"/>
              <a:gd name="connsiteX304" fmla="*/ 493837 w 6758506"/>
              <a:gd name="connsiteY304" fmla="*/ 2334757 h 6596467"/>
              <a:gd name="connsiteX305" fmla="*/ 422084 w 6758506"/>
              <a:gd name="connsiteY305" fmla="*/ 2351645 h 6596467"/>
              <a:gd name="connsiteX306" fmla="*/ 371434 w 6758506"/>
              <a:gd name="connsiteY306" fmla="*/ 2334757 h 6596467"/>
              <a:gd name="connsiteX307" fmla="*/ 405201 w 6758506"/>
              <a:gd name="connsiteY307" fmla="*/ 2300981 h 6596467"/>
              <a:gd name="connsiteX308" fmla="*/ 721762 w 6758506"/>
              <a:gd name="connsiteY308" fmla="*/ 2174321 h 6596467"/>
              <a:gd name="connsiteX309" fmla="*/ 1181830 w 6758506"/>
              <a:gd name="connsiteY309" fmla="*/ 2030774 h 6596467"/>
              <a:gd name="connsiteX310" fmla="*/ 1219819 w 6758506"/>
              <a:gd name="connsiteY310" fmla="*/ 2022331 h 6596467"/>
              <a:gd name="connsiteX311" fmla="*/ 1232480 w 6758506"/>
              <a:gd name="connsiteY311" fmla="*/ 2001220 h 6596467"/>
              <a:gd name="connsiteX312" fmla="*/ 1211376 w 6758506"/>
              <a:gd name="connsiteY312" fmla="*/ 1988555 h 6596467"/>
              <a:gd name="connsiteX313" fmla="*/ 903258 w 6758506"/>
              <a:gd name="connsiteY313" fmla="*/ 2034997 h 6596467"/>
              <a:gd name="connsiteX314" fmla="*/ 877931 w 6758506"/>
              <a:gd name="connsiteY314" fmla="*/ 2030774 h 6596467"/>
              <a:gd name="connsiteX315" fmla="*/ 877931 w 6758506"/>
              <a:gd name="connsiteY315" fmla="*/ 2001220 h 6596467"/>
              <a:gd name="connsiteX316" fmla="*/ 970790 w 6758506"/>
              <a:gd name="connsiteY316" fmla="*/ 1937891 h 6596467"/>
              <a:gd name="connsiteX317" fmla="*/ 1034101 w 6758506"/>
              <a:gd name="connsiteY317" fmla="*/ 1878784 h 6596467"/>
              <a:gd name="connsiteX318" fmla="*/ 1097414 w 6758506"/>
              <a:gd name="connsiteY318" fmla="*/ 1832342 h 6596467"/>
              <a:gd name="connsiteX319" fmla="*/ 1283129 w 6758506"/>
              <a:gd name="connsiteY319" fmla="*/ 1790120 h 6596467"/>
              <a:gd name="connsiteX320" fmla="*/ 1608134 w 6758506"/>
              <a:gd name="connsiteY320" fmla="*/ 1714125 h 6596467"/>
              <a:gd name="connsiteX321" fmla="*/ 1409755 w 6758506"/>
              <a:gd name="connsiteY321" fmla="*/ 1684572 h 6596467"/>
              <a:gd name="connsiteX322" fmla="*/ 1228259 w 6758506"/>
              <a:gd name="connsiteY322" fmla="*/ 1735236 h 6596467"/>
              <a:gd name="connsiteX323" fmla="*/ 1181830 w 6758506"/>
              <a:gd name="connsiteY323" fmla="*/ 1726791 h 6596467"/>
              <a:gd name="connsiteX324" fmla="*/ 1359105 w 6758506"/>
              <a:gd name="connsiteY324" fmla="*/ 1659241 h 6596467"/>
              <a:gd name="connsiteX325" fmla="*/ 1283129 w 6758506"/>
              <a:gd name="connsiteY325" fmla="*/ 1646573 h 6596467"/>
              <a:gd name="connsiteX326" fmla="*/ 1232480 w 6758506"/>
              <a:gd name="connsiteY326" fmla="*/ 1667684 h 6596467"/>
              <a:gd name="connsiteX327" fmla="*/ 1194493 w 6758506"/>
              <a:gd name="connsiteY327" fmla="*/ 1663461 h 6596467"/>
              <a:gd name="connsiteX328" fmla="*/ 1207156 w 6758506"/>
              <a:gd name="connsiteY328" fmla="*/ 1629685 h 6596467"/>
              <a:gd name="connsiteX329" fmla="*/ 1240922 w 6758506"/>
              <a:gd name="connsiteY329" fmla="*/ 1591688 h 6596467"/>
              <a:gd name="connsiteX330" fmla="*/ 983451 w 6758506"/>
              <a:gd name="connsiteY330" fmla="*/ 1633907 h 6596467"/>
              <a:gd name="connsiteX331" fmla="*/ 738645 w 6758506"/>
              <a:gd name="connsiteY331" fmla="*/ 1633907 h 6596467"/>
              <a:gd name="connsiteX332" fmla="*/ 1316896 w 6758506"/>
              <a:gd name="connsiteY332" fmla="*/ 1494583 h 6596467"/>
              <a:gd name="connsiteX333" fmla="*/ 1274689 w 6758506"/>
              <a:gd name="connsiteY333" fmla="*/ 1473472 h 6596467"/>
              <a:gd name="connsiteX334" fmla="*/ 1321118 w 6758506"/>
              <a:gd name="connsiteY334" fmla="*/ 1448141 h 6596467"/>
              <a:gd name="connsiteX335" fmla="*/ 1574367 w 6758506"/>
              <a:gd name="connsiteY335" fmla="*/ 1376366 h 6596467"/>
              <a:gd name="connsiteX336" fmla="*/ 1785406 w 6758506"/>
              <a:gd name="connsiteY336" fmla="*/ 1367923 h 6596467"/>
              <a:gd name="connsiteX337" fmla="*/ 1924695 w 6758506"/>
              <a:gd name="connsiteY337" fmla="*/ 1342592 h 6596467"/>
              <a:gd name="connsiteX338" fmla="*/ 2055541 w 6758506"/>
              <a:gd name="connsiteY338" fmla="*/ 1300371 h 6596467"/>
              <a:gd name="connsiteX339" fmla="*/ 2089307 w 6758506"/>
              <a:gd name="connsiteY339" fmla="*/ 1266595 h 6596467"/>
              <a:gd name="connsiteX340" fmla="*/ 2030215 w 6758506"/>
              <a:gd name="connsiteY340" fmla="*/ 1199045 h 6596467"/>
              <a:gd name="connsiteX341" fmla="*/ 1975345 w 6758506"/>
              <a:gd name="connsiteY341" fmla="*/ 1203265 h 6596467"/>
              <a:gd name="connsiteX342" fmla="*/ 1840279 w 6758506"/>
              <a:gd name="connsiteY342" fmla="*/ 1156823 h 6596467"/>
              <a:gd name="connsiteX343" fmla="*/ 1709433 w 6758506"/>
              <a:gd name="connsiteY343" fmla="*/ 1173711 h 6596467"/>
              <a:gd name="connsiteX344" fmla="*/ 1726316 w 6758506"/>
              <a:gd name="connsiteY344" fmla="*/ 1148380 h 6596467"/>
              <a:gd name="connsiteX345" fmla="*/ 1966902 w 6758506"/>
              <a:gd name="connsiteY345" fmla="*/ 1068163 h 6596467"/>
              <a:gd name="connsiteX346" fmla="*/ 2034435 w 6758506"/>
              <a:gd name="connsiteY346" fmla="*/ 1097716 h 6596467"/>
              <a:gd name="connsiteX347" fmla="*/ 2106190 w 6758506"/>
              <a:gd name="connsiteY347" fmla="*/ 1135715 h 6596467"/>
              <a:gd name="connsiteX348" fmla="*/ 2148397 w 6758506"/>
              <a:gd name="connsiteY348" fmla="*/ 1127270 h 6596467"/>
              <a:gd name="connsiteX349" fmla="*/ 2194827 w 6758506"/>
              <a:gd name="connsiteY349" fmla="*/ 1148380 h 6596467"/>
              <a:gd name="connsiteX350" fmla="*/ 2177944 w 6758506"/>
              <a:gd name="connsiteY350" fmla="*/ 1190599 h 6596467"/>
              <a:gd name="connsiteX351" fmla="*/ 2156840 w 6758506"/>
              <a:gd name="connsiteY351" fmla="*/ 1220153 h 6596467"/>
              <a:gd name="connsiteX352" fmla="*/ 2177944 w 6758506"/>
              <a:gd name="connsiteY352" fmla="*/ 1237041 h 6596467"/>
              <a:gd name="connsiteX353" fmla="*/ 2199047 w 6758506"/>
              <a:gd name="connsiteY353" fmla="*/ 1211710 h 6596467"/>
              <a:gd name="connsiteX354" fmla="*/ 2224373 w 6758506"/>
              <a:gd name="connsiteY354" fmla="*/ 1177934 h 6596467"/>
              <a:gd name="connsiteX355" fmla="*/ 2308789 w 6758506"/>
              <a:gd name="connsiteY355" fmla="*/ 1169489 h 6596467"/>
              <a:gd name="connsiteX356" fmla="*/ 2397426 w 6758506"/>
              <a:gd name="connsiteY356" fmla="*/ 1156823 h 6596467"/>
              <a:gd name="connsiteX357" fmla="*/ 2397426 w 6758506"/>
              <a:gd name="connsiteY357" fmla="*/ 1152603 h 6596467"/>
              <a:gd name="connsiteX358" fmla="*/ 2646454 w 6758506"/>
              <a:gd name="connsiteY358" fmla="*/ 852840 h 6596467"/>
              <a:gd name="connsiteX359" fmla="*/ 2768860 w 6758506"/>
              <a:gd name="connsiteY359" fmla="*/ 755737 h 6596467"/>
              <a:gd name="connsiteX360" fmla="*/ 2794183 w 6758506"/>
              <a:gd name="connsiteY360" fmla="*/ 721960 h 6596467"/>
              <a:gd name="connsiteX361" fmla="*/ 2887042 w 6758506"/>
              <a:gd name="connsiteY361" fmla="*/ 574190 h 6596467"/>
              <a:gd name="connsiteX362" fmla="*/ 3060095 w 6758506"/>
              <a:gd name="connsiteY362" fmla="*/ 527749 h 6596467"/>
              <a:gd name="connsiteX363" fmla="*/ 3110745 w 6758506"/>
              <a:gd name="connsiteY363" fmla="*/ 599521 h 6596467"/>
              <a:gd name="connsiteX364" fmla="*/ 3064315 w 6758506"/>
              <a:gd name="connsiteY364" fmla="*/ 835952 h 6596467"/>
              <a:gd name="connsiteX365" fmla="*/ 3060095 w 6758506"/>
              <a:gd name="connsiteY365" fmla="*/ 873951 h 6596467"/>
              <a:gd name="connsiteX366" fmla="*/ 3106525 w 6758506"/>
              <a:gd name="connsiteY366" fmla="*/ 865508 h 6596467"/>
              <a:gd name="connsiteX367" fmla="*/ 3190941 w 6758506"/>
              <a:gd name="connsiteY367" fmla="*/ 755737 h 6596467"/>
              <a:gd name="connsiteX368" fmla="*/ 3515943 w 6758506"/>
              <a:gd name="connsiteY368" fmla="*/ 350425 h 6596467"/>
              <a:gd name="connsiteX369" fmla="*/ 3583476 w 6758506"/>
              <a:gd name="connsiteY369" fmla="*/ 295538 h 6596467"/>
              <a:gd name="connsiteX370" fmla="*/ 3629905 w 6758506"/>
              <a:gd name="connsiteY370" fmla="*/ 295538 h 6596467"/>
              <a:gd name="connsiteX371" fmla="*/ 3659452 w 6758506"/>
              <a:gd name="connsiteY371" fmla="*/ 295538 h 6596467"/>
              <a:gd name="connsiteX372" fmla="*/ 3748088 w 6758506"/>
              <a:gd name="connsiteY372" fmla="*/ 333537 h 6596467"/>
              <a:gd name="connsiteX373" fmla="*/ 3756531 w 6758506"/>
              <a:gd name="connsiteY373" fmla="*/ 346202 h 6596467"/>
              <a:gd name="connsiteX374" fmla="*/ 3781854 w 6758506"/>
              <a:gd name="connsiteY374" fmla="*/ 485530 h 6596467"/>
              <a:gd name="connsiteX375" fmla="*/ 3769194 w 6758506"/>
              <a:gd name="connsiteY375" fmla="*/ 510861 h 6596467"/>
              <a:gd name="connsiteX376" fmla="*/ 3828284 w 6758506"/>
              <a:gd name="connsiteY376" fmla="*/ 603744 h 6596467"/>
              <a:gd name="connsiteX377" fmla="*/ 3836727 w 6758506"/>
              <a:gd name="connsiteY377" fmla="*/ 599521 h 6596467"/>
              <a:gd name="connsiteX378" fmla="*/ 3946467 w 6758506"/>
              <a:gd name="connsiteY378" fmla="*/ 489750 h 6596467"/>
              <a:gd name="connsiteX379" fmla="*/ 4026663 w 6758506"/>
              <a:gd name="connsiteY379" fmla="*/ 413755 h 6596467"/>
              <a:gd name="connsiteX380" fmla="*/ 3988676 w 6758506"/>
              <a:gd name="connsiteY380" fmla="*/ 291318 h 6596467"/>
              <a:gd name="connsiteX381" fmla="*/ 4009779 w 6758506"/>
              <a:gd name="connsiteY381" fmla="*/ 274430 h 6596467"/>
              <a:gd name="connsiteX382" fmla="*/ 4014000 w 6758506"/>
              <a:gd name="connsiteY382" fmla="*/ 299761 h 6596467"/>
              <a:gd name="connsiteX383" fmla="*/ 4014000 w 6758506"/>
              <a:gd name="connsiteY383" fmla="*/ 341982 h 6596467"/>
              <a:gd name="connsiteX384" fmla="*/ 4039326 w 6758506"/>
              <a:gd name="connsiteY384" fmla="*/ 312429 h 6596467"/>
              <a:gd name="connsiteX385" fmla="*/ 4064649 w 6758506"/>
              <a:gd name="connsiteY385" fmla="*/ 173101 h 6596467"/>
              <a:gd name="connsiteX386" fmla="*/ 4161729 w 6758506"/>
              <a:gd name="connsiteY386" fmla="*/ 71775 h 6596467"/>
              <a:gd name="connsiteX387" fmla="*/ 4191275 w 6758506"/>
              <a:gd name="connsiteY387" fmla="*/ 50664 h 6596467"/>
              <a:gd name="connsiteX388" fmla="*/ 4271471 w 6758506"/>
              <a:gd name="connsiteY388" fmla="*/ 0 h 659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Lst>
            <a:rect l="l" t="t" r="r" b="b"/>
            <a:pathLst>
              <a:path w="6758506" h="6596467">
                <a:moveTo>
                  <a:pt x="4271471" y="0"/>
                </a:moveTo>
                <a:cubicBezTo>
                  <a:pt x="4292575" y="0"/>
                  <a:pt x="4355887" y="88663"/>
                  <a:pt x="4351667" y="113994"/>
                </a:cubicBezTo>
                <a:cubicBezTo>
                  <a:pt x="4326341" y="215323"/>
                  <a:pt x="4301017" y="316649"/>
                  <a:pt x="4275691" y="417977"/>
                </a:cubicBezTo>
                <a:cubicBezTo>
                  <a:pt x="4267251" y="443308"/>
                  <a:pt x="4250368" y="460196"/>
                  <a:pt x="4225042" y="451753"/>
                </a:cubicBezTo>
                <a:cubicBezTo>
                  <a:pt x="4195495" y="443308"/>
                  <a:pt x="4208158" y="417977"/>
                  <a:pt x="4212379" y="396867"/>
                </a:cubicBezTo>
                <a:cubicBezTo>
                  <a:pt x="4212379" y="379978"/>
                  <a:pt x="4225042" y="363090"/>
                  <a:pt x="4220821" y="337759"/>
                </a:cubicBezTo>
                <a:cubicBezTo>
                  <a:pt x="4153288" y="401089"/>
                  <a:pt x="4127962" y="472862"/>
                  <a:pt x="4106859" y="557302"/>
                </a:cubicBezTo>
                <a:cubicBezTo>
                  <a:pt x="4149066" y="540414"/>
                  <a:pt x="4153288" y="510861"/>
                  <a:pt x="4165949" y="481307"/>
                </a:cubicBezTo>
                <a:cubicBezTo>
                  <a:pt x="4170172" y="468641"/>
                  <a:pt x="4178612" y="460196"/>
                  <a:pt x="4195495" y="464419"/>
                </a:cubicBezTo>
                <a:cubicBezTo>
                  <a:pt x="4212379" y="468641"/>
                  <a:pt x="4225042" y="477084"/>
                  <a:pt x="4229262" y="493972"/>
                </a:cubicBezTo>
                <a:cubicBezTo>
                  <a:pt x="4233484" y="515083"/>
                  <a:pt x="4220821" y="515083"/>
                  <a:pt x="4208158" y="515083"/>
                </a:cubicBezTo>
                <a:cubicBezTo>
                  <a:pt x="4182832" y="523526"/>
                  <a:pt x="4182832" y="536191"/>
                  <a:pt x="4191275" y="553079"/>
                </a:cubicBezTo>
                <a:cubicBezTo>
                  <a:pt x="4216601" y="586856"/>
                  <a:pt x="4203938" y="616409"/>
                  <a:pt x="4195495" y="650185"/>
                </a:cubicBezTo>
                <a:cubicBezTo>
                  <a:pt x="4191275" y="671296"/>
                  <a:pt x="4182832" y="675519"/>
                  <a:pt x="4161729" y="667074"/>
                </a:cubicBezTo>
                <a:cubicBezTo>
                  <a:pt x="4140625" y="658631"/>
                  <a:pt x="4140625" y="688184"/>
                  <a:pt x="4140625" y="688184"/>
                </a:cubicBezTo>
                <a:cubicBezTo>
                  <a:pt x="4191275" y="709292"/>
                  <a:pt x="4170172" y="759957"/>
                  <a:pt x="4187055" y="789510"/>
                </a:cubicBezTo>
                <a:cubicBezTo>
                  <a:pt x="4191275" y="793733"/>
                  <a:pt x="4191275" y="793733"/>
                  <a:pt x="4195495" y="793733"/>
                </a:cubicBezTo>
                <a:cubicBezTo>
                  <a:pt x="4220821" y="781068"/>
                  <a:pt x="4195495" y="764179"/>
                  <a:pt x="4199718" y="747291"/>
                </a:cubicBezTo>
                <a:cubicBezTo>
                  <a:pt x="4199718" y="730403"/>
                  <a:pt x="4208158" y="721960"/>
                  <a:pt x="4220821" y="721960"/>
                </a:cubicBezTo>
                <a:cubicBezTo>
                  <a:pt x="4233484" y="721960"/>
                  <a:pt x="4237705" y="730403"/>
                  <a:pt x="4237705" y="743069"/>
                </a:cubicBezTo>
                <a:cubicBezTo>
                  <a:pt x="4246145" y="793733"/>
                  <a:pt x="4225042" y="840175"/>
                  <a:pt x="4220821" y="903504"/>
                </a:cubicBezTo>
                <a:cubicBezTo>
                  <a:pt x="4258808" y="857063"/>
                  <a:pt x="4288354" y="823286"/>
                  <a:pt x="4330561" y="810621"/>
                </a:cubicBezTo>
                <a:cubicBezTo>
                  <a:pt x="4339004" y="806398"/>
                  <a:pt x="4343224" y="793733"/>
                  <a:pt x="4339004" y="785290"/>
                </a:cubicBezTo>
                <a:cubicBezTo>
                  <a:pt x="4326341" y="734626"/>
                  <a:pt x="4364328" y="709292"/>
                  <a:pt x="4385434" y="675519"/>
                </a:cubicBezTo>
                <a:cubicBezTo>
                  <a:pt x="4423420" y="599521"/>
                  <a:pt x="4512057" y="595301"/>
                  <a:pt x="4562707" y="531971"/>
                </a:cubicBezTo>
                <a:cubicBezTo>
                  <a:pt x="4579589" y="506638"/>
                  <a:pt x="4609136" y="515083"/>
                  <a:pt x="4626019" y="548859"/>
                </a:cubicBezTo>
                <a:cubicBezTo>
                  <a:pt x="4651345" y="599521"/>
                  <a:pt x="4693552" y="641743"/>
                  <a:pt x="4672449" y="709292"/>
                </a:cubicBezTo>
                <a:cubicBezTo>
                  <a:pt x="4668229" y="734626"/>
                  <a:pt x="4693552" y="759957"/>
                  <a:pt x="4710435" y="781068"/>
                </a:cubicBezTo>
                <a:cubicBezTo>
                  <a:pt x="4739981" y="814844"/>
                  <a:pt x="4744202" y="844397"/>
                  <a:pt x="4718878" y="882396"/>
                </a:cubicBezTo>
                <a:cubicBezTo>
                  <a:pt x="4706215" y="907727"/>
                  <a:pt x="4685111" y="941503"/>
                  <a:pt x="4710435" y="962611"/>
                </a:cubicBezTo>
                <a:cubicBezTo>
                  <a:pt x="4744202" y="987945"/>
                  <a:pt x="4773748" y="966834"/>
                  <a:pt x="4799074" y="941503"/>
                </a:cubicBezTo>
                <a:cubicBezTo>
                  <a:pt x="4862385" y="886616"/>
                  <a:pt x="4925697" y="831732"/>
                  <a:pt x="4997451" y="793733"/>
                </a:cubicBezTo>
                <a:cubicBezTo>
                  <a:pt x="5022777" y="781068"/>
                  <a:pt x="5039660" y="781068"/>
                  <a:pt x="5048100" y="810621"/>
                </a:cubicBezTo>
                <a:cubicBezTo>
                  <a:pt x="5048100" y="823286"/>
                  <a:pt x="5052323" y="831732"/>
                  <a:pt x="5064983" y="835952"/>
                </a:cubicBezTo>
                <a:cubicBezTo>
                  <a:pt x="5124076" y="861285"/>
                  <a:pt x="5128296" y="924615"/>
                  <a:pt x="5073427" y="954169"/>
                </a:cubicBezTo>
                <a:cubicBezTo>
                  <a:pt x="5010113" y="987945"/>
                  <a:pt x="4959464" y="1042829"/>
                  <a:pt x="4887711" y="1063940"/>
                </a:cubicBezTo>
                <a:cubicBezTo>
                  <a:pt x="4870827" y="1068163"/>
                  <a:pt x="4862385" y="1080828"/>
                  <a:pt x="4862385" y="1101939"/>
                </a:cubicBezTo>
                <a:cubicBezTo>
                  <a:pt x="4858165" y="1139935"/>
                  <a:pt x="4824398" y="1152603"/>
                  <a:pt x="4790631" y="1131492"/>
                </a:cubicBezTo>
                <a:cubicBezTo>
                  <a:pt x="4777969" y="1127270"/>
                  <a:pt x="4765305" y="1118827"/>
                  <a:pt x="4756865" y="1131492"/>
                </a:cubicBezTo>
                <a:cubicBezTo>
                  <a:pt x="4744202" y="1144158"/>
                  <a:pt x="4752645" y="1152603"/>
                  <a:pt x="4761085" y="1161046"/>
                </a:cubicBezTo>
                <a:cubicBezTo>
                  <a:pt x="4782189" y="1177934"/>
                  <a:pt x="4777969" y="1190599"/>
                  <a:pt x="4756865" y="1199045"/>
                </a:cubicBezTo>
                <a:cubicBezTo>
                  <a:pt x="4710435" y="1224376"/>
                  <a:pt x="4756865" y="1224376"/>
                  <a:pt x="4765305" y="1237041"/>
                </a:cubicBezTo>
                <a:cubicBezTo>
                  <a:pt x="4739981" y="1258152"/>
                  <a:pt x="4710435" y="1270817"/>
                  <a:pt x="4697772" y="1304593"/>
                </a:cubicBezTo>
                <a:cubicBezTo>
                  <a:pt x="4693552" y="1321481"/>
                  <a:pt x="4668229" y="1342592"/>
                  <a:pt x="4693552" y="1359480"/>
                </a:cubicBezTo>
                <a:cubicBezTo>
                  <a:pt x="4714655" y="1376366"/>
                  <a:pt x="4748422" y="1393254"/>
                  <a:pt x="4773748" y="1372146"/>
                </a:cubicBezTo>
                <a:cubicBezTo>
                  <a:pt x="4803295" y="1342592"/>
                  <a:pt x="4853944" y="1329924"/>
                  <a:pt x="4866607" y="1308816"/>
                </a:cubicBezTo>
                <a:cubicBezTo>
                  <a:pt x="4896151" y="1245486"/>
                  <a:pt x="4959464" y="1228598"/>
                  <a:pt x="4997451" y="1177934"/>
                </a:cubicBezTo>
                <a:cubicBezTo>
                  <a:pt x="5043880" y="1114604"/>
                  <a:pt x="5124076" y="1089273"/>
                  <a:pt x="5170505" y="1025944"/>
                </a:cubicBezTo>
                <a:cubicBezTo>
                  <a:pt x="5178946" y="1017498"/>
                  <a:pt x="5195829" y="1017498"/>
                  <a:pt x="5208493" y="1017498"/>
                </a:cubicBezTo>
                <a:cubicBezTo>
                  <a:pt x="5229595" y="1013276"/>
                  <a:pt x="5259142" y="1017498"/>
                  <a:pt x="5242259" y="979500"/>
                </a:cubicBezTo>
                <a:cubicBezTo>
                  <a:pt x="5238039" y="966834"/>
                  <a:pt x="5250701" y="958391"/>
                  <a:pt x="5259142" y="954169"/>
                </a:cubicBezTo>
                <a:cubicBezTo>
                  <a:pt x="5343558" y="933058"/>
                  <a:pt x="5377325" y="852840"/>
                  <a:pt x="5440637" y="810621"/>
                </a:cubicBezTo>
                <a:cubicBezTo>
                  <a:pt x="5529274" y="747291"/>
                  <a:pt x="5584147" y="637520"/>
                  <a:pt x="5693886" y="595301"/>
                </a:cubicBezTo>
                <a:cubicBezTo>
                  <a:pt x="5710769" y="591078"/>
                  <a:pt x="5723433" y="578413"/>
                  <a:pt x="5740315" y="565745"/>
                </a:cubicBezTo>
                <a:cubicBezTo>
                  <a:pt x="5757199" y="582633"/>
                  <a:pt x="5757199" y="603744"/>
                  <a:pt x="5778303" y="620632"/>
                </a:cubicBezTo>
                <a:cubicBezTo>
                  <a:pt x="5816291" y="645963"/>
                  <a:pt x="5824732" y="709292"/>
                  <a:pt x="5795185" y="751514"/>
                </a:cubicBezTo>
                <a:cubicBezTo>
                  <a:pt x="5769862" y="781068"/>
                  <a:pt x="5731873" y="802178"/>
                  <a:pt x="5731873" y="848620"/>
                </a:cubicBezTo>
                <a:cubicBezTo>
                  <a:pt x="5731873" y="865508"/>
                  <a:pt x="5710769" y="865508"/>
                  <a:pt x="5698107" y="869728"/>
                </a:cubicBezTo>
                <a:cubicBezTo>
                  <a:pt x="5660119" y="873951"/>
                  <a:pt x="5634796" y="899282"/>
                  <a:pt x="5609470" y="924615"/>
                </a:cubicBezTo>
                <a:cubicBezTo>
                  <a:pt x="5588367" y="945726"/>
                  <a:pt x="5579923" y="958391"/>
                  <a:pt x="5605249" y="979500"/>
                </a:cubicBezTo>
                <a:cubicBezTo>
                  <a:pt x="5613690" y="987945"/>
                  <a:pt x="5617913" y="1000610"/>
                  <a:pt x="5609470" y="1009055"/>
                </a:cubicBezTo>
                <a:cubicBezTo>
                  <a:pt x="5596807" y="1025944"/>
                  <a:pt x="5584147" y="1013276"/>
                  <a:pt x="5575703" y="1004833"/>
                </a:cubicBezTo>
                <a:cubicBezTo>
                  <a:pt x="5541937" y="979500"/>
                  <a:pt x="5525053" y="996388"/>
                  <a:pt x="5512391" y="1025944"/>
                </a:cubicBezTo>
                <a:cubicBezTo>
                  <a:pt x="5474404" y="1101939"/>
                  <a:pt x="5432195" y="1173711"/>
                  <a:pt x="5373105" y="1232818"/>
                </a:cubicBezTo>
                <a:cubicBezTo>
                  <a:pt x="5347779" y="1262374"/>
                  <a:pt x="5373105" y="1313036"/>
                  <a:pt x="5322455" y="1329924"/>
                </a:cubicBezTo>
                <a:cubicBezTo>
                  <a:pt x="5318235" y="1329924"/>
                  <a:pt x="5326675" y="1346812"/>
                  <a:pt x="5330895" y="1351035"/>
                </a:cubicBezTo>
                <a:cubicBezTo>
                  <a:pt x="5347779" y="1367923"/>
                  <a:pt x="5364661" y="1367923"/>
                  <a:pt x="5381545" y="1359480"/>
                </a:cubicBezTo>
                <a:cubicBezTo>
                  <a:pt x="5394208" y="1355258"/>
                  <a:pt x="5415311" y="1346812"/>
                  <a:pt x="5402651" y="1329924"/>
                </a:cubicBezTo>
                <a:cubicBezTo>
                  <a:pt x="5389987" y="1300371"/>
                  <a:pt x="5411091" y="1291928"/>
                  <a:pt x="5427975" y="1275040"/>
                </a:cubicBezTo>
                <a:cubicBezTo>
                  <a:pt x="5487067" y="1228598"/>
                  <a:pt x="5558820" y="1199045"/>
                  <a:pt x="5601029" y="1131492"/>
                </a:cubicBezTo>
                <a:cubicBezTo>
                  <a:pt x="5613690" y="1110382"/>
                  <a:pt x="5630573" y="1118827"/>
                  <a:pt x="5647457" y="1123047"/>
                </a:cubicBezTo>
                <a:cubicBezTo>
                  <a:pt x="5681223" y="1139935"/>
                  <a:pt x="5702329" y="1127270"/>
                  <a:pt x="5723433" y="1097716"/>
                </a:cubicBezTo>
                <a:cubicBezTo>
                  <a:pt x="5757199" y="1051275"/>
                  <a:pt x="5786745" y="1051275"/>
                  <a:pt x="5820511" y="1101939"/>
                </a:cubicBezTo>
                <a:cubicBezTo>
                  <a:pt x="5837395" y="1123047"/>
                  <a:pt x="5841615" y="1106159"/>
                  <a:pt x="5850058" y="1101939"/>
                </a:cubicBezTo>
                <a:cubicBezTo>
                  <a:pt x="5892265" y="1068163"/>
                  <a:pt x="5934474" y="1034386"/>
                  <a:pt x="5972461" y="996388"/>
                </a:cubicBezTo>
                <a:cubicBezTo>
                  <a:pt x="6052657" y="920392"/>
                  <a:pt x="6145513" y="857063"/>
                  <a:pt x="6213047" y="768402"/>
                </a:cubicBezTo>
                <a:cubicBezTo>
                  <a:pt x="6255256" y="705072"/>
                  <a:pt x="6327009" y="667074"/>
                  <a:pt x="6390322" y="620632"/>
                </a:cubicBezTo>
                <a:cubicBezTo>
                  <a:pt x="6411425" y="603744"/>
                  <a:pt x="6419868" y="595301"/>
                  <a:pt x="6424089" y="569968"/>
                </a:cubicBezTo>
                <a:cubicBezTo>
                  <a:pt x="6432531" y="544637"/>
                  <a:pt x="6432531" y="493972"/>
                  <a:pt x="6487401" y="527749"/>
                </a:cubicBezTo>
                <a:cubicBezTo>
                  <a:pt x="6500064" y="536191"/>
                  <a:pt x="6516947" y="523526"/>
                  <a:pt x="6512725" y="510861"/>
                </a:cubicBezTo>
                <a:cubicBezTo>
                  <a:pt x="6491621" y="451753"/>
                  <a:pt x="6542271" y="439086"/>
                  <a:pt x="6567597" y="409532"/>
                </a:cubicBezTo>
                <a:cubicBezTo>
                  <a:pt x="6588701" y="388424"/>
                  <a:pt x="6609804" y="371536"/>
                  <a:pt x="6630910" y="354648"/>
                </a:cubicBezTo>
                <a:cubicBezTo>
                  <a:pt x="6673117" y="329314"/>
                  <a:pt x="6690000" y="337759"/>
                  <a:pt x="6694221" y="384201"/>
                </a:cubicBezTo>
                <a:cubicBezTo>
                  <a:pt x="6698443" y="396867"/>
                  <a:pt x="6694221" y="405312"/>
                  <a:pt x="6706883" y="413755"/>
                </a:cubicBezTo>
                <a:cubicBezTo>
                  <a:pt x="6753313" y="434865"/>
                  <a:pt x="6774417" y="477084"/>
                  <a:pt x="6744870" y="519303"/>
                </a:cubicBezTo>
                <a:cubicBezTo>
                  <a:pt x="6698443" y="595301"/>
                  <a:pt x="6652013" y="671296"/>
                  <a:pt x="6576037" y="721960"/>
                </a:cubicBezTo>
                <a:cubicBezTo>
                  <a:pt x="6554934" y="734626"/>
                  <a:pt x="6533831" y="747291"/>
                  <a:pt x="6525388" y="768402"/>
                </a:cubicBezTo>
                <a:cubicBezTo>
                  <a:pt x="6483181" y="865508"/>
                  <a:pt x="6411425" y="945726"/>
                  <a:pt x="6343893" y="1021721"/>
                </a:cubicBezTo>
                <a:cubicBezTo>
                  <a:pt x="6305905" y="1059717"/>
                  <a:pt x="6272139" y="1101939"/>
                  <a:pt x="6293243" y="1165269"/>
                </a:cubicBezTo>
                <a:cubicBezTo>
                  <a:pt x="6297463" y="1186377"/>
                  <a:pt x="6284802" y="1207488"/>
                  <a:pt x="6267919" y="1224376"/>
                </a:cubicBezTo>
                <a:cubicBezTo>
                  <a:pt x="6259476" y="1228598"/>
                  <a:pt x="6255256" y="1237041"/>
                  <a:pt x="6263697" y="1245486"/>
                </a:cubicBezTo>
                <a:cubicBezTo>
                  <a:pt x="6272139" y="1249707"/>
                  <a:pt x="6280579" y="1249707"/>
                  <a:pt x="6284802" y="1245486"/>
                </a:cubicBezTo>
                <a:cubicBezTo>
                  <a:pt x="6331229" y="1194822"/>
                  <a:pt x="6373439" y="1144158"/>
                  <a:pt x="6436751" y="1110382"/>
                </a:cubicBezTo>
                <a:cubicBezTo>
                  <a:pt x="6462075" y="1004833"/>
                  <a:pt x="6567597" y="958391"/>
                  <a:pt x="6618247" y="869728"/>
                </a:cubicBezTo>
                <a:cubicBezTo>
                  <a:pt x="6622467" y="865508"/>
                  <a:pt x="6622467" y="861285"/>
                  <a:pt x="6626687" y="857063"/>
                </a:cubicBezTo>
                <a:cubicBezTo>
                  <a:pt x="6647793" y="844397"/>
                  <a:pt x="6660454" y="806398"/>
                  <a:pt x="6694221" y="827509"/>
                </a:cubicBezTo>
                <a:cubicBezTo>
                  <a:pt x="6727987" y="848620"/>
                  <a:pt x="6706883" y="878173"/>
                  <a:pt x="6698443" y="903504"/>
                </a:cubicBezTo>
                <a:cubicBezTo>
                  <a:pt x="6690000" y="941503"/>
                  <a:pt x="6668897" y="975279"/>
                  <a:pt x="6639351" y="1000610"/>
                </a:cubicBezTo>
                <a:cubicBezTo>
                  <a:pt x="6580258" y="1068163"/>
                  <a:pt x="6546491" y="1152603"/>
                  <a:pt x="6491621" y="1220153"/>
                </a:cubicBezTo>
                <a:cubicBezTo>
                  <a:pt x="6474738" y="1241264"/>
                  <a:pt x="6500064" y="1270817"/>
                  <a:pt x="6487401" y="1300371"/>
                </a:cubicBezTo>
                <a:cubicBezTo>
                  <a:pt x="6478959" y="1329924"/>
                  <a:pt x="6478959" y="1359480"/>
                  <a:pt x="6525388" y="1367923"/>
                </a:cubicBezTo>
                <a:cubicBezTo>
                  <a:pt x="6550714" y="1372146"/>
                  <a:pt x="6542271" y="1401699"/>
                  <a:pt x="6533831" y="1422810"/>
                </a:cubicBezTo>
                <a:cubicBezTo>
                  <a:pt x="6525388" y="1439696"/>
                  <a:pt x="6512725" y="1448141"/>
                  <a:pt x="6495841" y="1435475"/>
                </a:cubicBezTo>
                <a:cubicBezTo>
                  <a:pt x="6487401" y="1427030"/>
                  <a:pt x="6474738" y="1414365"/>
                  <a:pt x="6457855" y="1431253"/>
                </a:cubicBezTo>
                <a:cubicBezTo>
                  <a:pt x="6462075" y="1431253"/>
                  <a:pt x="6466297" y="1439696"/>
                  <a:pt x="6466297" y="1439696"/>
                </a:cubicBezTo>
                <a:cubicBezTo>
                  <a:pt x="6529608" y="1490360"/>
                  <a:pt x="6525388" y="1524136"/>
                  <a:pt x="6457855" y="1557912"/>
                </a:cubicBezTo>
                <a:cubicBezTo>
                  <a:pt x="6436751" y="1570578"/>
                  <a:pt x="6398765" y="1562135"/>
                  <a:pt x="6394542" y="1587466"/>
                </a:cubicBezTo>
                <a:cubicBezTo>
                  <a:pt x="6386101" y="1638130"/>
                  <a:pt x="6360775" y="1688794"/>
                  <a:pt x="6369219" y="1739458"/>
                </a:cubicBezTo>
                <a:cubicBezTo>
                  <a:pt x="6373439" y="1760567"/>
                  <a:pt x="6381881" y="1777455"/>
                  <a:pt x="6364998" y="1794343"/>
                </a:cubicBezTo>
                <a:cubicBezTo>
                  <a:pt x="6339672" y="1823897"/>
                  <a:pt x="6369219" y="1832342"/>
                  <a:pt x="6386101" y="1836562"/>
                </a:cubicBezTo>
                <a:cubicBezTo>
                  <a:pt x="6415648" y="1845007"/>
                  <a:pt x="6457855" y="1790120"/>
                  <a:pt x="6449415" y="1760567"/>
                </a:cubicBezTo>
                <a:cubicBezTo>
                  <a:pt x="6440971" y="1739458"/>
                  <a:pt x="6440971" y="1726791"/>
                  <a:pt x="6457855" y="1709903"/>
                </a:cubicBezTo>
                <a:cubicBezTo>
                  <a:pt x="6474738" y="1693015"/>
                  <a:pt x="6512725" y="1671906"/>
                  <a:pt x="6462075" y="1650796"/>
                </a:cubicBezTo>
                <a:cubicBezTo>
                  <a:pt x="6453635" y="1646573"/>
                  <a:pt x="6457855" y="1638130"/>
                  <a:pt x="6462075" y="1629685"/>
                </a:cubicBezTo>
                <a:cubicBezTo>
                  <a:pt x="6495841" y="1608577"/>
                  <a:pt x="6516947" y="1650796"/>
                  <a:pt x="6550714" y="1646573"/>
                </a:cubicBezTo>
                <a:cubicBezTo>
                  <a:pt x="6567597" y="1646573"/>
                  <a:pt x="6554934" y="1667684"/>
                  <a:pt x="6550714" y="1684572"/>
                </a:cubicBezTo>
                <a:cubicBezTo>
                  <a:pt x="6542271" y="1718348"/>
                  <a:pt x="6508505" y="1747901"/>
                  <a:pt x="6529608" y="1785900"/>
                </a:cubicBezTo>
                <a:cubicBezTo>
                  <a:pt x="6533831" y="1790120"/>
                  <a:pt x="6529608" y="1798566"/>
                  <a:pt x="6525388" y="1802788"/>
                </a:cubicBezTo>
                <a:cubicBezTo>
                  <a:pt x="6453635" y="1849230"/>
                  <a:pt x="6478959" y="1946336"/>
                  <a:pt x="6428309" y="2001220"/>
                </a:cubicBezTo>
                <a:cubicBezTo>
                  <a:pt x="6415648" y="2013886"/>
                  <a:pt x="6411425" y="2030774"/>
                  <a:pt x="6398765" y="2043439"/>
                </a:cubicBezTo>
                <a:cubicBezTo>
                  <a:pt x="6356555" y="2077216"/>
                  <a:pt x="6335452" y="2119437"/>
                  <a:pt x="6314346" y="2165879"/>
                </a:cubicBezTo>
                <a:cubicBezTo>
                  <a:pt x="6310126" y="2178544"/>
                  <a:pt x="6301685" y="2186987"/>
                  <a:pt x="6297463" y="2199655"/>
                </a:cubicBezTo>
                <a:cubicBezTo>
                  <a:pt x="6297463" y="2229208"/>
                  <a:pt x="6208827" y="2216543"/>
                  <a:pt x="6263697" y="2275650"/>
                </a:cubicBezTo>
                <a:cubicBezTo>
                  <a:pt x="6284802" y="2300981"/>
                  <a:pt x="6280579" y="2338980"/>
                  <a:pt x="6314346" y="2368533"/>
                </a:cubicBezTo>
                <a:cubicBezTo>
                  <a:pt x="6352335" y="2402310"/>
                  <a:pt x="6360775" y="2452974"/>
                  <a:pt x="6331229" y="2499415"/>
                </a:cubicBezTo>
                <a:cubicBezTo>
                  <a:pt x="6251035" y="2626075"/>
                  <a:pt x="6175060" y="2756954"/>
                  <a:pt x="6073761" y="2870948"/>
                </a:cubicBezTo>
                <a:cubicBezTo>
                  <a:pt x="6039994" y="2908947"/>
                  <a:pt x="6002007" y="2946946"/>
                  <a:pt x="5972461" y="2989165"/>
                </a:cubicBezTo>
                <a:cubicBezTo>
                  <a:pt x="5951357" y="3022941"/>
                  <a:pt x="5904928" y="3039829"/>
                  <a:pt x="5871161" y="3060938"/>
                </a:cubicBezTo>
                <a:cubicBezTo>
                  <a:pt x="5854278" y="3069383"/>
                  <a:pt x="5841615" y="3082048"/>
                  <a:pt x="5837395" y="3103159"/>
                </a:cubicBezTo>
                <a:cubicBezTo>
                  <a:pt x="5807849" y="3179154"/>
                  <a:pt x="5769862" y="3246707"/>
                  <a:pt x="5719213" y="3322702"/>
                </a:cubicBezTo>
                <a:cubicBezTo>
                  <a:pt x="5752979" y="3326924"/>
                  <a:pt x="5782525" y="3335367"/>
                  <a:pt x="5812069" y="3339590"/>
                </a:cubicBezTo>
                <a:cubicBezTo>
                  <a:pt x="5828952" y="3343812"/>
                  <a:pt x="5845835" y="3339590"/>
                  <a:pt x="5850058" y="3326924"/>
                </a:cubicBezTo>
                <a:cubicBezTo>
                  <a:pt x="5866941" y="3259372"/>
                  <a:pt x="5959798" y="3229818"/>
                  <a:pt x="5947135" y="3145378"/>
                </a:cubicBezTo>
                <a:cubicBezTo>
                  <a:pt x="5989344" y="3124267"/>
                  <a:pt x="5964018" y="3031384"/>
                  <a:pt x="6052657" y="3044049"/>
                </a:cubicBezTo>
                <a:cubicBezTo>
                  <a:pt x="6077981" y="3048272"/>
                  <a:pt x="6082203" y="3006053"/>
                  <a:pt x="6103307" y="2989165"/>
                </a:cubicBezTo>
                <a:cubicBezTo>
                  <a:pt x="6187723" y="2921613"/>
                  <a:pt x="6229930" y="2828730"/>
                  <a:pt x="6246813" y="2723181"/>
                </a:cubicBezTo>
                <a:cubicBezTo>
                  <a:pt x="6255256" y="2689405"/>
                  <a:pt x="6272139" y="2672516"/>
                  <a:pt x="6305905" y="2672516"/>
                </a:cubicBezTo>
                <a:cubicBezTo>
                  <a:pt x="6331229" y="2723181"/>
                  <a:pt x="6318569" y="2769622"/>
                  <a:pt x="6289023" y="2820287"/>
                </a:cubicBezTo>
                <a:cubicBezTo>
                  <a:pt x="6251035" y="2879394"/>
                  <a:pt x="6242593" y="2955389"/>
                  <a:pt x="6221489" y="3022941"/>
                </a:cubicBezTo>
                <a:cubicBezTo>
                  <a:pt x="6208827" y="3073605"/>
                  <a:pt x="6187723" y="3111602"/>
                  <a:pt x="6141293" y="3141155"/>
                </a:cubicBezTo>
                <a:cubicBezTo>
                  <a:pt x="6082203" y="3179154"/>
                  <a:pt x="6061097" y="3255149"/>
                  <a:pt x="6006227" y="3301591"/>
                </a:cubicBezTo>
                <a:cubicBezTo>
                  <a:pt x="6002007" y="3310036"/>
                  <a:pt x="5997785" y="3322702"/>
                  <a:pt x="5989344" y="3322702"/>
                </a:cubicBezTo>
                <a:cubicBezTo>
                  <a:pt x="5926031" y="3326924"/>
                  <a:pt x="5926031" y="3386031"/>
                  <a:pt x="5904928" y="3424028"/>
                </a:cubicBezTo>
                <a:cubicBezTo>
                  <a:pt x="5879602" y="3466249"/>
                  <a:pt x="5841615" y="3495803"/>
                  <a:pt x="5803629" y="3525356"/>
                </a:cubicBezTo>
                <a:cubicBezTo>
                  <a:pt x="5795185" y="3529579"/>
                  <a:pt x="5795185" y="3538022"/>
                  <a:pt x="5799409" y="3546467"/>
                </a:cubicBezTo>
                <a:cubicBezTo>
                  <a:pt x="5799409" y="3576020"/>
                  <a:pt x="5769862" y="3580243"/>
                  <a:pt x="5765642" y="3567575"/>
                </a:cubicBezTo>
                <a:cubicBezTo>
                  <a:pt x="5744536" y="3529579"/>
                  <a:pt x="5727653" y="3554910"/>
                  <a:pt x="5710769" y="3567575"/>
                </a:cubicBezTo>
                <a:cubicBezTo>
                  <a:pt x="5681223" y="3592909"/>
                  <a:pt x="5664340" y="3635128"/>
                  <a:pt x="5622133" y="3647793"/>
                </a:cubicBezTo>
                <a:cubicBezTo>
                  <a:pt x="5609470" y="3652016"/>
                  <a:pt x="5605249" y="3668904"/>
                  <a:pt x="5609470" y="3681569"/>
                </a:cubicBezTo>
                <a:cubicBezTo>
                  <a:pt x="5622133" y="3715345"/>
                  <a:pt x="5601029" y="3728011"/>
                  <a:pt x="5571483" y="3740679"/>
                </a:cubicBezTo>
                <a:cubicBezTo>
                  <a:pt x="5554600" y="3753344"/>
                  <a:pt x="5508171" y="3732233"/>
                  <a:pt x="5516613" y="3787120"/>
                </a:cubicBezTo>
                <a:cubicBezTo>
                  <a:pt x="5520833" y="3808229"/>
                  <a:pt x="5478624" y="3833562"/>
                  <a:pt x="5516613" y="3863116"/>
                </a:cubicBezTo>
                <a:cubicBezTo>
                  <a:pt x="5529274" y="3871558"/>
                  <a:pt x="5512391" y="3888446"/>
                  <a:pt x="5503951" y="3896892"/>
                </a:cubicBezTo>
                <a:cubicBezTo>
                  <a:pt x="5478624" y="3918000"/>
                  <a:pt x="5444857" y="3926445"/>
                  <a:pt x="5436417" y="3968664"/>
                </a:cubicBezTo>
                <a:cubicBezTo>
                  <a:pt x="5432195" y="3985552"/>
                  <a:pt x="5415311" y="3977110"/>
                  <a:pt x="5402651" y="3968664"/>
                </a:cubicBezTo>
                <a:cubicBezTo>
                  <a:pt x="5373105" y="3947554"/>
                  <a:pt x="5339338" y="3926445"/>
                  <a:pt x="5309791" y="3905335"/>
                </a:cubicBezTo>
                <a:cubicBezTo>
                  <a:pt x="5292909" y="3892669"/>
                  <a:pt x="5276025" y="3880004"/>
                  <a:pt x="5259142" y="3888446"/>
                </a:cubicBezTo>
                <a:cubicBezTo>
                  <a:pt x="5238039" y="3896892"/>
                  <a:pt x="5242259" y="3913780"/>
                  <a:pt x="5242259" y="3930668"/>
                </a:cubicBezTo>
                <a:cubicBezTo>
                  <a:pt x="5246479" y="3960221"/>
                  <a:pt x="5233819" y="3968664"/>
                  <a:pt x="5208493" y="3981330"/>
                </a:cubicBezTo>
                <a:cubicBezTo>
                  <a:pt x="5128296" y="4019329"/>
                  <a:pt x="5064983" y="4082658"/>
                  <a:pt x="5026997" y="4162876"/>
                </a:cubicBezTo>
                <a:cubicBezTo>
                  <a:pt x="5010113" y="4196652"/>
                  <a:pt x="4984790" y="4221983"/>
                  <a:pt x="4955243" y="4243094"/>
                </a:cubicBezTo>
                <a:cubicBezTo>
                  <a:pt x="4917257" y="4272648"/>
                  <a:pt x="4883491" y="4314867"/>
                  <a:pt x="4845501" y="4331755"/>
                </a:cubicBezTo>
                <a:cubicBezTo>
                  <a:pt x="4782189" y="4357088"/>
                  <a:pt x="4752645" y="4416195"/>
                  <a:pt x="4701995" y="4449971"/>
                </a:cubicBezTo>
                <a:cubicBezTo>
                  <a:pt x="4676669" y="4466859"/>
                  <a:pt x="4659785" y="4487968"/>
                  <a:pt x="4642903" y="4513301"/>
                </a:cubicBezTo>
                <a:cubicBezTo>
                  <a:pt x="4579589" y="4606184"/>
                  <a:pt x="4499396" y="4682179"/>
                  <a:pt x="4398094" y="4737066"/>
                </a:cubicBezTo>
                <a:cubicBezTo>
                  <a:pt x="4389654" y="4741286"/>
                  <a:pt x="4376991" y="4745509"/>
                  <a:pt x="4385434" y="4758175"/>
                </a:cubicBezTo>
                <a:cubicBezTo>
                  <a:pt x="4410757" y="4796173"/>
                  <a:pt x="4381211" y="4817284"/>
                  <a:pt x="4360108" y="4838392"/>
                </a:cubicBezTo>
                <a:cubicBezTo>
                  <a:pt x="4309458" y="4884834"/>
                  <a:pt x="4292575" y="4952386"/>
                  <a:pt x="4246145" y="5007273"/>
                </a:cubicBezTo>
                <a:cubicBezTo>
                  <a:pt x="4275691" y="5087491"/>
                  <a:pt x="4220821" y="5074823"/>
                  <a:pt x="4174392" y="5074823"/>
                </a:cubicBezTo>
                <a:cubicBezTo>
                  <a:pt x="4161729" y="5074823"/>
                  <a:pt x="4144845" y="5083268"/>
                  <a:pt x="4149066" y="5104379"/>
                </a:cubicBezTo>
                <a:cubicBezTo>
                  <a:pt x="4153288" y="5167709"/>
                  <a:pt x="4119522" y="5197262"/>
                  <a:pt x="4051989" y="5188817"/>
                </a:cubicBezTo>
                <a:cubicBezTo>
                  <a:pt x="4043546" y="5188817"/>
                  <a:pt x="4035106" y="5188817"/>
                  <a:pt x="4026663" y="5197262"/>
                </a:cubicBezTo>
                <a:cubicBezTo>
                  <a:pt x="4022443" y="5201483"/>
                  <a:pt x="4022443" y="5209928"/>
                  <a:pt x="4026663" y="5218371"/>
                </a:cubicBezTo>
                <a:cubicBezTo>
                  <a:pt x="4039326" y="5239481"/>
                  <a:pt x="4115299" y="5252147"/>
                  <a:pt x="4039326" y="5290146"/>
                </a:cubicBezTo>
                <a:cubicBezTo>
                  <a:pt x="4064649" y="5349253"/>
                  <a:pt x="4005559" y="5383029"/>
                  <a:pt x="4001339" y="5437916"/>
                </a:cubicBezTo>
                <a:cubicBezTo>
                  <a:pt x="3997116" y="5463247"/>
                  <a:pt x="3984456" y="5484357"/>
                  <a:pt x="3946467" y="5497023"/>
                </a:cubicBezTo>
                <a:cubicBezTo>
                  <a:pt x="3916923" y="5505466"/>
                  <a:pt x="3891597" y="5543465"/>
                  <a:pt x="3866271" y="5573018"/>
                </a:cubicBezTo>
                <a:cubicBezTo>
                  <a:pt x="3849387" y="5585684"/>
                  <a:pt x="3836727" y="5598349"/>
                  <a:pt x="3815621" y="5602572"/>
                </a:cubicBezTo>
                <a:cubicBezTo>
                  <a:pt x="3794518" y="5606794"/>
                  <a:pt x="3743868" y="5602572"/>
                  <a:pt x="3786077" y="5653236"/>
                </a:cubicBezTo>
                <a:cubicBezTo>
                  <a:pt x="3752311" y="5653236"/>
                  <a:pt x="3798738" y="5729231"/>
                  <a:pt x="3735427" y="5699678"/>
                </a:cubicBezTo>
                <a:cubicBezTo>
                  <a:pt x="3735427" y="5699678"/>
                  <a:pt x="3731205" y="5699678"/>
                  <a:pt x="3731205" y="5703900"/>
                </a:cubicBezTo>
                <a:cubicBezTo>
                  <a:pt x="3688998" y="5767230"/>
                  <a:pt x="3583476" y="5741897"/>
                  <a:pt x="3553932" y="5830560"/>
                </a:cubicBezTo>
                <a:cubicBezTo>
                  <a:pt x="3545489" y="5864336"/>
                  <a:pt x="3520165" y="5893889"/>
                  <a:pt x="3528606" y="5931886"/>
                </a:cubicBezTo>
                <a:cubicBezTo>
                  <a:pt x="3532826" y="5957219"/>
                  <a:pt x="3520165" y="5974107"/>
                  <a:pt x="3507502" y="5990995"/>
                </a:cubicBezTo>
                <a:cubicBezTo>
                  <a:pt x="3461073" y="6041660"/>
                  <a:pt x="3418866" y="6100767"/>
                  <a:pt x="3363994" y="6138763"/>
                </a:cubicBezTo>
                <a:cubicBezTo>
                  <a:pt x="3330227" y="6159874"/>
                  <a:pt x="3317566" y="6193650"/>
                  <a:pt x="3300681" y="6223203"/>
                </a:cubicBezTo>
                <a:cubicBezTo>
                  <a:pt x="3283798" y="6261202"/>
                  <a:pt x="3254254" y="6286533"/>
                  <a:pt x="3212044" y="6290756"/>
                </a:cubicBezTo>
                <a:cubicBezTo>
                  <a:pt x="3127628" y="6299199"/>
                  <a:pt x="3068538" y="6345640"/>
                  <a:pt x="3026329" y="6417415"/>
                </a:cubicBezTo>
                <a:cubicBezTo>
                  <a:pt x="2992562" y="6480745"/>
                  <a:pt x="2937692" y="6489188"/>
                  <a:pt x="2878600" y="6489188"/>
                </a:cubicBezTo>
                <a:cubicBezTo>
                  <a:pt x="2844833" y="6489188"/>
                  <a:pt x="2798404" y="6434303"/>
                  <a:pt x="2802626" y="6408970"/>
                </a:cubicBezTo>
                <a:cubicBezTo>
                  <a:pt x="2806846" y="6358308"/>
                  <a:pt x="2806846" y="6358308"/>
                  <a:pt x="2756197" y="6362528"/>
                </a:cubicBezTo>
                <a:cubicBezTo>
                  <a:pt x="2751976" y="6341420"/>
                  <a:pt x="2768860" y="6337197"/>
                  <a:pt x="2781520" y="6328752"/>
                </a:cubicBezTo>
                <a:cubicBezTo>
                  <a:pt x="2785743" y="6324532"/>
                  <a:pt x="2802626" y="6316087"/>
                  <a:pt x="2794183" y="6307644"/>
                </a:cubicBezTo>
                <a:cubicBezTo>
                  <a:pt x="2747754" y="6265422"/>
                  <a:pt x="2798404" y="6214761"/>
                  <a:pt x="2789963" y="6168319"/>
                </a:cubicBezTo>
                <a:cubicBezTo>
                  <a:pt x="2789963" y="6159874"/>
                  <a:pt x="2785743" y="6147208"/>
                  <a:pt x="2785743" y="6138763"/>
                </a:cubicBezTo>
                <a:cubicBezTo>
                  <a:pt x="2764637" y="6134543"/>
                  <a:pt x="2726650" y="6164096"/>
                  <a:pt x="2726650" y="6142986"/>
                </a:cubicBezTo>
                <a:cubicBezTo>
                  <a:pt x="2722430" y="6096544"/>
                  <a:pt x="2671780" y="6054325"/>
                  <a:pt x="2709767" y="6003661"/>
                </a:cubicBezTo>
                <a:cubicBezTo>
                  <a:pt x="2751976" y="5948774"/>
                  <a:pt x="2789963" y="5889667"/>
                  <a:pt x="2811067" y="5822114"/>
                </a:cubicBezTo>
                <a:cubicBezTo>
                  <a:pt x="2815287" y="5805226"/>
                  <a:pt x="2832170" y="5792561"/>
                  <a:pt x="2815287" y="5775673"/>
                </a:cubicBezTo>
                <a:cubicBezTo>
                  <a:pt x="2798404" y="5763007"/>
                  <a:pt x="2773080" y="5763007"/>
                  <a:pt x="2751976" y="5775673"/>
                </a:cubicBezTo>
                <a:cubicBezTo>
                  <a:pt x="2726650" y="5796783"/>
                  <a:pt x="2705547" y="5817894"/>
                  <a:pt x="2688664" y="5847448"/>
                </a:cubicBezTo>
                <a:cubicBezTo>
                  <a:pt x="2659117" y="5906555"/>
                  <a:pt x="2612688" y="5952996"/>
                  <a:pt x="2562038" y="5999438"/>
                </a:cubicBezTo>
                <a:cubicBezTo>
                  <a:pt x="2557818" y="6003661"/>
                  <a:pt x="2553598" y="6016326"/>
                  <a:pt x="2549375" y="6012104"/>
                </a:cubicBezTo>
                <a:cubicBezTo>
                  <a:pt x="2486065" y="6007883"/>
                  <a:pt x="2473402" y="6062768"/>
                  <a:pt x="2448076" y="6096544"/>
                </a:cubicBezTo>
                <a:cubicBezTo>
                  <a:pt x="2329893" y="6261202"/>
                  <a:pt x="2177944" y="6400527"/>
                  <a:pt x="2076644" y="6573628"/>
                </a:cubicBezTo>
                <a:cubicBezTo>
                  <a:pt x="2063981" y="6594739"/>
                  <a:pt x="2051318" y="6603182"/>
                  <a:pt x="2030215" y="6590516"/>
                </a:cubicBezTo>
                <a:cubicBezTo>
                  <a:pt x="2013331" y="6577851"/>
                  <a:pt x="2009111" y="6565185"/>
                  <a:pt x="2017552" y="6548297"/>
                </a:cubicBezTo>
                <a:cubicBezTo>
                  <a:pt x="2038658" y="6510298"/>
                  <a:pt x="2038658" y="6468079"/>
                  <a:pt x="2038658" y="6430081"/>
                </a:cubicBezTo>
                <a:cubicBezTo>
                  <a:pt x="2038658" y="6379416"/>
                  <a:pt x="2055541" y="6341420"/>
                  <a:pt x="2085085" y="6307644"/>
                </a:cubicBezTo>
                <a:cubicBezTo>
                  <a:pt x="2110411" y="6273868"/>
                  <a:pt x="2127294" y="6231649"/>
                  <a:pt x="2144177" y="6193650"/>
                </a:cubicBezTo>
                <a:cubicBezTo>
                  <a:pt x="2165281" y="6138763"/>
                  <a:pt x="2135737" y="6126098"/>
                  <a:pt x="2093528" y="6113432"/>
                </a:cubicBezTo>
                <a:cubicBezTo>
                  <a:pt x="2080864" y="6113432"/>
                  <a:pt x="2063981" y="6113432"/>
                  <a:pt x="2063981" y="6096544"/>
                </a:cubicBezTo>
                <a:cubicBezTo>
                  <a:pt x="2063981" y="6079656"/>
                  <a:pt x="2080864" y="6083879"/>
                  <a:pt x="2089307" y="6079656"/>
                </a:cubicBezTo>
                <a:cubicBezTo>
                  <a:pt x="2118854" y="6062768"/>
                  <a:pt x="2131514" y="6028992"/>
                  <a:pt x="2131514" y="6003661"/>
                </a:cubicBezTo>
                <a:cubicBezTo>
                  <a:pt x="2127294" y="5969885"/>
                  <a:pt x="2089307" y="5978327"/>
                  <a:pt x="2068201" y="5982550"/>
                </a:cubicBezTo>
                <a:cubicBezTo>
                  <a:pt x="2025995" y="5990995"/>
                  <a:pt x="1992228" y="6007883"/>
                  <a:pt x="1975345" y="6050102"/>
                </a:cubicBezTo>
                <a:cubicBezTo>
                  <a:pt x="1971125" y="6058545"/>
                  <a:pt x="1966902" y="6075433"/>
                  <a:pt x="1950019" y="6075433"/>
                </a:cubicBezTo>
                <a:cubicBezTo>
                  <a:pt x="1937358" y="6075433"/>
                  <a:pt x="1937358" y="6058545"/>
                  <a:pt x="1937358" y="6050102"/>
                </a:cubicBezTo>
                <a:cubicBezTo>
                  <a:pt x="1933135" y="6028992"/>
                  <a:pt x="1920475" y="6028992"/>
                  <a:pt x="1903592" y="6033214"/>
                </a:cubicBezTo>
                <a:cubicBezTo>
                  <a:pt x="1836059" y="6058545"/>
                  <a:pt x="1772746" y="6083879"/>
                  <a:pt x="1730537" y="6151431"/>
                </a:cubicBezTo>
                <a:cubicBezTo>
                  <a:pt x="1696770" y="6202093"/>
                  <a:pt x="1637680" y="6235869"/>
                  <a:pt x="1591250" y="6278090"/>
                </a:cubicBezTo>
                <a:cubicBezTo>
                  <a:pt x="1587030" y="6286533"/>
                  <a:pt x="1574367" y="6286533"/>
                  <a:pt x="1565924" y="6282311"/>
                </a:cubicBezTo>
                <a:cubicBezTo>
                  <a:pt x="1561704" y="6278090"/>
                  <a:pt x="1561704" y="6265422"/>
                  <a:pt x="1561704" y="6261202"/>
                </a:cubicBezTo>
                <a:cubicBezTo>
                  <a:pt x="1587030" y="6189427"/>
                  <a:pt x="1574367" y="6109209"/>
                  <a:pt x="1591250" y="6037437"/>
                </a:cubicBezTo>
                <a:cubicBezTo>
                  <a:pt x="1599691" y="5986773"/>
                  <a:pt x="1612354" y="5936108"/>
                  <a:pt x="1633457" y="5885444"/>
                </a:cubicBezTo>
                <a:cubicBezTo>
                  <a:pt x="1582808" y="5872779"/>
                  <a:pt x="1544821" y="5885444"/>
                  <a:pt x="1519497" y="5927666"/>
                </a:cubicBezTo>
                <a:cubicBezTo>
                  <a:pt x="1498391" y="5961442"/>
                  <a:pt x="1485728" y="5948774"/>
                  <a:pt x="1473068" y="5919220"/>
                </a:cubicBezTo>
                <a:cubicBezTo>
                  <a:pt x="1456184" y="5889667"/>
                  <a:pt x="1473068" y="5860113"/>
                  <a:pt x="1473068" y="5830560"/>
                </a:cubicBezTo>
                <a:cubicBezTo>
                  <a:pt x="1477288" y="5792561"/>
                  <a:pt x="1485728" y="5754564"/>
                  <a:pt x="1489951" y="5716566"/>
                </a:cubicBezTo>
                <a:cubicBezTo>
                  <a:pt x="1489951" y="5703900"/>
                  <a:pt x="1498391" y="5687012"/>
                  <a:pt x="1485728" y="5682789"/>
                </a:cubicBezTo>
                <a:cubicBezTo>
                  <a:pt x="1468845" y="5674347"/>
                  <a:pt x="1456184" y="5687012"/>
                  <a:pt x="1447742" y="5695455"/>
                </a:cubicBezTo>
                <a:cubicBezTo>
                  <a:pt x="1439301" y="5703900"/>
                  <a:pt x="1430858" y="5716566"/>
                  <a:pt x="1422418" y="5725008"/>
                </a:cubicBezTo>
                <a:cubicBezTo>
                  <a:pt x="1363325" y="5801006"/>
                  <a:pt x="1300013" y="5881224"/>
                  <a:pt x="1236702" y="5952996"/>
                </a:cubicBezTo>
                <a:cubicBezTo>
                  <a:pt x="1207156" y="5982550"/>
                  <a:pt x="1169167" y="6003661"/>
                  <a:pt x="1122740" y="5974107"/>
                </a:cubicBezTo>
                <a:cubicBezTo>
                  <a:pt x="1105856" y="5961442"/>
                  <a:pt x="1084751" y="5965662"/>
                  <a:pt x="1067867" y="5974107"/>
                </a:cubicBezTo>
                <a:cubicBezTo>
                  <a:pt x="1063647" y="5978327"/>
                  <a:pt x="1055207" y="5982550"/>
                  <a:pt x="1050984" y="5986773"/>
                </a:cubicBezTo>
                <a:cubicBezTo>
                  <a:pt x="1021440" y="5986773"/>
                  <a:pt x="983451" y="5990995"/>
                  <a:pt x="966568" y="5965662"/>
                </a:cubicBezTo>
                <a:cubicBezTo>
                  <a:pt x="949685" y="5940331"/>
                  <a:pt x="970790" y="5914998"/>
                  <a:pt x="991894" y="5898112"/>
                </a:cubicBezTo>
                <a:cubicBezTo>
                  <a:pt x="1059427" y="5830560"/>
                  <a:pt x="1114297" y="5754564"/>
                  <a:pt x="1152284" y="5661679"/>
                </a:cubicBezTo>
                <a:cubicBezTo>
                  <a:pt x="1164947" y="5636348"/>
                  <a:pt x="1156506" y="5623682"/>
                  <a:pt x="1139623" y="5606794"/>
                </a:cubicBezTo>
                <a:cubicBezTo>
                  <a:pt x="1118517" y="5585684"/>
                  <a:pt x="1105856" y="5606794"/>
                  <a:pt x="1093193" y="5619460"/>
                </a:cubicBezTo>
                <a:cubicBezTo>
                  <a:pt x="1063647" y="5649013"/>
                  <a:pt x="1034101" y="5678567"/>
                  <a:pt x="1004557" y="5703900"/>
                </a:cubicBezTo>
                <a:cubicBezTo>
                  <a:pt x="987674" y="5716566"/>
                  <a:pt x="966568" y="5725008"/>
                  <a:pt x="953907" y="5703900"/>
                </a:cubicBezTo>
                <a:cubicBezTo>
                  <a:pt x="941244" y="5682789"/>
                  <a:pt x="970790" y="5682789"/>
                  <a:pt x="983451" y="5670124"/>
                </a:cubicBezTo>
                <a:cubicBezTo>
                  <a:pt x="991894" y="5665901"/>
                  <a:pt x="1000334" y="5657459"/>
                  <a:pt x="1008777" y="5653236"/>
                </a:cubicBezTo>
                <a:cubicBezTo>
                  <a:pt x="1067867" y="5598349"/>
                  <a:pt x="1067867" y="5594129"/>
                  <a:pt x="987674" y="5568795"/>
                </a:cubicBezTo>
                <a:cubicBezTo>
                  <a:pt x="966568" y="5560353"/>
                  <a:pt x="970790" y="5551907"/>
                  <a:pt x="970790" y="5535019"/>
                </a:cubicBezTo>
                <a:cubicBezTo>
                  <a:pt x="983451" y="5454802"/>
                  <a:pt x="1004557" y="5383029"/>
                  <a:pt x="1080530" y="5332365"/>
                </a:cubicBezTo>
                <a:cubicBezTo>
                  <a:pt x="1148063" y="5281700"/>
                  <a:pt x="1198713" y="5218371"/>
                  <a:pt x="1240922" y="5146598"/>
                </a:cubicBezTo>
                <a:cubicBezTo>
                  <a:pt x="1287352" y="5070603"/>
                  <a:pt x="1363325" y="5015716"/>
                  <a:pt x="1397092" y="4927055"/>
                </a:cubicBezTo>
                <a:cubicBezTo>
                  <a:pt x="1401312" y="4914390"/>
                  <a:pt x="1413975" y="4905945"/>
                  <a:pt x="1422418" y="4901722"/>
                </a:cubicBezTo>
                <a:cubicBezTo>
                  <a:pt x="1536380" y="4821504"/>
                  <a:pt x="1620797" y="4715956"/>
                  <a:pt x="1700990" y="4606184"/>
                </a:cubicBezTo>
                <a:cubicBezTo>
                  <a:pt x="1717873" y="4585074"/>
                  <a:pt x="1738979" y="4559743"/>
                  <a:pt x="1713653" y="4534412"/>
                </a:cubicBezTo>
                <a:cubicBezTo>
                  <a:pt x="1688330" y="4504856"/>
                  <a:pt x="1663004" y="4525966"/>
                  <a:pt x="1637680" y="4547077"/>
                </a:cubicBezTo>
                <a:cubicBezTo>
                  <a:pt x="1578587" y="4597741"/>
                  <a:pt x="1506834" y="4635738"/>
                  <a:pt x="1477288" y="4724401"/>
                </a:cubicBezTo>
                <a:cubicBezTo>
                  <a:pt x="1464625" y="4766620"/>
                  <a:pt x="1426638" y="4770842"/>
                  <a:pt x="1397092" y="4728621"/>
                </a:cubicBezTo>
                <a:cubicBezTo>
                  <a:pt x="1375988" y="4707513"/>
                  <a:pt x="1363325" y="4707513"/>
                  <a:pt x="1342222" y="4724401"/>
                </a:cubicBezTo>
                <a:cubicBezTo>
                  <a:pt x="1211376" y="4829950"/>
                  <a:pt x="1076310" y="4931278"/>
                  <a:pt x="962348" y="5053715"/>
                </a:cubicBezTo>
                <a:cubicBezTo>
                  <a:pt x="907478" y="5112822"/>
                  <a:pt x="852605" y="5163486"/>
                  <a:pt x="763969" y="5159264"/>
                </a:cubicBezTo>
                <a:cubicBezTo>
                  <a:pt x="747086" y="5159264"/>
                  <a:pt x="730202" y="5167709"/>
                  <a:pt x="717539" y="5184595"/>
                </a:cubicBezTo>
                <a:cubicBezTo>
                  <a:pt x="671112" y="5252147"/>
                  <a:pt x="599357" y="5285923"/>
                  <a:pt x="531824" y="5328142"/>
                </a:cubicBezTo>
                <a:cubicBezTo>
                  <a:pt x="485394" y="5357698"/>
                  <a:pt x="443187" y="5387252"/>
                  <a:pt x="400978" y="5416805"/>
                </a:cubicBezTo>
                <a:cubicBezTo>
                  <a:pt x="379874" y="5429471"/>
                  <a:pt x="354551" y="5442136"/>
                  <a:pt x="329225" y="5433693"/>
                </a:cubicBezTo>
                <a:cubicBezTo>
                  <a:pt x="303901" y="5421028"/>
                  <a:pt x="278575" y="5408360"/>
                  <a:pt x="308121" y="5370363"/>
                </a:cubicBezTo>
                <a:cubicBezTo>
                  <a:pt x="358771" y="5315477"/>
                  <a:pt x="375654" y="5243704"/>
                  <a:pt x="417861" y="5167709"/>
                </a:cubicBezTo>
                <a:cubicBezTo>
                  <a:pt x="337668" y="5197262"/>
                  <a:pt x="265912" y="5214151"/>
                  <a:pt x="219483" y="5273258"/>
                </a:cubicBezTo>
                <a:cubicBezTo>
                  <a:pt x="211042" y="5285923"/>
                  <a:pt x="198379" y="5294368"/>
                  <a:pt x="181496" y="5290146"/>
                </a:cubicBezTo>
                <a:cubicBezTo>
                  <a:pt x="164612" y="5281700"/>
                  <a:pt x="173055" y="5269035"/>
                  <a:pt x="177275" y="5256370"/>
                </a:cubicBezTo>
                <a:cubicBezTo>
                  <a:pt x="181496" y="5235259"/>
                  <a:pt x="168833" y="5222593"/>
                  <a:pt x="151949" y="5218371"/>
                </a:cubicBezTo>
                <a:cubicBezTo>
                  <a:pt x="126626" y="5209928"/>
                  <a:pt x="118183" y="5231039"/>
                  <a:pt x="118183" y="5247927"/>
                </a:cubicBezTo>
                <a:cubicBezTo>
                  <a:pt x="118183" y="5281700"/>
                  <a:pt x="97079" y="5290146"/>
                  <a:pt x="71756" y="5290146"/>
                </a:cubicBezTo>
                <a:cubicBezTo>
                  <a:pt x="37989" y="5294368"/>
                  <a:pt x="4223" y="5281700"/>
                  <a:pt x="0" y="5252147"/>
                </a:cubicBezTo>
                <a:cubicBezTo>
                  <a:pt x="0" y="5222593"/>
                  <a:pt x="33767" y="5226816"/>
                  <a:pt x="59093" y="5222593"/>
                </a:cubicBezTo>
                <a:cubicBezTo>
                  <a:pt x="67533" y="5222593"/>
                  <a:pt x="71756" y="5218371"/>
                  <a:pt x="84416" y="5218371"/>
                </a:cubicBezTo>
                <a:cubicBezTo>
                  <a:pt x="75976" y="5193040"/>
                  <a:pt x="54873" y="5205705"/>
                  <a:pt x="42210" y="5197262"/>
                </a:cubicBezTo>
                <a:cubicBezTo>
                  <a:pt x="21106" y="5184595"/>
                  <a:pt x="0" y="5171929"/>
                  <a:pt x="33767" y="5150821"/>
                </a:cubicBezTo>
                <a:cubicBezTo>
                  <a:pt x="46430" y="5142376"/>
                  <a:pt x="50650" y="5142376"/>
                  <a:pt x="46430" y="5125487"/>
                </a:cubicBezTo>
                <a:cubicBezTo>
                  <a:pt x="37989" y="5062158"/>
                  <a:pt x="50650" y="5003051"/>
                  <a:pt x="67533" y="4948164"/>
                </a:cubicBezTo>
                <a:cubicBezTo>
                  <a:pt x="88639" y="4889057"/>
                  <a:pt x="109743" y="4829950"/>
                  <a:pt x="109743" y="4766620"/>
                </a:cubicBezTo>
                <a:cubicBezTo>
                  <a:pt x="109743" y="4753954"/>
                  <a:pt x="113963" y="4732844"/>
                  <a:pt x="122406" y="4724401"/>
                </a:cubicBezTo>
                <a:cubicBezTo>
                  <a:pt x="168833" y="4690625"/>
                  <a:pt x="156172" y="4639960"/>
                  <a:pt x="151949" y="4601962"/>
                </a:cubicBezTo>
                <a:cubicBezTo>
                  <a:pt x="151949" y="4580853"/>
                  <a:pt x="143509" y="4538632"/>
                  <a:pt x="130846" y="4521744"/>
                </a:cubicBezTo>
                <a:cubicBezTo>
                  <a:pt x="101300" y="4492190"/>
                  <a:pt x="118183" y="4479525"/>
                  <a:pt x="135066" y="4458414"/>
                </a:cubicBezTo>
                <a:cubicBezTo>
                  <a:pt x="147729" y="4445749"/>
                  <a:pt x="160392" y="4437306"/>
                  <a:pt x="139289" y="4420418"/>
                </a:cubicBezTo>
                <a:cubicBezTo>
                  <a:pt x="135066" y="4416195"/>
                  <a:pt x="135066" y="4411972"/>
                  <a:pt x="130846" y="4407750"/>
                </a:cubicBezTo>
                <a:cubicBezTo>
                  <a:pt x="181496" y="4382419"/>
                  <a:pt x="130846" y="4331755"/>
                  <a:pt x="160392" y="4302201"/>
                </a:cubicBezTo>
                <a:cubicBezTo>
                  <a:pt x="168833" y="4289536"/>
                  <a:pt x="160392" y="4268425"/>
                  <a:pt x="156172" y="4251537"/>
                </a:cubicBezTo>
                <a:cubicBezTo>
                  <a:pt x="143509" y="4200875"/>
                  <a:pt x="160392" y="4167099"/>
                  <a:pt x="206822" y="4141765"/>
                </a:cubicBezTo>
                <a:cubicBezTo>
                  <a:pt x="257471" y="4116434"/>
                  <a:pt x="303901" y="4082658"/>
                  <a:pt x="337668" y="4031994"/>
                </a:cubicBezTo>
                <a:cubicBezTo>
                  <a:pt x="341888" y="4027771"/>
                  <a:pt x="350328" y="4023551"/>
                  <a:pt x="350328" y="4015106"/>
                </a:cubicBezTo>
                <a:cubicBezTo>
                  <a:pt x="362991" y="3918000"/>
                  <a:pt x="455850" y="3863116"/>
                  <a:pt x="493837" y="3778675"/>
                </a:cubicBezTo>
                <a:cubicBezTo>
                  <a:pt x="536044" y="3690014"/>
                  <a:pt x="599357" y="3614019"/>
                  <a:pt x="650006" y="3529579"/>
                </a:cubicBezTo>
                <a:cubicBezTo>
                  <a:pt x="713319" y="3419807"/>
                  <a:pt x="797735" y="3335367"/>
                  <a:pt x="873711" y="3238261"/>
                </a:cubicBezTo>
                <a:cubicBezTo>
                  <a:pt x="953907" y="3132712"/>
                  <a:pt x="1004557" y="3010276"/>
                  <a:pt x="1063647" y="2896282"/>
                </a:cubicBezTo>
                <a:cubicBezTo>
                  <a:pt x="1080530" y="2866728"/>
                  <a:pt x="1101634" y="2828730"/>
                  <a:pt x="1059427" y="2803398"/>
                </a:cubicBezTo>
                <a:cubicBezTo>
                  <a:pt x="1046764" y="2790730"/>
                  <a:pt x="1055207" y="2778065"/>
                  <a:pt x="1059427" y="2765400"/>
                </a:cubicBezTo>
                <a:cubicBezTo>
                  <a:pt x="1110077" y="2630295"/>
                  <a:pt x="1194493" y="2516303"/>
                  <a:pt x="1287352" y="2402310"/>
                </a:cubicBezTo>
                <a:cubicBezTo>
                  <a:pt x="1359105" y="2317869"/>
                  <a:pt x="1418195" y="2224986"/>
                  <a:pt x="1422418" y="2110992"/>
                </a:cubicBezTo>
                <a:cubicBezTo>
                  <a:pt x="1422418" y="2094104"/>
                  <a:pt x="1439301" y="2085661"/>
                  <a:pt x="1439301" y="2068773"/>
                </a:cubicBezTo>
                <a:cubicBezTo>
                  <a:pt x="1388651" y="2056107"/>
                  <a:pt x="1350662" y="2068773"/>
                  <a:pt x="1321118" y="2110992"/>
                </a:cubicBezTo>
                <a:cubicBezTo>
                  <a:pt x="1308455" y="2127880"/>
                  <a:pt x="1300013" y="2140545"/>
                  <a:pt x="1278909" y="2136325"/>
                </a:cubicBezTo>
                <a:cubicBezTo>
                  <a:pt x="1228259" y="2123657"/>
                  <a:pt x="1177610" y="2153213"/>
                  <a:pt x="1126960" y="2153213"/>
                </a:cubicBezTo>
                <a:cubicBezTo>
                  <a:pt x="1122740" y="2153213"/>
                  <a:pt x="1118517" y="2153213"/>
                  <a:pt x="1114297" y="2157433"/>
                </a:cubicBezTo>
                <a:cubicBezTo>
                  <a:pt x="1088973" y="2229208"/>
                  <a:pt x="1021440" y="2191209"/>
                  <a:pt x="975011" y="2203875"/>
                </a:cubicBezTo>
                <a:cubicBezTo>
                  <a:pt x="814619" y="2250317"/>
                  <a:pt x="654229" y="2292538"/>
                  <a:pt x="493837" y="2334757"/>
                </a:cubicBezTo>
                <a:cubicBezTo>
                  <a:pt x="472734" y="2343202"/>
                  <a:pt x="447407" y="2347423"/>
                  <a:pt x="422084" y="2351645"/>
                </a:cubicBezTo>
                <a:cubicBezTo>
                  <a:pt x="405201" y="2355868"/>
                  <a:pt x="379874" y="2360088"/>
                  <a:pt x="371434" y="2334757"/>
                </a:cubicBezTo>
                <a:cubicBezTo>
                  <a:pt x="367211" y="2313646"/>
                  <a:pt x="392538" y="2305203"/>
                  <a:pt x="405201" y="2300981"/>
                </a:cubicBezTo>
                <a:cubicBezTo>
                  <a:pt x="510720" y="2258762"/>
                  <a:pt x="616240" y="2216543"/>
                  <a:pt x="721762" y="2174321"/>
                </a:cubicBezTo>
                <a:cubicBezTo>
                  <a:pt x="873711" y="2115214"/>
                  <a:pt x="1029881" y="2077216"/>
                  <a:pt x="1181830" y="2030774"/>
                </a:cubicBezTo>
                <a:cubicBezTo>
                  <a:pt x="1194493" y="2030774"/>
                  <a:pt x="1207156" y="2026551"/>
                  <a:pt x="1219819" y="2022331"/>
                </a:cubicBezTo>
                <a:cubicBezTo>
                  <a:pt x="1228259" y="2018108"/>
                  <a:pt x="1236702" y="2009666"/>
                  <a:pt x="1232480" y="2001220"/>
                </a:cubicBezTo>
                <a:cubicBezTo>
                  <a:pt x="1232480" y="1992778"/>
                  <a:pt x="1219819" y="1984332"/>
                  <a:pt x="1211376" y="1988555"/>
                </a:cubicBezTo>
                <a:cubicBezTo>
                  <a:pt x="1110077" y="2026551"/>
                  <a:pt x="1000334" y="1992778"/>
                  <a:pt x="903258" y="2034997"/>
                </a:cubicBezTo>
                <a:cubicBezTo>
                  <a:pt x="894815" y="2034997"/>
                  <a:pt x="886372" y="2039219"/>
                  <a:pt x="877931" y="2030774"/>
                </a:cubicBezTo>
                <a:cubicBezTo>
                  <a:pt x="869489" y="2018108"/>
                  <a:pt x="869489" y="2009666"/>
                  <a:pt x="877931" y="2001220"/>
                </a:cubicBezTo>
                <a:cubicBezTo>
                  <a:pt x="907478" y="1975890"/>
                  <a:pt x="932801" y="1946336"/>
                  <a:pt x="970790" y="1937891"/>
                </a:cubicBezTo>
                <a:cubicBezTo>
                  <a:pt x="1004557" y="1929448"/>
                  <a:pt x="1025660" y="1908337"/>
                  <a:pt x="1034101" y="1878784"/>
                </a:cubicBezTo>
                <a:cubicBezTo>
                  <a:pt x="1042544" y="1845007"/>
                  <a:pt x="1059427" y="1828119"/>
                  <a:pt x="1097414" y="1832342"/>
                </a:cubicBezTo>
                <a:cubicBezTo>
                  <a:pt x="1164947" y="1840785"/>
                  <a:pt x="1219819" y="1794343"/>
                  <a:pt x="1283129" y="1790120"/>
                </a:cubicBezTo>
                <a:cubicBezTo>
                  <a:pt x="1392872" y="1777455"/>
                  <a:pt x="1481508" y="1684572"/>
                  <a:pt x="1608134" y="1714125"/>
                </a:cubicBezTo>
                <a:cubicBezTo>
                  <a:pt x="1557484" y="1663461"/>
                  <a:pt x="1481508" y="1655018"/>
                  <a:pt x="1409755" y="1684572"/>
                </a:cubicBezTo>
                <a:cubicBezTo>
                  <a:pt x="1350662" y="1705682"/>
                  <a:pt x="1291572" y="1722571"/>
                  <a:pt x="1228259" y="1735236"/>
                </a:cubicBezTo>
                <a:cubicBezTo>
                  <a:pt x="1211376" y="1739458"/>
                  <a:pt x="1198713" y="1747901"/>
                  <a:pt x="1181830" y="1726791"/>
                </a:cubicBezTo>
                <a:cubicBezTo>
                  <a:pt x="1236702" y="1693015"/>
                  <a:pt x="1300013" y="1680349"/>
                  <a:pt x="1359105" y="1659241"/>
                </a:cubicBezTo>
                <a:cubicBezTo>
                  <a:pt x="1325339" y="1633907"/>
                  <a:pt x="1316896" y="1633907"/>
                  <a:pt x="1283129" y="1646573"/>
                </a:cubicBezTo>
                <a:cubicBezTo>
                  <a:pt x="1266246" y="1655018"/>
                  <a:pt x="1249363" y="1659241"/>
                  <a:pt x="1232480" y="1667684"/>
                </a:cubicBezTo>
                <a:cubicBezTo>
                  <a:pt x="1215596" y="1676129"/>
                  <a:pt x="1202936" y="1680349"/>
                  <a:pt x="1194493" y="1663461"/>
                </a:cubicBezTo>
                <a:cubicBezTo>
                  <a:pt x="1181830" y="1642353"/>
                  <a:pt x="1198713" y="1638130"/>
                  <a:pt x="1207156" y="1629685"/>
                </a:cubicBezTo>
                <a:cubicBezTo>
                  <a:pt x="1219819" y="1621242"/>
                  <a:pt x="1236702" y="1617019"/>
                  <a:pt x="1240922" y="1591688"/>
                </a:cubicBezTo>
                <a:cubicBezTo>
                  <a:pt x="1152284" y="1608577"/>
                  <a:pt x="1063647" y="1587466"/>
                  <a:pt x="983451" y="1633907"/>
                </a:cubicBezTo>
                <a:cubicBezTo>
                  <a:pt x="907478" y="1680349"/>
                  <a:pt x="831502" y="1676129"/>
                  <a:pt x="738645" y="1633907"/>
                </a:cubicBezTo>
                <a:cubicBezTo>
                  <a:pt x="932801" y="1562135"/>
                  <a:pt x="1110077" y="1473472"/>
                  <a:pt x="1316896" y="1494583"/>
                </a:cubicBezTo>
                <a:cubicBezTo>
                  <a:pt x="1308455" y="1469252"/>
                  <a:pt x="1274689" y="1498805"/>
                  <a:pt x="1274689" y="1473472"/>
                </a:cubicBezTo>
                <a:cubicBezTo>
                  <a:pt x="1274689" y="1448141"/>
                  <a:pt x="1304235" y="1448141"/>
                  <a:pt x="1321118" y="1448141"/>
                </a:cubicBezTo>
                <a:cubicBezTo>
                  <a:pt x="1409755" y="1443918"/>
                  <a:pt x="1489951" y="1401699"/>
                  <a:pt x="1574367" y="1376366"/>
                </a:cubicBezTo>
                <a:cubicBezTo>
                  <a:pt x="1641900" y="1355258"/>
                  <a:pt x="1713653" y="1355258"/>
                  <a:pt x="1785406" y="1367923"/>
                </a:cubicBezTo>
                <a:cubicBezTo>
                  <a:pt x="1836059" y="1380589"/>
                  <a:pt x="1882486" y="1376366"/>
                  <a:pt x="1924695" y="1342592"/>
                </a:cubicBezTo>
                <a:cubicBezTo>
                  <a:pt x="1958462" y="1313036"/>
                  <a:pt x="2009111" y="1308816"/>
                  <a:pt x="2055541" y="1300371"/>
                </a:cubicBezTo>
                <a:cubicBezTo>
                  <a:pt x="2072424" y="1296148"/>
                  <a:pt x="2110411" y="1304593"/>
                  <a:pt x="2089307" y="1266595"/>
                </a:cubicBezTo>
                <a:cubicBezTo>
                  <a:pt x="2076644" y="1241264"/>
                  <a:pt x="2089307" y="1186377"/>
                  <a:pt x="2030215" y="1199045"/>
                </a:cubicBezTo>
                <a:cubicBezTo>
                  <a:pt x="2013331" y="1207488"/>
                  <a:pt x="1996448" y="1207488"/>
                  <a:pt x="1975345" y="1203265"/>
                </a:cubicBezTo>
                <a:cubicBezTo>
                  <a:pt x="1928915" y="1194822"/>
                  <a:pt x="1886708" y="1161046"/>
                  <a:pt x="1840279" y="1156823"/>
                </a:cubicBezTo>
                <a:cubicBezTo>
                  <a:pt x="1798070" y="1152603"/>
                  <a:pt x="1755863" y="1190599"/>
                  <a:pt x="1709433" y="1173711"/>
                </a:cubicBezTo>
                <a:cubicBezTo>
                  <a:pt x="1705213" y="1156823"/>
                  <a:pt x="1713653" y="1152603"/>
                  <a:pt x="1726316" y="1148380"/>
                </a:cubicBezTo>
                <a:cubicBezTo>
                  <a:pt x="1806512" y="1131492"/>
                  <a:pt x="1886708" y="1093494"/>
                  <a:pt x="1966902" y="1068163"/>
                </a:cubicBezTo>
                <a:cubicBezTo>
                  <a:pt x="1996448" y="1059717"/>
                  <a:pt x="2021774" y="1051275"/>
                  <a:pt x="2034435" y="1097716"/>
                </a:cubicBezTo>
                <a:cubicBezTo>
                  <a:pt x="2038658" y="1131492"/>
                  <a:pt x="2072424" y="1135715"/>
                  <a:pt x="2106190" y="1135715"/>
                </a:cubicBezTo>
                <a:cubicBezTo>
                  <a:pt x="2118854" y="1135715"/>
                  <a:pt x="2131514" y="1127270"/>
                  <a:pt x="2148397" y="1127270"/>
                </a:cubicBezTo>
                <a:cubicBezTo>
                  <a:pt x="2169503" y="1123047"/>
                  <a:pt x="2186387" y="1131492"/>
                  <a:pt x="2194827" y="1148380"/>
                </a:cubicBezTo>
                <a:cubicBezTo>
                  <a:pt x="2207490" y="1169489"/>
                  <a:pt x="2190607" y="1182156"/>
                  <a:pt x="2177944" y="1190599"/>
                </a:cubicBezTo>
                <a:cubicBezTo>
                  <a:pt x="2165281" y="1199045"/>
                  <a:pt x="2152620" y="1207488"/>
                  <a:pt x="2156840" y="1220153"/>
                </a:cubicBezTo>
                <a:cubicBezTo>
                  <a:pt x="2161060" y="1228598"/>
                  <a:pt x="2169503" y="1237041"/>
                  <a:pt x="2177944" y="1237041"/>
                </a:cubicBezTo>
                <a:cubicBezTo>
                  <a:pt x="2194827" y="1241264"/>
                  <a:pt x="2190607" y="1220153"/>
                  <a:pt x="2199047" y="1211710"/>
                </a:cubicBezTo>
                <a:cubicBezTo>
                  <a:pt x="2207490" y="1199045"/>
                  <a:pt x="2215930" y="1190599"/>
                  <a:pt x="2224373" y="1177934"/>
                </a:cubicBezTo>
                <a:cubicBezTo>
                  <a:pt x="2249697" y="1144158"/>
                  <a:pt x="2275023" y="1135715"/>
                  <a:pt x="2308789" y="1169489"/>
                </a:cubicBezTo>
                <a:cubicBezTo>
                  <a:pt x="2338336" y="1199045"/>
                  <a:pt x="2372102" y="1194822"/>
                  <a:pt x="2397426" y="1156823"/>
                </a:cubicBezTo>
                <a:cubicBezTo>
                  <a:pt x="2397426" y="1156823"/>
                  <a:pt x="2397426" y="1152603"/>
                  <a:pt x="2397426" y="1152603"/>
                </a:cubicBezTo>
                <a:cubicBezTo>
                  <a:pt x="2452298" y="1030164"/>
                  <a:pt x="2553598" y="945726"/>
                  <a:pt x="2646454" y="852840"/>
                </a:cubicBezTo>
                <a:cubicBezTo>
                  <a:pt x="2684441" y="814844"/>
                  <a:pt x="2701324" y="755737"/>
                  <a:pt x="2768860" y="755737"/>
                </a:cubicBezTo>
                <a:cubicBezTo>
                  <a:pt x="2781520" y="755737"/>
                  <a:pt x="2789963" y="734626"/>
                  <a:pt x="2794183" y="721960"/>
                </a:cubicBezTo>
                <a:cubicBezTo>
                  <a:pt x="2806846" y="658631"/>
                  <a:pt x="2840613" y="607966"/>
                  <a:pt x="2887042" y="574190"/>
                </a:cubicBezTo>
                <a:cubicBezTo>
                  <a:pt x="2937692" y="540414"/>
                  <a:pt x="2984119" y="477084"/>
                  <a:pt x="3060095" y="527749"/>
                </a:cubicBezTo>
                <a:cubicBezTo>
                  <a:pt x="3089641" y="548859"/>
                  <a:pt x="3110745" y="561525"/>
                  <a:pt x="3110745" y="599521"/>
                </a:cubicBezTo>
                <a:cubicBezTo>
                  <a:pt x="3110745" y="679739"/>
                  <a:pt x="3089641" y="759957"/>
                  <a:pt x="3064315" y="835952"/>
                </a:cubicBezTo>
                <a:cubicBezTo>
                  <a:pt x="3060095" y="848620"/>
                  <a:pt x="3043212" y="861285"/>
                  <a:pt x="3060095" y="873951"/>
                </a:cubicBezTo>
                <a:cubicBezTo>
                  <a:pt x="3076978" y="886616"/>
                  <a:pt x="3093862" y="878173"/>
                  <a:pt x="3106525" y="865508"/>
                </a:cubicBezTo>
                <a:cubicBezTo>
                  <a:pt x="3136071" y="831732"/>
                  <a:pt x="3165615" y="797956"/>
                  <a:pt x="3190941" y="755737"/>
                </a:cubicBezTo>
                <a:cubicBezTo>
                  <a:pt x="3275357" y="603744"/>
                  <a:pt x="3410423" y="485530"/>
                  <a:pt x="3515943" y="350425"/>
                </a:cubicBezTo>
                <a:cubicBezTo>
                  <a:pt x="3532826" y="329314"/>
                  <a:pt x="3562372" y="312429"/>
                  <a:pt x="3583476" y="295538"/>
                </a:cubicBezTo>
                <a:cubicBezTo>
                  <a:pt x="3600359" y="282873"/>
                  <a:pt x="3617245" y="270207"/>
                  <a:pt x="3629905" y="295538"/>
                </a:cubicBezTo>
                <a:cubicBezTo>
                  <a:pt x="3638348" y="308206"/>
                  <a:pt x="3651011" y="299761"/>
                  <a:pt x="3659452" y="295538"/>
                </a:cubicBezTo>
                <a:cubicBezTo>
                  <a:pt x="3710101" y="265984"/>
                  <a:pt x="3735427" y="278652"/>
                  <a:pt x="3748088" y="333537"/>
                </a:cubicBezTo>
                <a:cubicBezTo>
                  <a:pt x="3748088" y="337759"/>
                  <a:pt x="3752311" y="346202"/>
                  <a:pt x="3756531" y="346202"/>
                </a:cubicBezTo>
                <a:cubicBezTo>
                  <a:pt x="3832504" y="379978"/>
                  <a:pt x="3790297" y="434865"/>
                  <a:pt x="3781854" y="485530"/>
                </a:cubicBezTo>
                <a:cubicBezTo>
                  <a:pt x="3777634" y="493972"/>
                  <a:pt x="3773414" y="502415"/>
                  <a:pt x="3769194" y="510861"/>
                </a:cubicBezTo>
                <a:cubicBezTo>
                  <a:pt x="3743868" y="578413"/>
                  <a:pt x="3760751" y="603744"/>
                  <a:pt x="3828284" y="603744"/>
                </a:cubicBezTo>
                <a:cubicBezTo>
                  <a:pt x="3832504" y="603744"/>
                  <a:pt x="3836727" y="603744"/>
                  <a:pt x="3836727" y="599521"/>
                </a:cubicBezTo>
                <a:cubicBezTo>
                  <a:pt x="3853610" y="544637"/>
                  <a:pt x="3933806" y="553079"/>
                  <a:pt x="3946467" y="489750"/>
                </a:cubicBezTo>
                <a:cubicBezTo>
                  <a:pt x="3954910" y="447531"/>
                  <a:pt x="3980233" y="422200"/>
                  <a:pt x="4026663" y="413755"/>
                </a:cubicBezTo>
                <a:cubicBezTo>
                  <a:pt x="3976013" y="384201"/>
                  <a:pt x="3967573" y="350425"/>
                  <a:pt x="3988676" y="291318"/>
                </a:cubicBezTo>
                <a:cubicBezTo>
                  <a:pt x="3992896" y="282873"/>
                  <a:pt x="3997116" y="270207"/>
                  <a:pt x="4009779" y="274430"/>
                </a:cubicBezTo>
                <a:cubicBezTo>
                  <a:pt x="4022443" y="278652"/>
                  <a:pt x="4018222" y="291318"/>
                  <a:pt x="4014000" y="299761"/>
                </a:cubicBezTo>
                <a:cubicBezTo>
                  <a:pt x="4009779" y="312429"/>
                  <a:pt x="4005559" y="325094"/>
                  <a:pt x="4014000" y="341982"/>
                </a:cubicBezTo>
                <a:cubicBezTo>
                  <a:pt x="4035106" y="341982"/>
                  <a:pt x="4039326" y="325094"/>
                  <a:pt x="4039326" y="312429"/>
                </a:cubicBezTo>
                <a:cubicBezTo>
                  <a:pt x="4039326" y="265984"/>
                  <a:pt x="4056209" y="219543"/>
                  <a:pt x="4064649" y="173101"/>
                </a:cubicBezTo>
                <a:cubicBezTo>
                  <a:pt x="4077312" y="118217"/>
                  <a:pt x="4102639" y="80218"/>
                  <a:pt x="4161729" y="71775"/>
                </a:cubicBezTo>
                <a:cubicBezTo>
                  <a:pt x="4174392" y="67552"/>
                  <a:pt x="4187055" y="67552"/>
                  <a:pt x="4191275" y="50664"/>
                </a:cubicBezTo>
                <a:cubicBezTo>
                  <a:pt x="4203938" y="12666"/>
                  <a:pt x="4237705" y="4223"/>
                  <a:pt x="4271471" y="0"/>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712774050"/>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userDrawn="1">
  <p:cSld name="49_Images &amp; Contents Layout">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E6163A38-FF1F-4D4D-BD61-25510A4F4A10}"/>
              </a:ext>
            </a:extLst>
          </p:cNvPr>
          <p:cNvSpPr/>
          <p:nvPr userDrawn="1"/>
        </p:nvSpPr>
        <p:spPr>
          <a:xfrm>
            <a:off x="152401" y="-1"/>
            <a:ext cx="6562727" cy="6858001"/>
          </a:xfrm>
          <a:custGeom>
            <a:avLst/>
            <a:gdLst>
              <a:gd name="connsiteX0" fmla="*/ 0 w 6543676"/>
              <a:gd name="connsiteY0" fmla="*/ 0 h 6858001"/>
              <a:gd name="connsiteX1" fmla="*/ 4981576 w 6543676"/>
              <a:gd name="connsiteY1" fmla="*/ 0 h 6858001"/>
              <a:gd name="connsiteX2" fmla="*/ 6543676 w 6543676"/>
              <a:gd name="connsiteY2" fmla="*/ 1638300 h 6858001"/>
              <a:gd name="connsiteX3" fmla="*/ 5140390 w 6543676"/>
              <a:gd name="connsiteY3" fmla="*/ 6545233 h 6858001"/>
              <a:gd name="connsiteX4" fmla="*/ 5134165 w 6543676"/>
              <a:gd name="connsiteY4" fmla="*/ 6858001 h 6858001"/>
              <a:gd name="connsiteX5" fmla="*/ 552 w 6543676"/>
              <a:gd name="connsiteY5" fmla="*/ 6858001 h 6858001"/>
              <a:gd name="connsiteX6" fmla="*/ 0 w 6543676"/>
              <a:gd name="connsiteY6" fmla="*/ 685800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2726" h="6858001">
                <a:moveTo>
                  <a:pt x="0" y="0"/>
                </a:moveTo>
                <a:lnTo>
                  <a:pt x="4981576" y="0"/>
                </a:lnTo>
                <a:cubicBezTo>
                  <a:pt x="5006977" y="371475"/>
                  <a:pt x="5765801" y="1114425"/>
                  <a:pt x="6562726" y="1638300"/>
                </a:cubicBezTo>
                <a:cubicBezTo>
                  <a:pt x="5759055" y="2900363"/>
                  <a:pt x="5204223" y="4907496"/>
                  <a:pt x="5140390" y="6545233"/>
                </a:cubicBezTo>
                <a:lnTo>
                  <a:pt x="5134165" y="6858001"/>
                </a:lnTo>
                <a:lnTo>
                  <a:pt x="552" y="6858001"/>
                </a:ln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5" name="자유형: 도형 4">
            <a:extLst>
              <a:ext uri="{FF2B5EF4-FFF2-40B4-BE49-F238E27FC236}">
                <a16:creationId xmlns:a16="http://schemas.microsoft.com/office/drawing/2014/main" xmlns="" id="{35A586F4-88B7-45EE-9708-47716F743070}"/>
              </a:ext>
            </a:extLst>
          </p:cNvPr>
          <p:cNvSpPr/>
          <p:nvPr userDrawn="1"/>
        </p:nvSpPr>
        <p:spPr>
          <a:xfrm flipV="1">
            <a:off x="152401" y="0"/>
            <a:ext cx="6238876" cy="6848475"/>
          </a:xfrm>
          <a:custGeom>
            <a:avLst/>
            <a:gdLst>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8876" h="6858000">
                <a:moveTo>
                  <a:pt x="0" y="0"/>
                </a:moveTo>
                <a:lnTo>
                  <a:pt x="4819651" y="0"/>
                </a:lnTo>
                <a:cubicBezTo>
                  <a:pt x="4819651" y="1689100"/>
                  <a:pt x="5153027" y="4273550"/>
                  <a:pt x="6238876" y="5229225"/>
                </a:cubicBezTo>
                <a:cubicBezTo>
                  <a:pt x="5286376" y="5778500"/>
                  <a:pt x="4883152" y="6283325"/>
                  <a:pt x="4819651" y="6858000"/>
                </a:cubicBez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cxnSp>
        <p:nvCxnSpPr>
          <p:cNvPr id="7" name="직선 연결선 6">
            <a:extLst>
              <a:ext uri="{FF2B5EF4-FFF2-40B4-BE49-F238E27FC236}">
                <a16:creationId xmlns:a16="http://schemas.microsoft.com/office/drawing/2014/main" xmlns="" id="{E34B3B3A-542A-46E1-A720-8928C9B91FC2}"/>
              </a:ext>
            </a:extLst>
          </p:cNvPr>
          <p:cNvCxnSpPr>
            <a:cxnSpLocks/>
          </p:cNvCxnSpPr>
          <p:nvPr userDrawn="1"/>
        </p:nvCxnSpPr>
        <p:spPr>
          <a:xfrm>
            <a:off x="6238877" y="1638303"/>
            <a:ext cx="5953124"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6" name="그림 개체 틀 15">
            <a:extLst>
              <a:ext uri="{FF2B5EF4-FFF2-40B4-BE49-F238E27FC236}">
                <a16:creationId xmlns:a16="http://schemas.microsoft.com/office/drawing/2014/main" xmlns="" id="{F31766EE-B13B-4F0C-AAE1-FB140846B864}"/>
              </a:ext>
            </a:extLst>
          </p:cNvPr>
          <p:cNvSpPr>
            <a:spLocks noGrp="1"/>
          </p:cNvSpPr>
          <p:nvPr>
            <p:ph type="pic" sz="quarter" idx="10" hasCustomPrompt="1"/>
          </p:nvPr>
        </p:nvSpPr>
        <p:spPr>
          <a:xfrm>
            <a:off x="1" y="0"/>
            <a:ext cx="6543676" cy="6867525"/>
          </a:xfrm>
          <a:custGeom>
            <a:avLst/>
            <a:gdLst>
              <a:gd name="connsiteX0" fmla="*/ 0 w 6238876"/>
              <a:gd name="connsiteY0" fmla="*/ 0 h 6858000"/>
              <a:gd name="connsiteX1" fmla="*/ 4819651 w 6238876"/>
              <a:gd name="connsiteY1" fmla="*/ 0 h 6858000"/>
              <a:gd name="connsiteX2" fmla="*/ 6238876 w 6238876"/>
              <a:gd name="connsiteY2" fmla="*/ 1628775 h 6858000"/>
              <a:gd name="connsiteX3" fmla="*/ 4819651 w 6238876"/>
              <a:gd name="connsiteY3" fmla="*/ 6858000 h 6858000"/>
              <a:gd name="connsiteX4" fmla="*/ 0 w 6238876"/>
              <a:gd name="connsiteY4" fmla="*/ 685800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67525"/>
              <a:gd name="connsiteX1" fmla="*/ 4819651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1905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133976 w 6543676"/>
              <a:gd name="connsiteY3" fmla="*/ 6867525 h 6867525"/>
              <a:gd name="connsiteX4" fmla="*/ 0 w 6543676"/>
              <a:gd name="connsiteY4" fmla="*/ 6858000 h 6867525"/>
              <a:gd name="connsiteX5" fmla="*/ 0 w 6543676"/>
              <a:gd name="connsiteY5" fmla="*/ 0 h 686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43676" h="6867525">
                <a:moveTo>
                  <a:pt x="0" y="0"/>
                </a:moveTo>
                <a:lnTo>
                  <a:pt x="4981576" y="0"/>
                </a:lnTo>
                <a:cubicBezTo>
                  <a:pt x="5006977" y="371475"/>
                  <a:pt x="5699126" y="1152525"/>
                  <a:pt x="6543676" y="1638300"/>
                </a:cubicBezTo>
                <a:cubicBezTo>
                  <a:pt x="5686427" y="2984500"/>
                  <a:pt x="5133976" y="5178425"/>
                  <a:pt x="5133976" y="6867525"/>
                </a:cubicBezTo>
                <a:lnTo>
                  <a:pt x="0" y="6858000"/>
                </a:lnTo>
                <a:lnTo>
                  <a:pt x="0" y="0"/>
                </a:lnTo>
                <a:close/>
              </a:path>
            </a:pathLst>
          </a:custGeom>
          <a:solidFill>
            <a:schemeClr val="bg1">
              <a:lumMod val="95000"/>
            </a:schemeClr>
          </a:solidFill>
          <a:effectLst/>
        </p:spPr>
        <p:txBody>
          <a:bodyPr wrap="square" anchor="ctr">
            <a:noAutofit/>
          </a:bodyPr>
          <a:lstStyle>
            <a:lvl1pPr marL="0" marR="0" indent="0" algn="ctr" defTabSz="914377"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74994702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9_캡션 있는 콘텐츠">
    <p:spTree>
      <p:nvGrpSpPr>
        <p:cNvPr id="1" name=""/>
        <p:cNvGrpSpPr/>
        <p:nvPr/>
      </p:nvGrpSpPr>
      <p:grpSpPr>
        <a:xfrm>
          <a:off x="0" y="0"/>
          <a:ext cx="0" cy="0"/>
          <a:chOff x="0" y="0"/>
          <a:chExt cx="0" cy="0"/>
        </a:xfrm>
      </p:grpSpPr>
      <p:sp>
        <p:nvSpPr>
          <p:cNvPr id="7" name="그림 개체 틀 6">
            <a:extLst>
              <a:ext uri="{FF2B5EF4-FFF2-40B4-BE49-F238E27FC236}">
                <a16:creationId xmlns:a16="http://schemas.microsoft.com/office/drawing/2014/main" xmlns="" id="{A57F89BA-4424-4190-B93E-48930D457F23}"/>
              </a:ext>
            </a:extLst>
          </p:cNvPr>
          <p:cNvSpPr>
            <a:spLocks noGrp="1"/>
          </p:cNvSpPr>
          <p:nvPr>
            <p:ph type="pic" idx="16" hasCustomPrompt="1"/>
          </p:nvPr>
        </p:nvSpPr>
        <p:spPr>
          <a:xfrm>
            <a:off x="4804233" y="1031577"/>
            <a:ext cx="6521207" cy="5391435"/>
          </a:xfrm>
          <a:custGeom>
            <a:avLst/>
            <a:gdLst>
              <a:gd name="connsiteX0" fmla="*/ 1923143 w 5498207"/>
              <a:gd name="connsiteY0" fmla="*/ 0 h 4545665"/>
              <a:gd name="connsiteX1" fmla="*/ 3371680 w 5498207"/>
              <a:gd name="connsiteY1" fmla="*/ 1448537 h 4545665"/>
              <a:gd name="connsiteX2" fmla="*/ 3393443 w 5498207"/>
              <a:gd name="connsiteY2" fmla="*/ 1454481 h 4545665"/>
              <a:gd name="connsiteX3" fmla="*/ 3442007 w 5498207"/>
              <a:gd name="connsiteY3" fmla="*/ 1444874 h 4545665"/>
              <a:gd name="connsiteX4" fmla="*/ 3468347 w 5498207"/>
              <a:gd name="connsiteY4" fmla="*/ 1420720 h 4545665"/>
              <a:gd name="connsiteX5" fmla="*/ 3474932 w 5498207"/>
              <a:gd name="connsiteY5" fmla="*/ 1376805 h 4545665"/>
              <a:gd name="connsiteX6" fmla="*/ 3474932 w 5498207"/>
              <a:gd name="connsiteY6" fmla="*/ 1348259 h 4545665"/>
              <a:gd name="connsiteX7" fmla="*/ 3516637 w 5498207"/>
              <a:gd name="connsiteY7" fmla="*/ 1332889 h 4545665"/>
              <a:gd name="connsiteX8" fmla="*/ 3549562 w 5498207"/>
              <a:gd name="connsiteY8" fmla="*/ 1365826 h 4545665"/>
              <a:gd name="connsiteX9" fmla="*/ 3569317 w 5498207"/>
              <a:gd name="connsiteY9" fmla="*/ 1383392 h 4545665"/>
              <a:gd name="connsiteX10" fmla="*/ 3591267 w 5498207"/>
              <a:gd name="connsiteY10" fmla="*/ 1368021 h 4545665"/>
              <a:gd name="connsiteX11" fmla="*/ 3608827 w 5498207"/>
              <a:gd name="connsiteY11" fmla="*/ 1310931 h 4545665"/>
              <a:gd name="connsiteX12" fmla="*/ 3621997 w 5498207"/>
              <a:gd name="connsiteY12" fmla="*/ 1293365 h 4545665"/>
              <a:gd name="connsiteX13" fmla="*/ 3643947 w 5498207"/>
              <a:gd name="connsiteY13" fmla="*/ 1295560 h 4545665"/>
              <a:gd name="connsiteX14" fmla="*/ 3668092 w 5498207"/>
              <a:gd name="connsiteY14" fmla="*/ 1317518 h 4545665"/>
              <a:gd name="connsiteX15" fmla="*/ 3703212 w 5498207"/>
              <a:gd name="connsiteY15" fmla="*/ 1348259 h 4545665"/>
              <a:gd name="connsiteX16" fmla="*/ 3758087 w 5498207"/>
              <a:gd name="connsiteY16" fmla="*/ 1315323 h 4545665"/>
              <a:gd name="connsiteX17" fmla="*/ 3793207 w 5498207"/>
              <a:gd name="connsiteY17" fmla="*/ 1256036 h 4545665"/>
              <a:gd name="connsiteX18" fmla="*/ 3819547 w 5498207"/>
              <a:gd name="connsiteY18" fmla="*/ 1247253 h 4545665"/>
              <a:gd name="connsiteX19" fmla="*/ 3843692 w 5498207"/>
              <a:gd name="connsiteY19" fmla="*/ 1321910 h 4545665"/>
              <a:gd name="connsiteX20" fmla="*/ 3839302 w 5498207"/>
              <a:gd name="connsiteY20" fmla="*/ 1328497 h 4545665"/>
              <a:gd name="connsiteX21" fmla="*/ 3883202 w 5498207"/>
              <a:gd name="connsiteY21" fmla="*/ 1341672 h 4545665"/>
              <a:gd name="connsiteX22" fmla="*/ 3920517 w 5498207"/>
              <a:gd name="connsiteY22" fmla="*/ 1324106 h 4545665"/>
              <a:gd name="connsiteX23" fmla="*/ 3927102 w 5498207"/>
              <a:gd name="connsiteY23" fmla="*/ 1317518 h 4545665"/>
              <a:gd name="connsiteX24" fmla="*/ 3999536 w 5498207"/>
              <a:gd name="connsiteY24" fmla="*/ 1313127 h 4545665"/>
              <a:gd name="connsiteX25" fmla="*/ 4041242 w 5498207"/>
              <a:gd name="connsiteY25" fmla="*/ 1308735 h 4545665"/>
              <a:gd name="connsiteX26" fmla="*/ 4065386 w 5498207"/>
              <a:gd name="connsiteY26" fmla="*/ 1251645 h 4545665"/>
              <a:gd name="connsiteX27" fmla="*/ 4102702 w 5498207"/>
              <a:gd name="connsiteY27" fmla="*/ 1135268 h 4545665"/>
              <a:gd name="connsiteX28" fmla="*/ 4135626 w 5498207"/>
              <a:gd name="connsiteY28" fmla="*/ 1084765 h 4545665"/>
              <a:gd name="connsiteX29" fmla="*/ 4192696 w 5498207"/>
              <a:gd name="connsiteY29" fmla="*/ 1071590 h 4545665"/>
              <a:gd name="connsiteX30" fmla="*/ 4170746 w 5498207"/>
              <a:gd name="connsiteY30" fmla="*/ 1146247 h 4545665"/>
              <a:gd name="connsiteX31" fmla="*/ 4148796 w 5498207"/>
              <a:gd name="connsiteY31" fmla="*/ 1234078 h 4545665"/>
              <a:gd name="connsiteX32" fmla="*/ 4124652 w 5498207"/>
              <a:gd name="connsiteY32" fmla="*/ 1319714 h 4545665"/>
              <a:gd name="connsiteX33" fmla="*/ 4179526 w 5498207"/>
              <a:gd name="connsiteY33" fmla="*/ 1383392 h 4545665"/>
              <a:gd name="connsiteX34" fmla="*/ 4192696 w 5498207"/>
              <a:gd name="connsiteY34" fmla="*/ 1374609 h 4545665"/>
              <a:gd name="connsiteX35" fmla="*/ 4199282 w 5498207"/>
              <a:gd name="connsiteY35" fmla="*/ 1359238 h 4545665"/>
              <a:gd name="connsiteX36" fmla="*/ 4243181 w 5498207"/>
              <a:gd name="connsiteY36" fmla="*/ 1341672 h 4545665"/>
              <a:gd name="connsiteX37" fmla="*/ 4267326 w 5498207"/>
              <a:gd name="connsiteY37" fmla="*/ 1376805 h 4545665"/>
              <a:gd name="connsiteX38" fmla="*/ 4267326 w 5498207"/>
              <a:gd name="connsiteY38" fmla="*/ 1394371 h 4545665"/>
              <a:gd name="connsiteX39" fmla="*/ 4333176 w 5498207"/>
              <a:gd name="connsiteY39" fmla="*/ 1480007 h 4545665"/>
              <a:gd name="connsiteX40" fmla="*/ 4363906 w 5498207"/>
              <a:gd name="connsiteY40" fmla="*/ 1477811 h 4545665"/>
              <a:gd name="connsiteX41" fmla="*/ 4456096 w 5498207"/>
              <a:gd name="connsiteY41" fmla="*/ 1455853 h 4545665"/>
              <a:gd name="connsiteX42" fmla="*/ 4475851 w 5498207"/>
              <a:gd name="connsiteY42" fmla="*/ 1464636 h 4545665"/>
              <a:gd name="connsiteX43" fmla="*/ 4499996 w 5498207"/>
              <a:gd name="connsiteY43" fmla="*/ 1495377 h 4545665"/>
              <a:gd name="connsiteX44" fmla="*/ 4526336 w 5498207"/>
              <a:gd name="connsiteY44" fmla="*/ 1499769 h 4545665"/>
              <a:gd name="connsiteX45" fmla="*/ 4535116 w 5498207"/>
              <a:gd name="connsiteY45" fmla="*/ 1490985 h 4545665"/>
              <a:gd name="connsiteX46" fmla="*/ 4554871 w 5498207"/>
              <a:gd name="connsiteY46" fmla="*/ 1490985 h 4545665"/>
              <a:gd name="connsiteX47" fmla="*/ 4550481 w 5498207"/>
              <a:gd name="connsiteY47" fmla="*/ 1510748 h 4545665"/>
              <a:gd name="connsiteX48" fmla="*/ 4504386 w 5498207"/>
              <a:gd name="connsiteY48" fmla="*/ 1565642 h 4545665"/>
              <a:gd name="connsiteX49" fmla="*/ 4510971 w 5498207"/>
              <a:gd name="connsiteY49" fmla="*/ 1585404 h 4545665"/>
              <a:gd name="connsiteX50" fmla="*/ 4543896 w 5498207"/>
              <a:gd name="connsiteY50" fmla="*/ 1581013 h 4545665"/>
              <a:gd name="connsiteX51" fmla="*/ 4579016 w 5498207"/>
              <a:gd name="connsiteY51" fmla="*/ 1585404 h 4545665"/>
              <a:gd name="connsiteX52" fmla="*/ 4592186 w 5498207"/>
              <a:gd name="connsiteY52" fmla="*/ 1635907 h 4545665"/>
              <a:gd name="connsiteX53" fmla="*/ 4576821 w 5498207"/>
              <a:gd name="connsiteY53" fmla="*/ 1642495 h 4545665"/>
              <a:gd name="connsiteX54" fmla="*/ 4583406 w 5498207"/>
              <a:gd name="connsiteY54" fmla="*/ 1677627 h 4545665"/>
              <a:gd name="connsiteX55" fmla="*/ 4658036 w 5498207"/>
              <a:gd name="connsiteY55" fmla="*/ 1769850 h 4545665"/>
              <a:gd name="connsiteX56" fmla="*/ 4723886 w 5498207"/>
              <a:gd name="connsiteY56" fmla="*/ 1785221 h 4545665"/>
              <a:gd name="connsiteX57" fmla="*/ 4772176 w 5498207"/>
              <a:gd name="connsiteY57" fmla="*/ 1804983 h 4545665"/>
              <a:gd name="connsiteX58" fmla="*/ 4763396 w 5498207"/>
              <a:gd name="connsiteY58" fmla="*/ 1835724 h 4545665"/>
              <a:gd name="connsiteX59" fmla="*/ 4723886 w 5498207"/>
              <a:gd name="connsiteY59" fmla="*/ 1914772 h 4545665"/>
              <a:gd name="connsiteX60" fmla="*/ 4765591 w 5498207"/>
              <a:gd name="connsiteY60" fmla="*/ 2026757 h 4545665"/>
              <a:gd name="connsiteX61" fmla="*/ 4785346 w 5498207"/>
              <a:gd name="connsiteY61" fmla="*/ 2031149 h 4545665"/>
              <a:gd name="connsiteX62" fmla="*/ 4840221 w 5498207"/>
              <a:gd name="connsiteY62" fmla="*/ 2026757 h 4545665"/>
              <a:gd name="connsiteX63" fmla="*/ 4873146 w 5498207"/>
              <a:gd name="connsiteY63" fmla="*/ 2088239 h 4545665"/>
              <a:gd name="connsiteX64" fmla="*/ 4835831 w 5498207"/>
              <a:gd name="connsiteY64" fmla="*/ 2156309 h 4545665"/>
              <a:gd name="connsiteX65" fmla="*/ 4816076 w 5498207"/>
              <a:gd name="connsiteY65" fmla="*/ 2158505 h 4545665"/>
              <a:gd name="connsiteX66" fmla="*/ 4798516 w 5498207"/>
              <a:gd name="connsiteY66" fmla="*/ 2167288 h 4545665"/>
              <a:gd name="connsiteX67" fmla="*/ 4780956 w 5498207"/>
              <a:gd name="connsiteY67" fmla="*/ 2193637 h 4545665"/>
              <a:gd name="connsiteX68" fmla="*/ 4787541 w 5498207"/>
              <a:gd name="connsiteY68" fmla="*/ 2224378 h 4545665"/>
              <a:gd name="connsiteX69" fmla="*/ 4833636 w 5498207"/>
              <a:gd name="connsiteY69" fmla="*/ 2323189 h 4545665"/>
              <a:gd name="connsiteX70" fmla="*/ 4855586 w 5498207"/>
              <a:gd name="connsiteY70" fmla="*/ 2331972 h 4545665"/>
              <a:gd name="connsiteX71" fmla="*/ 4873146 w 5498207"/>
              <a:gd name="connsiteY71" fmla="*/ 2345146 h 4545665"/>
              <a:gd name="connsiteX72" fmla="*/ 4807296 w 5498207"/>
              <a:gd name="connsiteY72" fmla="*/ 2384671 h 4545665"/>
              <a:gd name="connsiteX73" fmla="*/ 4776566 w 5498207"/>
              <a:gd name="connsiteY73" fmla="*/ 2424195 h 4545665"/>
              <a:gd name="connsiteX74" fmla="*/ 4776566 w 5498207"/>
              <a:gd name="connsiteY74" fmla="*/ 2428586 h 4545665"/>
              <a:gd name="connsiteX75" fmla="*/ 4816076 w 5498207"/>
              <a:gd name="connsiteY75" fmla="*/ 2472502 h 4545665"/>
              <a:gd name="connsiteX76" fmla="*/ 4864366 w 5498207"/>
              <a:gd name="connsiteY76" fmla="*/ 2516418 h 4545665"/>
              <a:gd name="connsiteX77" fmla="*/ 4864366 w 5498207"/>
              <a:gd name="connsiteY77" fmla="*/ 2538376 h 4545665"/>
              <a:gd name="connsiteX78" fmla="*/ 4846806 w 5498207"/>
              <a:gd name="connsiteY78" fmla="*/ 2542767 h 4545665"/>
              <a:gd name="connsiteX79" fmla="*/ 4778761 w 5498207"/>
              <a:gd name="connsiteY79" fmla="*/ 2560334 h 4545665"/>
              <a:gd name="connsiteX80" fmla="*/ 4767786 w 5498207"/>
              <a:gd name="connsiteY80" fmla="*/ 2571312 h 4545665"/>
              <a:gd name="connsiteX81" fmla="*/ 4726081 w 5498207"/>
              <a:gd name="connsiteY81" fmla="*/ 2637186 h 4545665"/>
              <a:gd name="connsiteX82" fmla="*/ 4706326 w 5498207"/>
              <a:gd name="connsiteY82" fmla="*/ 2663535 h 4545665"/>
              <a:gd name="connsiteX83" fmla="*/ 4699741 w 5498207"/>
              <a:gd name="connsiteY83" fmla="*/ 2700864 h 4545665"/>
              <a:gd name="connsiteX84" fmla="*/ 4748031 w 5498207"/>
              <a:gd name="connsiteY84" fmla="*/ 2744780 h 4545665"/>
              <a:gd name="connsiteX85" fmla="*/ 4813881 w 5498207"/>
              <a:gd name="connsiteY85" fmla="*/ 2766737 h 4545665"/>
              <a:gd name="connsiteX86" fmla="*/ 4875341 w 5498207"/>
              <a:gd name="connsiteY86" fmla="*/ 2757954 h 4545665"/>
              <a:gd name="connsiteX87" fmla="*/ 4903876 w 5498207"/>
              <a:gd name="connsiteY87" fmla="*/ 2740388 h 4545665"/>
              <a:gd name="connsiteX88" fmla="*/ 4952166 w 5498207"/>
              <a:gd name="connsiteY88" fmla="*/ 2689885 h 4545665"/>
              <a:gd name="connsiteX89" fmla="*/ 5033380 w 5498207"/>
              <a:gd name="connsiteY89" fmla="*/ 2604249 h 4545665"/>
              <a:gd name="connsiteX90" fmla="*/ 5138740 w 5498207"/>
              <a:gd name="connsiteY90" fmla="*/ 2562529 h 4545665"/>
              <a:gd name="connsiteX91" fmla="*/ 5224346 w 5498207"/>
              <a:gd name="connsiteY91" fmla="*/ 2514222 h 4545665"/>
              <a:gd name="connsiteX92" fmla="*/ 5230930 w 5498207"/>
              <a:gd name="connsiteY92" fmla="*/ 2507635 h 4545665"/>
              <a:gd name="connsiteX93" fmla="*/ 5318730 w 5498207"/>
              <a:gd name="connsiteY93" fmla="*/ 2470306 h 4545665"/>
              <a:gd name="connsiteX94" fmla="*/ 5428480 w 5498207"/>
              <a:gd name="connsiteY94" fmla="*/ 2448348 h 4545665"/>
              <a:gd name="connsiteX95" fmla="*/ 5489940 w 5498207"/>
              <a:gd name="connsiteY95" fmla="*/ 2479089 h 4545665"/>
              <a:gd name="connsiteX96" fmla="*/ 5496525 w 5498207"/>
              <a:gd name="connsiteY96" fmla="*/ 2490068 h 4545665"/>
              <a:gd name="connsiteX97" fmla="*/ 5485550 w 5498207"/>
              <a:gd name="connsiteY97" fmla="*/ 2566921 h 4545665"/>
              <a:gd name="connsiteX98" fmla="*/ 5435065 w 5498207"/>
              <a:gd name="connsiteY98" fmla="*/ 2613032 h 4545665"/>
              <a:gd name="connsiteX99" fmla="*/ 5388970 w 5498207"/>
              <a:gd name="connsiteY99" fmla="*/ 2617424 h 4545665"/>
              <a:gd name="connsiteX100" fmla="*/ 5329705 w 5498207"/>
              <a:gd name="connsiteY100" fmla="*/ 2615228 h 4545665"/>
              <a:gd name="connsiteX101" fmla="*/ 5316535 w 5498207"/>
              <a:gd name="connsiteY101" fmla="*/ 2624011 h 4545665"/>
              <a:gd name="connsiteX102" fmla="*/ 5263856 w 5498207"/>
              <a:gd name="connsiteY102" fmla="*/ 2650361 h 4545665"/>
              <a:gd name="connsiteX103" fmla="*/ 5215566 w 5498207"/>
              <a:gd name="connsiteY103" fmla="*/ 2670123 h 4545665"/>
              <a:gd name="connsiteX104" fmla="*/ 5105816 w 5498207"/>
              <a:gd name="connsiteY104" fmla="*/ 2700864 h 4545665"/>
              <a:gd name="connsiteX105" fmla="*/ 5000456 w 5498207"/>
              <a:gd name="connsiteY105" fmla="*/ 2744780 h 4545665"/>
              <a:gd name="connsiteX106" fmla="*/ 4934606 w 5498207"/>
              <a:gd name="connsiteY106" fmla="*/ 2795283 h 4545665"/>
              <a:gd name="connsiteX107" fmla="*/ 4903876 w 5498207"/>
              <a:gd name="connsiteY107" fmla="*/ 2815045 h 4545665"/>
              <a:gd name="connsiteX108" fmla="*/ 4778761 w 5498207"/>
              <a:gd name="connsiteY108" fmla="*/ 2887506 h 4545665"/>
              <a:gd name="connsiteX109" fmla="*/ 4710716 w 5498207"/>
              <a:gd name="connsiteY109" fmla="*/ 2911659 h 4545665"/>
              <a:gd name="connsiteX110" fmla="*/ 4684376 w 5498207"/>
              <a:gd name="connsiteY110" fmla="*/ 2902876 h 4545665"/>
              <a:gd name="connsiteX111" fmla="*/ 4660231 w 5498207"/>
              <a:gd name="connsiteY111" fmla="*/ 2900680 h 4545665"/>
              <a:gd name="connsiteX112" fmla="*/ 4644866 w 5498207"/>
              <a:gd name="connsiteY112" fmla="*/ 2922638 h 4545665"/>
              <a:gd name="connsiteX113" fmla="*/ 4658036 w 5498207"/>
              <a:gd name="connsiteY113" fmla="*/ 2940205 h 4545665"/>
              <a:gd name="connsiteX114" fmla="*/ 4675596 w 5498207"/>
              <a:gd name="connsiteY114" fmla="*/ 2946792 h 4545665"/>
              <a:gd name="connsiteX115" fmla="*/ 4706326 w 5498207"/>
              <a:gd name="connsiteY115" fmla="*/ 2968750 h 4545665"/>
              <a:gd name="connsiteX116" fmla="*/ 4745836 w 5498207"/>
              <a:gd name="connsiteY116" fmla="*/ 3008274 h 4545665"/>
              <a:gd name="connsiteX117" fmla="*/ 4914850 w 5498207"/>
              <a:gd name="connsiteY117" fmla="*/ 3069756 h 4545665"/>
              <a:gd name="connsiteX118" fmla="*/ 4952166 w 5498207"/>
              <a:gd name="connsiteY118" fmla="*/ 3082931 h 4545665"/>
              <a:gd name="connsiteX119" fmla="*/ 5002650 w 5498207"/>
              <a:gd name="connsiteY119" fmla="*/ 3076343 h 4545665"/>
              <a:gd name="connsiteX120" fmla="*/ 5031186 w 5498207"/>
              <a:gd name="connsiteY120" fmla="*/ 3071952 h 4545665"/>
              <a:gd name="connsiteX121" fmla="*/ 5061916 w 5498207"/>
              <a:gd name="connsiteY121" fmla="*/ 3080735 h 4545665"/>
              <a:gd name="connsiteX122" fmla="*/ 5075086 w 5498207"/>
              <a:gd name="connsiteY122" fmla="*/ 3096105 h 4545665"/>
              <a:gd name="connsiteX123" fmla="*/ 5018016 w 5498207"/>
              <a:gd name="connsiteY123" fmla="*/ 3212482 h 4545665"/>
              <a:gd name="connsiteX124" fmla="*/ 4956556 w 5498207"/>
              <a:gd name="connsiteY124" fmla="*/ 3212482 h 4545665"/>
              <a:gd name="connsiteX125" fmla="*/ 4906071 w 5498207"/>
              <a:gd name="connsiteY125" fmla="*/ 3177349 h 4545665"/>
              <a:gd name="connsiteX126" fmla="*/ 4851196 w 5498207"/>
              <a:gd name="connsiteY126" fmla="*/ 3166370 h 4545665"/>
              <a:gd name="connsiteX127" fmla="*/ 4794126 w 5498207"/>
              <a:gd name="connsiteY127" fmla="*/ 3137825 h 4545665"/>
              <a:gd name="connsiteX128" fmla="*/ 4761201 w 5498207"/>
              <a:gd name="connsiteY128" fmla="*/ 3085126 h 4545665"/>
              <a:gd name="connsiteX129" fmla="*/ 4708521 w 5498207"/>
              <a:gd name="connsiteY129" fmla="*/ 3060973 h 4545665"/>
              <a:gd name="connsiteX130" fmla="*/ 4693156 w 5498207"/>
              <a:gd name="connsiteY130" fmla="*/ 3058777 h 4545665"/>
              <a:gd name="connsiteX131" fmla="*/ 4620721 w 5498207"/>
              <a:gd name="connsiteY131" fmla="*/ 3065364 h 4545665"/>
              <a:gd name="connsiteX132" fmla="*/ 4565846 w 5498207"/>
              <a:gd name="connsiteY132" fmla="*/ 3065364 h 4545665"/>
              <a:gd name="connsiteX133" fmla="*/ 4524141 w 5498207"/>
              <a:gd name="connsiteY133" fmla="*/ 3039015 h 4545665"/>
              <a:gd name="connsiteX134" fmla="*/ 4502191 w 5498207"/>
              <a:gd name="connsiteY134" fmla="*/ 3034623 h 4545665"/>
              <a:gd name="connsiteX135" fmla="*/ 4486826 w 5498207"/>
              <a:gd name="connsiteY135" fmla="*/ 3023644 h 4545665"/>
              <a:gd name="connsiteX136" fmla="*/ 4447316 w 5498207"/>
              <a:gd name="connsiteY136" fmla="*/ 3017057 h 4545665"/>
              <a:gd name="connsiteX137" fmla="*/ 4407806 w 5498207"/>
              <a:gd name="connsiteY137" fmla="*/ 3076343 h 4545665"/>
              <a:gd name="connsiteX138" fmla="*/ 4372686 w 5498207"/>
              <a:gd name="connsiteY138" fmla="*/ 3087322 h 4545665"/>
              <a:gd name="connsiteX139" fmla="*/ 4366101 w 5498207"/>
              <a:gd name="connsiteY139" fmla="*/ 3085126 h 4545665"/>
              <a:gd name="connsiteX140" fmla="*/ 4335371 w 5498207"/>
              <a:gd name="connsiteY140" fmla="*/ 3065364 h 4545665"/>
              <a:gd name="connsiteX141" fmla="*/ 4302446 w 5498207"/>
              <a:gd name="connsiteY141" fmla="*/ 3085126 h 4545665"/>
              <a:gd name="connsiteX142" fmla="*/ 4273911 w 5498207"/>
              <a:gd name="connsiteY142" fmla="*/ 3113672 h 4545665"/>
              <a:gd name="connsiteX143" fmla="*/ 4210256 w 5498207"/>
              <a:gd name="connsiteY143" fmla="*/ 3140021 h 4545665"/>
              <a:gd name="connsiteX144" fmla="*/ 4194892 w 5498207"/>
              <a:gd name="connsiteY144" fmla="*/ 3137825 h 4545665"/>
              <a:gd name="connsiteX145" fmla="*/ 4089532 w 5498207"/>
              <a:gd name="connsiteY145" fmla="*/ 3201503 h 4545665"/>
              <a:gd name="connsiteX146" fmla="*/ 4023682 w 5498207"/>
              <a:gd name="connsiteY146" fmla="*/ 3247615 h 4545665"/>
              <a:gd name="connsiteX147" fmla="*/ 3938077 w 5498207"/>
              <a:gd name="connsiteY147" fmla="*/ 3289335 h 4545665"/>
              <a:gd name="connsiteX148" fmla="*/ 3924907 w 5498207"/>
              <a:gd name="connsiteY148" fmla="*/ 3302509 h 4545665"/>
              <a:gd name="connsiteX149" fmla="*/ 3907347 w 5498207"/>
              <a:gd name="connsiteY149" fmla="*/ 3357404 h 4545665"/>
              <a:gd name="connsiteX150" fmla="*/ 3900762 w 5498207"/>
              <a:gd name="connsiteY150" fmla="*/ 3368383 h 4545665"/>
              <a:gd name="connsiteX151" fmla="*/ 3821742 w 5498207"/>
              <a:gd name="connsiteY151" fmla="*/ 3447431 h 4545665"/>
              <a:gd name="connsiteX152" fmla="*/ 3810767 w 5498207"/>
              <a:gd name="connsiteY152" fmla="*/ 3456214 h 4545665"/>
              <a:gd name="connsiteX153" fmla="*/ 3703212 w 5498207"/>
              <a:gd name="connsiteY153" fmla="*/ 3506717 h 4545665"/>
              <a:gd name="connsiteX154" fmla="*/ 3604437 w 5498207"/>
              <a:gd name="connsiteY154" fmla="*/ 3581374 h 4545665"/>
              <a:gd name="connsiteX155" fmla="*/ 3560537 w 5498207"/>
              <a:gd name="connsiteY155" fmla="*/ 3625290 h 4545665"/>
              <a:gd name="connsiteX156" fmla="*/ 3560537 w 5498207"/>
              <a:gd name="connsiteY156" fmla="*/ 3640660 h 4545665"/>
              <a:gd name="connsiteX157" fmla="*/ 3564927 w 5498207"/>
              <a:gd name="connsiteY157" fmla="*/ 3647248 h 4545665"/>
              <a:gd name="connsiteX158" fmla="*/ 3545172 w 5498207"/>
              <a:gd name="connsiteY158" fmla="*/ 3717513 h 4545665"/>
              <a:gd name="connsiteX159" fmla="*/ 3494687 w 5498207"/>
              <a:gd name="connsiteY159" fmla="*/ 3748254 h 4545665"/>
              <a:gd name="connsiteX160" fmla="*/ 3529807 w 5498207"/>
              <a:gd name="connsiteY160" fmla="*/ 3757037 h 4545665"/>
              <a:gd name="connsiteX161" fmla="*/ 3562732 w 5498207"/>
              <a:gd name="connsiteY161" fmla="*/ 3754841 h 4545665"/>
              <a:gd name="connsiteX162" fmla="*/ 3573707 w 5498207"/>
              <a:gd name="connsiteY162" fmla="*/ 3761429 h 4545665"/>
              <a:gd name="connsiteX163" fmla="*/ 3617607 w 5498207"/>
              <a:gd name="connsiteY163" fmla="*/ 3785582 h 4545665"/>
              <a:gd name="connsiteX164" fmla="*/ 3698822 w 5498207"/>
              <a:gd name="connsiteY164" fmla="*/ 3851456 h 4545665"/>
              <a:gd name="connsiteX165" fmla="*/ 3711992 w 5498207"/>
              <a:gd name="connsiteY165" fmla="*/ 3912938 h 4545665"/>
              <a:gd name="connsiteX166" fmla="*/ 3670287 w 5498207"/>
              <a:gd name="connsiteY166" fmla="*/ 3978811 h 4545665"/>
              <a:gd name="connsiteX167" fmla="*/ 3668092 w 5498207"/>
              <a:gd name="connsiteY167" fmla="*/ 3994182 h 4545665"/>
              <a:gd name="connsiteX168" fmla="*/ 3679067 w 5498207"/>
              <a:gd name="connsiteY168" fmla="*/ 4068839 h 4545665"/>
              <a:gd name="connsiteX169" fmla="*/ 3624192 w 5498207"/>
              <a:gd name="connsiteY169" fmla="*/ 4169845 h 4545665"/>
              <a:gd name="connsiteX170" fmla="*/ 3571512 w 5498207"/>
              <a:gd name="connsiteY170" fmla="*/ 4193999 h 4545665"/>
              <a:gd name="connsiteX171" fmla="*/ 3463957 w 5498207"/>
              <a:gd name="connsiteY171" fmla="*/ 4178628 h 4545665"/>
              <a:gd name="connsiteX172" fmla="*/ 3389327 w 5498207"/>
              <a:gd name="connsiteY172" fmla="*/ 4055664 h 4545665"/>
              <a:gd name="connsiteX173" fmla="*/ 3389327 w 5498207"/>
              <a:gd name="connsiteY173" fmla="*/ 4038098 h 4545665"/>
              <a:gd name="connsiteX174" fmla="*/ 3378352 w 5498207"/>
              <a:gd name="connsiteY174" fmla="*/ 4005161 h 4545665"/>
              <a:gd name="connsiteX175" fmla="*/ 3349817 w 5498207"/>
              <a:gd name="connsiteY175" fmla="*/ 4000769 h 4545665"/>
              <a:gd name="connsiteX176" fmla="*/ 3242262 w 5498207"/>
              <a:gd name="connsiteY176" fmla="*/ 3991986 h 4545665"/>
              <a:gd name="connsiteX177" fmla="*/ 3224702 w 5498207"/>
              <a:gd name="connsiteY177" fmla="*/ 3996378 h 4545665"/>
              <a:gd name="connsiteX178" fmla="*/ 3237872 w 5498207"/>
              <a:gd name="connsiteY178" fmla="*/ 4009552 h 4545665"/>
              <a:gd name="connsiteX179" fmla="*/ 3248848 w 5498207"/>
              <a:gd name="connsiteY179" fmla="*/ 4027119 h 4545665"/>
              <a:gd name="connsiteX180" fmla="*/ 3308112 w 5498207"/>
              <a:gd name="connsiteY180" fmla="*/ 4018336 h 4545665"/>
              <a:gd name="connsiteX181" fmla="*/ 3319087 w 5498207"/>
              <a:gd name="connsiteY181" fmla="*/ 4031510 h 4545665"/>
              <a:gd name="connsiteX182" fmla="*/ 3310307 w 5498207"/>
              <a:gd name="connsiteY182" fmla="*/ 4046881 h 4545665"/>
              <a:gd name="connsiteX183" fmla="*/ 3237872 w 5498207"/>
              <a:gd name="connsiteY183" fmla="*/ 4046881 h 4545665"/>
              <a:gd name="connsiteX184" fmla="*/ 3213728 w 5498207"/>
              <a:gd name="connsiteY184" fmla="*/ 4060056 h 4545665"/>
              <a:gd name="connsiteX185" fmla="*/ 3253238 w 5498207"/>
              <a:gd name="connsiteY185" fmla="*/ 4141300 h 4545665"/>
              <a:gd name="connsiteX186" fmla="*/ 3325672 w 5498207"/>
              <a:gd name="connsiteY186" fmla="*/ 4187411 h 4545665"/>
              <a:gd name="connsiteX187" fmla="*/ 3347622 w 5498207"/>
              <a:gd name="connsiteY187" fmla="*/ 4189607 h 4545665"/>
              <a:gd name="connsiteX188" fmla="*/ 3362987 w 5498207"/>
              <a:gd name="connsiteY188" fmla="*/ 4196194 h 4545665"/>
              <a:gd name="connsiteX189" fmla="*/ 3380547 w 5498207"/>
              <a:gd name="connsiteY189" fmla="*/ 4204977 h 4545665"/>
              <a:gd name="connsiteX190" fmla="*/ 3358597 w 5498207"/>
              <a:gd name="connsiteY190" fmla="*/ 4220348 h 4545665"/>
              <a:gd name="connsiteX191" fmla="*/ 3343232 w 5498207"/>
              <a:gd name="connsiteY191" fmla="*/ 4213761 h 4545665"/>
              <a:gd name="connsiteX192" fmla="*/ 3231288 w 5498207"/>
              <a:gd name="connsiteY192" fmla="*/ 4154474 h 4545665"/>
              <a:gd name="connsiteX193" fmla="*/ 3215922 w 5498207"/>
              <a:gd name="connsiteY193" fmla="*/ 4147887 h 4545665"/>
              <a:gd name="connsiteX194" fmla="*/ 3169828 w 5498207"/>
              <a:gd name="connsiteY194" fmla="*/ 4176432 h 4545665"/>
              <a:gd name="connsiteX195" fmla="*/ 3169828 w 5498207"/>
              <a:gd name="connsiteY195" fmla="*/ 4207173 h 4545665"/>
              <a:gd name="connsiteX196" fmla="*/ 3169828 w 5498207"/>
              <a:gd name="connsiteY196" fmla="*/ 4240110 h 4545665"/>
              <a:gd name="connsiteX197" fmla="*/ 3112758 w 5498207"/>
              <a:gd name="connsiteY197" fmla="*/ 4240110 h 4545665"/>
              <a:gd name="connsiteX198" fmla="*/ 3068858 w 5498207"/>
              <a:gd name="connsiteY198" fmla="*/ 4284026 h 4545665"/>
              <a:gd name="connsiteX199" fmla="*/ 3031543 w 5498207"/>
              <a:gd name="connsiteY199" fmla="*/ 4319158 h 4545665"/>
              <a:gd name="connsiteX200" fmla="*/ 2994228 w 5498207"/>
              <a:gd name="connsiteY200" fmla="*/ 4321354 h 4545665"/>
              <a:gd name="connsiteX201" fmla="*/ 2930573 w 5498207"/>
              <a:gd name="connsiteY201" fmla="*/ 4334529 h 4545665"/>
              <a:gd name="connsiteX202" fmla="*/ 2923988 w 5498207"/>
              <a:gd name="connsiteY202" fmla="*/ 4345508 h 4545665"/>
              <a:gd name="connsiteX203" fmla="*/ 2915208 w 5498207"/>
              <a:gd name="connsiteY203" fmla="*/ 4417969 h 4545665"/>
              <a:gd name="connsiteX204" fmla="*/ 2902038 w 5498207"/>
              <a:gd name="connsiteY204" fmla="*/ 4439927 h 4545665"/>
              <a:gd name="connsiteX205" fmla="*/ 2891063 w 5498207"/>
              <a:gd name="connsiteY205" fmla="*/ 4435535 h 4545665"/>
              <a:gd name="connsiteX206" fmla="*/ 2888868 w 5498207"/>
              <a:gd name="connsiteY206" fmla="*/ 4382836 h 4545665"/>
              <a:gd name="connsiteX207" fmla="*/ 2873503 w 5498207"/>
              <a:gd name="connsiteY207" fmla="*/ 4363074 h 4545665"/>
              <a:gd name="connsiteX208" fmla="*/ 2842773 w 5498207"/>
              <a:gd name="connsiteY208" fmla="*/ 4376249 h 4545665"/>
              <a:gd name="connsiteX209" fmla="*/ 2823018 w 5498207"/>
              <a:gd name="connsiteY209" fmla="*/ 4396011 h 4545665"/>
              <a:gd name="connsiteX210" fmla="*/ 2820823 w 5498207"/>
              <a:gd name="connsiteY210" fmla="*/ 4356487 h 4545665"/>
              <a:gd name="connsiteX211" fmla="*/ 2812043 w 5498207"/>
              <a:gd name="connsiteY211" fmla="*/ 4336725 h 4545665"/>
              <a:gd name="connsiteX212" fmla="*/ 2792288 w 5498207"/>
              <a:gd name="connsiteY212" fmla="*/ 4343312 h 4545665"/>
              <a:gd name="connsiteX213" fmla="*/ 2783508 w 5498207"/>
              <a:gd name="connsiteY213" fmla="*/ 4398207 h 4545665"/>
              <a:gd name="connsiteX214" fmla="*/ 2765948 w 5498207"/>
              <a:gd name="connsiteY214" fmla="*/ 4510192 h 4545665"/>
              <a:gd name="connsiteX215" fmla="*/ 2765948 w 5498207"/>
              <a:gd name="connsiteY215" fmla="*/ 4529954 h 4545665"/>
              <a:gd name="connsiteX216" fmla="*/ 2757168 w 5498207"/>
              <a:gd name="connsiteY216" fmla="*/ 4545324 h 4545665"/>
              <a:gd name="connsiteX217" fmla="*/ 2741803 w 5498207"/>
              <a:gd name="connsiteY217" fmla="*/ 4532150 h 4545665"/>
              <a:gd name="connsiteX218" fmla="*/ 2739608 w 5498207"/>
              <a:gd name="connsiteY218" fmla="*/ 4516779 h 4545665"/>
              <a:gd name="connsiteX219" fmla="*/ 2750583 w 5498207"/>
              <a:gd name="connsiteY219" fmla="*/ 4475059 h 4545665"/>
              <a:gd name="connsiteX220" fmla="*/ 2754973 w 5498207"/>
              <a:gd name="connsiteY220" fmla="*/ 4437731 h 4545665"/>
              <a:gd name="connsiteX221" fmla="*/ 2757168 w 5498207"/>
              <a:gd name="connsiteY221" fmla="*/ 4413577 h 4545665"/>
              <a:gd name="connsiteX222" fmla="*/ 2759363 w 5498207"/>
              <a:gd name="connsiteY222" fmla="*/ 4360878 h 4545665"/>
              <a:gd name="connsiteX223" fmla="*/ 2737413 w 5498207"/>
              <a:gd name="connsiteY223" fmla="*/ 4301592 h 4545665"/>
              <a:gd name="connsiteX224" fmla="*/ 2713268 w 5498207"/>
              <a:gd name="connsiteY224" fmla="*/ 4341116 h 4545665"/>
              <a:gd name="connsiteX225" fmla="*/ 2695708 w 5498207"/>
              <a:gd name="connsiteY225" fmla="*/ 4439927 h 4545665"/>
              <a:gd name="connsiteX226" fmla="*/ 2678148 w 5498207"/>
              <a:gd name="connsiteY226" fmla="*/ 4497017 h 4545665"/>
              <a:gd name="connsiteX227" fmla="*/ 2658393 w 5498207"/>
              <a:gd name="connsiteY227" fmla="*/ 4501409 h 4545665"/>
              <a:gd name="connsiteX228" fmla="*/ 2654003 w 5498207"/>
              <a:gd name="connsiteY228" fmla="*/ 4488234 h 4545665"/>
              <a:gd name="connsiteX229" fmla="*/ 2678148 w 5498207"/>
              <a:gd name="connsiteY229" fmla="*/ 4389424 h 4545665"/>
              <a:gd name="connsiteX230" fmla="*/ 2686928 w 5498207"/>
              <a:gd name="connsiteY230" fmla="*/ 4356487 h 4545665"/>
              <a:gd name="connsiteX231" fmla="*/ 2673758 w 5498207"/>
              <a:gd name="connsiteY231" fmla="*/ 4301592 h 4545665"/>
              <a:gd name="connsiteX232" fmla="*/ 2671563 w 5498207"/>
              <a:gd name="connsiteY232" fmla="*/ 4242306 h 4545665"/>
              <a:gd name="connsiteX233" fmla="*/ 2671563 w 5498207"/>
              <a:gd name="connsiteY233" fmla="*/ 4196194 h 4545665"/>
              <a:gd name="connsiteX234" fmla="*/ 2645223 w 5498207"/>
              <a:gd name="connsiteY234" fmla="*/ 4141300 h 4545665"/>
              <a:gd name="connsiteX235" fmla="*/ 2616688 w 5498207"/>
              <a:gd name="connsiteY235" fmla="*/ 4132516 h 4545665"/>
              <a:gd name="connsiteX236" fmla="*/ 2583763 w 5498207"/>
              <a:gd name="connsiteY236" fmla="*/ 4121538 h 4545665"/>
              <a:gd name="connsiteX237" fmla="*/ 2533278 w 5498207"/>
              <a:gd name="connsiteY237" fmla="*/ 4108363 h 4545665"/>
              <a:gd name="connsiteX238" fmla="*/ 2441088 w 5498207"/>
              <a:gd name="connsiteY238" fmla="*/ 4125929 h 4545665"/>
              <a:gd name="connsiteX239" fmla="*/ 2401578 w 5498207"/>
              <a:gd name="connsiteY239" fmla="*/ 4114950 h 4545665"/>
              <a:gd name="connsiteX240" fmla="*/ 2300609 w 5498207"/>
              <a:gd name="connsiteY240" fmla="*/ 4018336 h 4545665"/>
              <a:gd name="connsiteX241" fmla="*/ 2234759 w 5498207"/>
              <a:gd name="connsiteY241" fmla="*/ 3904155 h 4545665"/>
              <a:gd name="connsiteX242" fmla="*/ 2190859 w 5498207"/>
              <a:gd name="connsiteY242" fmla="*/ 3822911 h 4545665"/>
              <a:gd name="connsiteX243" fmla="*/ 2118424 w 5498207"/>
              <a:gd name="connsiteY243" fmla="*/ 3761429 h 4545665"/>
              <a:gd name="connsiteX244" fmla="*/ 2083304 w 5498207"/>
              <a:gd name="connsiteY244" fmla="*/ 3772408 h 4545665"/>
              <a:gd name="connsiteX245" fmla="*/ 2063549 w 5498207"/>
              <a:gd name="connsiteY245" fmla="*/ 3789974 h 4545665"/>
              <a:gd name="connsiteX246" fmla="*/ 2021844 w 5498207"/>
              <a:gd name="connsiteY246" fmla="*/ 3781191 h 4545665"/>
              <a:gd name="connsiteX247" fmla="*/ 2008717 w 5498207"/>
              <a:gd name="connsiteY247" fmla="*/ 3760713 h 4545665"/>
              <a:gd name="connsiteX248" fmla="*/ 1923143 w 5498207"/>
              <a:gd name="connsiteY248" fmla="*/ 3846286 h 4545665"/>
              <a:gd name="connsiteX249" fmla="*/ 1859631 w 5498207"/>
              <a:gd name="connsiteY249" fmla="*/ 3782774 h 4545665"/>
              <a:gd name="connsiteX250" fmla="*/ 1853652 w 5498207"/>
              <a:gd name="connsiteY250" fmla="*/ 3782563 h 4545665"/>
              <a:gd name="connsiteX251" fmla="*/ 1835269 w 5498207"/>
              <a:gd name="connsiteY251" fmla="*/ 3796561 h 4545665"/>
              <a:gd name="connsiteX252" fmla="*/ 1791369 w 5498207"/>
              <a:gd name="connsiteY252" fmla="*/ 3849260 h 4545665"/>
              <a:gd name="connsiteX253" fmla="*/ 1760639 w 5498207"/>
              <a:gd name="connsiteY253" fmla="*/ 3869022 h 4545665"/>
              <a:gd name="connsiteX254" fmla="*/ 1738689 w 5498207"/>
              <a:gd name="connsiteY254" fmla="*/ 3904155 h 4545665"/>
              <a:gd name="connsiteX255" fmla="*/ 1732104 w 5498207"/>
              <a:gd name="connsiteY255" fmla="*/ 3945875 h 4545665"/>
              <a:gd name="connsiteX256" fmla="*/ 1740884 w 5498207"/>
              <a:gd name="connsiteY256" fmla="*/ 3967833 h 4545665"/>
              <a:gd name="connsiteX257" fmla="*/ 1756249 w 5498207"/>
              <a:gd name="connsiteY257" fmla="*/ 4024923 h 4545665"/>
              <a:gd name="connsiteX258" fmla="*/ 1723324 w 5498207"/>
              <a:gd name="connsiteY258" fmla="*/ 3987595 h 4545665"/>
              <a:gd name="connsiteX259" fmla="*/ 1701374 w 5498207"/>
              <a:gd name="connsiteY259" fmla="*/ 3965637 h 4545665"/>
              <a:gd name="connsiteX260" fmla="*/ 1688204 w 5498207"/>
              <a:gd name="connsiteY260" fmla="*/ 3963441 h 4545665"/>
              <a:gd name="connsiteX261" fmla="*/ 1644304 w 5498207"/>
              <a:gd name="connsiteY261" fmla="*/ 3923917 h 4545665"/>
              <a:gd name="connsiteX262" fmla="*/ 1593819 w 5498207"/>
              <a:gd name="connsiteY262" fmla="*/ 3906350 h 4545665"/>
              <a:gd name="connsiteX263" fmla="*/ 1571869 w 5498207"/>
              <a:gd name="connsiteY263" fmla="*/ 3888784 h 4545665"/>
              <a:gd name="connsiteX264" fmla="*/ 1484069 w 5498207"/>
              <a:gd name="connsiteY264" fmla="*/ 3811932 h 4545665"/>
              <a:gd name="connsiteX265" fmla="*/ 1468705 w 5498207"/>
              <a:gd name="connsiteY265" fmla="*/ 3811932 h 4545665"/>
              <a:gd name="connsiteX266" fmla="*/ 1468705 w 5498207"/>
              <a:gd name="connsiteY266" fmla="*/ 3822911 h 4545665"/>
              <a:gd name="connsiteX267" fmla="*/ 1549919 w 5498207"/>
              <a:gd name="connsiteY267" fmla="*/ 3928308 h 4545665"/>
              <a:gd name="connsiteX268" fmla="*/ 1563089 w 5498207"/>
              <a:gd name="connsiteY268" fmla="*/ 3952462 h 4545665"/>
              <a:gd name="connsiteX269" fmla="*/ 1536749 w 5498207"/>
              <a:gd name="connsiteY269" fmla="*/ 3983203 h 4545665"/>
              <a:gd name="connsiteX270" fmla="*/ 1512604 w 5498207"/>
              <a:gd name="connsiteY270" fmla="*/ 3967833 h 4545665"/>
              <a:gd name="connsiteX271" fmla="*/ 1495044 w 5498207"/>
              <a:gd name="connsiteY271" fmla="*/ 3952462 h 4545665"/>
              <a:gd name="connsiteX272" fmla="*/ 1481874 w 5498207"/>
              <a:gd name="connsiteY272" fmla="*/ 3932700 h 4545665"/>
              <a:gd name="connsiteX273" fmla="*/ 1448950 w 5498207"/>
              <a:gd name="connsiteY273" fmla="*/ 3866826 h 4545665"/>
              <a:gd name="connsiteX274" fmla="*/ 1427000 w 5498207"/>
              <a:gd name="connsiteY274" fmla="*/ 3818519 h 4545665"/>
              <a:gd name="connsiteX275" fmla="*/ 1394075 w 5498207"/>
              <a:gd name="connsiteY275" fmla="*/ 3739471 h 4545665"/>
              <a:gd name="connsiteX276" fmla="*/ 1361150 w 5498207"/>
              <a:gd name="connsiteY276" fmla="*/ 3634073 h 4545665"/>
              <a:gd name="connsiteX277" fmla="*/ 1334810 w 5498207"/>
              <a:gd name="connsiteY277" fmla="*/ 3605528 h 4545665"/>
              <a:gd name="connsiteX278" fmla="*/ 1317250 w 5498207"/>
              <a:gd name="connsiteY278" fmla="*/ 3587961 h 4545665"/>
              <a:gd name="connsiteX279" fmla="*/ 1295300 w 5498207"/>
              <a:gd name="connsiteY279" fmla="*/ 3552829 h 4545665"/>
              <a:gd name="connsiteX280" fmla="*/ 1273350 w 5498207"/>
              <a:gd name="connsiteY280" fmla="*/ 3671401 h 4545665"/>
              <a:gd name="connsiteX281" fmla="*/ 1293105 w 5498207"/>
              <a:gd name="connsiteY281" fmla="*/ 3704338 h 4545665"/>
              <a:gd name="connsiteX282" fmla="*/ 1308470 w 5498207"/>
              <a:gd name="connsiteY282" fmla="*/ 3759233 h 4545665"/>
              <a:gd name="connsiteX283" fmla="*/ 1308470 w 5498207"/>
              <a:gd name="connsiteY283" fmla="*/ 3800953 h 4545665"/>
              <a:gd name="connsiteX284" fmla="*/ 1262375 w 5498207"/>
              <a:gd name="connsiteY284" fmla="*/ 3759233 h 4545665"/>
              <a:gd name="connsiteX285" fmla="*/ 1233840 w 5498207"/>
              <a:gd name="connsiteY285" fmla="*/ 3721904 h 4545665"/>
              <a:gd name="connsiteX286" fmla="*/ 1216280 w 5498207"/>
              <a:gd name="connsiteY286" fmla="*/ 3699947 h 4545665"/>
              <a:gd name="connsiteX287" fmla="*/ 1194330 w 5498207"/>
              <a:gd name="connsiteY287" fmla="*/ 3649443 h 4545665"/>
              <a:gd name="connsiteX288" fmla="*/ 1178965 w 5498207"/>
              <a:gd name="connsiteY288" fmla="*/ 3596745 h 4545665"/>
              <a:gd name="connsiteX289" fmla="*/ 1157015 w 5498207"/>
              <a:gd name="connsiteY289" fmla="*/ 3570395 h 4545665"/>
              <a:gd name="connsiteX290" fmla="*/ 1135065 w 5498207"/>
              <a:gd name="connsiteY290" fmla="*/ 3519892 h 4545665"/>
              <a:gd name="connsiteX291" fmla="*/ 1167990 w 5498207"/>
              <a:gd name="connsiteY291" fmla="*/ 3515501 h 4545665"/>
              <a:gd name="connsiteX292" fmla="*/ 1185550 w 5498207"/>
              <a:gd name="connsiteY292" fmla="*/ 3478172 h 4545665"/>
              <a:gd name="connsiteX293" fmla="*/ 1196525 w 5498207"/>
              <a:gd name="connsiteY293" fmla="*/ 3451823 h 4545665"/>
              <a:gd name="connsiteX294" fmla="*/ 1211890 w 5498207"/>
              <a:gd name="connsiteY294" fmla="*/ 3443040 h 4545665"/>
              <a:gd name="connsiteX295" fmla="*/ 1196525 w 5498207"/>
              <a:gd name="connsiteY295" fmla="*/ 3436452 h 4545665"/>
              <a:gd name="connsiteX296" fmla="*/ 1185550 w 5498207"/>
              <a:gd name="connsiteY296" fmla="*/ 3414494 h 4545665"/>
              <a:gd name="connsiteX297" fmla="*/ 1200915 w 5498207"/>
              <a:gd name="connsiteY297" fmla="*/ 3394732 h 4545665"/>
              <a:gd name="connsiteX298" fmla="*/ 1238230 w 5498207"/>
              <a:gd name="connsiteY298" fmla="*/ 3355208 h 4545665"/>
              <a:gd name="connsiteX299" fmla="*/ 1242620 w 5498207"/>
              <a:gd name="connsiteY299" fmla="*/ 3333250 h 4545665"/>
              <a:gd name="connsiteX300" fmla="*/ 1167990 w 5498207"/>
              <a:gd name="connsiteY300" fmla="*/ 3383753 h 4545665"/>
              <a:gd name="connsiteX301" fmla="*/ 1159210 w 5498207"/>
              <a:gd name="connsiteY301" fmla="*/ 3392536 h 4545665"/>
              <a:gd name="connsiteX302" fmla="*/ 1143845 w 5498207"/>
              <a:gd name="connsiteY302" fmla="*/ 3392536 h 4545665"/>
              <a:gd name="connsiteX303" fmla="*/ 1143845 w 5498207"/>
              <a:gd name="connsiteY303" fmla="*/ 3379362 h 4545665"/>
              <a:gd name="connsiteX304" fmla="*/ 1187745 w 5498207"/>
              <a:gd name="connsiteY304" fmla="*/ 3337642 h 4545665"/>
              <a:gd name="connsiteX305" fmla="*/ 1203110 w 5498207"/>
              <a:gd name="connsiteY305" fmla="*/ 3282747 h 4545665"/>
              <a:gd name="connsiteX306" fmla="*/ 1174575 w 5498207"/>
              <a:gd name="connsiteY306" fmla="*/ 3245419 h 4545665"/>
              <a:gd name="connsiteX307" fmla="*/ 1141650 w 5498207"/>
              <a:gd name="connsiteY307" fmla="*/ 3227853 h 4545665"/>
              <a:gd name="connsiteX308" fmla="*/ 1110920 w 5498207"/>
              <a:gd name="connsiteY308" fmla="*/ 3151000 h 4545665"/>
              <a:gd name="connsiteX309" fmla="*/ 1108725 w 5498207"/>
              <a:gd name="connsiteY309" fmla="*/ 3074148 h 4545665"/>
              <a:gd name="connsiteX310" fmla="*/ 1067020 w 5498207"/>
              <a:gd name="connsiteY310" fmla="*/ 3025840 h 4545665"/>
              <a:gd name="connsiteX311" fmla="*/ 1025315 w 5498207"/>
              <a:gd name="connsiteY311" fmla="*/ 2990708 h 4545665"/>
              <a:gd name="connsiteX312" fmla="*/ 1018730 w 5498207"/>
              <a:gd name="connsiteY312" fmla="*/ 2977533 h 4545665"/>
              <a:gd name="connsiteX313" fmla="*/ 1022125 w 5498207"/>
              <a:gd name="connsiteY313" fmla="*/ 2945268 h 4545665"/>
              <a:gd name="connsiteX314" fmla="*/ 0 w 5498207"/>
              <a:gd name="connsiteY314" fmla="*/ 1923143 h 454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5498207" h="4545665">
                <a:moveTo>
                  <a:pt x="1923143" y="0"/>
                </a:moveTo>
                <a:lnTo>
                  <a:pt x="3371680" y="1448537"/>
                </a:lnTo>
                <a:lnTo>
                  <a:pt x="3393443" y="1454481"/>
                </a:lnTo>
                <a:cubicBezTo>
                  <a:pt x="3409082" y="1455304"/>
                  <a:pt x="3425545" y="1450363"/>
                  <a:pt x="3442007" y="1444874"/>
                </a:cubicBezTo>
                <a:cubicBezTo>
                  <a:pt x="3455177" y="1440482"/>
                  <a:pt x="3468347" y="1431699"/>
                  <a:pt x="3468347" y="1420720"/>
                </a:cubicBezTo>
                <a:cubicBezTo>
                  <a:pt x="3468347" y="1405350"/>
                  <a:pt x="3488102" y="1394371"/>
                  <a:pt x="3474932" y="1376805"/>
                </a:cubicBezTo>
                <a:cubicBezTo>
                  <a:pt x="3466152" y="1365826"/>
                  <a:pt x="3463957" y="1354847"/>
                  <a:pt x="3474932" y="1348259"/>
                </a:cubicBezTo>
                <a:cubicBezTo>
                  <a:pt x="3488102" y="1337280"/>
                  <a:pt x="3503467" y="1326302"/>
                  <a:pt x="3516637" y="1332889"/>
                </a:cubicBezTo>
                <a:cubicBezTo>
                  <a:pt x="3529807" y="1339476"/>
                  <a:pt x="3551757" y="1341672"/>
                  <a:pt x="3549562" y="1365826"/>
                </a:cubicBezTo>
                <a:cubicBezTo>
                  <a:pt x="3547367" y="1376805"/>
                  <a:pt x="3556147" y="1383392"/>
                  <a:pt x="3569317" y="1383392"/>
                </a:cubicBezTo>
                <a:cubicBezTo>
                  <a:pt x="3580292" y="1385588"/>
                  <a:pt x="3589072" y="1379000"/>
                  <a:pt x="3591267" y="1368021"/>
                </a:cubicBezTo>
                <a:cubicBezTo>
                  <a:pt x="3597852" y="1350455"/>
                  <a:pt x="3606632" y="1330693"/>
                  <a:pt x="3608827" y="1310931"/>
                </a:cubicBezTo>
                <a:cubicBezTo>
                  <a:pt x="3611022" y="1297756"/>
                  <a:pt x="3617607" y="1299952"/>
                  <a:pt x="3621997" y="1293365"/>
                </a:cubicBezTo>
                <a:cubicBezTo>
                  <a:pt x="3632972" y="1282386"/>
                  <a:pt x="3637362" y="1295560"/>
                  <a:pt x="3643947" y="1295560"/>
                </a:cubicBezTo>
                <a:cubicBezTo>
                  <a:pt x="3657117" y="1297756"/>
                  <a:pt x="3665897" y="1308735"/>
                  <a:pt x="3668092" y="1317518"/>
                </a:cubicBezTo>
                <a:cubicBezTo>
                  <a:pt x="3672482" y="1337280"/>
                  <a:pt x="3690042" y="1339476"/>
                  <a:pt x="3703212" y="1348259"/>
                </a:cubicBezTo>
                <a:cubicBezTo>
                  <a:pt x="3720772" y="1335085"/>
                  <a:pt x="3747112" y="1339476"/>
                  <a:pt x="3758087" y="1315323"/>
                </a:cubicBezTo>
                <a:cubicBezTo>
                  <a:pt x="3769062" y="1295560"/>
                  <a:pt x="3782232" y="1275798"/>
                  <a:pt x="3793207" y="1256036"/>
                </a:cubicBezTo>
                <a:cubicBezTo>
                  <a:pt x="3799792" y="1242862"/>
                  <a:pt x="3810767" y="1240666"/>
                  <a:pt x="3819547" y="1247253"/>
                </a:cubicBezTo>
                <a:cubicBezTo>
                  <a:pt x="3841497" y="1262624"/>
                  <a:pt x="3850277" y="1288973"/>
                  <a:pt x="3843692" y="1321910"/>
                </a:cubicBezTo>
                <a:cubicBezTo>
                  <a:pt x="3843692" y="1324106"/>
                  <a:pt x="3839302" y="1326302"/>
                  <a:pt x="3839302" y="1328497"/>
                </a:cubicBezTo>
                <a:cubicBezTo>
                  <a:pt x="3839302" y="1332889"/>
                  <a:pt x="3876617" y="1343868"/>
                  <a:pt x="3883202" y="1341672"/>
                </a:cubicBezTo>
                <a:cubicBezTo>
                  <a:pt x="3898567" y="1339476"/>
                  <a:pt x="3911737" y="1337280"/>
                  <a:pt x="3920517" y="1324106"/>
                </a:cubicBezTo>
                <a:cubicBezTo>
                  <a:pt x="3922712" y="1321910"/>
                  <a:pt x="3924907" y="1319714"/>
                  <a:pt x="3927102" y="1317518"/>
                </a:cubicBezTo>
                <a:cubicBezTo>
                  <a:pt x="3955637" y="1291169"/>
                  <a:pt x="3966612" y="1288973"/>
                  <a:pt x="3999536" y="1313127"/>
                </a:cubicBezTo>
                <a:cubicBezTo>
                  <a:pt x="4019292" y="1326302"/>
                  <a:pt x="4023682" y="1326302"/>
                  <a:pt x="4041242" y="1308735"/>
                </a:cubicBezTo>
                <a:cubicBezTo>
                  <a:pt x="4056606" y="1293365"/>
                  <a:pt x="4058802" y="1271407"/>
                  <a:pt x="4065386" y="1251645"/>
                </a:cubicBezTo>
                <a:cubicBezTo>
                  <a:pt x="4078556" y="1214316"/>
                  <a:pt x="4087336" y="1174792"/>
                  <a:pt x="4102702" y="1135268"/>
                </a:cubicBezTo>
                <a:cubicBezTo>
                  <a:pt x="4109286" y="1117702"/>
                  <a:pt x="4120262" y="1097940"/>
                  <a:pt x="4135626" y="1084765"/>
                </a:cubicBezTo>
                <a:cubicBezTo>
                  <a:pt x="4148796" y="1069394"/>
                  <a:pt x="4166356" y="1062807"/>
                  <a:pt x="4192696" y="1071590"/>
                </a:cubicBezTo>
                <a:cubicBezTo>
                  <a:pt x="4168552" y="1093548"/>
                  <a:pt x="4190502" y="1124289"/>
                  <a:pt x="4170746" y="1146247"/>
                </a:cubicBezTo>
                <a:cubicBezTo>
                  <a:pt x="4172942" y="1179184"/>
                  <a:pt x="4155382" y="1205533"/>
                  <a:pt x="4148796" y="1234078"/>
                </a:cubicBezTo>
                <a:cubicBezTo>
                  <a:pt x="4144406" y="1262624"/>
                  <a:pt x="4135626" y="1293365"/>
                  <a:pt x="4124652" y="1319714"/>
                </a:cubicBezTo>
                <a:cubicBezTo>
                  <a:pt x="4104896" y="1363630"/>
                  <a:pt x="4144406" y="1389979"/>
                  <a:pt x="4179526" y="1383392"/>
                </a:cubicBezTo>
                <a:cubicBezTo>
                  <a:pt x="4186112" y="1383392"/>
                  <a:pt x="4190502" y="1379000"/>
                  <a:pt x="4192696" y="1374609"/>
                </a:cubicBezTo>
                <a:cubicBezTo>
                  <a:pt x="4197086" y="1370217"/>
                  <a:pt x="4197086" y="1363630"/>
                  <a:pt x="4199282" y="1359238"/>
                </a:cubicBezTo>
                <a:cubicBezTo>
                  <a:pt x="4212451" y="1346064"/>
                  <a:pt x="4227816" y="1337280"/>
                  <a:pt x="4243181" y="1341672"/>
                </a:cubicBezTo>
                <a:cubicBezTo>
                  <a:pt x="4260741" y="1346064"/>
                  <a:pt x="4262936" y="1363630"/>
                  <a:pt x="4267326" y="1376805"/>
                </a:cubicBezTo>
                <a:cubicBezTo>
                  <a:pt x="4269521" y="1383392"/>
                  <a:pt x="4267326" y="1389979"/>
                  <a:pt x="4267326" y="1394371"/>
                </a:cubicBezTo>
                <a:cubicBezTo>
                  <a:pt x="4269521" y="1438287"/>
                  <a:pt x="4293666" y="1471223"/>
                  <a:pt x="4333176" y="1480007"/>
                </a:cubicBezTo>
                <a:cubicBezTo>
                  <a:pt x="4341956" y="1482202"/>
                  <a:pt x="4352931" y="1482202"/>
                  <a:pt x="4363906" y="1477811"/>
                </a:cubicBezTo>
                <a:cubicBezTo>
                  <a:pt x="4392441" y="1464636"/>
                  <a:pt x="4425366" y="1469028"/>
                  <a:pt x="4456096" y="1455853"/>
                </a:cubicBezTo>
                <a:cubicBezTo>
                  <a:pt x="4460486" y="1453657"/>
                  <a:pt x="4471461" y="1460244"/>
                  <a:pt x="4475851" y="1464636"/>
                </a:cubicBezTo>
                <a:cubicBezTo>
                  <a:pt x="4484631" y="1473419"/>
                  <a:pt x="4493411" y="1482202"/>
                  <a:pt x="4499996" y="1495377"/>
                </a:cubicBezTo>
                <a:cubicBezTo>
                  <a:pt x="4504386" y="1508552"/>
                  <a:pt x="4513166" y="1508552"/>
                  <a:pt x="4526336" y="1499769"/>
                </a:cubicBezTo>
                <a:cubicBezTo>
                  <a:pt x="4528531" y="1497573"/>
                  <a:pt x="4530726" y="1493181"/>
                  <a:pt x="4535116" y="1490985"/>
                </a:cubicBezTo>
                <a:cubicBezTo>
                  <a:pt x="4541701" y="1488790"/>
                  <a:pt x="4550481" y="1486594"/>
                  <a:pt x="4554871" y="1490985"/>
                </a:cubicBezTo>
                <a:cubicBezTo>
                  <a:pt x="4561456" y="1499769"/>
                  <a:pt x="4554871" y="1504160"/>
                  <a:pt x="4550481" y="1510748"/>
                </a:cubicBezTo>
                <a:cubicBezTo>
                  <a:pt x="4535116" y="1528314"/>
                  <a:pt x="4510971" y="1539293"/>
                  <a:pt x="4504386" y="1565642"/>
                </a:cubicBezTo>
                <a:cubicBezTo>
                  <a:pt x="4502191" y="1574425"/>
                  <a:pt x="4504386" y="1585404"/>
                  <a:pt x="4510971" y="1585404"/>
                </a:cubicBezTo>
                <a:cubicBezTo>
                  <a:pt x="4521946" y="1585404"/>
                  <a:pt x="4532921" y="1587600"/>
                  <a:pt x="4543896" y="1581013"/>
                </a:cubicBezTo>
                <a:cubicBezTo>
                  <a:pt x="4552676" y="1574425"/>
                  <a:pt x="4570236" y="1572230"/>
                  <a:pt x="4579016" y="1585404"/>
                </a:cubicBezTo>
                <a:cubicBezTo>
                  <a:pt x="4587796" y="1600775"/>
                  <a:pt x="4598771" y="1616145"/>
                  <a:pt x="4592186" y="1635907"/>
                </a:cubicBezTo>
                <a:cubicBezTo>
                  <a:pt x="4589991" y="1638103"/>
                  <a:pt x="4579016" y="1638103"/>
                  <a:pt x="4576821" y="1642495"/>
                </a:cubicBezTo>
                <a:cubicBezTo>
                  <a:pt x="4574626" y="1653474"/>
                  <a:pt x="4572431" y="1666648"/>
                  <a:pt x="4583406" y="1677627"/>
                </a:cubicBezTo>
                <a:cubicBezTo>
                  <a:pt x="4611941" y="1703977"/>
                  <a:pt x="4633891" y="1736914"/>
                  <a:pt x="4658036" y="1769850"/>
                </a:cubicBezTo>
                <a:cubicBezTo>
                  <a:pt x="4673401" y="1789612"/>
                  <a:pt x="4697546" y="1794004"/>
                  <a:pt x="4723886" y="1785221"/>
                </a:cubicBezTo>
                <a:cubicBezTo>
                  <a:pt x="4756811" y="1774242"/>
                  <a:pt x="4756811" y="1776438"/>
                  <a:pt x="4772176" y="1804983"/>
                </a:cubicBezTo>
                <a:cubicBezTo>
                  <a:pt x="4778761" y="1818158"/>
                  <a:pt x="4783151" y="1824745"/>
                  <a:pt x="4763396" y="1835724"/>
                </a:cubicBezTo>
                <a:cubicBezTo>
                  <a:pt x="4734861" y="1851094"/>
                  <a:pt x="4723886" y="1879640"/>
                  <a:pt x="4723886" y="1914772"/>
                </a:cubicBezTo>
                <a:cubicBezTo>
                  <a:pt x="4723886" y="1958688"/>
                  <a:pt x="4739251" y="1993821"/>
                  <a:pt x="4765591" y="2026757"/>
                </a:cubicBezTo>
                <a:cubicBezTo>
                  <a:pt x="4769981" y="2033345"/>
                  <a:pt x="4774371" y="2037736"/>
                  <a:pt x="4785346" y="2031149"/>
                </a:cubicBezTo>
                <a:cubicBezTo>
                  <a:pt x="4802906" y="2020170"/>
                  <a:pt x="4822661" y="2024562"/>
                  <a:pt x="4840221" y="2026757"/>
                </a:cubicBezTo>
                <a:cubicBezTo>
                  <a:pt x="4864366" y="2028953"/>
                  <a:pt x="4884121" y="2064086"/>
                  <a:pt x="4873146" y="2088239"/>
                </a:cubicBezTo>
                <a:cubicBezTo>
                  <a:pt x="4862171" y="2112393"/>
                  <a:pt x="4853391" y="2136547"/>
                  <a:pt x="4835831" y="2156309"/>
                </a:cubicBezTo>
                <a:cubicBezTo>
                  <a:pt x="4829246" y="2162896"/>
                  <a:pt x="4824856" y="2167288"/>
                  <a:pt x="4816076" y="2158505"/>
                </a:cubicBezTo>
                <a:cubicBezTo>
                  <a:pt x="4809491" y="2151917"/>
                  <a:pt x="4800711" y="2160700"/>
                  <a:pt x="4798516" y="2167288"/>
                </a:cubicBezTo>
                <a:cubicBezTo>
                  <a:pt x="4794126" y="2176071"/>
                  <a:pt x="4785346" y="2184854"/>
                  <a:pt x="4780956" y="2193637"/>
                </a:cubicBezTo>
                <a:cubicBezTo>
                  <a:pt x="4778761" y="2202420"/>
                  <a:pt x="4785346" y="2213399"/>
                  <a:pt x="4787541" y="2224378"/>
                </a:cubicBezTo>
                <a:cubicBezTo>
                  <a:pt x="4794126" y="2261707"/>
                  <a:pt x="4800711" y="2299035"/>
                  <a:pt x="4833636" y="2323189"/>
                </a:cubicBezTo>
                <a:cubicBezTo>
                  <a:pt x="4840221" y="2329776"/>
                  <a:pt x="4846806" y="2334168"/>
                  <a:pt x="4855586" y="2331972"/>
                </a:cubicBezTo>
                <a:cubicBezTo>
                  <a:pt x="4864366" y="2331972"/>
                  <a:pt x="4866561" y="2340755"/>
                  <a:pt x="4873146" y="2345146"/>
                </a:cubicBezTo>
                <a:cubicBezTo>
                  <a:pt x="4857781" y="2369300"/>
                  <a:pt x="4833636" y="2378083"/>
                  <a:pt x="4807296" y="2384671"/>
                </a:cubicBezTo>
                <a:cubicBezTo>
                  <a:pt x="4785346" y="2391258"/>
                  <a:pt x="4778761" y="2402237"/>
                  <a:pt x="4776566" y="2424195"/>
                </a:cubicBezTo>
                <a:cubicBezTo>
                  <a:pt x="4776566" y="2426391"/>
                  <a:pt x="4776566" y="2426391"/>
                  <a:pt x="4776566" y="2428586"/>
                </a:cubicBezTo>
                <a:cubicBezTo>
                  <a:pt x="4776566" y="2465915"/>
                  <a:pt x="4776566" y="2468110"/>
                  <a:pt x="4816076" y="2472502"/>
                </a:cubicBezTo>
                <a:cubicBezTo>
                  <a:pt x="4842416" y="2476894"/>
                  <a:pt x="4857781" y="2492264"/>
                  <a:pt x="4864366" y="2516418"/>
                </a:cubicBezTo>
                <a:cubicBezTo>
                  <a:pt x="4866561" y="2523005"/>
                  <a:pt x="4866561" y="2531788"/>
                  <a:pt x="4864366" y="2538376"/>
                </a:cubicBezTo>
                <a:cubicBezTo>
                  <a:pt x="4862171" y="2547159"/>
                  <a:pt x="4851196" y="2540571"/>
                  <a:pt x="4846806" y="2542767"/>
                </a:cubicBezTo>
                <a:cubicBezTo>
                  <a:pt x="4824856" y="2553746"/>
                  <a:pt x="4802906" y="2562529"/>
                  <a:pt x="4778761" y="2560334"/>
                </a:cubicBezTo>
                <a:cubicBezTo>
                  <a:pt x="4772176" y="2560334"/>
                  <a:pt x="4772176" y="2566921"/>
                  <a:pt x="4767786" y="2571312"/>
                </a:cubicBezTo>
                <a:cubicBezTo>
                  <a:pt x="4750226" y="2591075"/>
                  <a:pt x="4743641" y="2617424"/>
                  <a:pt x="4726081" y="2637186"/>
                </a:cubicBezTo>
                <a:cubicBezTo>
                  <a:pt x="4719496" y="2645969"/>
                  <a:pt x="4712911" y="2659144"/>
                  <a:pt x="4706326" y="2663535"/>
                </a:cubicBezTo>
                <a:cubicBezTo>
                  <a:pt x="4684376" y="2674514"/>
                  <a:pt x="4695351" y="2692081"/>
                  <a:pt x="4699741" y="2700864"/>
                </a:cubicBezTo>
                <a:cubicBezTo>
                  <a:pt x="4708521" y="2720626"/>
                  <a:pt x="4723886" y="2738192"/>
                  <a:pt x="4748031" y="2744780"/>
                </a:cubicBezTo>
                <a:cubicBezTo>
                  <a:pt x="4769981" y="2751367"/>
                  <a:pt x="4791931" y="2760150"/>
                  <a:pt x="4813881" y="2766737"/>
                </a:cubicBezTo>
                <a:cubicBezTo>
                  <a:pt x="4835831" y="2773325"/>
                  <a:pt x="4855586" y="2777716"/>
                  <a:pt x="4875341" y="2757954"/>
                </a:cubicBezTo>
                <a:cubicBezTo>
                  <a:pt x="4884121" y="2751367"/>
                  <a:pt x="4892901" y="2742584"/>
                  <a:pt x="4903876" y="2740388"/>
                </a:cubicBezTo>
                <a:cubicBezTo>
                  <a:pt x="4928020" y="2729409"/>
                  <a:pt x="4938996" y="2709647"/>
                  <a:pt x="4952166" y="2689885"/>
                </a:cubicBezTo>
                <a:cubicBezTo>
                  <a:pt x="4971920" y="2654752"/>
                  <a:pt x="4996066" y="2621816"/>
                  <a:pt x="5033380" y="2604249"/>
                </a:cubicBezTo>
                <a:cubicBezTo>
                  <a:pt x="5068500" y="2591075"/>
                  <a:pt x="5103620" y="2573508"/>
                  <a:pt x="5138740" y="2562529"/>
                </a:cubicBezTo>
                <a:cubicBezTo>
                  <a:pt x="5189226" y="2544963"/>
                  <a:pt x="5198006" y="2540571"/>
                  <a:pt x="5224346" y="2514222"/>
                </a:cubicBezTo>
                <a:cubicBezTo>
                  <a:pt x="5226540" y="2512026"/>
                  <a:pt x="5228736" y="2507635"/>
                  <a:pt x="5230930" y="2507635"/>
                </a:cubicBezTo>
                <a:cubicBezTo>
                  <a:pt x="5268245" y="2514222"/>
                  <a:pt x="5290195" y="2481285"/>
                  <a:pt x="5318730" y="2470306"/>
                </a:cubicBezTo>
                <a:cubicBezTo>
                  <a:pt x="5356045" y="2454936"/>
                  <a:pt x="5391165" y="2443957"/>
                  <a:pt x="5428480" y="2448348"/>
                </a:cubicBezTo>
                <a:cubicBezTo>
                  <a:pt x="5452625" y="2450544"/>
                  <a:pt x="5472380" y="2461523"/>
                  <a:pt x="5489940" y="2479089"/>
                </a:cubicBezTo>
                <a:cubicBezTo>
                  <a:pt x="5492135" y="2481285"/>
                  <a:pt x="5496525" y="2485677"/>
                  <a:pt x="5496525" y="2490068"/>
                </a:cubicBezTo>
                <a:cubicBezTo>
                  <a:pt x="5500915" y="2516418"/>
                  <a:pt x="5496525" y="2542767"/>
                  <a:pt x="5485550" y="2566921"/>
                </a:cubicBezTo>
                <a:cubicBezTo>
                  <a:pt x="5476770" y="2588879"/>
                  <a:pt x="5459210" y="2602053"/>
                  <a:pt x="5435065" y="2613032"/>
                </a:cubicBezTo>
                <a:cubicBezTo>
                  <a:pt x="5419700" y="2621816"/>
                  <a:pt x="5408725" y="2626207"/>
                  <a:pt x="5388970" y="2617424"/>
                </a:cubicBezTo>
                <a:cubicBezTo>
                  <a:pt x="5371410" y="2608641"/>
                  <a:pt x="5349460" y="2613032"/>
                  <a:pt x="5329705" y="2615228"/>
                </a:cubicBezTo>
                <a:cubicBezTo>
                  <a:pt x="5323120" y="2615228"/>
                  <a:pt x="5318730" y="2619620"/>
                  <a:pt x="5316535" y="2624011"/>
                </a:cubicBezTo>
                <a:cubicBezTo>
                  <a:pt x="5301170" y="2639382"/>
                  <a:pt x="5285805" y="2648165"/>
                  <a:pt x="5263856" y="2650361"/>
                </a:cubicBezTo>
                <a:cubicBezTo>
                  <a:pt x="5246296" y="2650361"/>
                  <a:pt x="5233126" y="2663535"/>
                  <a:pt x="5215566" y="2670123"/>
                </a:cubicBezTo>
                <a:cubicBezTo>
                  <a:pt x="5191420" y="2683298"/>
                  <a:pt x="5129960" y="2698668"/>
                  <a:pt x="5105816" y="2700864"/>
                </a:cubicBezTo>
                <a:cubicBezTo>
                  <a:pt x="5066306" y="2705255"/>
                  <a:pt x="5035576" y="2727213"/>
                  <a:pt x="5000456" y="2744780"/>
                </a:cubicBezTo>
                <a:cubicBezTo>
                  <a:pt x="4976310" y="2757954"/>
                  <a:pt x="4958750" y="2782108"/>
                  <a:pt x="4934606" y="2795283"/>
                </a:cubicBezTo>
                <a:cubicBezTo>
                  <a:pt x="4923630" y="2801870"/>
                  <a:pt x="4912656" y="2810653"/>
                  <a:pt x="4903876" y="2815045"/>
                </a:cubicBezTo>
                <a:cubicBezTo>
                  <a:pt x="4857781" y="2834807"/>
                  <a:pt x="4818271" y="2861156"/>
                  <a:pt x="4778761" y="2887506"/>
                </a:cubicBezTo>
                <a:cubicBezTo>
                  <a:pt x="4765591" y="2898485"/>
                  <a:pt x="4723886" y="2911659"/>
                  <a:pt x="4710716" y="2911659"/>
                </a:cubicBezTo>
                <a:cubicBezTo>
                  <a:pt x="4699741" y="2913855"/>
                  <a:pt x="4690961" y="2911659"/>
                  <a:pt x="4684376" y="2902876"/>
                </a:cubicBezTo>
                <a:cubicBezTo>
                  <a:pt x="4675596" y="2891897"/>
                  <a:pt x="4669011" y="2898485"/>
                  <a:pt x="4660231" y="2900680"/>
                </a:cubicBezTo>
                <a:cubicBezTo>
                  <a:pt x="4644866" y="2905072"/>
                  <a:pt x="4644866" y="2911659"/>
                  <a:pt x="4644866" y="2922638"/>
                </a:cubicBezTo>
                <a:cubicBezTo>
                  <a:pt x="4644866" y="2931421"/>
                  <a:pt x="4644866" y="2940205"/>
                  <a:pt x="4658036" y="2940205"/>
                </a:cubicBezTo>
                <a:cubicBezTo>
                  <a:pt x="4664621" y="2940205"/>
                  <a:pt x="4669011" y="2948988"/>
                  <a:pt x="4675596" y="2946792"/>
                </a:cubicBezTo>
                <a:cubicBezTo>
                  <a:pt x="4693156" y="2946792"/>
                  <a:pt x="4697546" y="2962162"/>
                  <a:pt x="4706326" y="2968750"/>
                </a:cubicBezTo>
                <a:cubicBezTo>
                  <a:pt x="4701936" y="2999491"/>
                  <a:pt x="4728276" y="2999491"/>
                  <a:pt x="4745836" y="3008274"/>
                </a:cubicBezTo>
                <a:cubicBezTo>
                  <a:pt x="4800711" y="3036819"/>
                  <a:pt x="4857781" y="3052190"/>
                  <a:pt x="4914850" y="3069756"/>
                </a:cubicBezTo>
                <a:cubicBezTo>
                  <a:pt x="4925826" y="3074148"/>
                  <a:pt x="4938996" y="3078539"/>
                  <a:pt x="4952166" y="3082931"/>
                </a:cubicBezTo>
                <a:cubicBezTo>
                  <a:pt x="4969726" y="3089518"/>
                  <a:pt x="4989480" y="3093910"/>
                  <a:pt x="5002650" y="3076343"/>
                </a:cubicBezTo>
                <a:cubicBezTo>
                  <a:pt x="5011430" y="3067560"/>
                  <a:pt x="5022406" y="3069756"/>
                  <a:pt x="5031186" y="3071952"/>
                </a:cubicBezTo>
                <a:cubicBezTo>
                  <a:pt x="5042160" y="3071952"/>
                  <a:pt x="5050940" y="3082931"/>
                  <a:pt x="5061916" y="3080735"/>
                </a:cubicBezTo>
                <a:cubicBezTo>
                  <a:pt x="5066306" y="3080735"/>
                  <a:pt x="5075086" y="3089518"/>
                  <a:pt x="5075086" y="3096105"/>
                </a:cubicBezTo>
                <a:cubicBezTo>
                  <a:pt x="5081670" y="3131238"/>
                  <a:pt x="5064110" y="3188328"/>
                  <a:pt x="5018016" y="3212482"/>
                </a:cubicBezTo>
                <a:cubicBezTo>
                  <a:pt x="4993870" y="3225657"/>
                  <a:pt x="4978506" y="3230048"/>
                  <a:pt x="4956556" y="3212482"/>
                </a:cubicBezTo>
                <a:cubicBezTo>
                  <a:pt x="4941190" y="3199307"/>
                  <a:pt x="4921436" y="3190524"/>
                  <a:pt x="4906071" y="3177349"/>
                </a:cubicBezTo>
                <a:cubicBezTo>
                  <a:pt x="4890706" y="3166370"/>
                  <a:pt x="4875341" y="3148804"/>
                  <a:pt x="4851196" y="3166370"/>
                </a:cubicBezTo>
                <a:cubicBezTo>
                  <a:pt x="4835831" y="3175154"/>
                  <a:pt x="4807296" y="3155392"/>
                  <a:pt x="4794126" y="3137825"/>
                </a:cubicBezTo>
                <a:cubicBezTo>
                  <a:pt x="4783151" y="3120259"/>
                  <a:pt x="4778761" y="3098301"/>
                  <a:pt x="4761201" y="3085126"/>
                </a:cubicBezTo>
                <a:cubicBezTo>
                  <a:pt x="4745836" y="3069756"/>
                  <a:pt x="4732666" y="3056581"/>
                  <a:pt x="4708521" y="3060973"/>
                </a:cubicBezTo>
                <a:cubicBezTo>
                  <a:pt x="4704131" y="3063169"/>
                  <a:pt x="4695351" y="3063169"/>
                  <a:pt x="4693156" y="3058777"/>
                </a:cubicBezTo>
                <a:cubicBezTo>
                  <a:pt x="4664621" y="3032428"/>
                  <a:pt x="4642671" y="3054385"/>
                  <a:pt x="4620721" y="3065364"/>
                </a:cubicBezTo>
                <a:cubicBezTo>
                  <a:pt x="4600966" y="3078539"/>
                  <a:pt x="4583406" y="3080735"/>
                  <a:pt x="4565846" y="3065364"/>
                </a:cubicBezTo>
                <a:cubicBezTo>
                  <a:pt x="4552676" y="3056581"/>
                  <a:pt x="4532921" y="3054385"/>
                  <a:pt x="4524141" y="3039015"/>
                </a:cubicBezTo>
                <a:cubicBezTo>
                  <a:pt x="4517556" y="3032428"/>
                  <a:pt x="4510971" y="3034623"/>
                  <a:pt x="4502191" y="3034623"/>
                </a:cubicBezTo>
                <a:cubicBezTo>
                  <a:pt x="4493411" y="3036819"/>
                  <a:pt x="4491216" y="3032428"/>
                  <a:pt x="4486826" y="3023644"/>
                </a:cubicBezTo>
                <a:cubicBezTo>
                  <a:pt x="4478046" y="3003882"/>
                  <a:pt x="4462681" y="3006078"/>
                  <a:pt x="4447316" y="3017057"/>
                </a:cubicBezTo>
                <a:cubicBezTo>
                  <a:pt x="4427561" y="3032428"/>
                  <a:pt x="4418781" y="3054385"/>
                  <a:pt x="4407806" y="3076343"/>
                </a:cubicBezTo>
                <a:cubicBezTo>
                  <a:pt x="4396831" y="3100497"/>
                  <a:pt x="4394636" y="3100497"/>
                  <a:pt x="4372686" y="3087322"/>
                </a:cubicBezTo>
                <a:cubicBezTo>
                  <a:pt x="4370491" y="3087322"/>
                  <a:pt x="4366101" y="3087322"/>
                  <a:pt x="4366101" y="3085126"/>
                </a:cubicBezTo>
                <a:cubicBezTo>
                  <a:pt x="4359516" y="3071952"/>
                  <a:pt x="4344151" y="3065364"/>
                  <a:pt x="4335371" y="3065364"/>
                </a:cubicBezTo>
                <a:cubicBezTo>
                  <a:pt x="4324396" y="3063169"/>
                  <a:pt x="4311226" y="3076343"/>
                  <a:pt x="4302446" y="3085126"/>
                </a:cubicBezTo>
                <a:cubicBezTo>
                  <a:pt x="4291471" y="3093910"/>
                  <a:pt x="4278301" y="3102693"/>
                  <a:pt x="4273911" y="3113672"/>
                </a:cubicBezTo>
                <a:cubicBezTo>
                  <a:pt x="4262936" y="3148804"/>
                  <a:pt x="4236596" y="3142217"/>
                  <a:pt x="4210256" y="3140021"/>
                </a:cubicBezTo>
                <a:cubicBezTo>
                  <a:pt x="4205866" y="3140021"/>
                  <a:pt x="4203672" y="3131238"/>
                  <a:pt x="4194892" y="3137825"/>
                </a:cubicBezTo>
                <a:cubicBezTo>
                  <a:pt x="4161966" y="3164175"/>
                  <a:pt x="4135626" y="3197111"/>
                  <a:pt x="4089532" y="3201503"/>
                </a:cubicBezTo>
                <a:cubicBezTo>
                  <a:pt x="4071972" y="3223461"/>
                  <a:pt x="4043436" y="3225657"/>
                  <a:pt x="4023682" y="3247615"/>
                </a:cubicBezTo>
                <a:cubicBezTo>
                  <a:pt x="3990756" y="3282747"/>
                  <a:pt x="3990756" y="3282747"/>
                  <a:pt x="3938077" y="3289335"/>
                </a:cubicBezTo>
                <a:cubicBezTo>
                  <a:pt x="3927102" y="3291530"/>
                  <a:pt x="3924907" y="3293726"/>
                  <a:pt x="3924907" y="3302509"/>
                </a:cubicBezTo>
                <a:cubicBezTo>
                  <a:pt x="3927102" y="3322271"/>
                  <a:pt x="3916127" y="3339838"/>
                  <a:pt x="3907347" y="3357404"/>
                </a:cubicBezTo>
                <a:cubicBezTo>
                  <a:pt x="3905152" y="3361795"/>
                  <a:pt x="3907347" y="3366187"/>
                  <a:pt x="3900762" y="3368383"/>
                </a:cubicBezTo>
                <a:cubicBezTo>
                  <a:pt x="3861252" y="3381558"/>
                  <a:pt x="3841497" y="3416690"/>
                  <a:pt x="3821742" y="3447431"/>
                </a:cubicBezTo>
                <a:cubicBezTo>
                  <a:pt x="3817352" y="3451823"/>
                  <a:pt x="3817352" y="3458410"/>
                  <a:pt x="3810767" y="3456214"/>
                </a:cubicBezTo>
                <a:cubicBezTo>
                  <a:pt x="3766867" y="3454019"/>
                  <a:pt x="3736137" y="3484760"/>
                  <a:pt x="3703212" y="3506717"/>
                </a:cubicBezTo>
                <a:cubicBezTo>
                  <a:pt x="3670287" y="3530871"/>
                  <a:pt x="3639557" y="3559416"/>
                  <a:pt x="3604437" y="3581374"/>
                </a:cubicBezTo>
                <a:cubicBezTo>
                  <a:pt x="3586877" y="3592353"/>
                  <a:pt x="3573707" y="3609919"/>
                  <a:pt x="3560537" y="3625290"/>
                </a:cubicBezTo>
                <a:cubicBezTo>
                  <a:pt x="3553952" y="3629681"/>
                  <a:pt x="3556147" y="3636269"/>
                  <a:pt x="3560537" y="3640660"/>
                </a:cubicBezTo>
                <a:cubicBezTo>
                  <a:pt x="3562732" y="3642856"/>
                  <a:pt x="3564927" y="3645052"/>
                  <a:pt x="3564927" y="3647248"/>
                </a:cubicBezTo>
                <a:cubicBezTo>
                  <a:pt x="3575902" y="3688968"/>
                  <a:pt x="3575902" y="3688968"/>
                  <a:pt x="3545172" y="3717513"/>
                </a:cubicBezTo>
                <a:cubicBezTo>
                  <a:pt x="3532002" y="3730688"/>
                  <a:pt x="3523222" y="3754841"/>
                  <a:pt x="3494687" y="3748254"/>
                </a:cubicBezTo>
                <a:cubicBezTo>
                  <a:pt x="3507857" y="3759233"/>
                  <a:pt x="3521027" y="3750450"/>
                  <a:pt x="3529807" y="3757037"/>
                </a:cubicBezTo>
                <a:cubicBezTo>
                  <a:pt x="3542977" y="3761429"/>
                  <a:pt x="3551757" y="3770212"/>
                  <a:pt x="3562732" y="3754841"/>
                </a:cubicBezTo>
                <a:cubicBezTo>
                  <a:pt x="3564927" y="3754841"/>
                  <a:pt x="3571512" y="3757037"/>
                  <a:pt x="3573707" y="3761429"/>
                </a:cubicBezTo>
                <a:cubicBezTo>
                  <a:pt x="3586877" y="3772408"/>
                  <a:pt x="3602242" y="3778995"/>
                  <a:pt x="3617607" y="3785582"/>
                </a:cubicBezTo>
                <a:cubicBezTo>
                  <a:pt x="3652727" y="3796561"/>
                  <a:pt x="3674677" y="3825106"/>
                  <a:pt x="3698822" y="3851456"/>
                </a:cubicBezTo>
                <a:cubicBezTo>
                  <a:pt x="3714187" y="3866826"/>
                  <a:pt x="3720772" y="3888784"/>
                  <a:pt x="3711992" y="3912938"/>
                </a:cubicBezTo>
                <a:cubicBezTo>
                  <a:pt x="3703212" y="3937092"/>
                  <a:pt x="3694432" y="3963441"/>
                  <a:pt x="3670287" y="3978811"/>
                </a:cubicBezTo>
                <a:cubicBezTo>
                  <a:pt x="3665897" y="3983203"/>
                  <a:pt x="3665897" y="3987595"/>
                  <a:pt x="3668092" y="3994182"/>
                </a:cubicBezTo>
                <a:cubicBezTo>
                  <a:pt x="3670287" y="4020531"/>
                  <a:pt x="3681262" y="4044685"/>
                  <a:pt x="3679067" y="4068839"/>
                </a:cubicBezTo>
                <a:cubicBezTo>
                  <a:pt x="3679067" y="4110559"/>
                  <a:pt x="3659312" y="4143495"/>
                  <a:pt x="3624192" y="4169845"/>
                </a:cubicBezTo>
                <a:cubicBezTo>
                  <a:pt x="3606632" y="4180824"/>
                  <a:pt x="3593462" y="4196194"/>
                  <a:pt x="3571512" y="4193999"/>
                </a:cubicBezTo>
                <a:cubicBezTo>
                  <a:pt x="3536392" y="4191803"/>
                  <a:pt x="3499077" y="4202782"/>
                  <a:pt x="3463957" y="4178628"/>
                </a:cubicBezTo>
                <a:cubicBezTo>
                  <a:pt x="3420057" y="4147887"/>
                  <a:pt x="3387132" y="4112754"/>
                  <a:pt x="3389327" y="4055664"/>
                </a:cubicBezTo>
                <a:cubicBezTo>
                  <a:pt x="3389327" y="4051272"/>
                  <a:pt x="3391522" y="4044685"/>
                  <a:pt x="3389327" y="4038098"/>
                </a:cubicBezTo>
                <a:cubicBezTo>
                  <a:pt x="3387132" y="4027119"/>
                  <a:pt x="3384937" y="4013944"/>
                  <a:pt x="3378352" y="4005161"/>
                </a:cubicBezTo>
                <a:cubicBezTo>
                  <a:pt x="3373962" y="3998574"/>
                  <a:pt x="3358597" y="4000769"/>
                  <a:pt x="3349817" y="4000769"/>
                </a:cubicBezTo>
                <a:cubicBezTo>
                  <a:pt x="3312502" y="4005161"/>
                  <a:pt x="3279577" y="3985399"/>
                  <a:pt x="3242262" y="3991986"/>
                </a:cubicBezTo>
                <a:cubicBezTo>
                  <a:pt x="3235678" y="3994182"/>
                  <a:pt x="3229092" y="3989790"/>
                  <a:pt x="3224702" y="3996378"/>
                </a:cubicBezTo>
                <a:cubicBezTo>
                  <a:pt x="3222508" y="4007357"/>
                  <a:pt x="3242262" y="3994182"/>
                  <a:pt x="3237872" y="4009552"/>
                </a:cubicBezTo>
                <a:cubicBezTo>
                  <a:pt x="3231288" y="4027119"/>
                  <a:pt x="3237872" y="4033706"/>
                  <a:pt x="3248848" y="4027119"/>
                </a:cubicBezTo>
                <a:cubicBezTo>
                  <a:pt x="3268602" y="4016140"/>
                  <a:pt x="3288357" y="4020531"/>
                  <a:pt x="3308112" y="4018336"/>
                </a:cubicBezTo>
                <a:cubicBezTo>
                  <a:pt x="3316892" y="4018336"/>
                  <a:pt x="3321282" y="4020531"/>
                  <a:pt x="3319087" y="4031510"/>
                </a:cubicBezTo>
                <a:cubicBezTo>
                  <a:pt x="3319087" y="4038098"/>
                  <a:pt x="3321282" y="4044685"/>
                  <a:pt x="3310307" y="4046881"/>
                </a:cubicBezTo>
                <a:cubicBezTo>
                  <a:pt x="3286162" y="4049077"/>
                  <a:pt x="3262018" y="4064447"/>
                  <a:pt x="3237872" y="4046881"/>
                </a:cubicBezTo>
                <a:cubicBezTo>
                  <a:pt x="3231288" y="4042489"/>
                  <a:pt x="3215922" y="4053468"/>
                  <a:pt x="3213728" y="4060056"/>
                </a:cubicBezTo>
                <a:cubicBezTo>
                  <a:pt x="3207142" y="4092992"/>
                  <a:pt x="3220312" y="4125929"/>
                  <a:pt x="3253238" y="4141300"/>
                </a:cubicBezTo>
                <a:cubicBezTo>
                  <a:pt x="3279577" y="4152279"/>
                  <a:pt x="3305917" y="4165453"/>
                  <a:pt x="3325672" y="4187411"/>
                </a:cubicBezTo>
                <a:cubicBezTo>
                  <a:pt x="3332257" y="4193999"/>
                  <a:pt x="3338842" y="4198390"/>
                  <a:pt x="3347622" y="4189607"/>
                </a:cubicBezTo>
                <a:cubicBezTo>
                  <a:pt x="3354207" y="4180824"/>
                  <a:pt x="3356402" y="4196194"/>
                  <a:pt x="3362987" y="4196194"/>
                </a:cubicBezTo>
                <a:cubicBezTo>
                  <a:pt x="3369572" y="4193999"/>
                  <a:pt x="3384937" y="4191803"/>
                  <a:pt x="3380547" y="4204977"/>
                </a:cubicBezTo>
                <a:cubicBezTo>
                  <a:pt x="3378352" y="4213761"/>
                  <a:pt x="3371767" y="4222544"/>
                  <a:pt x="3358597" y="4220348"/>
                </a:cubicBezTo>
                <a:cubicBezTo>
                  <a:pt x="3352012" y="4220348"/>
                  <a:pt x="3347622" y="4215956"/>
                  <a:pt x="3343232" y="4213761"/>
                </a:cubicBezTo>
                <a:cubicBezTo>
                  <a:pt x="3303722" y="4200586"/>
                  <a:pt x="3270797" y="4174236"/>
                  <a:pt x="3231288" y="4154474"/>
                </a:cubicBezTo>
                <a:cubicBezTo>
                  <a:pt x="3226898" y="4152279"/>
                  <a:pt x="3222508" y="4150083"/>
                  <a:pt x="3215922" y="4147887"/>
                </a:cubicBezTo>
                <a:cubicBezTo>
                  <a:pt x="3191778" y="4136908"/>
                  <a:pt x="3172022" y="4150083"/>
                  <a:pt x="3169828" y="4176432"/>
                </a:cubicBezTo>
                <a:cubicBezTo>
                  <a:pt x="3169828" y="4185215"/>
                  <a:pt x="3169828" y="4196194"/>
                  <a:pt x="3169828" y="4207173"/>
                </a:cubicBezTo>
                <a:cubicBezTo>
                  <a:pt x="3169828" y="4215956"/>
                  <a:pt x="3169828" y="4226935"/>
                  <a:pt x="3169828" y="4240110"/>
                </a:cubicBezTo>
                <a:cubicBezTo>
                  <a:pt x="3150072" y="4240110"/>
                  <a:pt x="3128122" y="4233523"/>
                  <a:pt x="3112758" y="4240110"/>
                </a:cubicBezTo>
                <a:cubicBezTo>
                  <a:pt x="3095198" y="4248893"/>
                  <a:pt x="3084222" y="4268655"/>
                  <a:pt x="3068858" y="4284026"/>
                </a:cubicBezTo>
                <a:cubicBezTo>
                  <a:pt x="3055688" y="4295005"/>
                  <a:pt x="3044712" y="4308179"/>
                  <a:pt x="3031543" y="4319158"/>
                </a:cubicBezTo>
                <a:cubicBezTo>
                  <a:pt x="3016178" y="4334529"/>
                  <a:pt x="3016178" y="4334529"/>
                  <a:pt x="2994228" y="4321354"/>
                </a:cubicBezTo>
                <a:cubicBezTo>
                  <a:pt x="2976668" y="4312571"/>
                  <a:pt x="2943743" y="4319158"/>
                  <a:pt x="2930573" y="4334529"/>
                </a:cubicBezTo>
                <a:cubicBezTo>
                  <a:pt x="2926183" y="4338920"/>
                  <a:pt x="2923988" y="4343312"/>
                  <a:pt x="2923988" y="4345508"/>
                </a:cubicBezTo>
                <a:cubicBezTo>
                  <a:pt x="2930573" y="4371857"/>
                  <a:pt x="2913013" y="4393815"/>
                  <a:pt x="2915208" y="4417969"/>
                </a:cubicBezTo>
                <a:cubicBezTo>
                  <a:pt x="2917403" y="4428948"/>
                  <a:pt x="2908623" y="4435535"/>
                  <a:pt x="2902038" y="4439927"/>
                </a:cubicBezTo>
                <a:cubicBezTo>
                  <a:pt x="2897648" y="4442122"/>
                  <a:pt x="2891063" y="4439927"/>
                  <a:pt x="2891063" y="4435535"/>
                </a:cubicBezTo>
                <a:cubicBezTo>
                  <a:pt x="2888868" y="4417969"/>
                  <a:pt x="2888868" y="4400402"/>
                  <a:pt x="2888868" y="4382836"/>
                </a:cubicBezTo>
                <a:cubicBezTo>
                  <a:pt x="2891063" y="4365270"/>
                  <a:pt x="2886673" y="4356487"/>
                  <a:pt x="2873503" y="4363074"/>
                </a:cubicBezTo>
                <a:cubicBezTo>
                  <a:pt x="2862528" y="4365270"/>
                  <a:pt x="2851553" y="4371857"/>
                  <a:pt x="2842773" y="4376249"/>
                </a:cubicBezTo>
                <a:cubicBezTo>
                  <a:pt x="2836188" y="4382836"/>
                  <a:pt x="2831798" y="4389424"/>
                  <a:pt x="2823018" y="4396011"/>
                </a:cubicBezTo>
                <a:cubicBezTo>
                  <a:pt x="2812043" y="4382836"/>
                  <a:pt x="2812043" y="4367466"/>
                  <a:pt x="2820823" y="4356487"/>
                </a:cubicBezTo>
                <a:cubicBezTo>
                  <a:pt x="2833993" y="4341116"/>
                  <a:pt x="2818628" y="4338920"/>
                  <a:pt x="2812043" y="4336725"/>
                </a:cubicBezTo>
                <a:cubicBezTo>
                  <a:pt x="2807653" y="4334529"/>
                  <a:pt x="2794483" y="4330137"/>
                  <a:pt x="2792288" y="4343312"/>
                </a:cubicBezTo>
                <a:cubicBezTo>
                  <a:pt x="2792288" y="4363074"/>
                  <a:pt x="2783508" y="4378445"/>
                  <a:pt x="2783508" y="4398207"/>
                </a:cubicBezTo>
                <a:cubicBezTo>
                  <a:pt x="2779118" y="4435535"/>
                  <a:pt x="2779118" y="4472863"/>
                  <a:pt x="2765948" y="4510192"/>
                </a:cubicBezTo>
                <a:cubicBezTo>
                  <a:pt x="2763753" y="4514583"/>
                  <a:pt x="2765948" y="4523366"/>
                  <a:pt x="2765948" y="4529954"/>
                </a:cubicBezTo>
                <a:cubicBezTo>
                  <a:pt x="2765948" y="4538737"/>
                  <a:pt x="2768143" y="4547520"/>
                  <a:pt x="2757168" y="4545324"/>
                </a:cubicBezTo>
                <a:cubicBezTo>
                  <a:pt x="2748388" y="4545324"/>
                  <a:pt x="2743998" y="4538737"/>
                  <a:pt x="2741803" y="4532150"/>
                </a:cubicBezTo>
                <a:cubicBezTo>
                  <a:pt x="2737413" y="4527758"/>
                  <a:pt x="2741803" y="4521171"/>
                  <a:pt x="2739608" y="4516779"/>
                </a:cubicBezTo>
                <a:cubicBezTo>
                  <a:pt x="2735218" y="4499213"/>
                  <a:pt x="2750583" y="4490430"/>
                  <a:pt x="2750583" y="4475059"/>
                </a:cubicBezTo>
                <a:cubicBezTo>
                  <a:pt x="2748388" y="4464080"/>
                  <a:pt x="2743998" y="4448710"/>
                  <a:pt x="2754973" y="4437731"/>
                </a:cubicBezTo>
                <a:cubicBezTo>
                  <a:pt x="2761558" y="4431143"/>
                  <a:pt x="2757168" y="4422360"/>
                  <a:pt x="2757168" y="4413577"/>
                </a:cubicBezTo>
                <a:cubicBezTo>
                  <a:pt x="2759363" y="4396011"/>
                  <a:pt x="2754973" y="4376249"/>
                  <a:pt x="2759363" y="4360878"/>
                </a:cubicBezTo>
                <a:cubicBezTo>
                  <a:pt x="2765948" y="4334529"/>
                  <a:pt x="2757168" y="4316963"/>
                  <a:pt x="2737413" y="4301592"/>
                </a:cubicBezTo>
                <a:cubicBezTo>
                  <a:pt x="2715463" y="4305984"/>
                  <a:pt x="2728633" y="4332333"/>
                  <a:pt x="2713268" y="4341116"/>
                </a:cubicBezTo>
                <a:cubicBezTo>
                  <a:pt x="2715463" y="4376249"/>
                  <a:pt x="2695708" y="4404794"/>
                  <a:pt x="2695708" y="4439927"/>
                </a:cubicBezTo>
                <a:cubicBezTo>
                  <a:pt x="2695708" y="4459689"/>
                  <a:pt x="2680343" y="4477255"/>
                  <a:pt x="2678148" y="4497017"/>
                </a:cubicBezTo>
                <a:cubicBezTo>
                  <a:pt x="2675953" y="4505800"/>
                  <a:pt x="2664978" y="4503604"/>
                  <a:pt x="2658393" y="4501409"/>
                </a:cubicBezTo>
                <a:cubicBezTo>
                  <a:pt x="2651808" y="4501409"/>
                  <a:pt x="2651808" y="4492625"/>
                  <a:pt x="2654003" y="4488234"/>
                </a:cubicBezTo>
                <a:cubicBezTo>
                  <a:pt x="2669368" y="4457493"/>
                  <a:pt x="2667173" y="4420165"/>
                  <a:pt x="2678148" y="4389424"/>
                </a:cubicBezTo>
                <a:cubicBezTo>
                  <a:pt x="2682538" y="4378445"/>
                  <a:pt x="2682538" y="4367466"/>
                  <a:pt x="2686928" y="4356487"/>
                </a:cubicBezTo>
                <a:cubicBezTo>
                  <a:pt x="2693513" y="4338920"/>
                  <a:pt x="2680343" y="4319158"/>
                  <a:pt x="2673758" y="4301592"/>
                </a:cubicBezTo>
                <a:cubicBezTo>
                  <a:pt x="2667173" y="4281830"/>
                  <a:pt x="2664978" y="4259872"/>
                  <a:pt x="2671563" y="4242306"/>
                </a:cubicBezTo>
                <a:cubicBezTo>
                  <a:pt x="2680343" y="4224740"/>
                  <a:pt x="2673758" y="4211565"/>
                  <a:pt x="2671563" y="4196194"/>
                </a:cubicBezTo>
                <a:cubicBezTo>
                  <a:pt x="2667173" y="4174236"/>
                  <a:pt x="2656198" y="4158866"/>
                  <a:pt x="2645223" y="4141300"/>
                </a:cubicBezTo>
                <a:cubicBezTo>
                  <a:pt x="2640833" y="4130321"/>
                  <a:pt x="2632053" y="4121538"/>
                  <a:pt x="2616688" y="4132516"/>
                </a:cubicBezTo>
                <a:cubicBezTo>
                  <a:pt x="2605713" y="4139104"/>
                  <a:pt x="2590348" y="4134712"/>
                  <a:pt x="2583763" y="4121538"/>
                </a:cubicBezTo>
                <a:cubicBezTo>
                  <a:pt x="2570593" y="4101775"/>
                  <a:pt x="2550838" y="4103971"/>
                  <a:pt x="2533278" y="4108363"/>
                </a:cubicBezTo>
                <a:cubicBezTo>
                  <a:pt x="2502548" y="4117146"/>
                  <a:pt x="2474013" y="4123733"/>
                  <a:pt x="2441088" y="4125929"/>
                </a:cubicBezTo>
                <a:cubicBezTo>
                  <a:pt x="2427918" y="4125929"/>
                  <a:pt x="2414748" y="4119342"/>
                  <a:pt x="2401578" y="4114950"/>
                </a:cubicBezTo>
                <a:cubicBezTo>
                  <a:pt x="2357679" y="4092992"/>
                  <a:pt x="2326949" y="4057860"/>
                  <a:pt x="2300609" y="4018336"/>
                </a:cubicBezTo>
                <a:cubicBezTo>
                  <a:pt x="2276464" y="3981007"/>
                  <a:pt x="2254514" y="3943679"/>
                  <a:pt x="2234759" y="3904155"/>
                </a:cubicBezTo>
                <a:cubicBezTo>
                  <a:pt x="2221589" y="3877805"/>
                  <a:pt x="2199639" y="3851456"/>
                  <a:pt x="2190859" y="3822911"/>
                </a:cubicBezTo>
                <a:cubicBezTo>
                  <a:pt x="2177689" y="3785582"/>
                  <a:pt x="2151349" y="3772408"/>
                  <a:pt x="2118424" y="3761429"/>
                </a:cubicBezTo>
                <a:cubicBezTo>
                  <a:pt x="2094279" y="3754841"/>
                  <a:pt x="2092084" y="3752645"/>
                  <a:pt x="2083304" y="3772408"/>
                </a:cubicBezTo>
                <a:cubicBezTo>
                  <a:pt x="2076719" y="3781191"/>
                  <a:pt x="2074524" y="3789974"/>
                  <a:pt x="2063549" y="3789974"/>
                </a:cubicBezTo>
                <a:cubicBezTo>
                  <a:pt x="2048184" y="3789974"/>
                  <a:pt x="2035014" y="3792170"/>
                  <a:pt x="2021844" y="3781191"/>
                </a:cubicBezTo>
                <a:lnTo>
                  <a:pt x="2008717" y="3760713"/>
                </a:lnTo>
                <a:lnTo>
                  <a:pt x="1923143" y="3846286"/>
                </a:lnTo>
                <a:lnTo>
                  <a:pt x="1859631" y="3782774"/>
                </a:lnTo>
                <a:lnTo>
                  <a:pt x="1853652" y="3782563"/>
                </a:lnTo>
                <a:cubicBezTo>
                  <a:pt x="1846793" y="3784485"/>
                  <a:pt x="1840757" y="3788876"/>
                  <a:pt x="1835269" y="3796561"/>
                </a:cubicBezTo>
                <a:cubicBezTo>
                  <a:pt x="1822099" y="3814127"/>
                  <a:pt x="1797954" y="3825106"/>
                  <a:pt x="1791369" y="3849260"/>
                </a:cubicBezTo>
                <a:cubicBezTo>
                  <a:pt x="1776004" y="3849260"/>
                  <a:pt x="1771614" y="3866826"/>
                  <a:pt x="1760639" y="3869022"/>
                </a:cubicBezTo>
                <a:cubicBezTo>
                  <a:pt x="1738689" y="3873414"/>
                  <a:pt x="1740884" y="3888784"/>
                  <a:pt x="1738689" y="3904155"/>
                </a:cubicBezTo>
                <a:cubicBezTo>
                  <a:pt x="1738689" y="3917329"/>
                  <a:pt x="1745274" y="3932700"/>
                  <a:pt x="1732104" y="3945875"/>
                </a:cubicBezTo>
                <a:cubicBezTo>
                  <a:pt x="1727714" y="3948070"/>
                  <a:pt x="1725519" y="3961245"/>
                  <a:pt x="1740884" y="3967833"/>
                </a:cubicBezTo>
                <a:cubicBezTo>
                  <a:pt x="1762834" y="3978811"/>
                  <a:pt x="1756249" y="4005161"/>
                  <a:pt x="1756249" y="4024923"/>
                </a:cubicBezTo>
                <a:cubicBezTo>
                  <a:pt x="1734299" y="4022727"/>
                  <a:pt x="1725519" y="4007357"/>
                  <a:pt x="1723324" y="3987595"/>
                </a:cubicBezTo>
                <a:cubicBezTo>
                  <a:pt x="1721129" y="3974420"/>
                  <a:pt x="1714544" y="3967833"/>
                  <a:pt x="1701374" y="3965637"/>
                </a:cubicBezTo>
                <a:cubicBezTo>
                  <a:pt x="1696984" y="3965637"/>
                  <a:pt x="1692594" y="3965637"/>
                  <a:pt x="1688204" y="3963441"/>
                </a:cubicBezTo>
                <a:cubicBezTo>
                  <a:pt x="1675034" y="3950266"/>
                  <a:pt x="1661864" y="3930504"/>
                  <a:pt x="1644304" y="3923917"/>
                </a:cubicBezTo>
                <a:cubicBezTo>
                  <a:pt x="1628939" y="3917329"/>
                  <a:pt x="1609184" y="3917329"/>
                  <a:pt x="1593819" y="3906350"/>
                </a:cubicBezTo>
                <a:cubicBezTo>
                  <a:pt x="1587234" y="3901959"/>
                  <a:pt x="1576259" y="3897567"/>
                  <a:pt x="1571869" y="3888784"/>
                </a:cubicBezTo>
                <a:cubicBezTo>
                  <a:pt x="1545529" y="3860239"/>
                  <a:pt x="1508214" y="3842673"/>
                  <a:pt x="1484069" y="3811932"/>
                </a:cubicBezTo>
                <a:cubicBezTo>
                  <a:pt x="1479679" y="3807540"/>
                  <a:pt x="1473095" y="3805344"/>
                  <a:pt x="1468705" y="3811932"/>
                </a:cubicBezTo>
                <a:cubicBezTo>
                  <a:pt x="1466510" y="3814127"/>
                  <a:pt x="1466510" y="3818519"/>
                  <a:pt x="1468705" y="3822911"/>
                </a:cubicBezTo>
                <a:cubicBezTo>
                  <a:pt x="1490654" y="3862435"/>
                  <a:pt x="1514799" y="3901959"/>
                  <a:pt x="1549919" y="3928308"/>
                </a:cubicBezTo>
                <a:cubicBezTo>
                  <a:pt x="1560894" y="3937092"/>
                  <a:pt x="1565284" y="3941483"/>
                  <a:pt x="1563089" y="3952462"/>
                </a:cubicBezTo>
                <a:cubicBezTo>
                  <a:pt x="1563089" y="3965637"/>
                  <a:pt x="1547724" y="3981007"/>
                  <a:pt x="1536749" y="3983203"/>
                </a:cubicBezTo>
                <a:cubicBezTo>
                  <a:pt x="1523579" y="3985399"/>
                  <a:pt x="1512604" y="3978811"/>
                  <a:pt x="1512604" y="3967833"/>
                </a:cubicBezTo>
                <a:cubicBezTo>
                  <a:pt x="1510409" y="3954658"/>
                  <a:pt x="1495044" y="3961245"/>
                  <a:pt x="1495044" y="3952462"/>
                </a:cubicBezTo>
                <a:cubicBezTo>
                  <a:pt x="1495044" y="3941483"/>
                  <a:pt x="1486264" y="3939287"/>
                  <a:pt x="1481874" y="3932700"/>
                </a:cubicBezTo>
                <a:cubicBezTo>
                  <a:pt x="1464315" y="3912938"/>
                  <a:pt x="1451145" y="3893176"/>
                  <a:pt x="1448950" y="3866826"/>
                </a:cubicBezTo>
                <a:cubicBezTo>
                  <a:pt x="1448950" y="3847064"/>
                  <a:pt x="1429195" y="3838281"/>
                  <a:pt x="1427000" y="3818519"/>
                </a:cubicBezTo>
                <a:cubicBezTo>
                  <a:pt x="1427000" y="3787778"/>
                  <a:pt x="1400660" y="3768016"/>
                  <a:pt x="1394075" y="3739471"/>
                </a:cubicBezTo>
                <a:cubicBezTo>
                  <a:pt x="1385295" y="3704338"/>
                  <a:pt x="1367735" y="3671401"/>
                  <a:pt x="1361150" y="3634073"/>
                </a:cubicBezTo>
                <a:cubicBezTo>
                  <a:pt x="1358955" y="3618702"/>
                  <a:pt x="1347980" y="3612115"/>
                  <a:pt x="1334810" y="3605528"/>
                </a:cubicBezTo>
                <a:cubicBezTo>
                  <a:pt x="1326030" y="3603332"/>
                  <a:pt x="1317250" y="3596745"/>
                  <a:pt x="1317250" y="3587961"/>
                </a:cubicBezTo>
                <a:cubicBezTo>
                  <a:pt x="1319445" y="3570395"/>
                  <a:pt x="1304080" y="3563808"/>
                  <a:pt x="1295300" y="3552829"/>
                </a:cubicBezTo>
                <a:cubicBezTo>
                  <a:pt x="1277740" y="3592353"/>
                  <a:pt x="1271155" y="3634073"/>
                  <a:pt x="1273350" y="3671401"/>
                </a:cubicBezTo>
                <a:cubicBezTo>
                  <a:pt x="1273350" y="3688968"/>
                  <a:pt x="1286520" y="3693359"/>
                  <a:pt x="1293105" y="3704338"/>
                </a:cubicBezTo>
                <a:cubicBezTo>
                  <a:pt x="1304080" y="3721904"/>
                  <a:pt x="1310665" y="3737275"/>
                  <a:pt x="1308470" y="3759233"/>
                </a:cubicBezTo>
                <a:cubicBezTo>
                  <a:pt x="1308470" y="3772408"/>
                  <a:pt x="1308470" y="3783386"/>
                  <a:pt x="1308470" y="3800953"/>
                </a:cubicBezTo>
                <a:cubicBezTo>
                  <a:pt x="1286520" y="3792170"/>
                  <a:pt x="1264570" y="3789974"/>
                  <a:pt x="1262375" y="3759233"/>
                </a:cubicBezTo>
                <a:cubicBezTo>
                  <a:pt x="1262375" y="3746058"/>
                  <a:pt x="1249205" y="3724100"/>
                  <a:pt x="1233840" y="3721904"/>
                </a:cubicBezTo>
                <a:cubicBezTo>
                  <a:pt x="1216280" y="3719709"/>
                  <a:pt x="1218475" y="3706534"/>
                  <a:pt x="1216280" y="3699947"/>
                </a:cubicBezTo>
                <a:cubicBezTo>
                  <a:pt x="1211890" y="3682380"/>
                  <a:pt x="1205305" y="3662618"/>
                  <a:pt x="1194330" y="3649443"/>
                </a:cubicBezTo>
                <a:cubicBezTo>
                  <a:pt x="1181160" y="3634073"/>
                  <a:pt x="1189940" y="3614311"/>
                  <a:pt x="1178965" y="3596745"/>
                </a:cubicBezTo>
                <a:cubicBezTo>
                  <a:pt x="1172380" y="3587961"/>
                  <a:pt x="1172380" y="3576983"/>
                  <a:pt x="1157015" y="3570395"/>
                </a:cubicBezTo>
                <a:cubicBezTo>
                  <a:pt x="1137260" y="3561612"/>
                  <a:pt x="1128480" y="3544046"/>
                  <a:pt x="1135065" y="3519892"/>
                </a:cubicBezTo>
                <a:cubicBezTo>
                  <a:pt x="1146040" y="3517696"/>
                  <a:pt x="1159210" y="3519892"/>
                  <a:pt x="1167990" y="3515501"/>
                </a:cubicBezTo>
                <a:cubicBezTo>
                  <a:pt x="1178965" y="3506717"/>
                  <a:pt x="1185550" y="3493543"/>
                  <a:pt x="1185550" y="3478172"/>
                </a:cubicBezTo>
                <a:cubicBezTo>
                  <a:pt x="1185550" y="3467193"/>
                  <a:pt x="1198720" y="3464997"/>
                  <a:pt x="1196525" y="3451823"/>
                </a:cubicBezTo>
                <a:cubicBezTo>
                  <a:pt x="1194330" y="3445235"/>
                  <a:pt x="1209695" y="3451823"/>
                  <a:pt x="1211890" y="3443040"/>
                </a:cubicBezTo>
                <a:cubicBezTo>
                  <a:pt x="1211890" y="3440844"/>
                  <a:pt x="1200915" y="3440844"/>
                  <a:pt x="1196525" y="3436452"/>
                </a:cubicBezTo>
                <a:cubicBezTo>
                  <a:pt x="1192135" y="3429865"/>
                  <a:pt x="1189940" y="3423277"/>
                  <a:pt x="1185550" y="3414494"/>
                </a:cubicBezTo>
                <a:cubicBezTo>
                  <a:pt x="1183355" y="3403515"/>
                  <a:pt x="1187745" y="3396928"/>
                  <a:pt x="1200915" y="3394732"/>
                </a:cubicBezTo>
                <a:cubicBezTo>
                  <a:pt x="1227255" y="3392536"/>
                  <a:pt x="1236035" y="3383753"/>
                  <a:pt x="1238230" y="3355208"/>
                </a:cubicBezTo>
                <a:cubicBezTo>
                  <a:pt x="1238230" y="3346425"/>
                  <a:pt x="1253595" y="3344229"/>
                  <a:pt x="1242620" y="3333250"/>
                </a:cubicBezTo>
                <a:cubicBezTo>
                  <a:pt x="1211890" y="3342033"/>
                  <a:pt x="1194330" y="3368383"/>
                  <a:pt x="1167990" y="3383753"/>
                </a:cubicBezTo>
                <a:cubicBezTo>
                  <a:pt x="1163600" y="3385949"/>
                  <a:pt x="1161405" y="3390341"/>
                  <a:pt x="1159210" y="3392536"/>
                </a:cubicBezTo>
                <a:cubicBezTo>
                  <a:pt x="1152625" y="3396928"/>
                  <a:pt x="1148235" y="3396928"/>
                  <a:pt x="1143845" y="3392536"/>
                </a:cubicBezTo>
                <a:cubicBezTo>
                  <a:pt x="1141650" y="3388145"/>
                  <a:pt x="1141650" y="3383753"/>
                  <a:pt x="1143845" y="3379362"/>
                </a:cubicBezTo>
                <a:cubicBezTo>
                  <a:pt x="1159210" y="3366187"/>
                  <a:pt x="1172380" y="3348621"/>
                  <a:pt x="1187745" y="3337642"/>
                </a:cubicBezTo>
                <a:cubicBezTo>
                  <a:pt x="1209695" y="3322271"/>
                  <a:pt x="1207500" y="3300313"/>
                  <a:pt x="1203110" y="3282747"/>
                </a:cubicBezTo>
                <a:cubicBezTo>
                  <a:pt x="1198720" y="3269572"/>
                  <a:pt x="1196525" y="3249810"/>
                  <a:pt x="1174575" y="3245419"/>
                </a:cubicBezTo>
                <a:cubicBezTo>
                  <a:pt x="1163600" y="3243223"/>
                  <a:pt x="1152625" y="3234440"/>
                  <a:pt x="1141650" y="3227853"/>
                </a:cubicBezTo>
                <a:cubicBezTo>
                  <a:pt x="1110920" y="3210286"/>
                  <a:pt x="1099945" y="3183937"/>
                  <a:pt x="1110920" y="3151000"/>
                </a:cubicBezTo>
                <a:cubicBezTo>
                  <a:pt x="1119700" y="3124651"/>
                  <a:pt x="1126285" y="3100497"/>
                  <a:pt x="1108725" y="3074148"/>
                </a:cubicBezTo>
                <a:cubicBezTo>
                  <a:pt x="1097750" y="3060973"/>
                  <a:pt x="1082385" y="3036819"/>
                  <a:pt x="1067020" y="3025840"/>
                </a:cubicBezTo>
                <a:cubicBezTo>
                  <a:pt x="1053850" y="3014861"/>
                  <a:pt x="1045070" y="2997295"/>
                  <a:pt x="1025315" y="2990708"/>
                </a:cubicBezTo>
                <a:cubicBezTo>
                  <a:pt x="1018730" y="2988512"/>
                  <a:pt x="1018730" y="2981924"/>
                  <a:pt x="1018730" y="2977533"/>
                </a:cubicBezTo>
                <a:lnTo>
                  <a:pt x="1022125" y="2945268"/>
                </a:lnTo>
                <a:lnTo>
                  <a:pt x="0" y="192314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01449431"/>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xmlns="" id="{8009B150-532D-45FE-A6D6-8A190897518A}"/>
              </a:ext>
            </a:extLst>
          </p:cNvPr>
          <p:cNvSpPr>
            <a:spLocks noGrp="1"/>
          </p:cNvSpPr>
          <p:nvPr userDrawn="1">
            <p:ph type="pic" idx="1" hasCustomPrompt="1"/>
          </p:nvPr>
        </p:nvSpPr>
        <p:spPr>
          <a:xfrm>
            <a:off x="2" y="0"/>
            <a:ext cx="7865615" cy="6858000"/>
          </a:xfrm>
          <a:custGeom>
            <a:avLst/>
            <a:gdLst>
              <a:gd name="connsiteX0" fmla="*/ 0 w 7865615"/>
              <a:gd name="connsiteY0" fmla="*/ 0 h 6858000"/>
              <a:gd name="connsiteX1" fmla="*/ 2246577 w 7865615"/>
              <a:gd name="connsiteY1" fmla="*/ 0 h 6858000"/>
              <a:gd name="connsiteX2" fmla="*/ 3408550 w 7865615"/>
              <a:gd name="connsiteY2" fmla="*/ 0 h 6858000"/>
              <a:gd name="connsiteX3" fmla="*/ 4510701 w 7865615"/>
              <a:gd name="connsiteY3" fmla="*/ 0 h 6858000"/>
              <a:gd name="connsiteX4" fmla="*/ 7804883 w 7865615"/>
              <a:gd name="connsiteY4" fmla="*/ 3294183 h 6858000"/>
              <a:gd name="connsiteX5" fmla="*/ 7804883 w 7865615"/>
              <a:gd name="connsiteY5" fmla="*/ 3587426 h 6858000"/>
              <a:gd name="connsiteX6" fmla="*/ 4534309 w 7865615"/>
              <a:gd name="connsiteY6" fmla="*/ 6858000 h 6858000"/>
              <a:gd name="connsiteX7" fmla="*/ 3384942 w 7865615"/>
              <a:gd name="connsiteY7" fmla="*/ 6858000 h 6858000"/>
              <a:gd name="connsiteX8" fmla="*/ 653352 w 7865615"/>
              <a:gd name="connsiteY8" fmla="*/ 6858000 h 6858000"/>
              <a:gd name="connsiteX9" fmla="*/ 0 w 7865615"/>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65615" h="6858000">
                <a:moveTo>
                  <a:pt x="0" y="0"/>
                </a:moveTo>
                <a:lnTo>
                  <a:pt x="2246577" y="0"/>
                </a:lnTo>
                <a:lnTo>
                  <a:pt x="3408550" y="0"/>
                </a:lnTo>
                <a:lnTo>
                  <a:pt x="4510701" y="0"/>
                </a:lnTo>
                <a:lnTo>
                  <a:pt x="7804883" y="3294183"/>
                </a:lnTo>
                <a:cubicBezTo>
                  <a:pt x="7885860" y="3375159"/>
                  <a:pt x="7885860" y="3506449"/>
                  <a:pt x="7804883" y="3587426"/>
                </a:cubicBezTo>
                <a:lnTo>
                  <a:pt x="4534309" y="6858000"/>
                </a:lnTo>
                <a:lnTo>
                  <a:pt x="3384942" y="6858000"/>
                </a:lnTo>
                <a:lnTo>
                  <a:pt x="653352" y="6858000"/>
                </a:lnTo>
                <a:lnTo>
                  <a:pt x="0" y="6858000"/>
                </a:ln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
        <p:nvSpPr>
          <p:cNvPr id="21" name="Picture Placeholder 20">
            <a:extLst>
              <a:ext uri="{FF2B5EF4-FFF2-40B4-BE49-F238E27FC236}">
                <a16:creationId xmlns:a16="http://schemas.microsoft.com/office/drawing/2014/main" xmlns="" id="{0B3E2BDC-790D-4A9E-9558-CA4C10A1FB05}"/>
              </a:ext>
            </a:extLst>
          </p:cNvPr>
          <p:cNvSpPr>
            <a:spLocks noGrp="1"/>
          </p:cNvSpPr>
          <p:nvPr userDrawn="1">
            <p:ph type="pic" idx="11" hasCustomPrompt="1"/>
          </p:nvPr>
        </p:nvSpPr>
        <p:spPr>
          <a:xfrm>
            <a:off x="6587382" y="3577045"/>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19" name="Picture Placeholder 18">
            <a:extLst>
              <a:ext uri="{FF2B5EF4-FFF2-40B4-BE49-F238E27FC236}">
                <a16:creationId xmlns:a16="http://schemas.microsoft.com/office/drawing/2014/main" xmlns="" id="{2B6F2E21-3216-4F90-A6E2-E51A550D522D}"/>
              </a:ext>
            </a:extLst>
          </p:cNvPr>
          <p:cNvSpPr>
            <a:spLocks noGrp="1"/>
          </p:cNvSpPr>
          <p:nvPr userDrawn="1">
            <p:ph type="pic" idx="12" hasCustomPrompt="1"/>
          </p:nvPr>
        </p:nvSpPr>
        <p:spPr>
          <a:xfrm>
            <a:off x="6587382" y="204022"/>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20" name="Picture Placeholder 19">
            <a:extLst>
              <a:ext uri="{FF2B5EF4-FFF2-40B4-BE49-F238E27FC236}">
                <a16:creationId xmlns:a16="http://schemas.microsoft.com/office/drawing/2014/main" xmlns="" id="{9228B4EE-0DCA-498B-BE6D-C126351A4694}"/>
              </a:ext>
            </a:extLst>
          </p:cNvPr>
          <p:cNvSpPr>
            <a:spLocks noGrp="1"/>
          </p:cNvSpPr>
          <p:nvPr userDrawn="1">
            <p:ph type="pic" idx="13" hasCustomPrompt="1"/>
          </p:nvPr>
        </p:nvSpPr>
        <p:spPr>
          <a:xfrm>
            <a:off x="8420748" y="1890534"/>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6095003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xmlns="" id="{72FE957E-B654-4424-ACDA-8DED4BC6F6D5}"/>
              </a:ext>
            </a:extLst>
          </p:cNvPr>
          <p:cNvSpPr>
            <a:spLocks noGrp="1"/>
          </p:cNvSpPr>
          <p:nvPr>
            <p:ph type="pic" idx="12" hasCustomPrompt="1"/>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733116 h 6858000"/>
              <a:gd name="connsiteX3" fmla="*/ 11907421 w 12192000"/>
              <a:gd name="connsiteY3" fmla="*/ 754971 h 6858000"/>
              <a:gd name="connsiteX4" fmla="*/ 4835485 w 12192000"/>
              <a:gd name="connsiteY4" fmla="*/ 4225159 h 6858000"/>
              <a:gd name="connsiteX5" fmla="*/ 3131054 w 12192000"/>
              <a:gd name="connsiteY5" fmla="*/ 6545165 h 6858000"/>
              <a:gd name="connsiteX6" fmla="*/ 2967653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0" y="0"/>
                </a:moveTo>
                <a:lnTo>
                  <a:pt x="12192000" y="0"/>
                </a:lnTo>
                <a:lnTo>
                  <a:pt x="12192000" y="733116"/>
                </a:lnTo>
                <a:lnTo>
                  <a:pt x="11907421" y="754971"/>
                </a:lnTo>
                <a:cubicBezTo>
                  <a:pt x="9224455" y="1029960"/>
                  <a:pt x="6712117" y="2253165"/>
                  <a:pt x="4835485" y="4225159"/>
                </a:cubicBezTo>
                <a:cubicBezTo>
                  <a:pt x="4165259" y="4929443"/>
                  <a:pt x="3594441" y="5709981"/>
                  <a:pt x="3131054" y="6545165"/>
                </a:cubicBezTo>
                <a:lnTo>
                  <a:pt x="2967653" y="6858000"/>
                </a:lnTo>
                <a:lnTo>
                  <a:pt x="0" y="6858000"/>
                </a:lnTo>
                <a:close/>
              </a:path>
            </a:pathLst>
          </a:custGeom>
          <a:solidFill>
            <a:schemeClr val="bg1">
              <a:lumMod val="95000"/>
            </a:schemeClr>
          </a:solidFill>
          <a:ln w="50800">
            <a:noFill/>
          </a:ln>
        </p:spPr>
        <p:txBody>
          <a:bodyPr wrap="square" lIns="1737360" tIns="2194560" anchor="t">
            <a:noAutofit/>
          </a:bodyPr>
          <a:lstStyle>
            <a:lvl1pPr marL="0" indent="0" algn="l">
              <a:buNone/>
              <a:defRPr sz="20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912400120"/>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1158937"/>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4" name="Picture Placeholder 43">
            <a:extLst>
              <a:ext uri="{FF2B5EF4-FFF2-40B4-BE49-F238E27FC236}">
                <a16:creationId xmlns:a16="http://schemas.microsoft.com/office/drawing/2014/main" xmlns="" id="{892BE04D-7D92-4AC1-9A7B-9F84DF96E9F1}"/>
              </a:ext>
            </a:extLst>
          </p:cNvPr>
          <p:cNvSpPr>
            <a:spLocks noGrp="1"/>
          </p:cNvSpPr>
          <p:nvPr>
            <p:ph type="pic" idx="12" hasCustomPrompt="1"/>
          </p:nvPr>
        </p:nvSpPr>
        <p:spPr>
          <a:xfrm>
            <a:off x="5334000" y="77077"/>
            <a:ext cx="6858000" cy="6780924"/>
          </a:xfrm>
          <a:custGeom>
            <a:avLst/>
            <a:gdLst>
              <a:gd name="connsiteX0" fmla="*/ 4899238 w 6858000"/>
              <a:gd name="connsiteY0" fmla="*/ 480718 h 6780924"/>
              <a:gd name="connsiteX1" fmla="*/ 5079238 w 6858000"/>
              <a:gd name="connsiteY1" fmla="*/ 660719 h 6780924"/>
              <a:gd name="connsiteX2" fmla="*/ 5079238 w 6858000"/>
              <a:gd name="connsiteY2" fmla="*/ 813109 h 6780924"/>
              <a:gd name="connsiteX3" fmla="*/ 4899238 w 6858000"/>
              <a:gd name="connsiteY3" fmla="*/ 993109 h 6780924"/>
              <a:gd name="connsiteX4" fmla="*/ 4719238 w 6858000"/>
              <a:gd name="connsiteY4" fmla="*/ 813109 h 6780924"/>
              <a:gd name="connsiteX5" fmla="*/ 4719238 w 6858000"/>
              <a:gd name="connsiteY5" fmla="*/ 660719 h 6780924"/>
              <a:gd name="connsiteX6" fmla="*/ 4899238 w 6858000"/>
              <a:gd name="connsiteY6" fmla="*/ 480718 h 6780924"/>
              <a:gd name="connsiteX7" fmla="*/ 4172418 w 6858000"/>
              <a:gd name="connsiteY7" fmla="*/ 49104 h 6780924"/>
              <a:gd name="connsiteX8" fmla="*/ 4352418 w 6858000"/>
              <a:gd name="connsiteY8" fmla="*/ 229104 h 6780924"/>
              <a:gd name="connsiteX9" fmla="*/ 4352418 w 6858000"/>
              <a:gd name="connsiteY9" fmla="*/ 958969 h 6780924"/>
              <a:gd name="connsiteX10" fmla="*/ 4355828 w 6858000"/>
              <a:gd name="connsiteY10" fmla="*/ 958280 h 6780924"/>
              <a:gd name="connsiteX11" fmla="*/ 4355828 w 6858000"/>
              <a:gd name="connsiteY11" fmla="*/ 910422 h 6780924"/>
              <a:gd name="connsiteX12" fmla="*/ 4535826 w 6858000"/>
              <a:gd name="connsiteY12" fmla="*/ 730422 h 6780924"/>
              <a:gd name="connsiteX13" fmla="*/ 4715828 w 6858000"/>
              <a:gd name="connsiteY13" fmla="*/ 910422 h 6780924"/>
              <a:gd name="connsiteX14" fmla="*/ 4715828 w 6858000"/>
              <a:gd name="connsiteY14" fmla="*/ 1581340 h 6780924"/>
              <a:gd name="connsiteX15" fmla="*/ 4720198 w 6858000"/>
              <a:gd name="connsiteY15" fmla="*/ 1582222 h 6780924"/>
              <a:gd name="connsiteX16" fmla="*/ 4722896 w 6858000"/>
              <a:gd name="connsiteY16" fmla="*/ 1555465 h 6780924"/>
              <a:gd name="connsiteX17" fmla="*/ 4899238 w 6858000"/>
              <a:gd name="connsiteY17" fmla="*/ 1411741 h 6780924"/>
              <a:gd name="connsiteX18" fmla="*/ 5075580 w 6858000"/>
              <a:gd name="connsiteY18" fmla="*/ 1555465 h 6780924"/>
              <a:gd name="connsiteX19" fmla="*/ 5078522 w 6858000"/>
              <a:gd name="connsiteY19" fmla="*/ 1584654 h 6780924"/>
              <a:gd name="connsiteX20" fmla="*/ 5082646 w 6858000"/>
              <a:gd name="connsiteY20" fmla="*/ 1583821 h 6780924"/>
              <a:gd name="connsiteX21" fmla="*/ 5082646 w 6858000"/>
              <a:gd name="connsiteY21" fmla="*/ 1244357 h 6780924"/>
              <a:gd name="connsiteX22" fmla="*/ 5262646 w 6858000"/>
              <a:gd name="connsiteY22" fmla="*/ 1064357 h 6780924"/>
              <a:gd name="connsiteX23" fmla="*/ 5442646 w 6858000"/>
              <a:gd name="connsiteY23" fmla="*/ 1244357 h 6780924"/>
              <a:gd name="connsiteX24" fmla="*/ 5442646 w 6858000"/>
              <a:gd name="connsiteY24" fmla="*/ 1916269 h 6780924"/>
              <a:gd name="connsiteX25" fmla="*/ 5448480 w 6858000"/>
              <a:gd name="connsiteY25" fmla="*/ 1915093 h 6780924"/>
              <a:gd name="connsiteX26" fmla="*/ 5449714 w 6858000"/>
              <a:gd name="connsiteY26" fmla="*/ 1902847 h 6780924"/>
              <a:gd name="connsiteX27" fmla="*/ 5626056 w 6858000"/>
              <a:gd name="connsiteY27" fmla="*/ 1759123 h 6780924"/>
              <a:gd name="connsiteX28" fmla="*/ 5791912 w 6858000"/>
              <a:gd name="connsiteY28" fmla="*/ 1869059 h 6780924"/>
              <a:gd name="connsiteX29" fmla="*/ 5800744 w 6858000"/>
              <a:gd name="connsiteY29" fmla="*/ 1897511 h 6780924"/>
              <a:gd name="connsiteX30" fmla="*/ 5800744 w 6858000"/>
              <a:gd name="connsiteY30" fmla="*/ 1457324 h 6780924"/>
              <a:gd name="connsiteX31" fmla="*/ 5981718 w 6858000"/>
              <a:gd name="connsiteY31" fmla="*/ 1276349 h 6780924"/>
              <a:gd name="connsiteX32" fmla="*/ 6159016 w 6858000"/>
              <a:gd name="connsiteY32" fmla="*/ 1420851 h 6780924"/>
              <a:gd name="connsiteX33" fmla="*/ 6162690 w 6858000"/>
              <a:gd name="connsiteY33" fmla="*/ 1457285 h 6780924"/>
              <a:gd name="connsiteX34" fmla="*/ 6162690 w 6858000"/>
              <a:gd name="connsiteY34" fmla="*/ 1132146 h 6780924"/>
              <a:gd name="connsiteX35" fmla="*/ 6343664 w 6858000"/>
              <a:gd name="connsiteY35" fmla="*/ 951170 h 6780924"/>
              <a:gd name="connsiteX36" fmla="*/ 6524640 w 6858000"/>
              <a:gd name="connsiteY36" fmla="*/ 1132146 h 6780924"/>
              <a:gd name="connsiteX37" fmla="*/ 6524640 w 6858000"/>
              <a:gd name="connsiteY37" fmla="*/ 1636217 h 6780924"/>
              <a:gd name="connsiteX38" fmla="*/ 6526784 w 6858000"/>
              <a:gd name="connsiteY38" fmla="*/ 1614950 h 6780924"/>
              <a:gd name="connsiteX39" fmla="*/ 6703126 w 6858000"/>
              <a:gd name="connsiteY39" fmla="*/ 1471226 h 6780924"/>
              <a:gd name="connsiteX40" fmla="*/ 6830404 w 6858000"/>
              <a:gd name="connsiteY40" fmla="*/ 1523946 h 6780924"/>
              <a:gd name="connsiteX41" fmla="*/ 6857998 w 6858000"/>
              <a:gd name="connsiteY41" fmla="*/ 1564874 h 6780924"/>
              <a:gd name="connsiteX42" fmla="*/ 6857998 w 6858000"/>
              <a:gd name="connsiteY42" fmla="*/ 4674715 h 6780924"/>
              <a:gd name="connsiteX43" fmla="*/ 6858000 w 6858000"/>
              <a:gd name="connsiteY43" fmla="*/ 4674715 h 6780924"/>
              <a:gd name="connsiteX44" fmla="*/ 6858000 w 6858000"/>
              <a:gd name="connsiteY44" fmla="*/ 4842542 h 6780924"/>
              <a:gd name="connsiteX45" fmla="*/ 6678000 w 6858000"/>
              <a:gd name="connsiteY45" fmla="*/ 5022542 h 6780924"/>
              <a:gd name="connsiteX46" fmla="*/ 6512145 w 6858000"/>
              <a:gd name="connsiteY46" fmla="*/ 4912606 h 6780924"/>
              <a:gd name="connsiteX47" fmla="*/ 6502414 w 6858000"/>
              <a:gd name="connsiteY47" fmla="*/ 4864407 h 6780924"/>
              <a:gd name="connsiteX48" fmla="*/ 6502414 w 6858000"/>
              <a:gd name="connsiteY48" fmla="*/ 5285377 h 6780924"/>
              <a:gd name="connsiteX49" fmla="*/ 6322414 w 6858000"/>
              <a:gd name="connsiteY49" fmla="*/ 5465377 h 6780924"/>
              <a:gd name="connsiteX50" fmla="*/ 6146071 w 6858000"/>
              <a:gd name="connsiteY50" fmla="*/ 5321653 h 6780924"/>
              <a:gd name="connsiteX51" fmla="*/ 6143463 w 6858000"/>
              <a:gd name="connsiteY51" fmla="*/ 5295783 h 6780924"/>
              <a:gd name="connsiteX52" fmla="*/ 6143463 w 6858000"/>
              <a:gd name="connsiteY52" fmla="*/ 6254957 h 6780924"/>
              <a:gd name="connsiteX53" fmla="*/ 5962488 w 6858000"/>
              <a:gd name="connsiteY53" fmla="*/ 6435932 h 6780924"/>
              <a:gd name="connsiteX54" fmla="*/ 5795735 w 6858000"/>
              <a:gd name="connsiteY54" fmla="*/ 6325401 h 6780924"/>
              <a:gd name="connsiteX55" fmla="*/ 5795551 w 6858000"/>
              <a:gd name="connsiteY55" fmla="*/ 6324808 h 6780924"/>
              <a:gd name="connsiteX56" fmla="*/ 5795456 w 6858000"/>
              <a:gd name="connsiteY56" fmla="*/ 6324667 h 6780924"/>
              <a:gd name="connsiteX57" fmla="*/ 5781311 w 6858000"/>
              <a:gd name="connsiteY57" fmla="*/ 6254603 h 6780924"/>
              <a:gd name="connsiteX58" fmla="*/ 5781311 w 6858000"/>
              <a:gd name="connsiteY58" fmla="*/ 6006221 h 6780924"/>
              <a:gd name="connsiteX59" fmla="*/ 5781513 w 6858000"/>
              <a:gd name="connsiteY59" fmla="*/ 6004217 h 6780924"/>
              <a:gd name="connsiteX60" fmla="*/ 5781513 w 6858000"/>
              <a:gd name="connsiteY60" fmla="*/ 5761749 h 6780924"/>
              <a:gd name="connsiteX61" fmla="*/ 5780208 w 6858000"/>
              <a:gd name="connsiteY61" fmla="*/ 5761749 h 6780924"/>
              <a:gd name="connsiteX62" fmla="*/ 5780208 w 6858000"/>
              <a:gd name="connsiteY62" fmla="*/ 5773159 h 6780924"/>
              <a:gd name="connsiteX63" fmla="*/ 5600208 w 6858000"/>
              <a:gd name="connsiteY63" fmla="*/ 5953159 h 6780924"/>
              <a:gd name="connsiteX64" fmla="*/ 5420208 w 6858000"/>
              <a:gd name="connsiteY64" fmla="*/ 5773159 h 6780924"/>
              <a:gd name="connsiteX65" fmla="*/ 5420208 w 6858000"/>
              <a:gd name="connsiteY65" fmla="*/ 5761749 h 6780924"/>
              <a:gd name="connsiteX66" fmla="*/ 5419105 w 6858000"/>
              <a:gd name="connsiteY66" fmla="*/ 5761749 h 6780924"/>
              <a:gd name="connsiteX67" fmla="*/ 5419105 w 6858000"/>
              <a:gd name="connsiteY67" fmla="*/ 6780924 h 6780924"/>
              <a:gd name="connsiteX68" fmla="*/ 5229225 w 6858000"/>
              <a:gd name="connsiteY68" fmla="*/ 6780924 h 6780924"/>
              <a:gd name="connsiteX69" fmla="*/ 5059105 w 6858000"/>
              <a:gd name="connsiteY69" fmla="*/ 6780924 h 6780924"/>
              <a:gd name="connsiteX70" fmla="*/ 5009857 w 6858000"/>
              <a:gd name="connsiteY70" fmla="*/ 6780924 h 6780924"/>
              <a:gd name="connsiteX71" fmla="*/ 4857750 w 6858000"/>
              <a:gd name="connsiteY71" fmla="*/ 6780924 h 6780924"/>
              <a:gd name="connsiteX72" fmla="*/ 4746147 w 6858000"/>
              <a:gd name="connsiteY72" fmla="*/ 6780924 h 6780924"/>
              <a:gd name="connsiteX73" fmla="*/ 4712147 w 6858000"/>
              <a:gd name="connsiteY73" fmla="*/ 6730496 h 6780924"/>
              <a:gd name="connsiteX74" fmla="*/ 4698002 w 6858000"/>
              <a:gd name="connsiteY74" fmla="*/ 6660431 h 6780924"/>
              <a:gd name="connsiteX75" fmla="*/ 4698002 w 6858000"/>
              <a:gd name="connsiteY75" fmla="*/ 5925639 h 6780924"/>
              <a:gd name="connsiteX76" fmla="*/ 4686136 w 6858000"/>
              <a:gd name="connsiteY76" fmla="*/ 5928313 h 6780924"/>
              <a:gd name="connsiteX77" fmla="*/ 4686136 w 6858000"/>
              <a:gd name="connsiteY77" fmla="*/ 6026357 h 6780924"/>
              <a:gd name="connsiteX78" fmla="*/ 4505161 w 6858000"/>
              <a:gd name="connsiteY78" fmla="*/ 6207332 h 6780924"/>
              <a:gd name="connsiteX79" fmla="*/ 4324186 w 6858000"/>
              <a:gd name="connsiteY79" fmla="*/ 6026357 h 6780924"/>
              <a:gd name="connsiteX80" fmla="*/ 4324186 w 6858000"/>
              <a:gd name="connsiteY80" fmla="*/ 6003902 h 6780924"/>
              <a:gd name="connsiteX81" fmla="*/ 4308074 w 6858000"/>
              <a:gd name="connsiteY81" fmla="*/ 6005915 h 6780924"/>
              <a:gd name="connsiteX82" fmla="*/ 4308074 w 6858000"/>
              <a:gd name="connsiteY82" fmla="*/ 6780924 h 6780924"/>
              <a:gd name="connsiteX83" fmla="*/ 3948076 w 6858000"/>
              <a:gd name="connsiteY83" fmla="*/ 6780924 h 6780924"/>
              <a:gd name="connsiteX84" fmla="*/ 3948076 w 6858000"/>
              <a:gd name="connsiteY84" fmla="*/ 6542799 h 6780924"/>
              <a:gd name="connsiteX85" fmla="*/ 3944666 w 6858000"/>
              <a:gd name="connsiteY85" fmla="*/ 6542799 h 6780924"/>
              <a:gd name="connsiteX86" fmla="*/ 3944666 w 6858000"/>
              <a:gd name="connsiteY86" fmla="*/ 6555998 h 6780924"/>
              <a:gd name="connsiteX87" fmla="*/ 3764666 w 6858000"/>
              <a:gd name="connsiteY87" fmla="*/ 6735998 h 6780924"/>
              <a:gd name="connsiteX88" fmla="*/ 3584666 w 6858000"/>
              <a:gd name="connsiteY88" fmla="*/ 6555998 h 6780924"/>
              <a:gd name="connsiteX89" fmla="*/ 3584666 w 6858000"/>
              <a:gd name="connsiteY89" fmla="*/ 6542799 h 6780924"/>
              <a:gd name="connsiteX90" fmla="*/ 3581256 w 6858000"/>
              <a:gd name="connsiteY90" fmla="*/ 6542799 h 6780924"/>
              <a:gd name="connsiteX91" fmla="*/ 3581256 w 6858000"/>
              <a:gd name="connsiteY91" fmla="*/ 6779446 h 6780924"/>
              <a:gd name="connsiteX92" fmla="*/ 3581107 w 6858000"/>
              <a:gd name="connsiteY92" fmla="*/ 6780924 h 6780924"/>
              <a:gd name="connsiteX93" fmla="*/ 3221405 w 6858000"/>
              <a:gd name="connsiteY93" fmla="*/ 6780924 h 6780924"/>
              <a:gd name="connsiteX94" fmla="*/ 3221256 w 6858000"/>
              <a:gd name="connsiteY94" fmla="*/ 6779446 h 6780924"/>
              <a:gd name="connsiteX95" fmla="*/ 3221256 w 6858000"/>
              <a:gd name="connsiteY95" fmla="*/ 6753018 h 6780924"/>
              <a:gd name="connsiteX96" fmla="*/ 3217846 w 6858000"/>
              <a:gd name="connsiteY96" fmla="*/ 6753706 h 6780924"/>
              <a:gd name="connsiteX97" fmla="*/ 3217846 w 6858000"/>
              <a:gd name="connsiteY97" fmla="*/ 6780924 h 6780924"/>
              <a:gd name="connsiteX98" fmla="*/ 2857846 w 6858000"/>
              <a:gd name="connsiteY98" fmla="*/ 6780924 h 6780924"/>
              <a:gd name="connsiteX99" fmla="*/ 2857846 w 6858000"/>
              <a:gd name="connsiteY99" fmla="*/ 6753312 h 6780924"/>
              <a:gd name="connsiteX100" fmla="*/ 2854436 w 6858000"/>
              <a:gd name="connsiteY100" fmla="*/ 6754001 h 6780924"/>
              <a:gd name="connsiteX101" fmla="*/ 2854436 w 6858000"/>
              <a:gd name="connsiteY101" fmla="*/ 6780924 h 6780924"/>
              <a:gd name="connsiteX102" fmla="*/ 2494436 w 6858000"/>
              <a:gd name="connsiteY102" fmla="*/ 6780924 h 6780924"/>
              <a:gd name="connsiteX103" fmla="*/ 2494436 w 6858000"/>
              <a:gd name="connsiteY103" fmla="*/ 6130942 h 6780924"/>
              <a:gd name="connsiteX104" fmla="*/ 2490066 w 6858000"/>
              <a:gd name="connsiteY104" fmla="*/ 6130059 h 6780924"/>
              <a:gd name="connsiteX105" fmla="*/ 2487368 w 6858000"/>
              <a:gd name="connsiteY105" fmla="*/ 6156817 h 6780924"/>
              <a:gd name="connsiteX106" fmla="*/ 2311026 w 6858000"/>
              <a:gd name="connsiteY106" fmla="*/ 6300541 h 6780924"/>
              <a:gd name="connsiteX107" fmla="*/ 2134684 w 6858000"/>
              <a:gd name="connsiteY107" fmla="*/ 6156817 h 6780924"/>
              <a:gd name="connsiteX108" fmla="*/ 2131742 w 6858000"/>
              <a:gd name="connsiteY108" fmla="*/ 6127628 h 6780924"/>
              <a:gd name="connsiteX109" fmla="*/ 2127618 w 6858000"/>
              <a:gd name="connsiteY109" fmla="*/ 6128461 h 6780924"/>
              <a:gd name="connsiteX110" fmla="*/ 2127618 w 6858000"/>
              <a:gd name="connsiteY110" fmla="*/ 6467924 h 6780924"/>
              <a:gd name="connsiteX111" fmla="*/ 1947618 w 6858000"/>
              <a:gd name="connsiteY111" fmla="*/ 6647924 h 6780924"/>
              <a:gd name="connsiteX112" fmla="*/ 1767618 w 6858000"/>
              <a:gd name="connsiteY112" fmla="*/ 6467924 h 6780924"/>
              <a:gd name="connsiteX113" fmla="*/ 1767618 w 6858000"/>
              <a:gd name="connsiteY113" fmla="*/ 5796012 h 6780924"/>
              <a:gd name="connsiteX114" fmla="*/ 1761784 w 6858000"/>
              <a:gd name="connsiteY114" fmla="*/ 5797189 h 6780924"/>
              <a:gd name="connsiteX115" fmla="*/ 1760550 w 6858000"/>
              <a:gd name="connsiteY115" fmla="*/ 5809435 h 6780924"/>
              <a:gd name="connsiteX116" fmla="*/ 1584208 w 6858000"/>
              <a:gd name="connsiteY116" fmla="*/ 5953159 h 6780924"/>
              <a:gd name="connsiteX117" fmla="*/ 1418352 w 6858000"/>
              <a:gd name="connsiteY117" fmla="*/ 5843223 h 6780924"/>
              <a:gd name="connsiteX118" fmla="*/ 1409520 w 6858000"/>
              <a:gd name="connsiteY118" fmla="*/ 5814770 h 6780924"/>
              <a:gd name="connsiteX119" fmla="*/ 1409520 w 6858000"/>
              <a:gd name="connsiteY119" fmla="*/ 6254958 h 6780924"/>
              <a:gd name="connsiteX120" fmla="*/ 1228546 w 6858000"/>
              <a:gd name="connsiteY120" fmla="*/ 6435933 h 6780924"/>
              <a:gd name="connsiteX121" fmla="*/ 1051248 w 6858000"/>
              <a:gd name="connsiteY121" fmla="*/ 6291431 h 6780924"/>
              <a:gd name="connsiteX122" fmla="*/ 1047574 w 6858000"/>
              <a:gd name="connsiteY122" fmla="*/ 6254997 h 6780924"/>
              <a:gd name="connsiteX123" fmla="*/ 1047574 w 6858000"/>
              <a:gd name="connsiteY123" fmla="*/ 6580136 h 6780924"/>
              <a:gd name="connsiteX124" fmla="*/ 866600 w 6858000"/>
              <a:gd name="connsiteY124" fmla="*/ 6761111 h 6780924"/>
              <a:gd name="connsiteX125" fmla="*/ 685625 w 6858000"/>
              <a:gd name="connsiteY125" fmla="*/ 6580136 h 6780924"/>
              <a:gd name="connsiteX126" fmla="*/ 685625 w 6858000"/>
              <a:gd name="connsiteY126" fmla="*/ 6076064 h 6780924"/>
              <a:gd name="connsiteX127" fmla="*/ 683480 w 6858000"/>
              <a:gd name="connsiteY127" fmla="*/ 6097332 h 6780924"/>
              <a:gd name="connsiteX128" fmla="*/ 507138 w 6858000"/>
              <a:gd name="connsiteY128" fmla="*/ 6241056 h 6780924"/>
              <a:gd name="connsiteX129" fmla="*/ 379860 w 6858000"/>
              <a:gd name="connsiteY129" fmla="*/ 6188335 h 6780924"/>
              <a:gd name="connsiteX130" fmla="*/ 352266 w 6858000"/>
              <a:gd name="connsiteY130" fmla="*/ 6147408 h 6780924"/>
              <a:gd name="connsiteX131" fmla="*/ 352266 w 6858000"/>
              <a:gd name="connsiteY131" fmla="*/ 6050281 h 6780924"/>
              <a:gd name="connsiteX132" fmla="*/ 352264 w 6858000"/>
              <a:gd name="connsiteY132" fmla="*/ 6050271 h 6780924"/>
              <a:gd name="connsiteX133" fmla="*/ 352264 w 6858000"/>
              <a:gd name="connsiteY133" fmla="*/ 5788251 h 6780924"/>
              <a:gd name="connsiteX134" fmla="*/ 344945 w 6858000"/>
              <a:gd name="connsiteY134" fmla="*/ 5824500 h 6780924"/>
              <a:gd name="connsiteX135" fmla="*/ 179091 w 6858000"/>
              <a:gd name="connsiteY135" fmla="*/ 5934436 h 6780924"/>
              <a:gd name="connsiteX136" fmla="*/ 2748 w 6858000"/>
              <a:gd name="connsiteY136" fmla="*/ 5790712 h 6780924"/>
              <a:gd name="connsiteX137" fmla="*/ 0 w 6858000"/>
              <a:gd name="connsiteY137" fmla="*/ 5763453 h 6780924"/>
              <a:gd name="connsiteX138" fmla="*/ 0 w 6858000"/>
              <a:gd name="connsiteY138" fmla="*/ 3970142 h 6780924"/>
              <a:gd name="connsiteX139" fmla="*/ 2748 w 6858000"/>
              <a:gd name="connsiteY139" fmla="*/ 3942883 h 6780924"/>
              <a:gd name="connsiteX140" fmla="*/ 179091 w 6858000"/>
              <a:gd name="connsiteY140" fmla="*/ 3799159 h 6780924"/>
              <a:gd name="connsiteX141" fmla="*/ 344945 w 6858000"/>
              <a:gd name="connsiteY141" fmla="*/ 3909095 h 6780924"/>
              <a:gd name="connsiteX142" fmla="*/ 352264 w 6858000"/>
              <a:gd name="connsiteY142" fmla="*/ 3945346 h 6780924"/>
              <a:gd name="connsiteX143" fmla="*/ 352264 w 6858000"/>
              <a:gd name="connsiteY143" fmla="*/ 2869739 h 6780924"/>
              <a:gd name="connsiteX144" fmla="*/ 532264 w 6858000"/>
              <a:gd name="connsiteY144" fmla="*/ 2689739 h 6780924"/>
              <a:gd name="connsiteX145" fmla="*/ 698119 w 6858000"/>
              <a:gd name="connsiteY145" fmla="*/ 2799676 h 6780924"/>
              <a:gd name="connsiteX146" fmla="*/ 707850 w 6858000"/>
              <a:gd name="connsiteY146" fmla="*/ 2847874 h 6780924"/>
              <a:gd name="connsiteX147" fmla="*/ 707850 w 6858000"/>
              <a:gd name="connsiteY147" fmla="*/ 2426905 h 6780924"/>
              <a:gd name="connsiteX148" fmla="*/ 887850 w 6858000"/>
              <a:gd name="connsiteY148" fmla="*/ 2246904 h 6780924"/>
              <a:gd name="connsiteX149" fmla="*/ 1064193 w 6858000"/>
              <a:gd name="connsiteY149" fmla="*/ 2390628 h 6780924"/>
              <a:gd name="connsiteX150" fmla="*/ 1066801 w 6858000"/>
              <a:gd name="connsiteY150" fmla="*/ 2416498 h 6780924"/>
              <a:gd name="connsiteX151" fmla="*/ 1066801 w 6858000"/>
              <a:gd name="connsiteY151" fmla="*/ 1457325 h 6780924"/>
              <a:gd name="connsiteX152" fmla="*/ 1247776 w 6858000"/>
              <a:gd name="connsiteY152" fmla="*/ 1276350 h 6780924"/>
              <a:gd name="connsiteX153" fmla="*/ 1414529 w 6858000"/>
              <a:gd name="connsiteY153" fmla="*/ 1386880 h 6780924"/>
              <a:gd name="connsiteX154" fmla="*/ 1414713 w 6858000"/>
              <a:gd name="connsiteY154" fmla="*/ 1387474 h 6780924"/>
              <a:gd name="connsiteX155" fmla="*/ 1414808 w 6858000"/>
              <a:gd name="connsiteY155" fmla="*/ 1387615 h 6780924"/>
              <a:gd name="connsiteX156" fmla="*/ 1428953 w 6858000"/>
              <a:gd name="connsiteY156" fmla="*/ 1457678 h 6780924"/>
              <a:gd name="connsiteX157" fmla="*/ 1428953 w 6858000"/>
              <a:gd name="connsiteY157" fmla="*/ 1706061 h 6780924"/>
              <a:gd name="connsiteX158" fmla="*/ 1428751 w 6858000"/>
              <a:gd name="connsiteY158" fmla="*/ 1708065 h 6780924"/>
              <a:gd name="connsiteX159" fmla="*/ 1428751 w 6858000"/>
              <a:gd name="connsiteY159" fmla="*/ 2186419 h 6780924"/>
              <a:gd name="connsiteX160" fmla="*/ 1428953 w 6858000"/>
              <a:gd name="connsiteY160" fmla="*/ 2188423 h 6780924"/>
              <a:gd name="connsiteX161" fmla="*/ 1428953 w 6858000"/>
              <a:gd name="connsiteY161" fmla="*/ 2344473 h 6780924"/>
              <a:gd name="connsiteX162" fmla="*/ 1430056 w 6858000"/>
              <a:gd name="connsiteY162" fmla="*/ 2343631 h 6780924"/>
              <a:gd name="connsiteX163" fmla="*/ 1430056 w 6858000"/>
              <a:gd name="connsiteY163" fmla="*/ 1939123 h 6780924"/>
              <a:gd name="connsiteX164" fmla="*/ 1610056 w 6858000"/>
              <a:gd name="connsiteY164" fmla="*/ 1759123 h 6780924"/>
              <a:gd name="connsiteX165" fmla="*/ 1790056 w 6858000"/>
              <a:gd name="connsiteY165" fmla="*/ 1939123 h 6780924"/>
              <a:gd name="connsiteX166" fmla="*/ 1790056 w 6858000"/>
              <a:gd name="connsiteY166" fmla="*/ 2094491 h 6780924"/>
              <a:gd name="connsiteX167" fmla="*/ 1791159 w 6858000"/>
              <a:gd name="connsiteY167" fmla="*/ 2093833 h 6780924"/>
              <a:gd name="connsiteX168" fmla="*/ 1791159 w 6858000"/>
              <a:gd name="connsiteY168" fmla="*/ 452552 h 6780924"/>
              <a:gd name="connsiteX169" fmla="*/ 1971159 w 6858000"/>
              <a:gd name="connsiteY169" fmla="*/ 272552 h 6780924"/>
              <a:gd name="connsiteX170" fmla="*/ 2151159 w 6858000"/>
              <a:gd name="connsiteY170" fmla="*/ 452552 h 6780924"/>
              <a:gd name="connsiteX171" fmla="*/ 2151159 w 6858000"/>
              <a:gd name="connsiteY171" fmla="*/ 1123074 h 6780924"/>
              <a:gd name="connsiteX172" fmla="*/ 2152262 w 6858000"/>
              <a:gd name="connsiteY172" fmla="*/ 1123074 h 6780924"/>
              <a:gd name="connsiteX173" fmla="*/ 2152262 w 6858000"/>
              <a:gd name="connsiteY173" fmla="*/ 1051851 h 6780924"/>
              <a:gd name="connsiteX174" fmla="*/ 2332262 w 6858000"/>
              <a:gd name="connsiteY174" fmla="*/ 871849 h 6780924"/>
              <a:gd name="connsiteX175" fmla="*/ 2512262 w 6858000"/>
              <a:gd name="connsiteY175" fmla="*/ 1051851 h 6780924"/>
              <a:gd name="connsiteX176" fmla="*/ 2512262 w 6858000"/>
              <a:gd name="connsiteY176" fmla="*/ 1786643 h 6780924"/>
              <a:gd name="connsiteX177" fmla="*/ 2524128 w 6858000"/>
              <a:gd name="connsiteY177" fmla="*/ 1783969 h 6780924"/>
              <a:gd name="connsiteX178" fmla="*/ 2524128 w 6858000"/>
              <a:gd name="connsiteY178" fmla="*/ 1685924 h 6780924"/>
              <a:gd name="connsiteX179" fmla="*/ 2705103 w 6858000"/>
              <a:gd name="connsiteY179" fmla="*/ 1504950 h 6780924"/>
              <a:gd name="connsiteX180" fmla="*/ 2886078 w 6858000"/>
              <a:gd name="connsiteY180" fmla="*/ 1685924 h 6780924"/>
              <a:gd name="connsiteX181" fmla="*/ 2886078 w 6858000"/>
              <a:gd name="connsiteY181" fmla="*/ 1708380 h 6780924"/>
              <a:gd name="connsiteX182" fmla="*/ 2902190 w 6858000"/>
              <a:gd name="connsiteY182" fmla="*/ 1706366 h 6780924"/>
              <a:gd name="connsiteX183" fmla="*/ 2902190 w 6858000"/>
              <a:gd name="connsiteY183" fmla="*/ 788060 h 6780924"/>
              <a:gd name="connsiteX184" fmla="*/ 3082188 w 6858000"/>
              <a:gd name="connsiteY184" fmla="*/ 608060 h 6780924"/>
              <a:gd name="connsiteX185" fmla="*/ 3262188 w 6858000"/>
              <a:gd name="connsiteY185" fmla="*/ 788060 h 6780924"/>
              <a:gd name="connsiteX186" fmla="*/ 3262188 w 6858000"/>
              <a:gd name="connsiteY186" fmla="*/ 1123074 h 6780924"/>
              <a:gd name="connsiteX187" fmla="*/ 3272303 w 6858000"/>
              <a:gd name="connsiteY187" fmla="*/ 1123074 h 6780924"/>
              <a:gd name="connsiteX188" fmla="*/ 3279744 w 6858000"/>
              <a:gd name="connsiteY188" fmla="*/ 1086219 h 6780924"/>
              <a:gd name="connsiteX189" fmla="*/ 3445598 w 6858000"/>
              <a:gd name="connsiteY189" fmla="*/ 976284 h 6780924"/>
              <a:gd name="connsiteX190" fmla="*/ 3611453 w 6858000"/>
              <a:gd name="connsiteY190" fmla="*/ 1086219 h 6780924"/>
              <a:gd name="connsiteX191" fmla="*/ 3618893 w 6858000"/>
              <a:gd name="connsiteY191" fmla="*/ 1123074 h 6780924"/>
              <a:gd name="connsiteX192" fmla="*/ 3629008 w 6858000"/>
              <a:gd name="connsiteY192" fmla="*/ 1123074 h 6780924"/>
              <a:gd name="connsiteX193" fmla="*/ 3629008 w 6858000"/>
              <a:gd name="connsiteY193" fmla="*/ 932835 h 6780924"/>
              <a:gd name="connsiteX194" fmla="*/ 3809008 w 6858000"/>
              <a:gd name="connsiteY194" fmla="*/ 752835 h 6780924"/>
              <a:gd name="connsiteX195" fmla="*/ 3989008 w 6858000"/>
              <a:gd name="connsiteY195" fmla="*/ 932835 h 6780924"/>
              <a:gd name="connsiteX196" fmla="*/ 3989008 w 6858000"/>
              <a:gd name="connsiteY196" fmla="*/ 959263 h 6780924"/>
              <a:gd name="connsiteX197" fmla="*/ 3992418 w 6858000"/>
              <a:gd name="connsiteY197" fmla="*/ 958575 h 6780924"/>
              <a:gd name="connsiteX198" fmla="*/ 3992418 w 6858000"/>
              <a:gd name="connsiteY198" fmla="*/ 229104 h 6780924"/>
              <a:gd name="connsiteX199" fmla="*/ 4172418 w 6858000"/>
              <a:gd name="connsiteY199" fmla="*/ 49104 h 6780924"/>
              <a:gd name="connsiteX200" fmla="*/ 3082188 w 6858000"/>
              <a:gd name="connsiteY200" fmla="*/ 0 h 6780924"/>
              <a:gd name="connsiteX201" fmla="*/ 3262188 w 6858000"/>
              <a:gd name="connsiteY201" fmla="*/ 180000 h 6780924"/>
              <a:gd name="connsiteX202" fmla="*/ 3262188 w 6858000"/>
              <a:gd name="connsiteY202" fmla="*/ 332390 h 6780924"/>
              <a:gd name="connsiteX203" fmla="*/ 3082188 w 6858000"/>
              <a:gd name="connsiteY203" fmla="*/ 512390 h 6780924"/>
              <a:gd name="connsiteX204" fmla="*/ 2902190 w 6858000"/>
              <a:gd name="connsiteY204" fmla="*/ 332390 h 6780924"/>
              <a:gd name="connsiteX205" fmla="*/ 2902190 w 6858000"/>
              <a:gd name="connsiteY205" fmla="*/ 180000 h 6780924"/>
              <a:gd name="connsiteX206" fmla="*/ 3082188 w 6858000"/>
              <a:gd name="connsiteY206" fmla="*/ 0 h 678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6858000" h="6780924">
                <a:moveTo>
                  <a:pt x="4899238" y="480718"/>
                </a:moveTo>
                <a:cubicBezTo>
                  <a:pt x="4998650" y="480718"/>
                  <a:pt x="5079238" y="561307"/>
                  <a:pt x="5079238" y="660719"/>
                </a:cubicBezTo>
                <a:lnTo>
                  <a:pt x="5079238" y="813109"/>
                </a:lnTo>
                <a:cubicBezTo>
                  <a:pt x="5079238" y="912519"/>
                  <a:pt x="4998650" y="993109"/>
                  <a:pt x="4899238" y="993109"/>
                </a:cubicBezTo>
                <a:cubicBezTo>
                  <a:pt x="4799828" y="993109"/>
                  <a:pt x="4719238" y="912519"/>
                  <a:pt x="4719238" y="813109"/>
                </a:cubicBezTo>
                <a:lnTo>
                  <a:pt x="4719238" y="660719"/>
                </a:lnTo>
                <a:cubicBezTo>
                  <a:pt x="4719238" y="561307"/>
                  <a:pt x="4799828" y="480718"/>
                  <a:pt x="4899238" y="480718"/>
                </a:cubicBezTo>
                <a:close/>
                <a:moveTo>
                  <a:pt x="4172418" y="49104"/>
                </a:moveTo>
                <a:cubicBezTo>
                  <a:pt x="4271828" y="49104"/>
                  <a:pt x="4352418" y="129694"/>
                  <a:pt x="4352418" y="229104"/>
                </a:cubicBezTo>
                <a:lnTo>
                  <a:pt x="4352418" y="958969"/>
                </a:lnTo>
                <a:lnTo>
                  <a:pt x="4355828" y="958280"/>
                </a:lnTo>
                <a:lnTo>
                  <a:pt x="4355828" y="910422"/>
                </a:lnTo>
                <a:cubicBezTo>
                  <a:pt x="4355828" y="811012"/>
                  <a:pt x="4436416" y="730422"/>
                  <a:pt x="4535826" y="730422"/>
                </a:cubicBezTo>
                <a:cubicBezTo>
                  <a:pt x="4635238" y="730422"/>
                  <a:pt x="4715828" y="811012"/>
                  <a:pt x="4715828" y="910422"/>
                </a:cubicBezTo>
                <a:lnTo>
                  <a:pt x="4715828" y="1581340"/>
                </a:lnTo>
                <a:lnTo>
                  <a:pt x="4720198" y="1582222"/>
                </a:lnTo>
                <a:lnTo>
                  <a:pt x="4722896" y="1555465"/>
                </a:lnTo>
                <a:cubicBezTo>
                  <a:pt x="4739680" y="1473443"/>
                  <a:pt x="4812252" y="1411741"/>
                  <a:pt x="4899238" y="1411741"/>
                </a:cubicBezTo>
                <a:cubicBezTo>
                  <a:pt x="4986222" y="1411741"/>
                  <a:pt x="5058796" y="1473443"/>
                  <a:pt x="5075580" y="1555465"/>
                </a:cubicBezTo>
                <a:lnTo>
                  <a:pt x="5078522" y="1584654"/>
                </a:lnTo>
                <a:lnTo>
                  <a:pt x="5082646" y="1583821"/>
                </a:lnTo>
                <a:lnTo>
                  <a:pt x="5082646" y="1244357"/>
                </a:lnTo>
                <a:cubicBezTo>
                  <a:pt x="5082646" y="1144948"/>
                  <a:pt x="5163236" y="1064357"/>
                  <a:pt x="5262646" y="1064357"/>
                </a:cubicBezTo>
                <a:cubicBezTo>
                  <a:pt x="5362058" y="1064357"/>
                  <a:pt x="5442646" y="1144948"/>
                  <a:pt x="5442646" y="1244357"/>
                </a:cubicBezTo>
                <a:lnTo>
                  <a:pt x="5442646" y="1916269"/>
                </a:lnTo>
                <a:lnTo>
                  <a:pt x="5448480" y="1915093"/>
                </a:lnTo>
                <a:lnTo>
                  <a:pt x="5449714" y="1902847"/>
                </a:lnTo>
                <a:cubicBezTo>
                  <a:pt x="5466498" y="1820824"/>
                  <a:pt x="5539072" y="1759123"/>
                  <a:pt x="5626056" y="1759123"/>
                </a:cubicBezTo>
                <a:cubicBezTo>
                  <a:pt x="5700616" y="1759123"/>
                  <a:pt x="5764586" y="1804454"/>
                  <a:pt x="5791912" y="1869059"/>
                </a:cubicBezTo>
                <a:lnTo>
                  <a:pt x="5800744" y="1897511"/>
                </a:lnTo>
                <a:lnTo>
                  <a:pt x="5800744" y="1457324"/>
                </a:lnTo>
                <a:cubicBezTo>
                  <a:pt x="5800744" y="1357374"/>
                  <a:pt x="5881768" y="1276349"/>
                  <a:pt x="5981718" y="1276349"/>
                </a:cubicBezTo>
                <a:cubicBezTo>
                  <a:pt x="6069174" y="1276349"/>
                  <a:pt x="6142142" y="1338383"/>
                  <a:pt x="6159016" y="1420851"/>
                </a:cubicBezTo>
                <a:lnTo>
                  <a:pt x="6162690" y="1457285"/>
                </a:lnTo>
                <a:lnTo>
                  <a:pt x="6162690" y="1132146"/>
                </a:lnTo>
                <a:cubicBezTo>
                  <a:pt x="6162690" y="1032196"/>
                  <a:pt x="6243714" y="951170"/>
                  <a:pt x="6343664" y="951170"/>
                </a:cubicBezTo>
                <a:cubicBezTo>
                  <a:pt x="6443614" y="951170"/>
                  <a:pt x="6524640" y="1032196"/>
                  <a:pt x="6524640" y="1132146"/>
                </a:cubicBezTo>
                <a:lnTo>
                  <a:pt x="6524640" y="1636217"/>
                </a:lnTo>
                <a:lnTo>
                  <a:pt x="6526784" y="1614950"/>
                </a:lnTo>
                <a:cubicBezTo>
                  <a:pt x="6543568" y="1532926"/>
                  <a:pt x="6616142" y="1471226"/>
                  <a:pt x="6703126" y="1471226"/>
                </a:cubicBezTo>
                <a:cubicBezTo>
                  <a:pt x="6752830" y="1471226"/>
                  <a:pt x="6797830" y="1491374"/>
                  <a:pt x="6830404" y="1523946"/>
                </a:cubicBezTo>
                <a:lnTo>
                  <a:pt x="6857998" y="1564874"/>
                </a:lnTo>
                <a:lnTo>
                  <a:pt x="6857998" y="4674715"/>
                </a:lnTo>
                <a:lnTo>
                  <a:pt x="6858000" y="4674715"/>
                </a:lnTo>
                <a:lnTo>
                  <a:pt x="6858000" y="4842542"/>
                </a:lnTo>
                <a:cubicBezTo>
                  <a:pt x="6858000" y="4941953"/>
                  <a:pt x="6777411" y="5022542"/>
                  <a:pt x="6678000" y="5022542"/>
                </a:cubicBezTo>
                <a:cubicBezTo>
                  <a:pt x="6603442" y="5022542"/>
                  <a:pt x="6539471" y="4977210"/>
                  <a:pt x="6512145" y="4912606"/>
                </a:cubicBezTo>
                <a:lnTo>
                  <a:pt x="6502414" y="4864407"/>
                </a:lnTo>
                <a:lnTo>
                  <a:pt x="6502414" y="5285377"/>
                </a:lnTo>
                <a:cubicBezTo>
                  <a:pt x="6502414" y="5384788"/>
                  <a:pt x="6421825" y="5465377"/>
                  <a:pt x="6322414" y="5465377"/>
                </a:cubicBezTo>
                <a:cubicBezTo>
                  <a:pt x="6235430" y="5465377"/>
                  <a:pt x="6162855" y="5403676"/>
                  <a:pt x="6146071" y="5321653"/>
                </a:cubicBezTo>
                <a:lnTo>
                  <a:pt x="6143463" y="5295783"/>
                </a:lnTo>
                <a:lnTo>
                  <a:pt x="6143463" y="6254957"/>
                </a:lnTo>
                <a:cubicBezTo>
                  <a:pt x="6143463" y="6354907"/>
                  <a:pt x="6062438" y="6435932"/>
                  <a:pt x="5962488" y="6435932"/>
                </a:cubicBezTo>
                <a:cubicBezTo>
                  <a:pt x="5887526" y="6435932"/>
                  <a:pt x="5823208" y="6390355"/>
                  <a:pt x="5795735" y="6325401"/>
                </a:cubicBezTo>
                <a:lnTo>
                  <a:pt x="5795551" y="6324808"/>
                </a:lnTo>
                <a:lnTo>
                  <a:pt x="5795456" y="6324667"/>
                </a:lnTo>
                <a:cubicBezTo>
                  <a:pt x="5786348" y="6303133"/>
                  <a:pt x="5781311" y="6279456"/>
                  <a:pt x="5781311" y="6254603"/>
                </a:cubicBezTo>
                <a:lnTo>
                  <a:pt x="5781311" y="6006221"/>
                </a:lnTo>
                <a:lnTo>
                  <a:pt x="5781513" y="6004217"/>
                </a:lnTo>
                <a:lnTo>
                  <a:pt x="5781513" y="5761749"/>
                </a:lnTo>
                <a:lnTo>
                  <a:pt x="5780208" y="5761749"/>
                </a:lnTo>
                <a:lnTo>
                  <a:pt x="5780208" y="5773159"/>
                </a:lnTo>
                <a:cubicBezTo>
                  <a:pt x="5780208" y="5872570"/>
                  <a:pt x="5699619" y="5953159"/>
                  <a:pt x="5600208" y="5953159"/>
                </a:cubicBezTo>
                <a:cubicBezTo>
                  <a:pt x="5500797" y="5953159"/>
                  <a:pt x="5420208" y="5872570"/>
                  <a:pt x="5420208" y="5773159"/>
                </a:cubicBezTo>
                <a:lnTo>
                  <a:pt x="5420208" y="5761749"/>
                </a:lnTo>
                <a:lnTo>
                  <a:pt x="5419105" y="5761749"/>
                </a:lnTo>
                <a:lnTo>
                  <a:pt x="5419105" y="6780924"/>
                </a:lnTo>
                <a:lnTo>
                  <a:pt x="5229225" y="6780924"/>
                </a:lnTo>
                <a:lnTo>
                  <a:pt x="5059105" y="6780924"/>
                </a:lnTo>
                <a:lnTo>
                  <a:pt x="5009857" y="6780924"/>
                </a:lnTo>
                <a:lnTo>
                  <a:pt x="4857750" y="6780924"/>
                </a:lnTo>
                <a:lnTo>
                  <a:pt x="4746147" y="6780924"/>
                </a:lnTo>
                <a:lnTo>
                  <a:pt x="4712147" y="6730496"/>
                </a:lnTo>
                <a:cubicBezTo>
                  <a:pt x="4703039" y="6708961"/>
                  <a:pt x="4698002" y="6685284"/>
                  <a:pt x="4698002" y="6660431"/>
                </a:cubicBezTo>
                <a:lnTo>
                  <a:pt x="4698002" y="5925639"/>
                </a:lnTo>
                <a:lnTo>
                  <a:pt x="4686136" y="5928313"/>
                </a:lnTo>
                <a:lnTo>
                  <a:pt x="4686136" y="6026357"/>
                </a:lnTo>
                <a:cubicBezTo>
                  <a:pt x="4686136" y="6126307"/>
                  <a:pt x="4605111" y="6207332"/>
                  <a:pt x="4505161" y="6207332"/>
                </a:cubicBezTo>
                <a:cubicBezTo>
                  <a:pt x="4405211" y="6207332"/>
                  <a:pt x="4324186" y="6126307"/>
                  <a:pt x="4324186" y="6026357"/>
                </a:cubicBezTo>
                <a:lnTo>
                  <a:pt x="4324186" y="6003902"/>
                </a:lnTo>
                <a:lnTo>
                  <a:pt x="4308074" y="6005915"/>
                </a:lnTo>
                <a:lnTo>
                  <a:pt x="4308074" y="6780924"/>
                </a:lnTo>
                <a:lnTo>
                  <a:pt x="3948076" y="6780924"/>
                </a:lnTo>
                <a:lnTo>
                  <a:pt x="3948076" y="6542799"/>
                </a:lnTo>
                <a:lnTo>
                  <a:pt x="3944666" y="6542799"/>
                </a:lnTo>
                <a:lnTo>
                  <a:pt x="3944666" y="6555998"/>
                </a:lnTo>
                <a:cubicBezTo>
                  <a:pt x="3944666" y="6655409"/>
                  <a:pt x="3864076" y="6735998"/>
                  <a:pt x="3764666" y="6735998"/>
                </a:cubicBezTo>
                <a:cubicBezTo>
                  <a:pt x="3665254" y="6735998"/>
                  <a:pt x="3584666" y="6655409"/>
                  <a:pt x="3584666" y="6555998"/>
                </a:cubicBezTo>
                <a:lnTo>
                  <a:pt x="3584666" y="6542799"/>
                </a:lnTo>
                <a:lnTo>
                  <a:pt x="3581256" y="6542799"/>
                </a:lnTo>
                <a:lnTo>
                  <a:pt x="3581256" y="6779446"/>
                </a:lnTo>
                <a:lnTo>
                  <a:pt x="3581107" y="6780924"/>
                </a:lnTo>
                <a:lnTo>
                  <a:pt x="3221405" y="6780924"/>
                </a:lnTo>
                <a:lnTo>
                  <a:pt x="3221256" y="6779446"/>
                </a:lnTo>
                <a:lnTo>
                  <a:pt x="3221256" y="6753018"/>
                </a:lnTo>
                <a:lnTo>
                  <a:pt x="3217846" y="6753706"/>
                </a:lnTo>
                <a:lnTo>
                  <a:pt x="3217846" y="6780924"/>
                </a:lnTo>
                <a:lnTo>
                  <a:pt x="2857846" y="6780924"/>
                </a:lnTo>
                <a:lnTo>
                  <a:pt x="2857846" y="6753312"/>
                </a:lnTo>
                <a:lnTo>
                  <a:pt x="2854436" y="6754001"/>
                </a:lnTo>
                <a:lnTo>
                  <a:pt x="2854436" y="6780924"/>
                </a:lnTo>
                <a:lnTo>
                  <a:pt x="2494436" y="6780924"/>
                </a:lnTo>
                <a:lnTo>
                  <a:pt x="2494436" y="6130942"/>
                </a:lnTo>
                <a:lnTo>
                  <a:pt x="2490066" y="6130059"/>
                </a:lnTo>
                <a:lnTo>
                  <a:pt x="2487368" y="6156817"/>
                </a:lnTo>
                <a:cubicBezTo>
                  <a:pt x="2470584" y="6238839"/>
                  <a:pt x="2398012" y="6300541"/>
                  <a:pt x="2311026" y="6300541"/>
                </a:cubicBezTo>
                <a:cubicBezTo>
                  <a:pt x="2224043" y="6300541"/>
                  <a:pt x="2151468" y="6238839"/>
                  <a:pt x="2134684" y="6156817"/>
                </a:cubicBezTo>
                <a:lnTo>
                  <a:pt x="2131742" y="6127628"/>
                </a:lnTo>
                <a:lnTo>
                  <a:pt x="2127618" y="6128461"/>
                </a:lnTo>
                <a:lnTo>
                  <a:pt x="2127618" y="6467924"/>
                </a:lnTo>
                <a:cubicBezTo>
                  <a:pt x="2127618" y="6567334"/>
                  <a:pt x="2047028" y="6647924"/>
                  <a:pt x="1947618" y="6647924"/>
                </a:cubicBezTo>
                <a:cubicBezTo>
                  <a:pt x="1848206" y="6647924"/>
                  <a:pt x="1767618" y="6567334"/>
                  <a:pt x="1767618" y="6467924"/>
                </a:cubicBezTo>
                <a:lnTo>
                  <a:pt x="1767618" y="5796012"/>
                </a:lnTo>
                <a:lnTo>
                  <a:pt x="1761784" y="5797189"/>
                </a:lnTo>
                <a:lnTo>
                  <a:pt x="1760550" y="5809435"/>
                </a:lnTo>
                <a:cubicBezTo>
                  <a:pt x="1743766" y="5891458"/>
                  <a:pt x="1671192" y="5953159"/>
                  <a:pt x="1584208" y="5953159"/>
                </a:cubicBezTo>
                <a:cubicBezTo>
                  <a:pt x="1509649" y="5953159"/>
                  <a:pt x="1445678" y="5907827"/>
                  <a:pt x="1418352" y="5843223"/>
                </a:cubicBezTo>
                <a:lnTo>
                  <a:pt x="1409520" y="5814770"/>
                </a:lnTo>
                <a:lnTo>
                  <a:pt x="1409520" y="6254958"/>
                </a:lnTo>
                <a:cubicBezTo>
                  <a:pt x="1409520" y="6354908"/>
                  <a:pt x="1328496" y="6435933"/>
                  <a:pt x="1228546" y="6435933"/>
                </a:cubicBezTo>
                <a:cubicBezTo>
                  <a:pt x="1141090" y="6435933"/>
                  <a:pt x="1068122" y="6373898"/>
                  <a:pt x="1051248" y="6291431"/>
                </a:cubicBezTo>
                <a:lnTo>
                  <a:pt x="1047574" y="6254997"/>
                </a:lnTo>
                <a:lnTo>
                  <a:pt x="1047574" y="6580136"/>
                </a:lnTo>
                <a:cubicBezTo>
                  <a:pt x="1047574" y="6680086"/>
                  <a:pt x="966550" y="6761111"/>
                  <a:pt x="866600" y="6761111"/>
                </a:cubicBezTo>
                <a:cubicBezTo>
                  <a:pt x="766650" y="6761111"/>
                  <a:pt x="685625" y="6680086"/>
                  <a:pt x="685625" y="6580136"/>
                </a:cubicBezTo>
                <a:lnTo>
                  <a:pt x="685625" y="6076064"/>
                </a:lnTo>
                <a:lnTo>
                  <a:pt x="683480" y="6097332"/>
                </a:lnTo>
                <a:cubicBezTo>
                  <a:pt x="666696" y="6179355"/>
                  <a:pt x="594123" y="6241056"/>
                  <a:pt x="507138" y="6241056"/>
                </a:cubicBezTo>
                <a:cubicBezTo>
                  <a:pt x="457434" y="6241056"/>
                  <a:pt x="412434" y="6220908"/>
                  <a:pt x="379860" y="6188335"/>
                </a:cubicBezTo>
                <a:lnTo>
                  <a:pt x="352266" y="6147408"/>
                </a:lnTo>
                <a:lnTo>
                  <a:pt x="352266" y="6050281"/>
                </a:lnTo>
                <a:lnTo>
                  <a:pt x="352264" y="6050271"/>
                </a:lnTo>
                <a:lnTo>
                  <a:pt x="352264" y="5788251"/>
                </a:lnTo>
                <a:lnTo>
                  <a:pt x="344945" y="5824500"/>
                </a:lnTo>
                <a:cubicBezTo>
                  <a:pt x="317620" y="5889105"/>
                  <a:pt x="253649" y="5934436"/>
                  <a:pt x="179091" y="5934436"/>
                </a:cubicBezTo>
                <a:cubicBezTo>
                  <a:pt x="92106" y="5934436"/>
                  <a:pt x="19532" y="5872735"/>
                  <a:pt x="2748" y="5790712"/>
                </a:cubicBezTo>
                <a:lnTo>
                  <a:pt x="0" y="5763453"/>
                </a:lnTo>
                <a:lnTo>
                  <a:pt x="0" y="3970142"/>
                </a:lnTo>
                <a:lnTo>
                  <a:pt x="2748" y="3942883"/>
                </a:lnTo>
                <a:cubicBezTo>
                  <a:pt x="19532" y="3860860"/>
                  <a:pt x="92106" y="3799159"/>
                  <a:pt x="179091" y="3799159"/>
                </a:cubicBezTo>
                <a:cubicBezTo>
                  <a:pt x="253649" y="3799159"/>
                  <a:pt x="317620" y="3844491"/>
                  <a:pt x="344945" y="3909095"/>
                </a:cubicBezTo>
                <a:lnTo>
                  <a:pt x="352264" y="3945346"/>
                </a:lnTo>
                <a:lnTo>
                  <a:pt x="352264" y="2869739"/>
                </a:lnTo>
                <a:cubicBezTo>
                  <a:pt x="352264" y="2770328"/>
                  <a:pt x="432853" y="2689739"/>
                  <a:pt x="532264" y="2689739"/>
                </a:cubicBezTo>
                <a:cubicBezTo>
                  <a:pt x="606822" y="2689739"/>
                  <a:pt x="670793" y="2735072"/>
                  <a:pt x="698119" y="2799676"/>
                </a:cubicBezTo>
                <a:lnTo>
                  <a:pt x="707850" y="2847874"/>
                </a:lnTo>
                <a:lnTo>
                  <a:pt x="707850" y="2426905"/>
                </a:lnTo>
                <a:cubicBezTo>
                  <a:pt x="707850" y="2327493"/>
                  <a:pt x="788439" y="2246904"/>
                  <a:pt x="887850" y="2246904"/>
                </a:cubicBezTo>
                <a:cubicBezTo>
                  <a:pt x="974834" y="2246904"/>
                  <a:pt x="1047409" y="2308606"/>
                  <a:pt x="1064193" y="2390628"/>
                </a:cubicBezTo>
                <a:lnTo>
                  <a:pt x="1066801" y="2416498"/>
                </a:lnTo>
                <a:lnTo>
                  <a:pt x="1066801" y="1457325"/>
                </a:lnTo>
                <a:cubicBezTo>
                  <a:pt x="1066801" y="1357374"/>
                  <a:pt x="1147826" y="1276350"/>
                  <a:pt x="1247776" y="1276350"/>
                </a:cubicBezTo>
                <a:cubicBezTo>
                  <a:pt x="1322738" y="1276350"/>
                  <a:pt x="1387056" y="1321927"/>
                  <a:pt x="1414529" y="1386880"/>
                </a:cubicBezTo>
                <a:lnTo>
                  <a:pt x="1414713" y="1387474"/>
                </a:lnTo>
                <a:lnTo>
                  <a:pt x="1414808" y="1387615"/>
                </a:lnTo>
                <a:cubicBezTo>
                  <a:pt x="1423916" y="1409148"/>
                  <a:pt x="1428953" y="1432825"/>
                  <a:pt x="1428953" y="1457678"/>
                </a:cubicBezTo>
                <a:lnTo>
                  <a:pt x="1428953" y="1706061"/>
                </a:lnTo>
                <a:lnTo>
                  <a:pt x="1428751" y="1708065"/>
                </a:lnTo>
                <a:lnTo>
                  <a:pt x="1428751" y="2186419"/>
                </a:lnTo>
                <a:lnTo>
                  <a:pt x="1428953" y="2188423"/>
                </a:lnTo>
                <a:lnTo>
                  <a:pt x="1428953" y="2344473"/>
                </a:lnTo>
                <a:lnTo>
                  <a:pt x="1430056" y="2343631"/>
                </a:lnTo>
                <a:lnTo>
                  <a:pt x="1430056" y="1939123"/>
                </a:lnTo>
                <a:cubicBezTo>
                  <a:pt x="1430056" y="1839712"/>
                  <a:pt x="1510645" y="1759123"/>
                  <a:pt x="1610056" y="1759123"/>
                </a:cubicBezTo>
                <a:cubicBezTo>
                  <a:pt x="1709467" y="1759123"/>
                  <a:pt x="1790056" y="1839712"/>
                  <a:pt x="1790056" y="1939123"/>
                </a:cubicBezTo>
                <a:lnTo>
                  <a:pt x="1790056" y="2094491"/>
                </a:lnTo>
                <a:lnTo>
                  <a:pt x="1791159" y="2093833"/>
                </a:lnTo>
                <a:lnTo>
                  <a:pt x="1791159" y="452552"/>
                </a:lnTo>
                <a:cubicBezTo>
                  <a:pt x="1791159" y="353142"/>
                  <a:pt x="1871748" y="272552"/>
                  <a:pt x="1971159" y="272552"/>
                </a:cubicBezTo>
                <a:cubicBezTo>
                  <a:pt x="2070570" y="272552"/>
                  <a:pt x="2151159" y="353142"/>
                  <a:pt x="2151159" y="452552"/>
                </a:cubicBezTo>
                <a:lnTo>
                  <a:pt x="2151159" y="1123074"/>
                </a:lnTo>
                <a:lnTo>
                  <a:pt x="2152262" y="1123074"/>
                </a:lnTo>
                <a:lnTo>
                  <a:pt x="2152262" y="1051851"/>
                </a:lnTo>
                <a:cubicBezTo>
                  <a:pt x="2152262" y="952438"/>
                  <a:pt x="2232851" y="871849"/>
                  <a:pt x="2332262" y="871849"/>
                </a:cubicBezTo>
                <a:cubicBezTo>
                  <a:pt x="2431673" y="871849"/>
                  <a:pt x="2512262" y="952438"/>
                  <a:pt x="2512262" y="1051851"/>
                </a:cubicBezTo>
                <a:lnTo>
                  <a:pt x="2512262" y="1786643"/>
                </a:lnTo>
                <a:lnTo>
                  <a:pt x="2524128" y="1783969"/>
                </a:lnTo>
                <a:lnTo>
                  <a:pt x="2524128" y="1685924"/>
                </a:lnTo>
                <a:cubicBezTo>
                  <a:pt x="2524128" y="1585975"/>
                  <a:pt x="2605153" y="1504950"/>
                  <a:pt x="2705103" y="1504950"/>
                </a:cubicBezTo>
                <a:cubicBezTo>
                  <a:pt x="2805053" y="1504950"/>
                  <a:pt x="2886078" y="1585975"/>
                  <a:pt x="2886078" y="1685924"/>
                </a:cubicBezTo>
                <a:lnTo>
                  <a:pt x="2886078" y="1708380"/>
                </a:lnTo>
                <a:lnTo>
                  <a:pt x="2902190" y="1706366"/>
                </a:lnTo>
                <a:lnTo>
                  <a:pt x="2902190" y="788060"/>
                </a:lnTo>
                <a:cubicBezTo>
                  <a:pt x="2902190" y="688649"/>
                  <a:pt x="2982779" y="608060"/>
                  <a:pt x="3082188" y="608060"/>
                </a:cubicBezTo>
                <a:cubicBezTo>
                  <a:pt x="3181600" y="608060"/>
                  <a:pt x="3262188" y="688649"/>
                  <a:pt x="3262188" y="788060"/>
                </a:cubicBezTo>
                <a:lnTo>
                  <a:pt x="3262188" y="1123074"/>
                </a:lnTo>
                <a:lnTo>
                  <a:pt x="3272303" y="1123074"/>
                </a:lnTo>
                <a:lnTo>
                  <a:pt x="3279744" y="1086219"/>
                </a:lnTo>
                <a:cubicBezTo>
                  <a:pt x="3307069" y="1021615"/>
                  <a:pt x="3371041" y="976284"/>
                  <a:pt x="3445598" y="976284"/>
                </a:cubicBezTo>
                <a:cubicBezTo>
                  <a:pt x="3520157" y="976284"/>
                  <a:pt x="3584127" y="1021615"/>
                  <a:pt x="3611453" y="1086219"/>
                </a:cubicBezTo>
                <a:lnTo>
                  <a:pt x="3618893" y="1123074"/>
                </a:lnTo>
                <a:lnTo>
                  <a:pt x="3629008" y="1123074"/>
                </a:lnTo>
                <a:lnTo>
                  <a:pt x="3629008" y="932835"/>
                </a:lnTo>
                <a:cubicBezTo>
                  <a:pt x="3629008" y="833424"/>
                  <a:pt x="3709596" y="752835"/>
                  <a:pt x="3809008" y="752835"/>
                </a:cubicBezTo>
                <a:cubicBezTo>
                  <a:pt x="3908418" y="752835"/>
                  <a:pt x="3989008" y="833424"/>
                  <a:pt x="3989008" y="932835"/>
                </a:cubicBezTo>
                <a:lnTo>
                  <a:pt x="3989008" y="959263"/>
                </a:lnTo>
                <a:lnTo>
                  <a:pt x="3992418" y="958575"/>
                </a:lnTo>
                <a:lnTo>
                  <a:pt x="3992418" y="229104"/>
                </a:lnTo>
                <a:cubicBezTo>
                  <a:pt x="3992418" y="129694"/>
                  <a:pt x="4073006" y="49104"/>
                  <a:pt x="4172418" y="49104"/>
                </a:cubicBezTo>
                <a:close/>
                <a:moveTo>
                  <a:pt x="3082188" y="0"/>
                </a:moveTo>
                <a:cubicBezTo>
                  <a:pt x="3181600" y="0"/>
                  <a:pt x="3262188" y="80590"/>
                  <a:pt x="3262188" y="180000"/>
                </a:cubicBezTo>
                <a:lnTo>
                  <a:pt x="3262188" y="332390"/>
                </a:lnTo>
                <a:cubicBezTo>
                  <a:pt x="3262188" y="431802"/>
                  <a:pt x="3181600" y="512390"/>
                  <a:pt x="3082188" y="512390"/>
                </a:cubicBezTo>
                <a:cubicBezTo>
                  <a:pt x="2982779" y="512390"/>
                  <a:pt x="2902190" y="431802"/>
                  <a:pt x="2902190" y="332390"/>
                </a:cubicBezTo>
                <a:lnTo>
                  <a:pt x="2902190" y="180000"/>
                </a:lnTo>
                <a:cubicBezTo>
                  <a:pt x="2902190" y="80590"/>
                  <a:pt x="2982779" y="0"/>
                  <a:pt x="3082188"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601711972"/>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508002522"/>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Change Fill Color &amp;</a:t>
            </a:r>
          </a:p>
          <a:p>
            <a:pPr defTabSz="1219170"/>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defTabSz="1219170"/>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pPr defTabSz="1219170"/>
            <a:r>
              <a:rPr lang="en-US" altLang="ko-KR" sz="2800" b="1" dirty="0">
                <a:solidFill>
                  <a:prstClr val="white"/>
                </a:solidFill>
                <a:cs typeface="Arial" pitchFamily="34" charset="0"/>
              </a:rPr>
              <a:t>FREE </a:t>
            </a:r>
          </a:p>
          <a:p>
            <a:pPr defTabSz="1219170"/>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17873044"/>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userDrawn="1">
  <p:cSld name="48_Images &amp; Contents Layout">
    <p:spTree>
      <p:nvGrpSpPr>
        <p:cNvPr id="1" name=""/>
        <p:cNvGrpSpPr/>
        <p:nvPr/>
      </p:nvGrpSpPr>
      <p:grpSpPr>
        <a:xfrm>
          <a:off x="0" y="0"/>
          <a:ext cx="0" cy="0"/>
          <a:chOff x="0" y="0"/>
          <a:chExt cx="0" cy="0"/>
        </a:xfrm>
      </p:grpSpPr>
      <p:sp>
        <p:nvSpPr>
          <p:cNvPr id="8" name="직사각형 7">
            <a:extLst>
              <a:ext uri="{FF2B5EF4-FFF2-40B4-BE49-F238E27FC236}">
                <a16:creationId xmlns:a16="http://schemas.microsoft.com/office/drawing/2014/main" xmlns="" id="{31D701F7-6536-4EA0-BC87-9BB13963D926}"/>
              </a:ext>
            </a:extLst>
          </p:cNvPr>
          <p:cNvSpPr/>
          <p:nvPr userDrawn="1"/>
        </p:nvSpPr>
        <p:spPr>
          <a:xfrm>
            <a:off x="2" y="2362200"/>
            <a:ext cx="12191999" cy="2133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sp>
        <p:nvSpPr>
          <p:cNvPr id="7" name="그림 개체 틀 6">
            <a:extLst>
              <a:ext uri="{FF2B5EF4-FFF2-40B4-BE49-F238E27FC236}">
                <a16:creationId xmlns:a16="http://schemas.microsoft.com/office/drawing/2014/main" xmlns="" id="{F0F9403A-8AFF-4B2B-B648-FF5CBFC9A8B3}"/>
              </a:ext>
            </a:extLst>
          </p:cNvPr>
          <p:cNvSpPr>
            <a:spLocks noGrp="1"/>
          </p:cNvSpPr>
          <p:nvPr>
            <p:ph type="pic" sz="quarter" idx="65" hasCustomPrompt="1"/>
          </p:nvPr>
        </p:nvSpPr>
        <p:spPr>
          <a:xfrm>
            <a:off x="5534030" y="3"/>
            <a:ext cx="6657973" cy="6857999"/>
          </a:xfrm>
          <a:custGeom>
            <a:avLst/>
            <a:gdLst>
              <a:gd name="connsiteX0" fmla="*/ 2362199 w 6657973"/>
              <a:gd name="connsiteY0" fmla="*/ 0 h 6857999"/>
              <a:gd name="connsiteX1" fmla="*/ 6657973 w 6657973"/>
              <a:gd name="connsiteY1" fmla="*/ 0 h 6857999"/>
              <a:gd name="connsiteX2" fmla="*/ 6657973 w 6657973"/>
              <a:gd name="connsiteY2" fmla="*/ 3630706 h 6857999"/>
              <a:gd name="connsiteX3" fmla="*/ 6657972 w 6657973"/>
              <a:gd name="connsiteY3" fmla="*/ 6857999 h 6857999"/>
              <a:gd name="connsiteX4" fmla="*/ 2362198 w 6657973"/>
              <a:gd name="connsiteY4" fmla="*/ 6857999 h 6857999"/>
              <a:gd name="connsiteX5" fmla="*/ 2362198 w 6657973"/>
              <a:gd name="connsiteY5" fmla="*/ 6857999 h 6857999"/>
              <a:gd name="connsiteX6" fmla="*/ 0 w 6657973"/>
              <a:gd name="connsiteY6" fmla="*/ 3438532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7973" h="6857999">
                <a:moveTo>
                  <a:pt x="2362199" y="0"/>
                </a:moveTo>
                <a:lnTo>
                  <a:pt x="6657973" y="0"/>
                </a:lnTo>
                <a:lnTo>
                  <a:pt x="6657973" y="3630706"/>
                </a:lnTo>
                <a:lnTo>
                  <a:pt x="6657972" y="6857999"/>
                </a:lnTo>
                <a:lnTo>
                  <a:pt x="2362198" y="6857999"/>
                </a:lnTo>
                <a:lnTo>
                  <a:pt x="2362198" y="6857999"/>
                </a:lnTo>
                <a:lnTo>
                  <a:pt x="0" y="3438532"/>
                </a:lnTo>
                <a:close/>
              </a:path>
            </a:pathLst>
          </a:custGeom>
          <a:solidFill>
            <a:schemeClr val="bg1">
              <a:lumMod val="95000"/>
            </a:schemeClr>
          </a:solidFill>
          <a:ln w="25400">
            <a:noFill/>
          </a:ln>
          <a:effectLst/>
        </p:spPr>
        <p:txBody>
          <a:bodyPr wrap="square" anchor="ctr">
            <a:noAutofit/>
          </a:bodyP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22120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1974883231"/>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3388599359"/>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a:p>
        </p:txBody>
      </p:sp>
    </p:spTree>
    <p:extLst>
      <p:ext uri="{BB962C8B-B14F-4D97-AF65-F5344CB8AC3E}">
        <p14:creationId xmlns:p14="http://schemas.microsoft.com/office/powerpoint/2010/main" val="3463721442"/>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a:p>
        </p:txBody>
      </p:sp>
    </p:spTree>
    <p:extLst>
      <p:ext uri="{BB962C8B-B14F-4D97-AF65-F5344CB8AC3E}">
        <p14:creationId xmlns:p14="http://schemas.microsoft.com/office/powerpoint/2010/main" val="1211538144"/>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921784297"/>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3860014399"/>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709785390"/>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1010163311"/>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2358285225"/>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2800315529"/>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228367198"/>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1015684978"/>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691724022"/>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1461540013"/>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241854969"/>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0947069"/>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rgbClr val="B8F567"/>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rgbClr val="9BCF6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51B148"/>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599119871"/>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16" name="Google Shape;16;p3"/>
          <p:cNvSpPr/>
          <p:nvPr/>
        </p:nvSpPr>
        <p:spPr>
          <a:xfrm>
            <a:off x="0" y="1"/>
            <a:ext cx="12191939" cy="6857852"/>
          </a:xfrm>
          <a:custGeom>
            <a:avLst/>
            <a:gdLst/>
            <a:ahLst/>
            <a:cxnLst/>
            <a:rect l="l" t="t"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 name="Google Shape;17;p3"/>
          <p:cNvSpPr/>
          <p:nvPr/>
        </p:nvSpPr>
        <p:spPr>
          <a:xfrm>
            <a:off x="314404" y="3736104"/>
            <a:ext cx="2540817" cy="1674048"/>
          </a:xfrm>
          <a:custGeom>
            <a:avLst/>
            <a:gdLst/>
            <a:ahLst/>
            <a:cxnLst/>
            <a:rect l="l" t="t"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 name="Google Shape;18;p3"/>
          <p:cNvSpPr/>
          <p:nvPr/>
        </p:nvSpPr>
        <p:spPr>
          <a:xfrm>
            <a:off x="0" y="5514789"/>
            <a:ext cx="1447979" cy="1343092"/>
          </a:xfrm>
          <a:custGeom>
            <a:avLst/>
            <a:gdLst/>
            <a:ahLst/>
            <a:cxnLst/>
            <a:rect l="l" t="t"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19" name="Google Shape;19;p3"/>
          <p:cNvSpPr/>
          <p:nvPr/>
        </p:nvSpPr>
        <p:spPr>
          <a:xfrm>
            <a:off x="0" y="1"/>
            <a:ext cx="2581427" cy="3333740"/>
          </a:xfrm>
          <a:custGeom>
            <a:avLst/>
            <a:gdLst/>
            <a:ahLst/>
            <a:cxnLst/>
            <a:rect l="l" t="t"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20" name="Google Shape;20;p3"/>
          <p:cNvSpPr/>
          <p:nvPr/>
        </p:nvSpPr>
        <p:spPr>
          <a:xfrm>
            <a:off x="2962319" y="1"/>
            <a:ext cx="1295499" cy="1124007"/>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21" name="Google Shape;21;p3"/>
          <p:cNvSpPr/>
          <p:nvPr/>
        </p:nvSpPr>
        <p:spPr>
          <a:xfrm>
            <a:off x="2240784" y="5219527"/>
            <a:ext cx="1988449" cy="1638352"/>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542255258"/>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25" name="Google Shape;25;p4"/>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6" name="Google Shape;26;p4"/>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 name="Google Shape;27;p4"/>
          <p:cNvSpPr/>
          <p:nvPr/>
        </p:nvSpPr>
        <p:spPr>
          <a:xfrm>
            <a:off x="10136915" y="4683888"/>
            <a:ext cx="1705131" cy="136213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4"/>
          <p:cNvSpPr/>
          <p:nvPr/>
        </p:nvSpPr>
        <p:spPr>
          <a:xfrm>
            <a:off x="9322511" y="5281533"/>
            <a:ext cx="755048" cy="1236039"/>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 name="Google Shape;29;p4"/>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0" name="Google Shape;30;p4"/>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 name="Google Shape;31;p4"/>
          <p:cNvSpPr/>
          <p:nvPr/>
        </p:nvSpPr>
        <p:spPr>
          <a:xfrm>
            <a:off x="10134587" y="561948"/>
            <a:ext cx="2057435" cy="3581499"/>
          </a:xfrm>
          <a:custGeom>
            <a:avLst/>
            <a:gdLst/>
            <a:ahLst/>
            <a:cxnLst/>
            <a:rect l="l" t="t"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wrap="square" lIns="91425" tIns="91425" rIns="91425" bIns="91425" anchor="t" anchorCtr="0">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33" name="Google Shape;33;p4"/>
          <p:cNvSpPr txBox="1"/>
          <p:nvPr/>
        </p:nvSpPr>
        <p:spPr>
          <a:xfrm>
            <a:off x="2042300" y="1456225"/>
            <a:ext cx="2609600" cy="871600"/>
          </a:xfrm>
          <a:prstGeom prst="rect">
            <a:avLst/>
          </a:prstGeom>
          <a:noFill/>
          <a:ln>
            <a:noFill/>
          </a:ln>
        </p:spPr>
        <p:txBody>
          <a:bodyPr spcFirstLastPara="1" wrap="square" lIns="121900" tIns="121900" rIns="121900" bIns="121900" anchor="t" anchorCtr="0">
            <a:noAutofit/>
          </a:bodyPr>
          <a:lstStyle/>
          <a:p>
            <a:pPr marL="0" lvl="0" indent="0" algn="r" rtl="0">
              <a:spcBef>
                <a:spcPts val="0"/>
              </a:spcBef>
              <a:spcAft>
                <a:spcPts val="0"/>
              </a:spcAft>
              <a:buNone/>
            </a:pPr>
            <a:r>
              <a:rPr lang="en" sz="12800">
                <a:solidFill>
                  <a:schemeClr val="dk1"/>
                </a:solidFill>
                <a:latin typeface="Dosis"/>
                <a:ea typeface="Dosis"/>
                <a:cs typeface="Dosis"/>
                <a:sym typeface="Dosis"/>
              </a:rPr>
              <a:t>“</a:t>
            </a:r>
            <a:endParaRPr sz="12800">
              <a:solidFill>
                <a:schemeClr val="dk1"/>
              </a:solidFill>
              <a:latin typeface="Dosis"/>
              <a:ea typeface="Dosis"/>
              <a:cs typeface="Dosis"/>
              <a:sym typeface="Dosis"/>
            </a:endParaRPr>
          </a:p>
        </p:txBody>
      </p:sp>
      <p:sp>
        <p:nvSpPr>
          <p:cNvPr id="34" name="Google Shape;34;p4"/>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603286246"/>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5"/>
          <p:cNvSpPr/>
          <p:nvPr/>
        </p:nvSpPr>
        <p:spPr>
          <a:xfrm>
            <a:off x="1" y="0"/>
            <a:ext cx="12192124" cy="6858029"/>
          </a:xfrm>
          <a:custGeom>
            <a:avLst/>
            <a:gdLst/>
            <a:ahLst/>
            <a:cxnLst/>
            <a:rect l="l" t="t"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 name="Google Shape;37;p5"/>
          <p:cNvSpPr/>
          <p:nvPr/>
        </p:nvSpPr>
        <p:spPr>
          <a:xfrm>
            <a:off x="704731" y="1428602"/>
            <a:ext cx="1552776" cy="2443365"/>
          </a:xfrm>
          <a:custGeom>
            <a:avLst/>
            <a:gdLst/>
            <a:ahLst/>
            <a:cxnLst/>
            <a:rect l="l" t="t"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8" name="Google Shape;38;p5"/>
          <p:cNvSpPr/>
          <p:nvPr/>
        </p:nvSpPr>
        <p:spPr>
          <a:xfrm>
            <a:off x="1590656" y="1"/>
            <a:ext cx="3124305" cy="1809761"/>
          </a:xfrm>
          <a:custGeom>
            <a:avLst/>
            <a:gdLst/>
            <a:ahLst/>
            <a:cxnLst/>
            <a:rect l="l" t="t"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 name="Google Shape;39;p5"/>
          <p:cNvSpPr/>
          <p:nvPr/>
        </p:nvSpPr>
        <p:spPr>
          <a:xfrm>
            <a:off x="0" y="4467128"/>
            <a:ext cx="1676419" cy="2390856"/>
          </a:xfrm>
          <a:custGeom>
            <a:avLst/>
            <a:gdLst/>
            <a:ahLst/>
            <a:cxnLst/>
            <a:rect l="l" t="t"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 name="Google Shape;40;p5"/>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42" name="Google Shape;42;p5"/>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993462175"/>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4" name="Google Shape;44;p6"/>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 name="Google Shape;45;p6"/>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 name="Google Shape;46;p6"/>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 name="Google Shape;47;p6"/>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8" name="Google Shape;48;p6"/>
          <p:cNvSpPr txBox="1">
            <a:spLocks noGrp="1"/>
          </p:cNvSpPr>
          <p:nvPr>
            <p:ph type="title"/>
          </p:nvPr>
        </p:nvSpPr>
        <p:spPr>
          <a:xfrm>
            <a:off x="6989333" y="1597367"/>
            <a:ext cx="45932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wrap="square" lIns="91425" tIns="91425" rIns="91425" bIns="91425" anchor="t" anchorCtr="0">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50" name="Google Shape;50;p6"/>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02175470"/>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3" name="Google Shape;63;p8"/>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 name="Google Shape;64;p8"/>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 name="Google Shape;65;p8"/>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 name="Google Shape;66;p8"/>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 name="Google Shape;67;p8"/>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 name="Google Shape;68;p8"/>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9" name="Google Shape;69;p8"/>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3" name="Google Shape;73;p8"/>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671356503"/>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84" name="Google Shape;84;p10"/>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5" name="Google Shape;85;p10"/>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6" name="Google Shape;86;p10"/>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 name="Google Shape;87;p10"/>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wrap="square" lIns="91425" tIns="91425" rIns="91425" bIns="91425" anchor="t" anchorCtr="0">
            <a:noAutofit/>
          </a:bodyPr>
          <a:lstStyle>
            <a:lvl1pPr marL="609585" lvl="0" indent="-304792" algn="r">
              <a:spcBef>
                <a:spcPts val="480"/>
              </a:spcBef>
              <a:spcAft>
                <a:spcPts val="0"/>
              </a:spcAft>
              <a:buClr>
                <a:schemeClr val="dk1"/>
              </a:buClr>
              <a:buSzPts val="1800"/>
              <a:buNone/>
              <a:defRPr sz="2400"/>
            </a:lvl1pPr>
          </a:lstStyle>
          <a:p>
            <a:endParaRPr/>
          </a:p>
        </p:txBody>
      </p:sp>
      <p:sp>
        <p:nvSpPr>
          <p:cNvPr id="89" name="Google Shape;89;p10"/>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493343107"/>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91" name="Google Shape;91;p11"/>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85133393"/>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93" name="Google Shape;93;p12"/>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smtClean="0"/>
              <a:pPr/>
              <a:t>‹#›</a:t>
            </a:fld>
            <a:endParaRPr lang="en"/>
          </a:p>
        </p:txBody>
      </p:sp>
      <p:sp>
        <p:nvSpPr>
          <p:cNvPr id="94" name="Google Shape;94;p12"/>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5" name="Google Shape;95;p12"/>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6" name="Google Shape;96;p12"/>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7" name="Google Shape;97;p12"/>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Tree>
    <p:extLst>
      <p:ext uri="{BB962C8B-B14F-4D97-AF65-F5344CB8AC3E}">
        <p14:creationId xmlns:p14="http://schemas.microsoft.com/office/powerpoint/2010/main" val="63996605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99" name="Google Shape;99;p13"/>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smtClean="0"/>
              <a:pPr/>
              <a:t>‹#›</a:t>
            </a:fld>
            <a:endParaRPr lang="en"/>
          </a:p>
        </p:txBody>
      </p:sp>
      <p:sp>
        <p:nvSpPr>
          <p:cNvPr id="100" name="Google Shape;100;p13"/>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1" name="Google Shape;101;p13"/>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2" name="Google Shape;102;p13"/>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3" name="Google Shape;103;p13"/>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3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561090529"/>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userDrawn="1">
  <p:cSld name="Master Slide 1">
    <p:spTree>
      <p:nvGrpSpPr>
        <p:cNvPr id="1" name=""/>
        <p:cNvGrpSpPr/>
        <p:nvPr/>
      </p:nvGrpSpPr>
      <p:grpSpPr>
        <a:xfrm>
          <a:off x="0" y="0"/>
          <a:ext cx="0" cy="0"/>
          <a:chOff x="0" y="0"/>
          <a:chExt cx="0" cy="0"/>
        </a:xfrm>
      </p:grpSpPr>
      <p:sp>
        <p:nvSpPr>
          <p:cNvPr id="13" name="Shape 13"/>
          <p:cNvSpPr txBox="1">
            <a:spLocks noGrp="1"/>
          </p:cNvSpPr>
          <p:nvPr>
            <p:ph type="sldNum" sz="quarter" idx="2"/>
          </p:nvPr>
        </p:nvSpPr>
        <p:spPr>
          <a:prstGeom prst="rect">
            <a:avLst/>
          </a:prstGeom>
        </p:spPr>
        <p:txBody>
          <a:bodyPr/>
          <a:lstStyle/>
          <a:p>
            <a:fld id="{86CB4B4D-7CA3-9044-876B-883B54F8677D}" type="slidenum">
              <a:rPr/>
              <a:t>‹#›</a:t>
            </a:fld>
            <a:endParaRPr/>
          </a:p>
        </p:txBody>
      </p:sp>
      <p:sp>
        <p:nvSpPr>
          <p:cNvPr id="6" name="Picture Placeholder 5"/>
          <p:cNvSpPr>
            <a:spLocks noGrp="1"/>
          </p:cNvSpPr>
          <p:nvPr>
            <p:ph type="pic" sz="quarter" idx="10" hasCustomPrompt="1"/>
          </p:nvPr>
        </p:nvSpPr>
        <p:spPr>
          <a:xfrm>
            <a:off x="487172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noAutofit/>
          </a:bodyPr>
          <a:lstStyle>
            <a:lvl1pPr marL="0" indent="0">
              <a:buNone/>
              <a:defRPr sz="1400"/>
            </a:lvl1pPr>
          </a:lstStyle>
          <a:p>
            <a:r>
              <a:rPr lang="en-US" sz="1000" dirty="0"/>
              <a:t>Picture</a:t>
            </a:r>
            <a:endParaRPr lang="en-US" dirty="0"/>
          </a:p>
        </p:txBody>
      </p:sp>
      <p:sp>
        <p:nvSpPr>
          <p:cNvPr id="7" name="Picture Placeholder 6"/>
          <p:cNvSpPr>
            <a:spLocks noGrp="1"/>
          </p:cNvSpPr>
          <p:nvPr>
            <p:ph type="pic" sz="quarter" idx="11" hasCustomPrompt="1"/>
          </p:nvPr>
        </p:nvSpPr>
        <p:spPr>
          <a:xfrm>
            <a:off x="3276600" y="509524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noAutofit/>
          </a:bodyPr>
          <a:lstStyle>
            <a:lvl1pPr marL="0" indent="0">
              <a:buNone/>
              <a:defRPr sz="1400"/>
            </a:lvl1pPr>
          </a:lstStyle>
          <a:p>
            <a:r>
              <a:rPr lang="en-US" sz="1000" dirty="0"/>
              <a:t>Picture</a:t>
            </a:r>
            <a:endParaRPr lang="en-US" dirty="0"/>
          </a:p>
        </p:txBody>
      </p:sp>
      <p:sp>
        <p:nvSpPr>
          <p:cNvPr id="8" name="Picture Placeholder 7"/>
          <p:cNvSpPr>
            <a:spLocks noGrp="1"/>
          </p:cNvSpPr>
          <p:nvPr>
            <p:ph type="pic" sz="quarter" idx="12" hasCustomPrompt="1"/>
          </p:nvPr>
        </p:nvSpPr>
        <p:spPr>
          <a:xfrm>
            <a:off x="19304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noAutofit/>
          </a:bodyPr>
          <a:lstStyle>
            <a:lvl1pPr marL="0" indent="0">
              <a:buNone/>
              <a:defRPr sz="1400"/>
            </a:lvl1pPr>
          </a:lstStyle>
          <a:p>
            <a:r>
              <a:rPr lang="en-US" sz="1000" dirty="0"/>
              <a:t>Picture</a:t>
            </a:r>
            <a:endParaRPr lang="en-US" dirty="0"/>
          </a:p>
        </p:txBody>
      </p:sp>
      <p:sp>
        <p:nvSpPr>
          <p:cNvPr id="9" name="Picture Placeholder 8"/>
          <p:cNvSpPr>
            <a:spLocks noGrp="1"/>
          </p:cNvSpPr>
          <p:nvPr>
            <p:ph type="pic" sz="quarter" idx="13" hasCustomPrompt="1"/>
          </p:nvPr>
        </p:nvSpPr>
        <p:spPr>
          <a:xfrm>
            <a:off x="178816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noAutofit/>
          </a:bodyPr>
          <a:lstStyle>
            <a:lvl1pPr marL="0" indent="0">
              <a:buNone/>
              <a:defRPr sz="1400"/>
            </a:lvl1pPr>
          </a:lstStyle>
          <a:p>
            <a:r>
              <a:rPr lang="en-US" sz="1000" dirty="0"/>
              <a:t>Picture</a:t>
            </a:r>
            <a:endParaRPr lang="en-US" dirty="0"/>
          </a:p>
        </p:txBody>
      </p:sp>
      <p:sp>
        <p:nvSpPr>
          <p:cNvPr id="10" name="Picture Placeholder 9"/>
          <p:cNvSpPr>
            <a:spLocks noGrp="1"/>
          </p:cNvSpPr>
          <p:nvPr>
            <p:ph type="pic" sz="quarter" idx="14" hasCustomPrompt="1"/>
          </p:nvPr>
        </p:nvSpPr>
        <p:spPr>
          <a:xfrm>
            <a:off x="821943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noAutofit/>
          </a:bodyPr>
          <a:lstStyle>
            <a:lvl1pPr marL="0" indent="0">
              <a:buNone/>
              <a:defRPr sz="1400"/>
            </a:lvl1pPr>
          </a:lstStyle>
          <a:p>
            <a:r>
              <a:rPr lang="en-US" sz="1000" dirty="0"/>
              <a:t>Picture</a:t>
            </a:r>
            <a:endParaRPr lang="en-US" dirty="0"/>
          </a:p>
        </p:txBody>
      </p:sp>
      <p:sp>
        <p:nvSpPr>
          <p:cNvPr id="11" name="Picture Placeholder 10"/>
          <p:cNvSpPr>
            <a:spLocks noGrp="1"/>
          </p:cNvSpPr>
          <p:nvPr>
            <p:ph type="pic" sz="quarter" idx="15" hasCustomPrompt="1"/>
          </p:nvPr>
        </p:nvSpPr>
        <p:spPr>
          <a:xfrm>
            <a:off x="662431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noAutofit/>
          </a:bodyPr>
          <a:lstStyle>
            <a:lvl1pPr marL="0" indent="0">
              <a:buNone/>
              <a:defRPr sz="1400"/>
            </a:lvl1pPr>
          </a:lstStyle>
          <a:p>
            <a:r>
              <a:rPr lang="en-US" sz="1000" dirty="0"/>
              <a:t>Picture</a:t>
            </a:r>
            <a:endParaRPr lang="en-US" dirty="0"/>
          </a:p>
        </p:txBody>
      </p:sp>
      <p:sp>
        <p:nvSpPr>
          <p:cNvPr id="12" name="Picture Placeholder 9"/>
          <p:cNvSpPr>
            <a:spLocks noGrp="1"/>
          </p:cNvSpPr>
          <p:nvPr>
            <p:ph type="pic" sz="quarter" idx="16" hasCustomPrompt="1"/>
          </p:nvPr>
        </p:nvSpPr>
        <p:spPr>
          <a:xfrm>
            <a:off x="9961878"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noAutofit/>
          </a:bodyPr>
          <a:lstStyle>
            <a:lvl1pPr marL="0" indent="0">
              <a:buNone/>
              <a:defRPr sz="1400"/>
            </a:lvl1pPr>
          </a:lstStyle>
          <a:p>
            <a:r>
              <a:rPr lang="en-US" sz="1000" dirty="0"/>
              <a:t>Picture</a:t>
            </a:r>
            <a:endParaRPr lang="en-US" dirty="0"/>
          </a:p>
        </p:txBody>
      </p:sp>
    </p:spTree>
    <p:extLst>
      <p:ext uri="{BB962C8B-B14F-4D97-AF65-F5344CB8AC3E}">
        <p14:creationId xmlns:p14="http://schemas.microsoft.com/office/powerpoint/2010/main" val="1236628157"/>
      </p:ext>
    </p:extLst>
  </p:cSld>
  <p:clrMapOvr>
    <a:masterClrMapping/>
  </p:clrMapOvr>
  <p:transition spd="med"/>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1_Master Slide 1">
    <p:spTree>
      <p:nvGrpSpPr>
        <p:cNvPr id="1" name=""/>
        <p:cNvGrpSpPr/>
        <p:nvPr/>
      </p:nvGrpSpPr>
      <p:grpSpPr>
        <a:xfrm>
          <a:off x="0" y="0"/>
          <a:ext cx="0" cy="0"/>
          <a:chOff x="0" y="0"/>
          <a:chExt cx="0" cy="0"/>
        </a:xfrm>
      </p:grpSpPr>
      <p:sp>
        <p:nvSpPr>
          <p:cNvPr id="13" name="Shape 13"/>
          <p:cNvSpPr txBox="1">
            <a:spLocks noGrp="1"/>
          </p:cNvSpPr>
          <p:nvPr>
            <p:ph type="sldNum" sz="quarter" idx="2"/>
          </p:nvPr>
        </p:nvSpPr>
        <p:spPr>
          <a:prstGeom prst="rect">
            <a:avLst/>
          </a:prstGeom>
        </p:spPr>
        <p:txBody>
          <a:bodyPr/>
          <a:lstStyle/>
          <a:p>
            <a:fld id="{86CB4B4D-7CA3-9044-876B-883B54F8677D}" type="slidenum">
              <a:rPr/>
              <a:t>‹#›</a:t>
            </a:fld>
            <a:endParaRPr/>
          </a:p>
        </p:txBody>
      </p:sp>
      <p:sp>
        <p:nvSpPr>
          <p:cNvPr id="3" name="Picture Placeholder 2"/>
          <p:cNvSpPr>
            <a:spLocks noGrp="1"/>
          </p:cNvSpPr>
          <p:nvPr>
            <p:ph type="pic" sz="quarter" idx="10" hasCustomPrompt="1"/>
          </p:nvPr>
        </p:nvSpPr>
        <p:spPr>
          <a:xfrm>
            <a:off x="1828440" y="5403417"/>
            <a:ext cx="3006725" cy="2507457"/>
          </a:xfrm>
        </p:spPr>
        <p:txBody>
          <a:bodyPr>
            <a:normAutofit/>
          </a:bodyPr>
          <a:lstStyle>
            <a:lvl1pPr marL="0" indent="0">
              <a:buNone/>
              <a:defRPr sz="1600"/>
            </a:lvl1pPr>
          </a:lstStyle>
          <a:p>
            <a:r>
              <a:rPr lang="en-US" dirty="0"/>
              <a:t>Picture</a:t>
            </a:r>
          </a:p>
        </p:txBody>
      </p:sp>
    </p:spTree>
    <p:extLst>
      <p:ext uri="{BB962C8B-B14F-4D97-AF65-F5344CB8AC3E}">
        <p14:creationId xmlns:p14="http://schemas.microsoft.com/office/powerpoint/2010/main" val="3536381390"/>
      </p:ext>
    </p:extLst>
  </p:cSld>
  <p:clrMapOvr>
    <a:masterClrMapping/>
  </p:clrMapOvr>
  <p:transition spd="med"/>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userDrawn="1">
  <p:cSld name="white">
    <p:spTree>
      <p:nvGrpSpPr>
        <p:cNvPr id="1" name=""/>
        <p:cNvGrpSpPr/>
        <p:nvPr/>
      </p:nvGrpSpPr>
      <p:grpSpPr>
        <a:xfrm>
          <a:off x="0" y="0"/>
          <a:ext cx="0" cy="0"/>
          <a:chOff x="0" y="0"/>
          <a:chExt cx="0" cy="0"/>
        </a:xfrm>
      </p:grpSpPr>
      <p:sp>
        <p:nvSpPr>
          <p:cNvPr id="20" name="Shape 20"/>
          <p:cNvSpPr txBox="1">
            <a:spLocks noGrp="1"/>
          </p:cNvSpPr>
          <p:nvPr>
            <p:ph type="sldNum" sz="quarter" idx="2"/>
          </p:nvPr>
        </p:nvSpPr>
        <p:spPr>
          <a:xfrm>
            <a:off x="8736224" y="6172200"/>
            <a:ext cx="2843319" cy="368301"/>
          </a:xfrm>
          <a:prstGeom prst="rect">
            <a:avLst/>
          </a:prstGeom>
        </p:spPr>
        <p:txBody>
          <a:bodyPr/>
          <a:lstStyle>
            <a:lvl1pPr algn="r">
              <a:defRPr sz="1200">
                <a:solidFill>
                  <a:srgbClr val="9197A0"/>
                </a:solidFill>
              </a:defRPr>
            </a:lvl1pPr>
          </a:lstStyle>
          <a:p>
            <a:fld id="{86CB4B4D-7CA3-9044-876B-883B54F8677D}" type="slidenum">
              <a:rPr/>
              <a:t>‹#›</a:t>
            </a:fld>
            <a:endParaRPr/>
          </a:p>
        </p:txBody>
      </p:sp>
      <p:sp>
        <p:nvSpPr>
          <p:cNvPr id="3" name="Picture Placeholder 2"/>
          <p:cNvSpPr>
            <a:spLocks noGrp="1"/>
          </p:cNvSpPr>
          <p:nvPr>
            <p:ph type="pic" sz="quarter" idx="10" hasCustomPrompt="1"/>
          </p:nvPr>
        </p:nvSpPr>
        <p:spPr>
          <a:xfrm>
            <a:off x="2905919" y="1747838"/>
            <a:ext cx="5984081" cy="2732882"/>
          </a:xfrm>
        </p:spPr>
        <p:txBody>
          <a:bodyPr/>
          <a:lstStyle>
            <a:lvl1pPr marL="0" indent="0">
              <a:buNone/>
              <a:defRPr baseline="0"/>
            </a:lvl1pPr>
          </a:lstStyle>
          <a:p>
            <a:r>
              <a:rPr lang="en-US" dirty="0"/>
              <a:t>Click icon to insert picture then right-click picture and select “Send to Back”.</a:t>
            </a:r>
          </a:p>
        </p:txBody>
      </p:sp>
    </p:spTree>
    <p:extLst>
      <p:ext uri="{BB962C8B-B14F-4D97-AF65-F5344CB8AC3E}">
        <p14:creationId xmlns:p14="http://schemas.microsoft.com/office/powerpoint/2010/main" val="4119759729"/>
      </p:ext>
    </p:extLst>
  </p:cSld>
  <p:clrMapOvr>
    <a:masterClrMapping/>
  </p:clrMapOvr>
  <p:transition spd="med"/>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userDrawn="1">
  <p:cSld name="No Footer">
    <p:spTree>
      <p:nvGrpSpPr>
        <p:cNvPr id="1" name=""/>
        <p:cNvGrpSpPr/>
        <p:nvPr/>
      </p:nvGrpSpPr>
      <p:grpSpPr>
        <a:xfrm>
          <a:off x="0" y="0"/>
          <a:ext cx="0" cy="0"/>
          <a:chOff x="0" y="0"/>
          <a:chExt cx="0" cy="0"/>
        </a:xfrm>
      </p:grpSpPr>
      <p:sp>
        <p:nvSpPr>
          <p:cNvPr id="27" name="Shape 27"/>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28" name="Shape 28"/>
          <p:cNvSpPr txBox="1">
            <a:spLocks noGrp="1"/>
          </p:cNvSpPr>
          <p:nvPr>
            <p:ph type="sldNum" sz="quarter" idx="2"/>
          </p:nvPr>
        </p:nvSpPr>
        <p:spPr>
          <a:prstGeom prst="rect">
            <a:avLst/>
          </a:prstGeom>
        </p:spPr>
        <p:txBody>
          <a:bodyPr/>
          <a:lstStyle/>
          <a:p>
            <a:fld id="{86CB4B4D-7CA3-9044-876B-883B54F8677D}" type="slidenum">
              <a:rPr/>
              <a:t>‹#›</a:t>
            </a:fld>
            <a:endParaRPr/>
          </a:p>
        </p:txBody>
      </p:sp>
      <p:sp>
        <p:nvSpPr>
          <p:cNvPr id="3" name="Picture Placeholder 2"/>
          <p:cNvSpPr>
            <a:spLocks noGrp="1"/>
          </p:cNvSpPr>
          <p:nvPr>
            <p:ph type="pic" sz="quarter" idx="10" hasCustomPrompt="1"/>
          </p:nvPr>
        </p:nvSpPr>
        <p:spPr>
          <a:xfrm>
            <a:off x="5999019" y="5791200"/>
            <a:ext cx="3685382" cy="1066800"/>
          </a:xfrm>
        </p:spPr>
        <p:txBody>
          <a:bodyPr/>
          <a:lstStyle>
            <a:lvl1pPr marL="0" marR="0" indent="0" algn="l" defTabSz="914217" rtl="0" eaLnBrk="1" fontAlgn="auto" latinLnBrk="0" hangingPunct="1">
              <a:lnSpc>
                <a:spcPct val="90000"/>
              </a:lnSpc>
              <a:spcBef>
                <a:spcPts val="1000"/>
              </a:spcBef>
              <a:spcAft>
                <a:spcPts val="0"/>
              </a:spcAft>
              <a:buClrTx/>
              <a:buSzPct val="100000"/>
              <a:buFont typeface="Arial"/>
              <a:buNone/>
              <a:tabLst/>
              <a:defRPr/>
            </a:lvl1pPr>
          </a:lstStyle>
          <a:p>
            <a:r>
              <a:rPr lang="en-US" dirty="0"/>
              <a:t>Click icon to insert picture then right-click picture and select “Send to Back”.</a:t>
            </a:r>
          </a:p>
          <a:p>
            <a:endParaRPr lang="en-US" dirty="0"/>
          </a:p>
        </p:txBody>
      </p:sp>
      <p:sp>
        <p:nvSpPr>
          <p:cNvPr id="5" name="Picture Placeholder 4"/>
          <p:cNvSpPr>
            <a:spLocks noGrp="1"/>
          </p:cNvSpPr>
          <p:nvPr>
            <p:ph type="pic" sz="quarter" idx="11" hasCustomPrompt="1"/>
          </p:nvPr>
        </p:nvSpPr>
        <p:spPr>
          <a:xfrm>
            <a:off x="-376179" y="5867400"/>
            <a:ext cx="1163638" cy="1537494"/>
          </a:xfrm>
        </p:spPr>
        <p:txBody>
          <a:bodyPr>
            <a:normAutofit/>
          </a:bodyPr>
          <a:lstStyle>
            <a:lvl1pPr marL="0" indent="0">
              <a:buNone/>
              <a:defRPr sz="1400"/>
            </a:lvl1pPr>
          </a:lstStyle>
          <a:p>
            <a:r>
              <a:rPr lang="en-US" dirty="0"/>
              <a:t>Picture</a:t>
            </a:r>
          </a:p>
        </p:txBody>
      </p:sp>
      <p:sp>
        <p:nvSpPr>
          <p:cNvPr id="8" name="Picture Placeholder 4"/>
          <p:cNvSpPr>
            <a:spLocks noGrp="1"/>
          </p:cNvSpPr>
          <p:nvPr>
            <p:ph type="pic" sz="quarter" idx="12" hasCustomPrompt="1"/>
          </p:nvPr>
        </p:nvSpPr>
        <p:spPr>
          <a:xfrm>
            <a:off x="3145199" y="5791200"/>
            <a:ext cx="1163638" cy="1537494"/>
          </a:xfrm>
        </p:spPr>
        <p:txBody>
          <a:bodyPr>
            <a:normAutofit/>
          </a:bodyPr>
          <a:lstStyle>
            <a:lvl1pPr marL="0" indent="0">
              <a:buNone/>
              <a:defRPr sz="1400"/>
            </a:lvl1pPr>
          </a:lstStyle>
          <a:p>
            <a:r>
              <a:rPr lang="en-US" dirty="0"/>
              <a:t>Picture</a:t>
            </a:r>
          </a:p>
        </p:txBody>
      </p:sp>
      <p:sp>
        <p:nvSpPr>
          <p:cNvPr id="9" name="Picture Placeholder 4"/>
          <p:cNvSpPr>
            <a:spLocks noGrp="1"/>
          </p:cNvSpPr>
          <p:nvPr>
            <p:ph type="pic" sz="quarter" idx="13" hasCustomPrompt="1"/>
          </p:nvPr>
        </p:nvSpPr>
        <p:spPr>
          <a:xfrm>
            <a:off x="1690472" y="5791200"/>
            <a:ext cx="1163638" cy="1537494"/>
          </a:xfrm>
        </p:spPr>
        <p:txBody>
          <a:bodyPr>
            <a:normAutofit/>
          </a:bodyPr>
          <a:lstStyle>
            <a:lvl1pPr marL="0" indent="0">
              <a:buNone/>
              <a:defRPr sz="1400"/>
            </a:lvl1pPr>
          </a:lstStyle>
          <a:p>
            <a:r>
              <a:rPr lang="en-US" dirty="0"/>
              <a:t>Picture</a:t>
            </a:r>
          </a:p>
        </p:txBody>
      </p:sp>
      <p:sp>
        <p:nvSpPr>
          <p:cNvPr id="10" name="Picture Placeholder 4"/>
          <p:cNvSpPr>
            <a:spLocks noGrp="1"/>
          </p:cNvSpPr>
          <p:nvPr>
            <p:ph type="pic" sz="quarter" idx="14" hasCustomPrompt="1"/>
          </p:nvPr>
        </p:nvSpPr>
        <p:spPr>
          <a:xfrm>
            <a:off x="8620876" y="5791200"/>
            <a:ext cx="1163638" cy="1537494"/>
          </a:xfrm>
        </p:spPr>
        <p:txBody>
          <a:bodyPr>
            <a:normAutofit/>
          </a:bodyPr>
          <a:lstStyle>
            <a:lvl1pPr marL="0" indent="0">
              <a:buNone/>
              <a:defRPr sz="1400"/>
            </a:lvl1pPr>
          </a:lstStyle>
          <a:p>
            <a:r>
              <a:rPr lang="en-US" dirty="0"/>
              <a:t>Picture</a:t>
            </a:r>
          </a:p>
        </p:txBody>
      </p:sp>
      <p:sp>
        <p:nvSpPr>
          <p:cNvPr id="11" name="Picture Placeholder 4"/>
          <p:cNvSpPr>
            <a:spLocks noGrp="1"/>
          </p:cNvSpPr>
          <p:nvPr>
            <p:ph type="pic" sz="quarter" idx="15" hasCustomPrompt="1"/>
          </p:nvPr>
        </p:nvSpPr>
        <p:spPr>
          <a:xfrm>
            <a:off x="7309947" y="5791200"/>
            <a:ext cx="1163638" cy="1537494"/>
          </a:xfrm>
        </p:spPr>
        <p:txBody>
          <a:bodyPr>
            <a:normAutofit/>
          </a:bodyPr>
          <a:lstStyle>
            <a:lvl1pPr marL="0" indent="0">
              <a:buNone/>
              <a:defRPr sz="1400"/>
            </a:lvl1pPr>
          </a:lstStyle>
          <a:p>
            <a:r>
              <a:rPr lang="en-US" dirty="0"/>
              <a:t>Picture</a:t>
            </a:r>
          </a:p>
        </p:txBody>
      </p:sp>
      <p:sp>
        <p:nvSpPr>
          <p:cNvPr id="12" name="Picture Placeholder 4"/>
          <p:cNvSpPr>
            <a:spLocks noGrp="1"/>
          </p:cNvSpPr>
          <p:nvPr>
            <p:ph type="pic" sz="quarter" idx="16" hasCustomPrompt="1"/>
          </p:nvPr>
        </p:nvSpPr>
        <p:spPr>
          <a:xfrm>
            <a:off x="6072664" y="5867400"/>
            <a:ext cx="1163638" cy="1537494"/>
          </a:xfrm>
        </p:spPr>
        <p:txBody>
          <a:bodyPr>
            <a:normAutofit/>
          </a:bodyPr>
          <a:lstStyle>
            <a:lvl1pPr marL="0" indent="0">
              <a:buNone/>
              <a:defRPr sz="1400"/>
            </a:lvl1pPr>
          </a:lstStyle>
          <a:p>
            <a:r>
              <a:rPr lang="en-US" dirty="0"/>
              <a:t>Picture</a:t>
            </a:r>
          </a:p>
        </p:txBody>
      </p:sp>
      <p:sp>
        <p:nvSpPr>
          <p:cNvPr id="13" name="Picture Placeholder 4"/>
          <p:cNvSpPr>
            <a:spLocks noGrp="1"/>
          </p:cNvSpPr>
          <p:nvPr>
            <p:ph type="pic" sz="quarter" idx="17" hasCustomPrompt="1"/>
          </p:nvPr>
        </p:nvSpPr>
        <p:spPr>
          <a:xfrm>
            <a:off x="4572109" y="5791200"/>
            <a:ext cx="1163638" cy="1537494"/>
          </a:xfrm>
        </p:spPr>
        <p:txBody>
          <a:bodyPr>
            <a:normAutofit/>
          </a:bodyPr>
          <a:lstStyle>
            <a:lvl1pPr marL="0" indent="0">
              <a:buNone/>
              <a:defRPr sz="1400"/>
            </a:lvl1pPr>
          </a:lstStyle>
          <a:p>
            <a:r>
              <a:rPr lang="en-US" dirty="0"/>
              <a:t>Picture</a:t>
            </a:r>
          </a:p>
        </p:txBody>
      </p:sp>
      <p:sp>
        <p:nvSpPr>
          <p:cNvPr id="14" name="Picture Placeholder 4"/>
          <p:cNvSpPr>
            <a:spLocks noGrp="1"/>
          </p:cNvSpPr>
          <p:nvPr>
            <p:ph type="pic" sz="quarter" idx="18" hasCustomPrompt="1"/>
          </p:nvPr>
        </p:nvSpPr>
        <p:spPr>
          <a:xfrm>
            <a:off x="10284590" y="5791200"/>
            <a:ext cx="1163638" cy="1537494"/>
          </a:xfrm>
        </p:spPr>
        <p:txBody>
          <a:bodyPr>
            <a:normAutofit/>
          </a:bodyPr>
          <a:lstStyle>
            <a:lvl1pPr marL="0" indent="0">
              <a:buNone/>
              <a:defRPr sz="1400"/>
            </a:lvl1pPr>
          </a:lstStyle>
          <a:p>
            <a:r>
              <a:rPr lang="en-US" dirty="0"/>
              <a:t>Picture</a:t>
            </a:r>
          </a:p>
        </p:txBody>
      </p:sp>
      <p:sp>
        <p:nvSpPr>
          <p:cNvPr id="15" name="Picture Placeholder 4"/>
          <p:cNvSpPr>
            <a:spLocks noGrp="1"/>
          </p:cNvSpPr>
          <p:nvPr>
            <p:ph type="pic" sz="quarter" idx="19" hasCustomPrompt="1"/>
          </p:nvPr>
        </p:nvSpPr>
        <p:spPr>
          <a:xfrm>
            <a:off x="11327765" y="5791200"/>
            <a:ext cx="1163638" cy="1537494"/>
          </a:xfrm>
        </p:spPr>
        <p:txBody>
          <a:bodyPr>
            <a:normAutofit/>
          </a:bodyPr>
          <a:lstStyle>
            <a:lvl1pPr marL="0" indent="0">
              <a:buNone/>
              <a:defRPr sz="1400"/>
            </a:lvl1pPr>
          </a:lstStyle>
          <a:p>
            <a:r>
              <a:rPr lang="en-US" dirty="0"/>
              <a:t>Picture</a:t>
            </a:r>
          </a:p>
        </p:txBody>
      </p:sp>
      <p:sp>
        <p:nvSpPr>
          <p:cNvPr id="16" name="Picture Placeholder 4"/>
          <p:cNvSpPr>
            <a:spLocks noGrp="1"/>
          </p:cNvSpPr>
          <p:nvPr>
            <p:ph type="pic" sz="quarter" idx="20" hasCustomPrompt="1"/>
          </p:nvPr>
        </p:nvSpPr>
        <p:spPr>
          <a:xfrm>
            <a:off x="311944" y="5867400"/>
            <a:ext cx="1163638" cy="1537494"/>
          </a:xfrm>
        </p:spPr>
        <p:txBody>
          <a:bodyPr>
            <a:normAutofit/>
          </a:bodyPr>
          <a:lstStyle>
            <a:lvl1pPr marL="0" indent="0">
              <a:buNone/>
              <a:defRPr sz="1400"/>
            </a:lvl1pPr>
          </a:lstStyle>
          <a:p>
            <a:r>
              <a:rPr lang="en-US" dirty="0"/>
              <a:t>Picture</a:t>
            </a:r>
          </a:p>
        </p:txBody>
      </p:sp>
    </p:spTree>
    <p:extLst>
      <p:ext uri="{BB962C8B-B14F-4D97-AF65-F5344CB8AC3E}">
        <p14:creationId xmlns:p14="http://schemas.microsoft.com/office/powerpoint/2010/main" val="2415858341"/>
      </p:ext>
    </p:extLst>
  </p:cSld>
  <p:clrMapOvr>
    <a:masterClrMapping/>
  </p:clrMapOvr>
  <p:transition spd="med"/>
</p:sldLayout>
</file>

<file path=ppt/slideLayouts/slideLayout172.xml><?xml version="1.0" encoding="utf-8"?>
<p:sldLayout xmlns:a="http://schemas.openxmlformats.org/drawingml/2006/main" xmlns:r="http://schemas.openxmlformats.org/officeDocument/2006/relationships" xmlns:p="http://schemas.openxmlformats.org/presentationml/2006/main" showMasterSp="0" type="tx">
  <p:cSld name="Background">
    <p:spTree>
      <p:nvGrpSpPr>
        <p:cNvPr id="1" name=""/>
        <p:cNvGrpSpPr/>
        <p:nvPr/>
      </p:nvGrpSpPr>
      <p:grpSpPr>
        <a:xfrm>
          <a:off x="0" y="0"/>
          <a:ext cx="0" cy="0"/>
          <a:chOff x="0" y="0"/>
          <a:chExt cx="0" cy="0"/>
        </a:xfrm>
      </p:grpSpPr>
      <p:sp>
        <p:nvSpPr>
          <p:cNvPr id="35" name="Shape 35"/>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36" name="Shape 36"/>
          <p:cNvSpPr txBox="1">
            <a:spLocks noGrp="1"/>
          </p:cNvSpPr>
          <p:nvPr>
            <p:ph type="sldNum" sz="quarter" idx="2"/>
          </p:nvPr>
        </p:nvSpPr>
        <p:spPr>
          <a:prstGeom prst="rect">
            <a:avLst/>
          </a:prstGeom>
        </p:spPr>
        <p:txBody>
          <a:bodyPr/>
          <a:lstStyle/>
          <a:p>
            <a:fld id="{86CB4B4D-7CA3-9044-876B-883B54F8677D}" type="slidenum">
              <a:rPr/>
              <a:t>‹#›</a:t>
            </a:fld>
            <a:endParaRPr/>
          </a:p>
        </p:txBody>
      </p:sp>
    </p:spTree>
    <p:extLst>
      <p:ext uri="{BB962C8B-B14F-4D97-AF65-F5344CB8AC3E}">
        <p14:creationId xmlns:p14="http://schemas.microsoft.com/office/powerpoint/2010/main" val="2880810591"/>
      </p:ext>
    </p:extLst>
  </p:cSld>
  <p:clrMapOvr>
    <a:masterClrMapping/>
  </p:clrMapOvr>
  <p:transition spd="med"/>
</p:sldLayout>
</file>

<file path=ppt/slideLayouts/slideLayout173.xml><?xml version="1.0" encoding="utf-8"?>
<p:sldLayout xmlns:a="http://schemas.openxmlformats.org/drawingml/2006/main" xmlns:r="http://schemas.openxmlformats.org/officeDocument/2006/relationships" xmlns:p="http://schemas.openxmlformats.org/presentationml/2006/main" showMasterSp="0" type="tx">
  <p:cSld name="7_Title Slide">
    <p:spTree>
      <p:nvGrpSpPr>
        <p:cNvPr id="1" name=""/>
        <p:cNvGrpSpPr/>
        <p:nvPr/>
      </p:nvGrpSpPr>
      <p:grpSpPr>
        <a:xfrm>
          <a:off x="0" y="0"/>
          <a:ext cx="0" cy="0"/>
          <a:chOff x="0" y="0"/>
          <a:chExt cx="0" cy="0"/>
        </a:xfrm>
      </p:grpSpPr>
      <p:sp>
        <p:nvSpPr>
          <p:cNvPr id="44" name="Shape 44"/>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45" name="Shape 45"/>
          <p:cNvSpPr txBox="1">
            <a:spLocks noGrp="1"/>
          </p:cNvSpPr>
          <p:nvPr>
            <p:ph type="sldNum" sz="quarter" idx="2"/>
          </p:nvPr>
        </p:nvSpPr>
        <p:spPr>
          <a:prstGeom prst="rect">
            <a:avLst/>
          </a:prstGeom>
        </p:spPr>
        <p:txBody>
          <a:bodyPr/>
          <a:lstStyle/>
          <a:p>
            <a:fld id="{86CB4B4D-7CA3-9044-876B-883B54F8677D}" type="slidenum">
              <a:rPr/>
              <a:t>‹#›</a:t>
            </a:fld>
            <a:endParaRPr/>
          </a:p>
        </p:txBody>
      </p:sp>
    </p:spTree>
    <p:extLst>
      <p:ext uri="{BB962C8B-B14F-4D97-AF65-F5344CB8AC3E}">
        <p14:creationId xmlns:p14="http://schemas.microsoft.com/office/powerpoint/2010/main" val="468842987"/>
      </p:ext>
    </p:extLst>
  </p:cSld>
  <p:clrMapOvr>
    <a:masterClrMapping/>
  </p:clrMapOvr>
  <p:transition spd="med"/>
</p:sldLayout>
</file>

<file path=ppt/slideLayouts/slideLayout174.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bg bwMode="gray">
      <p:bgPr>
        <a:solidFill>
          <a:srgbClr val="FFFFFF"/>
        </a:solidFill>
        <a:effectLst/>
      </p:bgPr>
    </p:bg>
    <p:spTree>
      <p:nvGrpSpPr>
        <p:cNvPr id="1" name=""/>
        <p:cNvGrpSpPr/>
        <p:nvPr/>
      </p:nvGrpSpPr>
      <p:grpSpPr>
        <a:xfrm>
          <a:off x="0" y="0"/>
          <a:ext cx="0" cy="0"/>
          <a:chOff x="0" y="0"/>
          <a:chExt cx="0" cy="0"/>
        </a:xfrm>
      </p:grpSpPr>
      <p:pic>
        <p:nvPicPr>
          <p:cNvPr id="3216" name="Picture 144" descr="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6401" y="4486276"/>
            <a:ext cx="6728884" cy="2371725"/>
          </a:xfrm>
          <a:prstGeom prst="rect">
            <a:avLst/>
          </a:prstGeom>
          <a:noFill/>
          <a:extLst>
            <a:ext uri="{909E8E84-426E-40DD-AFC4-6F175D3DCCD1}">
              <a14:hiddenFill xmlns:a14="http://schemas.microsoft.com/office/drawing/2010/main">
                <a:solidFill>
                  <a:srgbClr val="FFFFFF"/>
                </a:solidFill>
              </a14:hiddenFill>
            </a:ext>
          </a:extLst>
        </p:spPr>
      </p:pic>
      <p:pic>
        <p:nvPicPr>
          <p:cNvPr id="3209" name="Picture 137" descr="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9600" y="5638801"/>
            <a:ext cx="4445000" cy="1228725"/>
          </a:xfrm>
          <a:prstGeom prst="rect">
            <a:avLst/>
          </a:prstGeom>
          <a:noFill/>
          <a:extLst>
            <a:ext uri="{909E8E84-426E-40DD-AFC4-6F175D3DCCD1}">
              <a14:hiddenFill xmlns:a14="http://schemas.microsoft.com/office/drawing/2010/main">
                <a:solidFill>
                  <a:srgbClr val="FFFFFF"/>
                </a:solidFill>
              </a14:hiddenFill>
            </a:ext>
          </a:extLst>
        </p:spPr>
      </p:pic>
      <p:pic>
        <p:nvPicPr>
          <p:cNvPr id="3210" name="Picture 138" descr="0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97601" y="4267200"/>
            <a:ext cx="4635500" cy="2628900"/>
          </a:xfrm>
          <a:prstGeom prst="rect">
            <a:avLst/>
          </a:prstGeom>
          <a:noFill/>
          <a:extLst>
            <a:ext uri="{909E8E84-426E-40DD-AFC4-6F175D3DCCD1}">
              <a14:hiddenFill xmlns:a14="http://schemas.microsoft.com/office/drawing/2010/main">
                <a:solidFill>
                  <a:srgbClr val="FFFFFF"/>
                </a:solidFill>
              </a14:hiddenFill>
            </a:ext>
          </a:extLst>
        </p:spPr>
      </p:pic>
      <p:pic>
        <p:nvPicPr>
          <p:cNvPr id="3211" name="Picture 139" descr="0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12201" y="3371850"/>
            <a:ext cx="2425700" cy="3486150"/>
          </a:xfrm>
          <a:prstGeom prst="rect">
            <a:avLst/>
          </a:prstGeom>
          <a:noFill/>
          <a:extLst>
            <a:ext uri="{909E8E84-426E-40DD-AFC4-6F175D3DCCD1}">
              <a14:hiddenFill xmlns:a14="http://schemas.microsoft.com/office/drawing/2010/main">
                <a:solidFill>
                  <a:srgbClr val="FFFFFF"/>
                </a:solidFill>
              </a14:hiddenFill>
            </a:ext>
          </a:extLst>
        </p:spPr>
      </p:pic>
      <p:pic>
        <p:nvPicPr>
          <p:cNvPr id="3212" name="Picture 140" descr="0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31400" y="2971801"/>
            <a:ext cx="2260600" cy="3933825"/>
          </a:xfrm>
          <a:prstGeom prst="rect">
            <a:avLst/>
          </a:prstGeom>
          <a:noFill/>
          <a:extLst>
            <a:ext uri="{909E8E84-426E-40DD-AFC4-6F175D3DCCD1}">
              <a14:hiddenFill xmlns:a14="http://schemas.microsoft.com/office/drawing/2010/main">
                <a:solidFill>
                  <a:srgbClr val="FFFFFF"/>
                </a:solidFill>
              </a14:hiddenFill>
            </a:ext>
          </a:extLst>
        </p:spPr>
      </p:pic>
      <p:pic>
        <p:nvPicPr>
          <p:cNvPr id="3208" name="Picture 136" descr="0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12192000" cy="3705225"/>
          </a:xfrm>
          <a:prstGeom prst="rect">
            <a:avLst/>
          </a:prstGeom>
          <a:noFill/>
          <a:extLst>
            <a:ext uri="{909E8E84-426E-40DD-AFC4-6F175D3DCCD1}">
              <a14:hiddenFill xmlns:a14="http://schemas.microsoft.com/office/drawing/2010/main">
                <a:solidFill>
                  <a:srgbClr val="FFFFFF"/>
                </a:solidFill>
              </a14:hiddenFill>
            </a:ext>
          </a:extLst>
        </p:spPr>
      </p:pic>
      <p:sp>
        <p:nvSpPr>
          <p:cNvPr id="3077" name="Rectangle 5"/>
          <p:cNvSpPr>
            <a:spLocks noGrp="1" noChangeArrowheads="1"/>
          </p:cNvSpPr>
          <p:nvPr>
            <p:ph type="ftr" sz="quarter" idx="3"/>
          </p:nvPr>
        </p:nvSpPr>
        <p:spPr>
          <a:xfrm>
            <a:off x="101600" y="6477000"/>
            <a:ext cx="3860800" cy="304800"/>
          </a:xfrm>
        </p:spPr>
        <p:txBody>
          <a:bodyPr/>
          <a:lstStyle>
            <a:lvl1pPr algn="ctr">
              <a:defRPr sz="1700" b="0">
                <a:solidFill>
                  <a:srgbClr val="000000"/>
                </a:solidFill>
              </a:defRPr>
            </a:lvl1pPr>
          </a:lstStyle>
          <a:p>
            <a:endParaRPr lang="en-US"/>
          </a:p>
        </p:txBody>
      </p:sp>
      <p:sp>
        <p:nvSpPr>
          <p:cNvPr id="3194" name="Text Box 122"/>
          <p:cNvSpPr txBox="1">
            <a:spLocks noChangeArrowheads="1"/>
          </p:cNvSpPr>
          <p:nvPr/>
        </p:nvSpPr>
        <p:spPr bwMode="white">
          <a:xfrm>
            <a:off x="7874001" y="238126"/>
            <a:ext cx="2465740" cy="32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500">
                <a:solidFill>
                  <a:srgbClr val="FFFFFF"/>
                </a:solidFill>
              </a:rPr>
              <a:t>www.themegallery.com</a:t>
            </a:r>
          </a:p>
        </p:txBody>
      </p:sp>
      <p:sp>
        <p:nvSpPr>
          <p:cNvPr id="3086" name="Text Box 14"/>
          <p:cNvSpPr txBox="1">
            <a:spLocks noChangeArrowheads="1"/>
          </p:cNvSpPr>
          <p:nvPr/>
        </p:nvSpPr>
        <p:spPr bwMode="gray">
          <a:xfrm>
            <a:off x="10363200" y="152400"/>
            <a:ext cx="1642533" cy="427038"/>
          </a:xfrm>
          <a:prstGeom prst="rect">
            <a:avLst/>
          </a:prstGeom>
          <a:noFill/>
          <a:ln>
            <a:noFill/>
          </a:ln>
          <a:effectLst/>
          <a:extLst>
            <a:ext uri="{909E8E84-426E-40DD-AFC4-6F175D3DCCD1}">
              <a14:hiddenFill xmlns:a14="http://schemas.microsoft.com/office/drawing/2010/main">
                <a:solidFill>
                  <a:srgbClr val="CC33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2200" i="1">
                <a:solidFill>
                  <a:srgbClr val="FFFFFF"/>
                </a:solidFill>
                <a:latin typeface="Arial Black" pitchFamily="34" charset="0"/>
              </a:rPr>
              <a:t>LOGO</a:t>
            </a:r>
          </a:p>
        </p:txBody>
      </p:sp>
      <p:sp>
        <p:nvSpPr>
          <p:cNvPr id="3074" name="Rectangle 2"/>
          <p:cNvSpPr>
            <a:spLocks noGrp="1" noChangeArrowheads="1"/>
          </p:cNvSpPr>
          <p:nvPr>
            <p:ph type="ctrTitle"/>
          </p:nvPr>
        </p:nvSpPr>
        <p:spPr bwMode="gray">
          <a:xfrm>
            <a:off x="609600" y="2438400"/>
            <a:ext cx="8839200" cy="685800"/>
          </a:xfrm>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28398" dir="3806097" algn="ctr" rotWithShape="0">
                    <a:srgbClr val="000000"/>
                  </a:outerShdw>
                </a:effectLst>
              </a14:hiddenEffects>
            </a:ext>
          </a:extLst>
        </p:spPr>
        <p:txBody>
          <a:bodyPr/>
          <a:lstStyle>
            <a:lvl1pPr>
              <a:defRPr sz="4500">
                <a:solidFill>
                  <a:srgbClr val="000000"/>
                </a:solidFill>
                <a:latin typeface="Arial" charset="0"/>
              </a:defRPr>
            </a:lvl1pPr>
          </a:lstStyle>
          <a:p>
            <a:pPr lvl="0"/>
            <a:r>
              <a:rPr lang="en-US" noProof="0"/>
              <a:t>Click to edit Master title style</a:t>
            </a:r>
          </a:p>
        </p:txBody>
      </p:sp>
      <p:sp>
        <p:nvSpPr>
          <p:cNvPr id="3075" name="Rectangle 3"/>
          <p:cNvSpPr>
            <a:spLocks noGrp="1" noChangeArrowheads="1"/>
          </p:cNvSpPr>
          <p:nvPr>
            <p:ph type="subTitle" idx="1"/>
          </p:nvPr>
        </p:nvSpPr>
        <p:spPr>
          <a:xfrm>
            <a:off x="711200" y="3352800"/>
            <a:ext cx="5994400" cy="304800"/>
          </a:xfrm>
          <a:extLst>
            <a:ext uri="{AF507438-7753-43E0-B8FC-AC1667EBCBE1}">
              <a14:hiddenEffects xmlns:a14="http://schemas.microsoft.com/office/drawing/2010/main">
                <a:effectLst>
                  <a:outerShdw dist="17961" dir="2700000" algn="ctr" rotWithShape="0">
                    <a:srgbClr val="000000"/>
                  </a:outerShdw>
                </a:effectLst>
              </a14:hiddenEffects>
            </a:ext>
          </a:extLst>
        </p:spPr>
        <p:txBody>
          <a:bodyPr/>
          <a:lstStyle>
            <a:lvl1pPr marL="0" indent="0">
              <a:buFont typeface="Wingdings" pitchFamily="2" charset="2"/>
              <a:buNone/>
              <a:defRPr sz="1800" b="0">
                <a:solidFill>
                  <a:srgbClr val="000000"/>
                </a:solidFill>
              </a:defRPr>
            </a:lvl1pPr>
          </a:lstStyle>
          <a:p>
            <a:pPr lvl="0"/>
            <a:r>
              <a:rPr lang="en-US" noProof="0"/>
              <a:t>Click to edit Master subtitle style</a:t>
            </a:r>
          </a:p>
        </p:txBody>
      </p:sp>
      <p:pic>
        <p:nvPicPr>
          <p:cNvPr id="3213" name="Picture 141" descr="0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010901" y="4800601"/>
            <a:ext cx="1181100" cy="2066925"/>
          </a:xfrm>
          <a:prstGeom prst="rect">
            <a:avLst/>
          </a:prstGeom>
          <a:noFill/>
          <a:extLst>
            <a:ext uri="{909E8E84-426E-40DD-AFC4-6F175D3DCCD1}">
              <a14:hiddenFill xmlns:a14="http://schemas.microsoft.com/office/drawing/2010/main">
                <a:solidFill>
                  <a:srgbClr val="FFFFFF"/>
                </a:solidFill>
              </a14:hiddenFill>
            </a:ext>
          </a:extLst>
        </p:spPr>
      </p:pic>
      <p:pic>
        <p:nvPicPr>
          <p:cNvPr id="3217" name="Picture 145" descr="3_2"/>
          <p:cNvPicPr>
            <a:picLocks noChangeAspect="1" noChangeArrowheads="1"/>
          </p:cNvPicPr>
          <p:nvPr/>
        </p:nvPicPr>
        <p:blipFill>
          <a:blip r:embed="rId9">
            <a:clrChange>
              <a:clrFrom>
                <a:srgbClr val="F4E3E3"/>
              </a:clrFrom>
              <a:clrTo>
                <a:srgbClr val="F4E3E3">
                  <a:alpha val="0"/>
                </a:srgbClr>
              </a:clrTo>
            </a:clrChange>
            <a:extLst>
              <a:ext uri="{28A0092B-C50C-407E-A947-70E740481C1C}">
                <a14:useLocalDpi xmlns:a14="http://schemas.microsoft.com/office/drawing/2010/main" val="0"/>
              </a:ext>
            </a:extLst>
          </a:blip>
          <a:srcRect l="-6107" t="-2" r="-3816"/>
          <a:stretch>
            <a:fillRect/>
          </a:stretch>
        </p:blipFill>
        <p:spPr bwMode="auto">
          <a:xfrm rot="4693902">
            <a:off x="-1568449" y="-1416050"/>
            <a:ext cx="1371600" cy="1765300"/>
          </a:xfrm>
          <a:prstGeom prst="rect">
            <a:avLst/>
          </a:prstGeom>
          <a:noFill/>
          <a:extLst>
            <a:ext uri="{909E8E84-426E-40DD-AFC4-6F175D3DCCD1}">
              <a14:hiddenFill xmlns:a14="http://schemas.microsoft.com/office/drawing/2010/main">
                <a:solidFill>
                  <a:srgbClr val="FFFFFF"/>
                </a:solidFill>
              </a14:hiddenFill>
            </a:ext>
          </a:extLst>
        </p:spPr>
      </p:pic>
      <p:pic>
        <p:nvPicPr>
          <p:cNvPr id="3219" name="Picture 147" descr="02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42400" y="5695950"/>
            <a:ext cx="2870200" cy="11620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817978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withEffect">
                                  <p:stCondLst>
                                    <p:cond delay="0"/>
                                  </p:stCondLst>
                                  <p:childTnLst>
                                    <p:set>
                                      <p:cBhvr>
                                        <p:cTn id="6" dur="1" fill="hold">
                                          <p:stCondLst>
                                            <p:cond delay="0"/>
                                          </p:stCondLst>
                                        </p:cTn>
                                        <p:tgtEl>
                                          <p:spTgt spid="3209"/>
                                        </p:tgtEl>
                                        <p:attrNameLst>
                                          <p:attrName>style.visibility</p:attrName>
                                        </p:attrNameLst>
                                      </p:cBhvr>
                                      <p:to>
                                        <p:strVal val="visible"/>
                                      </p:to>
                                    </p:set>
                                    <p:animEffect transition="in" filter="fade">
                                      <p:cBhvr>
                                        <p:cTn id="7" dur="500"/>
                                        <p:tgtEl>
                                          <p:spTgt spid="3209"/>
                                        </p:tgtEl>
                                      </p:cBhvr>
                                    </p:animEffect>
                                  </p:childTnLst>
                                </p:cTn>
                              </p:par>
                            </p:childTnLst>
                          </p:cTn>
                        </p:par>
                        <p:par>
                          <p:cTn id="8" fill="hold" nodeType="afterGroup">
                            <p:stCondLst>
                              <p:cond delay="500"/>
                            </p:stCondLst>
                            <p:childTnLst>
                              <p:par>
                                <p:cTn id="9" presetID="10" presetClass="entr" presetSubtype="0" fill="hold" nodeType="afterEffect">
                                  <p:stCondLst>
                                    <p:cond delay="0"/>
                                  </p:stCondLst>
                                  <p:childTnLst>
                                    <p:set>
                                      <p:cBhvr>
                                        <p:cTn id="10" dur="1" fill="hold">
                                          <p:stCondLst>
                                            <p:cond delay="0"/>
                                          </p:stCondLst>
                                        </p:cTn>
                                        <p:tgtEl>
                                          <p:spTgt spid="3210"/>
                                        </p:tgtEl>
                                        <p:attrNameLst>
                                          <p:attrName>style.visibility</p:attrName>
                                        </p:attrNameLst>
                                      </p:cBhvr>
                                      <p:to>
                                        <p:strVal val="visible"/>
                                      </p:to>
                                    </p:set>
                                    <p:animEffect transition="in" filter="fade">
                                      <p:cBhvr>
                                        <p:cTn id="11" dur="500"/>
                                        <p:tgtEl>
                                          <p:spTgt spid="3210"/>
                                        </p:tgtEl>
                                      </p:cBhvr>
                                    </p:animEffect>
                                  </p:childTnLst>
                                </p:cTn>
                              </p:par>
                            </p:childTnLst>
                          </p:cTn>
                        </p:par>
                        <p:par>
                          <p:cTn id="12" fill="hold" nodeType="afterGroup">
                            <p:stCondLst>
                              <p:cond delay="1000"/>
                            </p:stCondLst>
                            <p:childTnLst>
                              <p:par>
                                <p:cTn id="13" presetID="10" presetClass="entr" presetSubtype="0" fill="hold" nodeType="afterEffect">
                                  <p:stCondLst>
                                    <p:cond delay="0"/>
                                  </p:stCondLst>
                                  <p:childTnLst>
                                    <p:set>
                                      <p:cBhvr>
                                        <p:cTn id="14" dur="1" fill="hold">
                                          <p:stCondLst>
                                            <p:cond delay="0"/>
                                          </p:stCondLst>
                                        </p:cTn>
                                        <p:tgtEl>
                                          <p:spTgt spid="3211"/>
                                        </p:tgtEl>
                                        <p:attrNameLst>
                                          <p:attrName>style.visibility</p:attrName>
                                        </p:attrNameLst>
                                      </p:cBhvr>
                                      <p:to>
                                        <p:strVal val="visible"/>
                                      </p:to>
                                    </p:set>
                                    <p:animEffect transition="in" filter="fade">
                                      <p:cBhvr>
                                        <p:cTn id="15" dur="500"/>
                                        <p:tgtEl>
                                          <p:spTgt spid="3211"/>
                                        </p:tgtEl>
                                      </p:cBhvr>
                                    </p:animEffect>
                                  </p:childTnLst>
                                </p:cTn>
                              </p:par>
                            </p:childTnLst>
                          </p:cTn>
                        </p:par>
                        <p:par>
                          <p:cTn id="16" fill="hold" nodeType="afterGroup">
                            <p:stCondLst>
                              <p:cond delay="1500"/>
                            </p:stCondLst>
                            <p:childTnLst>
                              <p:par>
                                <p:cTn id="17" presetID="10" presetClass="entr" presetSubtype="0" fill="hold" nodeType="afterEffect">
                                  <p:stCondLst>
                                    <p:cond delay="0"/>
                                  </p:stCondLst>
                                  <p:childTnLst>
                                    <p:set>
                                      <p:cBhvr>
                                        <p:cTn id="18" dur="1" fill="hold">
                                          <p:stCondLst>
                                            <p:cond delay="0"/>
                                          </p:stCondLst>
                                        </p:cTn>
                                        <p:tgtEl>
                                          <p:spTgt spid="3212"/>
                                        </p:tgtEl>
                                        <p:attrNameLst>
                                          <p:attrName>style.visibility</p:attrName>
                                        </p:attrNameLst>
                                      </p:cBhvr>
                                      <p:to>
                                        <p:strVal val="visible"/>
                                      </p:to>
                                    </p:set>
                                    <p:animEffect transition="in" filter="fade">
                                      <p:cBhvr>
                                        <p:cTn id="19" dur="500"/>
                                        <p:tgtEl>
                                          <p:spTgt spid="3212"/>
                                        </p:tgtEl>
                                      </p:cBhvr>
                                    </p:animEffect>
                                  </p:childTnLst>
                                </p:cTn>
                              </p:par>
                            </p:childTnLst>
                          </p:cTn>
                        </p:par>
                        <p:par>
                          <p:cTn id="20" fill="hold" nodeType="afterGroup">
                            <p:stCondLst>
                              <p:cond delay="2000"/>
                            </p:stCondLst>
                            <p:childTnLst>
                              <p:par>
                                <p:cTn id="21" presetID="10" presetClass="entr" presetSubtype="0" fill="hold" nodeType="afterEffect">
                                  <p:stCondLst>
                                    <p:cond delay="0"/>
                                  </p:stCondLst>
                                  <p:childTnLst>
                                    <p:set>
                                      <p:cBhvr>
                                        <p:cTn id="22" dur="1" fill="hold">
                                          <p:stCondLst>
                                            <p:cond delay="0"/>
                                          </p:stCondLst>
                                        </p:cTn>
                                        <p:tgtEl>
                                          <p:spTgt spid="3213"/>
                                        </p:tgtEl>
                                        <p:attrNameLst>
                                          <p:attrName>style.visibility</p:attrName>
                                        </p:attrNameLst>
                                      </p:cBhvr>
                                      <p:to>
                                        <p:strVal val="visible"/>
                                      </p:to>
                                    </p:set>
                                    <p:animEffect transition="in" filter="fade">
                                      <p:cBhvr>
                                        <p:cTn id="23" dur="500"/>
                                        <p:tgtEl>
                                          <p:spTgt spid="3213"/>
                                        </p:tgtEl>
                                      </p:cBhvr>
                                    </p:animEffect>
                                  </p:childTnLst>
                                </p:cTn>
                              </p:par>
                            </p:childTnLst>
                          </p:cTn>
                        </p:par>
                        <p:par>
                          <p:cTn id="24" fill="hold" nodeType="afterGroup">
                            <p:stCondLst>
                              <p:cond delay="2500"/>
                            </p:stCondLst>
                            <p:childTnLst>
                              <p:par>
                                <p:cTn id="25" presetID="0" presetClass="path" presetSubtype="0" accel="50000" decel="50000" fill="hold" nodeType="afterEffect">
                                  <p:stCondLst>
                                    <p:cond delay="0"/>
                                  </p:stCondLst>
                                  <p:childTnLst>
                                    <p:animMotion origin="layout" path="M 0.0375 0.0074 C 0.05677 0.09252 0.0724 0.34096 0.15365 0.52001 C 0.17188 0.551 0.19132 0.55956 0.21025 0.5776 C 0.23646 0.57182 0.26025 0.57529 0.28525 0.54337 C 0.30764 0.51654 0.32674 0.44783 0.34879 0.41383 C 0.37691 0.35068 0.43334 0.25699 0.49931 0.33842 C 0.52952 0.40943 0.51771 0.46796 0.52743 0.50266 C 0.53351 0.52255 0.54445 0.56211 0.5507 0.5776 C 0.57188 0.6086 0.58438 0.67753 0.6533 0.69072 C 0.68733 0.70205 0.70053 0.64538 0.754 0.64145 C 0.79705 0.64446 0.82639 0.69465 0.82639 0.72241 C 0.8448 0.7578 0.85452 0.83044 0.86389 0.85496 " pathEditMode="relative" rAng="0" ptsTypes="ffffffffffff">
                                      <p:cBhvr>
                                        <p:cTn id="26" dur="5000" fill="hold"/>
                                        <p:tgtEl>
                                          <p:spTgt spid="3217"/>
                                        </p:tgtEl>
                                        <p:attrNameLst>
                                          <p:attrName>ppt_x</p:attrName>
                                          <p:attrName>ppt_y</p:attrName>
                                        </p:attrNameLst>
                                      </p:cBhvr>
                                      <p:rCtr x="41319" y="42378"/>
                                    </p:animMotion>
                                  </p:childTnLst>
                                </p:cTn>
                              </p:par>
                              <p:par>
                                <p:cTn id="27" presetID="22" presetClass="entr" presetSubtype="2" fill="hold" nodeType="withEffect">
                                  <p:stCondLst>
                                    <p:cond delay="0"/>
                                  </p:stCondLst>
                                  <p:childTnLst>
                                    <p:set>
                                      <p:cBhvr>
                                        <p:cTn id="28" dur="1" fill="hold">
                                          <p:stCondLst>
                                            <p:cond delay="0"/>
                                          </p:stCondLst>
                                        </p:cTn>
                                        <p:tgtEl>
                                          <p:spTgt spid="3216"/>
                                        </p:tgtEl>
                                        <p:attrNameLst>
                                          <p:attrName>style.visibility</p:attrName>
                                        </p:attrNameLst>
                                      </p:cBhvr>
                                      <p:to>
                                        <p:strVal val="visible"/>
                                      </p:to>
                                    </p:set>
                                    <p:animEffect transition="in" filter="wipe(right)">
                                      <p:cBhvr>
                                        <p:cTn id="29" dur="500"/>
                                        <p:tgtEl>
                                          <p:spTgt spid="3216"/>
                                        </p:tgtEl>
                                      </p:cBhvr>
                                    </p:animEffect>
                                  </p:childTnLst>
                                </p:cTn>
                              </p:par>
                            </p:childTnLst>
                          </p:cTn>
                        </p:par>
                        <p:par>
                          <p:cTn id="30" fill="hold" nodeType="afterGroup">
                            <p:stCondLst>
                              <p:cond delay="7500"/>
                            </p:stCondLst>
                            <p:childTnLst>
                              <p:par>
                                <p:cTn id="31" presetID="22" presetClass="entr" presetSubtype="8" fill="hold" grpId="0" nodeType="afterEffect">
                                  <p:stCondLst>
                                    <p:cond delay="0"/>
                                  </p:stCondLst>
                                  <p:childTnLst>
                                    <p:set>
                                      <p:cBhvr>
                                        <p:cTn id="32" dur="1" fill="hold">
                                          <p:stCondLst>
                                            <p:cond delay="0"/>
                                          </p:stCondLst>
                                        </p:cTn>
                                        <p:tgtEl>
                                          <p:spTgt spid="3074"/>
                                        </p:tgtEl>
                                        <p:attrNameLst>
                                          <p:attrName>style.visibility</p:attrName>
                                        </p:attrNameLst>
                                      </p:cBhvr>
                                      <p:to>
                                        <p:strVal val="visible"/>
                                      </p:to>
                                    </p:set>
                                    <p:animEffect transition="in" filter="wipe(left)">
                                      <p:cBhvr>
                                        <p:cTn id="33" dur="1000"/>
                                        <p:tgtEl>
                                          <p:spTgt spid="3074"/>
                                        </p:tgtEl>
                                      </p:cBhvr>
                                    </p:animEffect>
                                  </p:childTnLst>
                                </p:cTn>
                              </p:par>
                            </p:childTnLst>
                          </p:cTn>
                        </p:par>
                        <p:par>
                          <p:cTn id="34" fill="hold" nodeType="afterGroup">
                            <p:stCondLst>
                              <p:cond delay="8500"/>
                            </p:stCondLst>
                            <p:childTnLst>
                              <p:par>
                                <p:cTn id="35" presetID="22" presetClass="entr" presetSubtype="8" fill="hold" grpId="0" nodeType="afterEffect">
                                  <p:stCondLst>
                                    <p:cond delay="0"/>
                                  </p:stCondLst>
                                  <p:childTnLst>
                                    <p:set>
                                      <p:cBhvr>
                                        <p:cTn id="36" dur="1" fill="hold">
                                          <p:stCondLst>
                                            <p:cond delay="0"/>
                                          </p:stCondLst>
                                        </p:cTn>
                                        <p:tgtEl>
                                          <p:spTgt spid="3075">
                                            <p:txEl>
                                              <p:pRg st="0" end="0"/>
                                            </p:txEl>
                                          </p:spTgt>
                                        </p:tgtEl>
                                        <p:attrNameLst>
                                          <p:attrName>style.visibility</p:attrName>
                                        </p:attrNameLst>
                                      </p:cBhvr>
                                      <p:to>
                                        <p:strVal val="visible"/>
                                      </p:to>
                                    </p:set>
                                    <p:animEffect transition="in" filter="wipe(left)">
                                      <p:cBhvr>
                                        <p:cTn id="37" dur="1000"/>
                                        <p:tgtEl>
                                          <p:spTgt spid="307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4" grpId="0"/>
      <p:bldP spid="3075" grpId="0" build="p">
        <p:tmplLst>
          <p:tmpl lvl="1">
            <p:tnLst>
              <p:par>
                <p:cTn presetID="22" presetClass="entr" presetSubtype="8" fill="hold" nodeType="afterEffect">
                  <p:stCondLst>
                    <p:cond delay="0"/>
                  </p:stCondLst>
                  <p:childTnLst>
                    <p:set>
                      <p:cBhvr>
                        <p:cTn dur="1" fill="hold">
                          <p:stCondLst>
                            <p:cond delay="0"/>
                          </p:stCondLst>
                        </p:cTn>
                        <p:tgtEl>
                          <p:spTgt spid="3075"/>
                        </p:tgtEl>
                        <p:attrNameLst>
                          <p:attrName>style.visibility</p:attrName>
                        </p:attrNameLst>
                      </p:cBhvr>
                      <p:to>
                        <p:strVal val="visible"/>
                      </p:to>
                    </p:set>
                    <p:animEffect transition="in" filter="wipe(left)">
                      <p:cBhvr>
                        <p:cTn dur="1000"/>
                        <p:tgtEl>
                          <p:spTgt spid="3075"/>
                        </p:tgtEl>
                      </p:cBhvr>
                    </p:animEffect>
                  </p:childTnLst>
                </p:cTn>
              </p:par>
            </p:tnLst>
          </p:tmpl>
        </p:tmplLst>
      </p:bldP>
    </p:bldLst>
  </p:timing>
</p:sldLayout>
</file>

<file path=ppt/slideLayouts/slideLayout1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685A6DC0-DCB9-4075-972C-9F261E93B425}" type="slidenum">
              <a:rPr lang="en-US"/>
              <a:pPr/>
              <a:t>‹#›</a:t>
            </a:fld>
            <a:endParaRPr lang="en-US"/>
          </a:p>
        </p:txBody>
      </p:sp>
    </p:spTree>
    <p:extLst>
      <p:ext uri="{BB962C8B-B14F-4D97-AF65-F5344CB8AC3E}">
        <p14:creationId xmlns:p14="http://schemas.microsoft.com/office/powerpoint/2010/main" val="3522069449"/>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BB78A539-C10B-4A39-864F-261453B69EAA}" type="slidenum">
              <a:rPr lang="en-US"/>
              <a:pPr/>
              <a:t>‹#›</a:t>
            </a:fld>
            <a:endParaRPr lang="en-US"/>
          </a:p>
        </p:txBody>
      </p:sp>
    </p:spTree>
    <p:extLst>
      <p:ext uri="{BB962C8B-B14F-4D97-AF65-F5344CB8AC3E}">
        <p14:creationId xmlns:p14="http://schemas.microsoft.com/office/powerpoint/2010/main" val="596522424"/>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990600"/>
            <a:ext cx="5486400" cy="5257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990600"/>
            <a:ext cx="5486400" cy="5257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r>
              <a:rPr lang="en-US"/>
              <a:t>www.themegallery.com</a:t>
            </a:r>
          </a:p>
        </p:txBody>
      </p:sp>
      <p:sp>
        <p:nvSpPr>
          <p:cNvPr id="7" name="Slide Number Placeholder 6"/>
          <p:cNvSpPr>
            <a:spLocks noGrp="1"/>
          </p:cNvSpPr>
          <p:nvPr>
            <p:ph type="sldNum" sz="quarter" idx="12"/>
          </p:nvPr>
        </p:nvSpPr>
        <p:spPr/>
        <p:txBody>
          <a:bodyPr/>
          <a:lstStyle>
            <a:lvl1pPr>
              <a:defRPr/>
            </a:lvl1pPr>
          </a:lstStyle>
          <a:p>
            <a:fld id="{223F52ED-9A02-4DEE-8E19-8E19EB98615B}" type="slidenum">
              <a:rPr lang="en-US"/>
              <a:pPr/>
              <a:t>‹#›</a:t>
            </a:fld>
            <a:endParaRPr lang="en-US"/>
          </a:p>
        </p:txBody>
      </p:sp>
    </p:spTree>
    <p:extLst>
      <p:ext uri="{BB962C8B-B14F-4D97-AF65-F5344CB8AC3E}">
        <p14:creationId xmlns:p14="http://schemas.microsoft.com/office/powerpoint/2010/main" val="3699776601"/>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p>
        </p:txBody>
      </p:sp>
      <p:sp>
        <p:nvSpPr>
          <p:cNvPr id="8" name="Footer Placeholder 7"/>
          <p:cNvSpPr>
            <a:spLocks noGrp="1"/>
          </p:cNvSpPr>
          <p:nvPr>
            <p:ph type="ftr" sz="quarter" idx="11"/>
          </p:nvPr>
        </p:nvSpPr>
        <p:spPr/>
        <p:txBody>
          <a:bodyPr/>
          <a:lstStyle>
            <a:lvl1pPr>
              <a:defRPr/>
            </a:lvl1pPr>
          </a:lstStyle>
          <a:p>
            <a:r>
              <a:rPr lang="en-US"/>
              <a:t>www.themegallery.com</a:t>
            </a:r>
          </a:p>
        </p:txBody>
      </p:sp>
      <p:sp>
        <p:nvSpPr>
          <p:cNvPr id="9" name="Slide Number Placeholder 8"/>
          <p:cNvSpPr>
            <a:spLocks noGrp="1"/>
          </p:cNvSpPr>
          <p:nvPr>
            <p:ph type="sldNum" sz="quarter" idx="12"/>
          </p:nvPr>
        </p:nvSpPr>
        <p:spPr/>
        <p:txBody>
          <a:bodyPr/>
          <a:lstStyle>
            <a:lvl1pPr>
              <a:defRPr/>
            </a:lvl1pPr>
          </a:lstStyle>
          <a:p>
            <a:fld id="{282EF2E0-A22B-4A47-813E-75EC21CC58B4}" type="slidenum">
              <a:rPr lang="en-US"/>
              <a:pPr/>
              <a:t>‹#›</a:t>
            </a:fld>
            <a:endParaRPr lang="en-US"/>
          </a:p>
        </p:txBody>
      </p:sp>
    </p:spTree>
    <p:extLst>
      <p:ext uri="{BB962C8B-B14F-4D97-AF65-F5344CB8AC3E}">
        <p14:creationId xmlns:p14="http://schemas.microsoft.com/office/powerpoint/2010/main" val="2872176895"/>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p>
        </p:txBody>
      </p:sp>
      <p:sp>
        <p:nvSpPr>
          <p:cNvPr id="4" name="Footer Placeholder 3"/>
          <p:cNvSpPr>
            <a:spLocks noGrp="1"/>
          </p:cNvSpPr>
          <p:nvPr>
            <p:ph type="ftr" sz="quarter" idx="11"/>
          </p:nvPr>
        </p:nvSpPr>
        <p:spPr/>
        <p:txBody>
          <a:bodyPr/>
          <a:lstStyle>
            <a:lvl1pPr>
              <a:defRPr/>
            </a:lvl1pPr>
          </a:lstStyle>
          <a:p>
            <a:r>
              <a:rPr lang="en-US"/>
              <a:t>www.themegallery.com</a:t>
            </a:r>
          </a:p>
        </p:txBody>
      </p:sp>
      <p:sp>
        <p:nvSpPr>
          <p:cNvPr id="5" name="Slide Number Placeholder 4"/>
          <p:cNvSpPr>
            <a:spLocks noGrp="1"/>
          </p:cNvSpPr>
          <p:nvPr>
            <p:ph type="sldNum" sz="quarter" idx="12"/>
          </p:nvPr>
        </p:nvSpPr>
        <p:spPr/>
        <p:txBody>
          <a:bodyPr/>
          <a:lstStyle>
            <a:lvl1pPr>
              <a:defRPr/>
            </a:lvl1pPr>
          </a:lstStyle>
          <a:p>
            <a:fld id="{EA362BFC-F475-42B0-90B3-60B408EB9BEF}" type="slidenum">
              <a:rPr lang="en-US"/>
              <a:pPr/>
              <a:t>‹#›</a:t>
            </a:fld>
            <a:endParaRPr lang="en-US"/>
          </a:p>
        </p:txBody>
      </p:sp>
    </p:spTree>
    <p:extLst>
      <p:ext uri="{BB962C8B-B14F-4D97-AF65-F5344CB8AC3E}">
        <p14:creationId xmlns:p14="http://schemas.microsoft.com/office/powerpoint/2010/main" val="994336459"/>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p>
        </p:txBody>
      </p:sp>
      <p:sp>
        <p:nvSpPr>
          <p:cNvPr id="3" name="Footer Placeholder 2"/>
          <p:cNvSpPr>
            <a:spLocks noGrp="1"/>
          </p:cNvSpPr>
          <p:nvPr>
            <p:ph type="ftr" sz="quarter" idx="11"/>
          </p:nvPr>
        </p:nvSpPr>
        <p:spPr/>
        <p:txBody>
          <a:bodyPr/>
          <a:lstStyle>
            <a:lvl1pPr>
              <a:defRPr/>
            </a:lvl1pPr>
          </a:lstStyle>
          <a:p>
            <a:r>
              <a:rPr lang="en-US"/>
              <a:t>www.themegallery.com</a:t>
            </a:r>
          </a:p>
        </p:txBody>
      </p:sp>
      <p:sp>
        <p:nvSpPr>
          <p:cNvPr id="4" name="Slide Number Placeholder 3"/>
          <p:cNvSpPr>
            <a:spLocks noGrp="1"/>
          </p:cNvSpPr>
          <p:nvPr>
            <p:ph type="sldNum" sz="quarter" idx="12"/>
          </p:nvPr>
        </p:nvSpPr>
        <p:spPr/>
        <p:txBody>
          <a:bodyPr/>
          <a:lstStyle>
            <a:lvl1pPr>
              <a:defRPr/>
            </a:lvl1pPr>
          </a:lstStyle>
          <a:p>
            <a:fld id="{C79F33D4-D11E-4489-BCE2-59A33954F967}" type="slidenum">
              <a:rPr lang="en-US"/>
              <a:pPr/>
              <a:t>‹#›</a:t>
            </a:fld>
            <a:endParaRPr lang="en-US"/>
          </a:p>
        </p:txBody>
      </p:sp>
    </p:spTree>
    <p:extLst>
      <p:ext uri="{BB962C8B-B14F-4D97-AF65-F5344CB8AC3E}">
        <p14:creationId xmlns:p14="http://schemas.microsoft.com/office/powerpoint/2010/main" val="2630539383"/>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r>
              <a:rPr lang="en-US"/>
              <a:t>www.themegallery.com</a:t>
            </a:r>
          </a:p>
        </p:txBody>
      </p:sp>
      <p:sp>
        <p:nvSpPr>
          <p:cNvPr id="7" name="Slide Number Placeholder 6"/>
          <p:cNvSpPr>
            <a:spLocks noGrp="1"/>
          </p:cNvSpPr>
          <p:nvPr>
            <p:ph type="sldNum" sz="quarter" idx="12"/>
          </p:nvPr>
        </p:nvSpPr>
        <p:spPr/>
        <p:txBody>
          <a:bodyPr/>
          <a:lstStyle>
            <a:lvl1pPr>
              <a:defRPr/>
            </a:lvl1pPr>
          </a:lstStyle>
          <a:p>
            <a:fld id="{C3002616-9628-4882-8FBD-0E99CA61CABC}" type="slidenum">
              <a:rPr lang="en-US"/>
              <a:pPr/>
              <a:t>‹#›</a:t>
            </a:fld>
            <a:endParaRPr lang="en-US"/>
          </a:p>
        </p:txBody>
      </p:sp>
    </p:spTree>
    <p:extLst>
      <p:ext uri="{BB962C8B-B14F-4D97-AF65-F5344CB8AC3E}">
        <p14:creationId xmlns:p14="http://schemas.microsoft.com/office/powerpoint/2010/main" val="475887468"/>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r>
              <a:rPr lang="en-US"/>
              <a:t>www.themegallery.com</a:t>
            </a:r>
          </a:p>
        </p:txBody>
      </p:sp>
      <p:sp>
        <p:nvSpPr>
          <p:cNvPr id="7" name="Slide Number Placeholder 6"/>
          <p:cNvSpPr>
            <a:spLocks noGrp="1"/>
          </p:cNvSpPr>
          <p:nvPr>
            <p:ph type="sldNum" sz="quarter" idx="12"/>
          </p:nvPr>
        </p:nvSpPr>
        <p:spPr/>
        <p:txBody>
          <a:bodyPr/>
          <a:lstStyle>
            <a:lvl1pPr>
              <a:defRPr/>
            </a:lvl1pPr>
          </a:lstStyle>
          <a:p>
            <a:fld id="{B345FA23-3311-453E-924F-BE7E1F53A84D}" type="slidenum">
              <a:rPr lang="en-US"/>
              <a:pPr/>
              <a:t>‹#›</a:t>
            </a:fld>
            <a:endParaRPr lang="en-US"/>
          </a:p>
        </p:txBody>
      </p:sp>
    </p:spTree>
    <p:extLst>
      <p:ext uri="{BB962C8B-B14F-4D97-AF65-F5344CB8AC3E}">
        <p14:creationId xmlns:p14="http://schemas.microsoft.com/office/powerpoint/2010/main" val="1101853747"/>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7F48AAEF-90C7-49EF-A7B2-10F1570ED655}" type="slidenum">
              <a:rPr lang="en-US"/>
              <a:pPr/>
              <a:t>‹#›</a:t>
            </a:fld>
            <a:endParaRPr lang="en-US"/>
          </a:p>
        </p:txBody>
      </p:sp>
    </p:spTree>
    <p:extLst>
      <p:ext uri="{BB962C8B-B14F-4D97-AF65-F5344CB8AC3E}">
        <p14:creationId xmlns:p14="http://schemas.microsoft.com/office/powerpoint/2010/main" val="4033969679"/>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940800" y="228600"/>
            <a:ext cx="2844800" cy="6019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228600"/>
            <a:ext cx="8331200"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ADA5202A-8BB2-41F3-9ADC-0E0CA7C64E94}" type="slidenum">
              <a:rPr lang="en-US"/>
              <a:pPr/>
              <a:t>‹#›</a:t>
            </a:fld>
            <a:endParaRPr lang="en-US"/>
          </a:p>
        </p:txBody>
      </p:sp>
    </p:spTree>
    <p:extLst>
      <p:ext uri="{BB962C8B-B14F-4D97-AF65-F5344CB8AC3E}">
        <p14:creationId xmlns:p14="http://schemas.microsoft.com/office/powerpoint/2010/main" val="105739436"/>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1E7112CF-26D9-48B7-B1EC-9DBDBC0FA3A2}"/>
              </a:ext>
            </a:extLst>
          </p:cNvPr>
          <p:cNvSpPr>
            <a:spLocks noGrp="1"/>
          </p:cNvSpPr>
          <p:nvPr>
            <p:ph type="ctrTitle"/>
          </p:nvPr>
        </p:nvSpPr>
        <p:spPr>
          <a:xfrm>
            <a:off x="1524000" y="1122363"/>
            <a:ext cx="9144000" cy="2387600"/>
          </a:xfrm>
        </p:spPr>
        <p:txBody>
          <a:bodyPr anchor="b"/>
          <a:lstStyle>
            <a:lvl1pPr algn="ctr">
              <a:defRPr sz="4500"/>
            </a:lvl1pPr>
          </a:lstStyle>
          <a:p>
            <a:r>
              <a:rPr lang="en-US"/>
              <a:t>Click to edit Master title style</a:t>
            </a:r>
          </a:p>
        </p:txBody>
      </p:sp>
      <p:sp>
        <p:nvSpPr>
          <p:cNvPr id="3" name="Subtitle 2">
            <a:extLst>
              <a:ext uri="{FF2B5EF4-FFF2-40B4-BE49-F238E27FC236}">
                <a16:creationId xmlns:a16="http://schemas.microsoft.com/office/drawing/2014/main" xmlns="" id="{4BA32483-0D2A-4C9C-AAE1-4ADA716BA08D}"/>
              </a:ext>
            </a:extLst>
          </p:cNvPr>
          <p:cNvSpPr>
            <a:spLocks noGrp="1"/>
          </p:cNvSpPr>
          <p:nvPr>
            <p:ph type="subTitle" idx="1"/>
          </p:nvPr>
        </p:nvSpPr>
        <p:spPr>
          <a:xfrm>
            <a:off x="1524000" y="3602038"/>
            <a:ext cx="9144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a:extLst>
              <a:ext uri="{FF2B5EF4-FFF2-40B4-BE49-F238E27FC236}">
                <a16:creationId xmlns:a16="http://schemas.microsoft.com/office/drawing/2014/main" xmlns="" id="{DF78CDA3-DA3A-46CB-A492-DE83F00296EF}"/>
              </a:ext>
            </a:extLst>
          </p:cNvPr>
          <p:cNvSpPr>
            <a:spLocks noGrp="1"/>
          </p:cNvSpPr>
          <p:nvPr>
            <p:ph type="dt" sz="half" idx="10"/>
          </p:nvPr>
        </p:nvSpPr>
        <p:spPr/>
        <p:txBody>
          <a:bodyPr/>
          <a:lstStyle>
            <a:lvl1pPr>
              <a:defRPr smtClean="0"/>
            </a:lvl1pPr>
          </a:lstStyle>
          <a:p>
            <a:pPr>
              <a:defRPr/>
            </a:pPr>
            <a:fld id="{EAC79680-68B9-44F2-A681-11BB8AC76B81}" type="datetimeFigureOut">
              <a:rPr lang="en-US"/>
              <a:pPr>
                <a:defRPr/>
              </a:pPr>
              <a:t>4/24/2022</a:t>
            </a:fld>
            <a:endParaRPr lang="en-US"/>
          </a:p>
        </p:txBody>
      </p:sp>
      <p:sp>
        <p:nvSpPr>
          <p:cNvPr id="5" name="Footer Placeholder 4">
            <a:extLst>
              <a:ext uri="{FF2B5EF4-FFF2-40B4-BE49-F238E27FC236}">
                <a16:creationId xmlns:a16="http://schemas.microsoft.com/office/drawing/2014/main" xmlns="" id="{7731B06D-C58C-472D-8D71-18DE56920910}"/>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0A12FEC6-EC61-48FC-A623-208193CABA92}"/>
              </a:ext>
            </a:extLst>
          </p:cNvPr>
          <p:cNvSpPr>
            <a:spLocks noGrp="1"/>
          </p:cNvSpPr>
          <p:nvPr>
            <p:ph type="sldNum" sz="quarter" idx="12"/>
          </p:nvPr>
        </p:nvSpPr>
        <p:spPr/>
        <p:txBody>
          <a:bodyPr/>
          <a:lstStyle>
            <a:lvl1pPr>
              <a:defRPr/>
            </a:lvl1pPr>
          </a:lstStyle>
          <a:p>
            <a:fld id="{619E79E8-E146-44B0-916E-0F7CD2C737D4}" type="slidenum">
              <a:rPr lang="en-US" altLang="en-US"/>
              <a:pPr/>
              <a:t>‹#›</a:t>
            </a:fld>
            <a:endParaRPr lang="en-US" altLang="en-US"/>
          </a:p>
        </p:txBody>
      </p:sp>
    </p:spTree>
    <p:extLst>
      <p:ext uri="{BB962C8B-B14F-4D97-AF65-F5344CB8AC3E}">
        <p14:creationId xmlns:p14="http://schemas.microsoft.com/office/powerpoint/2010/main" val="2203594528"/>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C4AAD07F-8E54-48B1-8E87-C8E144F32C3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xmlns="" id="{E2528FA3-586A-4097-B575-BC235CB4FF9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3FC4C54A-E6A0-479C-9CB9-A5BF8E772E05}"/>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a16="http://schemas.microsoft.com/office/drawing/2014/main" xmlns="" id="{FE5CE0DB-28E4-40A4-953F-4DDE9C87589E}"/>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BB7E68E3-8C99-4731-B905-D2B8E806A289}"/>
              </a:ext>
            </a:extLst>
          </p:cNvPr>
          <p:cNvSpPr>
            <a:spLocks noGrp="1"/>
          </p:cNvSpPr>
          <p:nvPr>
            <p:ph type="sldNum" sz="quarter" idx="12"/>
          </p:nvPr>
        </p:nvSpPr>
        <p:spPr/>
        <p:txBody>
          <a:bodyPr/>
          <a:lstStyle>
            <a:lvl1pPr>
              <a:defRPr/>
            </a:lvl1pPr>
          </a:lstStyle>
          <a:p>
            <a:fld id="{C197C5EB-8A80-4016-BA73-8CF9880141DC}" type="slidenum">
              <a:rPr lang="en-US" altLang="en-US"/>
              <a:pPr/>
              <a:t>‹#›</a:t>
            </a:fld>
            <a:endParaRPr lang="en-US" altLang="en-US"/>
          </a:p>
        </p:txBody>
      </p:sp>
    </p:spTree>
    <p:extLst>
      <p:ext uri="{BB962C8B-B14F-4D97-AF65-F5344CB8AC3E}">
        <p14:creationId xmlns:p14="http://schemas.microsoft.com/office/powerpoint/2010/main" val="2024107236"/>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BE2735BA-AA20-49A5-A59E-F365817F5110}"/>
              </a:ext>
            </a:extLst>
          </p:cNvPr>
          <p:cNvSpPr>
            <a:spLocks noGrp="1"/>
          </p:cNvSpPr>
          <p:nvPr>
            <p:ph type="title"/>
          </p:nvPr>
        </p:nvSpPr>
        <p:spPr>
          <a:xfrm>
            <a:off x="831851" y="1709740"/>
            <a:ext cx="10515600" cy="2852737"/>
          </a:xfrm>
        </p:spPr>
        <p:txBody>
          <a:bodyPr anchor="b"/>
          <a:lstStyle>
            <a:lvl1pPr>
              <a:defRPr sz="4500"/>
            </a:lvl1pPr>
          </a:lstStyle>
          <a:p>
            <a:r>
              <a:rPr lang="en-US"/>
              <a:t>Click to edit Master title style</a:t>
            </a:r>
          </a:p>
        </p:txBody>
      </p:sp>
      <p:sp>
        <p:nvSpPr>
          <p:cNvPr id="3" name="Text Placeholder 2">
            <a:extLst>
              <a:ext uri="{FF2B5EF4-FFF2-40B4-BE49-F238E27FC236}">
                <a16:creationId xmlns:a16="http://schemas.microsoft.com/office/drawing/2014/main" xmlns="" id="{3F421940-99F5-4B60-BE85-41988BE77109}"/>
              </a:ext>
            </a:extLst>
          </p:cNvPr>
          <p:cNvSpPr>
            <a:spLocks noGrp="1"/>
          </p:cNvSpPr>
          <p:nvPr>
            <p:ph type="body" idx="1"/>
          </p:nvPr>
        </p:nvSpPr>
        <p:spPr>
          <a:xfrm>
            <a:off x="831851" y="4589465"/>
            <a:ext cx="105156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xmlns="" id="{7C044062-CB8B-4B3B-9C9F-F9D27E975C56}"/>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a16="http://schemas.microsoft.com/office/drawing/2014/main" xmlns="" id="{47110546-2D24-47E4-829A-4C07F7B172DC}"/>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99A303CF-A750-4858-8BF4-D010920F1B36}"/>
              </a:ext>
            </a:extLst>
          </p:cNvPr>
          <p:cNvSpPr>
            <a:spLocks noGrp="1"/>
          </p:cNvSpPr>
          <p:nvPr>
            <p:ph type="sldNum" sz="quarter" idx="12"/>
          </p:nvPr>
        </p:nvSpPr>
        <p:spPr/>
        <p:txBody>
          <a:bodyPr/>
          <a:lstStyle>
            <a:lvl1pPr>
              <a:defRPr/>
            </a:lvl1pPr>
          </a:lstStyle>
          <a:p>
            <a:fld id="{F3BE0261-2319-4600-8721-8A2B716892C4}" type="slidenum">
              <a:rPr lang="en-US" altLang="en-US"/>
              <a:pPr/>
              <a:t>‹#›</a:t>
            </a:fld>
            <a:endParaRPr lang="en-US" altLang="en-US"/>
          </a:p>
        </p:txBody>
      </p:sp>
    </p:spTree>
    <p:extLst>
      <p:ext uri="{BB962C8B-B14F-4D97-AF65-F5344CB8AC3E}">
        <p14:creationId xmlns:p14="http://schemas.microsoft.com/office/powerpoint/2010/main" val="1809403398"/>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CC8BBD34-1152-499B-BC5D-ABEA2DAD412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xmlns="" id="{25E57E0E-3A44-451A-BDE5-D5D103B0981B}"/>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xmlns="" id="{B6D506F1-16E5-4407-B154-5150665DC768}"/>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xmlns="" id="{F7EAB03B-1975-4359-8FD2-FEB19E76E9AF}"/>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a16="http://schemas.microsoft.com/office/drawing/2014/main" xmlns="" id="{27FE1070-6011-45E8-890E-70521247991B}"/>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6E1DB04B-D003-4C4B-BC8A-F348386D6602}"/>
              </a:ext>
            </a:extLst>
          </p:cNvPr>
          <p:cNvSpPr>
            <a:spLocks noGrp="1"/>
          </p:cNvSpPr>
          <p:nvPr>
            <p:ph type="sldNum" sz="quarter" idx="12"/>
          </p:nvPr>
        </p:nvSpPr>
        <p:spPr/>
        <p:txBody>
          <a:bodyPr/>
          <a:lstStyle>
            <a:lvl1pPr>
              <a:defRPr/>
            </a:lvl1pPr>
          </a:lstStyle>
          <a:p>
            <a:fld id="{8CBC8A43-7BEB-4A1D-A8A6-3E147277FD11}" type="slidenum">
              <a:rPr lang="en-US" altLang="en-US"/>
              <a:pPr/>
              <a:t>‹#›</a:t>
            </a:fld>
            <a:endParaRPr lang="en-US" altLang="en-US"/>
          </a:p>
        </p:txBody>
      </p:sp>
    </p:spTree>
    <p:extLst>
      <p:ext uri="{BB962C8B-B14F-4D97-AF65-F5344CB8AC3E}">
        <p14:creationId xmlns:p14="http://schemas.microsoft.com/office/powerpoint/2010/main" val="255162427"/>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D002521D-ECD1-407D-8DB8-2B3FA9797B8F}"/>
              </a:ext>
            </a:extLst>
          </p:cNvPr>
          <p:cNvSpPr>
            <a:spLocks noGrp="1"/>
          </p:cNvSpPr>
          <p:nvPr>
            <p:ph type="title"/>
          </p:nvPr>
        </p:nvSpPr>
        <p:spPr>
          <a:xfrm>
            <a:off x="839788" y="365127"/>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xmlns="" id="{62051845-CBF8-485E-ACCD-075EC4559E86}"/>
              </a:ext>
            </a:extLst>
          </p:cNvPr>
          <p:cNvSpPr>
            <a:spLocks noGrp="1"/>
          </p:cNvSpPr>
          <p:nvPr>
            <p:ph type="body" idx="1"/>
          </p:nvPr>
        </p:nvSpPr>
        <p:spPr>
          <a:xfrm>
            <a:off x="839789" y="1681163"/>
            <a:ext cx="5157787"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a:extLst>
              <a:ext uri="{FF2B5EF4-FFF2-40B4-BE49-F238E27FC236}">
                <a16:creationId xmlns:a16="http://schemas.microsoft.com/office/drawing/2014/main" xmlns="" id="{73834619-BB49-40C4-A9FB-75320C407850}"/>
              </a:ext>
            </a:extLst>
          </p:cNvPr>
          <p:cNvSpPr>
            <a:spLocks noGrp="1"/>
          </p:cNvSpPr>
          <p:nvPr>
            <p:ph sz="half" idx="2"/>
          </p:nvPr>
        </p:nvSpPr>
        <p:spPr>
          <a:xfrm>
            <a:off x="839789"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xmlns="" id="{2423D575-9B39-4099-A032-9E29269E3BAD}"/>
              </a:ext>
            </a:extLst>
          </p:cNvPr>
          <p:cNvSpPr>
            <a:spLocks noGrp="1"/>
          </p:cNvSpPr>
          <p:nvPr>
            <p:ph type="body" sz="quarter" idx="3"/>
          </p:nvPr>
        </p:nvSpPr>
        <p:spPr>
          <a:xfrm>
            <a:off x="6172201" y="1681163"/>
            <a:ext cx="5183188"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a:extLst>
              <a:ext uri="{FF2B5EF4-FFF2-40B4-BE49-F238E27FC236}">
                <a16:creationId xmlns:a16="http://schemas.microsoft.com/office/drawing/2014/main" xmlns="" id="{BF387D9E-F7FB-47E8-9831-2708F3A44F7F}"/>
              </a:ext>
            </a:extLst>
          </p:cNvPr>
          <p:cNvSpPr>
            <a:spLocks noGrp="1"/>
          </p:cNvSpPr>
          <p:nvPr>
            <p:ph sz="quarter" idx="4"/>
          </p:nvPr>
        </p:nvSpPr>
        <p:spPr>
          <a:xfrm>
            <a:off x="6172201"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xmlns="" id="{F91FA54D-BA24-49A6-A904-9153E203980B}"/>
              </a:ext>
            </a:extLst>
          </p:cNvPr>
          <p:cNvSpPr>
            <a:spLocks noGrp="1"/>
          </p:cNvSpPr>
          <p:nvPr>
            <p:ph type="dt" sz="half" idx="10"/>
          </p:nvPr>
        </p:nvSpPr>
        <p:spPr/>
        <p:txBody>
          <a:bodyPr/>
          <a:lstStyle>
            <a:lvl1pPr>
              <a:defRPr/>
            </a:lvl1pPr>
          </a:lstStyle>
          <a:p>
            <a:pPr>
              <a:defRPr/>
            </a:pPr>
            <a:endParaRPr lang="en-US"/>
          </a:p>
        </p:txBody>
      </p:sp>
      <p:sp>
        <p:nvSpPr>
          <p:cNvPr id="8" name="Footer Placeholder 4">
            <a:extLst>
              <a:ext uri="{FF2B5EF4-FFF2-40B4-BE49-F238E27FC236}">
                <a16:creationId xmlns:a16="http://schemas.microsoft.com/office/drawing/2014/main" xmlns="" id="{8216ED55-C492-4877-B9B4-49018FD484CC}"/>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xmlns="" id="{87E66CFE-F084-44F8-AE37-ADDA6D3419C4}"/>
              </a:ext>
            </a:extLst>
          </p:cNvPr>
          <p:cNvSpPr>
            <a:spLocks noGrp="1"/>
          </p:cNvSpPr>
          <p:nvPr>
            <p:ph type="sldNum" sz="quarter" idx="12"/>
          </p:nvPr>
        </p:nvSpPr>
        <p:spPr/>
        <p:txBody>
          <a:bodyPr/>
          <a:lstStyle>
            <a:lvl1pPr>
              <a:defRPr/>
            </a:lvl1pPr>
          </a:lstStyle>
          <a:p>
            <a:fld id="{2A28309C-C44B-406A-A92D-6B86E089185E}" type="slidenum">
              <a:rPr lang="en-US" altLang="en-US"/>
              <a:pPr/>
              <a:t>‹#›</a:t>
            </a:fld>
            <a:endParaRPr lang="en-US" altLang="en-US"/>
          </a:p>
        </p:txBody>
      </p:sp>
    </p:spTree>
    <p:extLst>
      <p:ext uri="{BB962C8B-B14F-4D97-AF65-F5344CB8AC3E}">
        <p14:creationId xmlns:p14="http://schemas.microsoft.com/office/powerpoint/2010/main" val="3340397982"/>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FBEC1AB9-8118-44C6-97CA-7896B51E6E21}"/>
              </a:ext>
            </a:extLst>
          </p:cNvPr>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xmlns="" id="{9AA1FB80-60DF-4D5A-9F2C-4861CBABAEF7}"/>
              </a:ext>
            </a:extLst>
          </p:cNvPr>
          <p:cNvSpPr>
            <a:spLocks noGrp="1"/>
          </p:cNvSpPr>
          <p:nvPr>
            <p:ph type="dt" sz="half" idx="10"/>
          </p:nvPr>
        </p:nvSpPr>
        <p:spPr/>
        <p:txBody>
          <a:bodyPr/>
          <a:lstStyle>
            <a:lvl1pPr>
              <a:defRPr/>
            </a:lvl1pPr>
          </a:lstStyle>
          <a:p>
            <a:pPr>
              <a:defRPr/>
            </a:pPr>
            <a:endParaRPr lang="en-US"/>
          </a:p>
        </p:txBody>
      </p:sp>
      <p:sp>
        <p:nvSpPr>
          <p:cNvPr id="4" name="Footer Placeholder 4">
            <a:extLst>
              <a:ext uri="{FF2B5EF4-FFF2-40B4-BE49-F238E27FC236}">
                <a16:creationId xmlns:a16="http://schemas.microsoft.com/office/drawing/2014/main" xmlns="" id="{87A2780A-417A-4201-B6E3-3F37957033D5}"/>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xmlns="" id="{C81CB577-6215-4CDC-97D6-A79DE41D6E95}"/>
              </a:ext>
            </a:extLst>
          </p:cNvPr>
          <p:cNvSpPr>
            <a:spLocks noGrp="1"/>
          </p:cNvSpPr>
          <p:nvPr>
            <p:ph type="sldNum" sz="quarter" idx="12"/>
          </p:nvPr>
        </p:nvSpPr>
        <p:spPr/>
        <p:txBody>
          <a:bodyPr/>
          <a:lstStyle>
            <a:lvl1pPr>
              <a:defRPr/>
            </a:lvl1pPr>
          </a:lstStyle>
          <a:p>
            <a:fld id="{F6663D55-0362-4B3C-9386-5F6631DC422A}" type="slidenum">
              <a:rPr lang="en-US" altLang="en-US"/>
              <a:pPr/>
              <a:t>‹#›</a:t>
            </a:fld>
            <a:endParaRPr lang="en-US" altLang="en-US"/>
          </a:p>
        </p:txBody>
      </p:sp>
    </p:spTree>
    <p:extLst>
      <p:ext uri="{BB962C8B-B14F-4D97-AF65-F5344CB8AC3E}">
        <p14:creationId xmlns:p14="http://schemas.microsoft.com/office/powerpoint/2010/main" val="2245804093"/>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xmlns="" id="{70425AF9-6600-4B86-ACDC-57271AD4AB32}"/>
              </a:ext>
            </a:extLst>
          </p:cNvPr>
          <p:cNvSpPr>
            <a:spLocks noGrp="1"/>
          </p:cNvSpPr>
          <p:nvPr>
            <p:ph type="dt" sz="half" idx="10"/>
          </p:nvPr>
        </p:nvSpPr>
        <p:spPr/>
        <p:txBody>
          <a:bodyPr/>
          <a:lstStyle>
            <a:lvl1pPr>
              <a:defRPr/>
            </a:lvl1pPr>
          </a:lstStyle>
          <a:p>
            <a:pPr>
              <a:defRPr/>
            </a:pPr>
            <a:endParaRPr lang="en-US"/>
          </a:p>
        </p:txBody>
      </p:sp>
      <p:sp>
        <p:nvSpPr>
          <p:cNvPr id="3" name="Footer Placeholder 4">
            <a:extLst>
              <a:ext uri="{FF2B5EF4-FFF2-40B4-BE49-F238E27FC236}">
                <a16:creationId xmlns:a16="http://schemas.microsoft.com/office/drawing/2014/main" xmlns="" id="{A1423D82-4D22-4839-AAC8-B11C24B40DDD}"/>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xmlns="" id="{5D8DA574-7D55-4D56-BD8E-6686D99E89DB}"/>
              </a:ext>
            </a:extLst>
          </p:cNvPr>
          <p:cNvSpPr>
            <a:spLocks noGrp="1"/>
          </p:cNvSpPr>
          <p:nvPr>
            <p:ph type="sldNum" sz="quarter" idx="12"/>
          </p:nvPr>
        </p:nvSpPr>
        <p:spPr/>
        <p:txBody>
          <a:bodyPr/>
          <a:lstStyle>
            <a:lvl1pPr>
              <a:defRPr/>
            </a:lvl1pPr>
          </a:lstStyle>
          <a:p>
            <a:fld id="{DACFC5FD-85BA-41AE-BE83-9F16DD0E1A58}" type="slidenum">
              <a:rPr lang="en-US" altLang="en-US"/>
              <a:pPr/>
              <a:t>‹#›</a:t>
            </a:fld>
            <a:endParaRPr lang="en-US" altLang="en-US"/>
          </a:p>
        </p:txBody>
      </p:sp>
    </p:spTree>
    <p:extLst>
      <p:ext uri="{BB962C8B-B14F-4D97-AF65-F5344CB8AC3E}">
        <p14:creationId xmlns:p14="http://schemas.microsoft.com/office/powerpoint/2010/main" val="4161368291"/>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6E03F2CC-8CF7-4950-AE52-AFF3E9B54324}"/>
              </a:ext>
            </a:extLst>
          </p:cNvPr>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Content Placeholder 2">
            <a:extLst>
              <a:ext uri="{FF2B5EF4-FFF2-40B4-BE49-F238E27FC236}">
                <a16:creationId xmlns:a16="http://schemas.microsoft.com/office/drawing/2014/main" xmlns="" id="{070D8E57-2FC8-4FCD-978B-818AF6116A91}"/>
              </a:ext>
            </a:extLst>
          </p:cNvPr>
          <p:cNvSpPr>
            <a:spLocks noGrp="1"/>
          </p:cNvSpPr>
          <p:nvPr>
            <p:ph idx="1"/>
          </p:nvPr>
        </p:nvSpPr>
        <p:spPr>
          <a:xfrm>
            <a:off x="5183188" y="987427"/>
            <a:ext cx="617220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xmlns="" id="{D8CDECF3-8A89-4D18-AAE3-3546A33CABB1}"/>
              </a:ext>
            </a:extLst>
          </p:cNvPr>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3">
            <a:extLst>
              <a:ext uri="{FF2B5EF4-FFF2-40B4-BE49-F238E27FC236}">
                <a16:creationId xmlns:a16="http://schemas.microsoft.com/office/drawing/2014/main" xmlns="" id="{DAEF4C7E-F324-4546-900E-853F6E5E9543}"/>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a16="http://schemas.microsoft.com/office/drawing/2014/main" xmlns="" id="{BB4EFE10-257C-4231-B0B2-46559409BBC0}"/>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DAAA1790-6DCF-473A-93B9-F703E03F742E}"/>
              </a:ext>
            </a:extLst>
          </p:cNvPr>
          <p:cNvSpPr>
            <a:spLocks noGrp="1"/>
          </p:cNvSpPr>
          <p:nvPr>
            <p:ph type="sldNum" sz="quarter" idx="12"/>
          </p:nvPr>
        </p:nvSpPr>
        <p:spPr/>
        <p:txBody>
          <a:bodyPr/>
          <a:lstStyle>
            <a:lvl1pPr>
              <a:defRPr/>
            </a:lvl1pPr>
          </a:lstStyle>
          <a:p>
            <a:fld id="{92B7703C-6227-4143-9E0E-3D020516F094}" type="slidenum">
              <a:rPr lang="en-US" altLang="en-US"/>
              <a:pPr/>
              <a:t>‹#›</a:t>
            </a:fld>
            <a:endParaRPr lang="en-US" altLang="en-US"/>
          </a:p>
        </p:txBody>
      </p:sp>
    </p:spTree>
    <p:extLst>
      <p:ext uri="{BB962C8B-B14F-4D97-AF65-F5344CB8AC3E}">
        <p14:creationId xmlns:p14="http://schemas.microsoft.com/office/powerpoint/2010/main" val="652867381"/>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31C9BC52-3EE9-4052-9313-D4F7B206C8AF}"/>
              </a:ext>
            </a:extLst>
          </p:cNvPr>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Picture Placeholder 2">
            <a:extLst>
              <a:ext uri="{FF2B5EF4-FFF2-40B4-BE49-F238E27FC236}">
                <a16:creationId xmlns:a16="http://schemas.microsoft.com/office/drawing/2014/main" xmlns="" id="{1B7E20EE-B0CD-45B1-8908-2AF5EEBC2F6B}"/>
              </a:ext>
            </a:extLst>
          </p:cNvPr>
          <p:cNvSpPr>
            <a:spLocks noGrp="1"/>
          </p:cNvSpPr>
          <p:nvPr>
            <p:ph type="pic" idx="1"/>
          </p:nvPr>
        </p:nvSpPr>
        <p:spPr>
          <a:xfrm>
            <a:off x="5183188" y="987427"/>
            <a:ext cx="617220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endParaRPr lang="en-US" noProof="0"/>
          </a:p>
        </p:txBody>
      </p:sp>
      <p:sp>
        <p:nvSpPr>
          <p:cNvPr id="4" name="Text Placeholder 3">
            <a:extLst>
              <a:ext uri="{FF2B5EF4-FFF2-40B4-BE49-F238E27FC236}">
                <a16:creationId xmlns:a16="http://schemas.microsoft.com/office/drawing/2014/main" xmlns="" id="{5807AB9C-DBF4-4839-AA72-B5DEFCFC6C62}"/>
              </a:ext>
            </a:extLst>
          </p:cNvPr>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3">
            <a:extLst>
              <a:ext uri="{FF2B5EF4-FFF2-40B4-BE49-F238E27FC236}">
                <a16:creationId xmlns:a16="http://schemas.microsoft.com/office/drawing/2014/main" xmlns="" id="{95457F93-81F7-4224-8FDC-A7D88BE6C801}"/>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a16="http://schemas.microsoft.com/office/drawing/2014/main" xmlns="" id="{968A4201-4140-4D5F-8DD6-4068F376388D}"/>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1CAE8F12-94A2-49AD-A916-5B5CD78F5E2E}"/>
              </a:ext>
            </a:extLst>
          </p:cNvPr>
          <p:cNvSpPr>
            <a:spLocks noGrp="1"/>
          </p:cNvSpPr>
          <p:nvPr>
            <p:ph type="sldNum" sz="quarter" idx="12"/>
          </p:nvPr>
        </p:nvSpPr>
        <p:spPr/>
        <p:txBody>
          <a:bodyPr/>
          <a:lstStyle>
            <a:lvl1pPr>
              <a:defRPr/>
            </a:lvl1pPr>
          </a:lstStyle>
          <a:p>
            <a:fld id="{A7297E65-9A3E-4B32-9A6F-78A8487B4D08}" type="slidenum">
              <a:rPr lang="en-US" altLang="en-US"/>
              <a:pPr/>
              <a:t>‹#›</a:t>
            </a:fld>
            <a:endParaRPr lang="en-US" altLang="en-US"/>
          </a:p>
        </p:txBody>
      </p:sp>
    </p:spTree>
    <p:extLst>
      <p:ext uri="{BB962C8B-B14F-4D97-AF65-F5344CB8AC3E}">
        <p14:creationId xmlns:p14="http://schemas.microsoft.com/office/powerpoint/2010/main" val="537065021"/>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32E0D0A1-DD5C-4FF9-BA63-443BF42037B6}"/>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xmlns="" id="{8A2E5836-D5B3-4F51-B6E9-38F380EC37A1}"/>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B4532205-F1DD-4825-A1B9-0A09C49AA780}"/>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a16="http://schemas.microsoft.com/office/drawing/2014/main" xmlns="" id="{27E066BD-AB6E-432D-AAB6-1C370412FD58}"/>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B49AE59F-BF29-4BA3-9310-A7AFBDE04265}"/>
              </a:ext>
            </a:extLst>
          </p:cNvPr>
          <p:cNvSpPr>
            <a:spLocks noGrp="1"/>
          </p:cNvSpPr>
          <p:nvPr>
            <p:ph type="sldNum" sz="quarter" idx="12"/>
          </p:nvPr>
        </p:nvSpPr>
        <p:spPr/>
        <p:txBody>
          <a:bodyPr/>
          <a:lstStyle>
            <a:lvl1pPr>
              <a:defRPr/>
            </a:lvl1pPr>
          </a:lstStyle>
          <a:p>
            <a:fld id="{B397A1F5-8AF2-4D0C-98C5-E00CE3A07EEE}" type="slidenum">
              <a:rPr lang="en-US" altLang="en-US"/>
              <a:pPr/>
              <a:t>‹#›</a:t>
            </a:fld>
            <a:endParaRPr lang="en-US" altLang="en-US"/>
          </a:p>
        </p:txBody>
      </p:sp>
    </p:spTree>
    <p:extLst>
      <p:ext uri="{BB962C8B-B14F-4D97-AF65-F5344CB8AC3E}">
        <p14:creationId xmlns:p14="http://schemas.microsoft.com/office/powerpoint/2010/main" val="821402189"/>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xmlns="" id="{134596A0-7745-423A-884F-8C89875C00C3}"/>
              </a:ext>
            </a:extLst>
          </p:cNvPr>
          <p:cNvSpPr>
            <a:spLocks noGrp="1"/>
          </p:cNvSpPr>
          <p:nvPr>
            <p:ph type="title" orient="vert"/>
          </p:nvPr>
        </p:nvSpPr>
        <p:spPr>
          <a:xfrm>
            <a:off x="8724901"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xmlns="" id="{1084F3AF-5ED1-4471-9A99-1F12794A612B}"/>
              </a:ext>
            </a:extLst>
          </p:cNvPr>
          <p:cNvSpPr>
            <a:spLocks noGrp="1"/>
          </p:cNvSpPr>
          <p:nvPr>
            <p:ph type="body" orient="vert" idx="1"/>
          </p:nvPr>
        </p:nvSpPr>
        <p:spPr>
          <a:xfrm>
            <a:off x="838201"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4DA07B52-DB92-4D9B-BBE2-A949A64E2542}"/>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a16="http://schemas.microsoft.com/office/drawing/2014/main" xmlns="" id="{EABC6133-BCC0-4F3D-85ED-84C7B4F16665}"/>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50E290D2-38BB-452F-B113-E724E2562A1F}"/>
              </a:ext>
            </a:extLst>
          </p:cNvPr>
          <p:cNvSpPr>
            <a:spLocks noGrp="1"/>
          </p:cNvSpPr>
          <p:nvPr>
            <p:ph type="sldNum" sz="quarter" idx="12"/>
          </p:nvPr>
        </p:nvSpPr>
        <p:spPr/>
        <p:txBody>
          <a:bodyPr/>
          <a:lstStyle>
            <a:lvl1pPr>
              <a:defRPr/>
            </a:lvl1pPr>
          </a:lstStyle>
          <a:p>
            <a:fld id="{045B9672-CF81-4D0A-9661-EDBD9B65E2C9}" type="slidenum">
              <a:rPr lang="en-US" altLang="en-US"/>
              <a:pPr/>
              <a:t>‹#›</a:t>
            </a:fld>
            <a:endParaRPr lang="en-US" altLang="en-US"/>
          </a:p>
        </p:txBody>
      </p:sp>
    </p:spTree>
    <p:extLst>
      <p:ext uri="{BB962C8B-B14F-4D97-AF65-F5344CB8AC3E}">
        <p14:creationId xmlns:p14="http://schemas.microsoft.com/office/powerpoint/2010/main" val="3509011065"/>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3142" name="Rectangle 70"/>
          <p:cNvSpPr>
            <a:spLocks noChangeArrowheads="1"/>
          </p:cNvSpPr>
          <p:nvPr/>
        </p:nvSpPr>
        <p:spPr bwMode="gray">
          <a:xfrm>
            <a:off x="0" y="0"/>
            <a:ext cx="2813051" cy="6858000"/>
          </a:xfrm>
          <a:prstGeom prst="rect">
            <a:avLst/>
          </a:prstGeom>
          <a:solidFill>
            <a:schemeClr val="accent1"/>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3253" name="Group 181"/>
          <p:cNvGrpSpPr>
            <a:grpSpLocks/>
          </p:cNvGrpSpPr>
          <p:nvPr/>
        </p:nvGrpSpPr>
        <p:grpSpPr bwMode="auto">
          <a:xfrm rot="10800000">
            <a:off x="-8466" y="0"/>
            <a:ext cx="615951" cy="6858000"/>
            <a:chOff x="768" y="1700"/>
            <a:chExt cx="405" cy="2620"/>
          </a:xfrm>
        </p:grpSpPr>
        <p:sp>
          <p:nvSpPr>
            <p:cNvPr id="3254" name="Rectangle 182"/>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55" name="Rectangle 183"/>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67" name="Group 195"/>
          <p:cNvGrpSpPr>
            <a:grpSpLocks/>
          </p:cNvGrpSpPr>
          <p:nvPr/>
        </p:nvGrpSpPr>
        <p:grpSpPr bwMode="auto">
          <a:xfrm>
            <a:off x="1828800" y="0"/>
            <a:ext cx="730251" cy="6858000"/>
            <a:chOff x="768" y="1700"/>
            <a:chExt cx="405" cy="2620"/>
          </a:xfrm>
        </p:grpSpPr>
        <p:sp>
          <p:nvSpPr>
            <p:cNvPr id="3268" name="Rectangle 196"/>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69" name="Rectangle 197"/>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3237" name="Rectangle 165"/>
          <p:cNvSpPr>
            <a:spLocks noChangeArrowheads="1"/>
          </p:cNvSpPr>
          <p:nvPr/>
        </p:nvSpPr>
        <p:spPr bwMode="gray">
          <a:xfrm>
            <a:off x="9285818" y="6350"/>
            <a:ext cx="2906183" cy="984250"/>
          </a:xfrm>
          <a:prstGeom prst="rect">
            <a:avLst/>
          </a:prstGeom>
          <a:solidFill>
            <a:schemeClr val="accent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075" name="Rectangle 3"/>
          <p:cNvSpPr>
            <a:spLocks noGrp="1" noChangeArrowheads="1"/>
          </p:cNvSpPr>
          <p:nvPr>
            <p:ph type="subTitle" idx="1"/>
          </p:nvPr>
        </p:nvSpPr>
        <p:spPr>
          <a:xfrm>
            <a:off x="7721600" y="4114800"/>
            <a:ext cx="3962400" cy="762000"/>
          </a:xfrm>
        </p:spPr>
        <p:txBody>
          <a:bodyPr/>
          <a:lstStyle>
            <a:lvl1pPr marL="0" indent="0" algn="dist">
              <a:buFontTx/>
              <a:buNone/>
              <a:defRPr sz="1400" i="1">
                <a:latin typeface="Times New Roman" pitchFamily="18" charset="0"/>
              </a:defRPr>
            </a:lvl1pPr>
          </a:lstStyle>
          <a:p>
            <a:r>
              <a:rPr lang="en-US"/>
              <a:t>Click to edit Master subtitle style</a:t>
            </a:r>
          </a:p>
        </p:txBody>
      </p:sp>
      <p:sp>
        <p:nvSpPr>
          <p:cNvPr id="3076" name="Rectangle 4"/>
          <p:cNvSpPr>
            <a:spLocks noGrp="1" noChangeArrowheads="1"/>
          </p:cNvSpPr>
          <p:nvPr>
            <p:ph type="dt" sz="half" idx="2"/>
          </p:nvPr>
        </p:nvSpPr>
        <p:spPr>
          <a:xfrm>
            <a:off x="4138085" y="6445251"/>
            <a:ext cx="1526116" cy="276225"/>
          </a:xfrm>
        </p:spPr>
        <p:txBody>
          <a:bodyPr/>
          <a:lstStyle>
            <a:lvl1pPr>
              <a:defRPr/>
            </a:lvl1pPr>
          </a:lstStyle>
          <a:p>
            <a:endParaRPr lang="en-US">
              <a:solidFill>
                <a:srgbClr val="000000"/>
              </a:solidFill>
            </a:endParaRPr>
          </a:p>
        </p:txBody>
      </p:sp>
      <p:sp>
        <p:nvSpPr>
          <p:cNvPr id="3077" name="Rectangle 5"/>
          <p:cNvSpPr>
            <a:spLocks noGrp="1" noChangeArrowheads="1"/>
          </p:cNvSpPr>
          <p:nvPr>
            <p:ph type="ftr" sz="quarter" idx="3"/>
          </p:nvPr>
        </p:nvSpPr>
        <p:spPr>
          <a:xfrm>
            <a:off x="6096000" y="6445251"/>
            <a:ext cx="1608667" cy="276225"/>
          </a:xfrm>
        </p:spPr>
        <p:txBody>
          <a:bodyPr/>
          <a:lstStyle>
            <a:lvl1pPr>
              <a:defRPr/>
            </a:lvl1pPr>
          </a:lstStyle>
          <a:p>
            <a:endParaRPr lang="en-US">
              <a:solidFill>
                <a:srgbClr val="000000"/>
              </a:solidFill>
            </a:endParaRPr>
          </a:p>
        </p:txBody>
      </p:sp>
      <p:sp>
        <p:nvSpPr>
          <p:cNvPr id="3078" name="Rectangle 6"/>
          <p:cNvSpPr>
            <a:spLocks noGrp="1" noChangeArrowheads="1"/>
          </p:cNvSpPr>
          <p:nvPr>
            <p:ph type="sldNum" sz="quarter" idx="4"/>
          </p:nvPr>
        </p:nvSpPr>
        <p:spPr>
          <a:xfrm>
            <a:off x="8128000" y="6445251"/>
            <a:ext cx="1466851" cy="276225"/>
          </a:xfrm>
        </p:spPr>
        <p:txBody>
          <a:bodyPr/>
          <a:lstStyle>
            <a:lvl1pPr>
              <a:defRPr/>
            </a:lvl1pPr>
          </a:lstStyle>
          <a:p>
            <a:fld id="{AA7FEE89-9008-4A7E-BB2C-D2A30ED81D36}" type="slidenum">
              <a:rPr lang="en-US">
                <a:solidFill>
                  <a:srgbClr val="000000"/>
                </a:solidFill>
              </a:rPr>
              <a:pPr/>
              <a:t>‹#›</a:t>
            </a:fld>
            <a:endParaRPr lang="en-US">
              <a:solidFill>
                <a:srgbClr val="000000"/>
              </a:solidFill>
            </a:endParaRPr>
          </a:p>
        </p:txBody>
      </p:sp>
      <p:sp>
        <p:nvSpPr>
          <p:cNvPr id="3138" name="Rectangle 66"/>
          <p:cNvSpPr>
            <a:spLocks noChangeArrowheads="1"/>
          </p:cNvSpPr>
          <p:nvPr/>
        </p:nvSpPr>
        <p:spPr bwMode="gray">
          <a:xfrm>
            <a:off x="3302000" y="1289050"/>
            <a:ext cx="8890000" cy="1701800"/>
          </a:xfrm>
          <a:prstGeom prst="rect">
            <a:avLst/>
          </a:prstGeom>
          <a:solidFill>
            <a:srgbClr val="FFFFFF"/>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36" name="Rectangle 164"/>
          <p:cNvSpPr>
            <a:spLocks noChangeArrowheads="1"/>
          </p:cNvSpPr>
          <p:nvPr/>
        </p:nvSpPr>
        <p:spPr bwMode="gray">
          <a:xfrm rot="-5400000">
            <a:off x="5554133" y="-2637367"/>
            <a:ext cx="990600" cy="6265333"/>
          </a:xfrm>
          <a:prstGeom prst="rect">
            <a:avLst/>
          </a:prstGeom>
          <a:solidFill>
            <a:schemeClr val="tx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074" name="Rectangle 2"/>
          <p:cNvSpPr>
            <a:spLocks noGrp="1" noChangeArrowheads="1"/>
          </p:cNvSpPr>
          <p:nvPr>
            <p:ph type="ctrTitle"/>
          </p:nvPr>
        </p:nvSpPr>
        <p:spPr>
          <a:xfrm>
            <a:off x="1320800" y="2722564"/>
            <a:ext cx="10363200" cy="1470025"/>
          </a:xfrm>
        </p:spPr>
        <p:txBody>
          <a:bodyPr/>
          <a:lstStyle>
            <a:lvl1pPr algn="r">
              <a:defRPr sz="4400"/>
            </a:lvl1pPr>
          </a:lstStyle>
          <a:p>
            <a:r>
              <a:rPr lang="en-US"/>
              <a:t>Click to edit Master title style</a:t>
            </a:r>
          </a:p>
        </p:txBody>
      </p:sp>
      <p:grpSp>
        <p:nvGrpSpPr>
          <p:cNvPr id="3271" name="Group 199"/>
          <p:cNvGrpSpPr>
            <a:grpSpLocks/>
          </p:cNvGrpSpPr>
          <p:nvPr/>
        </p:nvGrpSpPr>
        <p:grpSpPr bwMode="auto">
          <a:xfrm>
            <a:off x="3812118" y="0"/>
            <a:ext cx="730249" cy="990600"/>
            <a:chOff x="768" y="1700"/>
            <a:chExt cx="405" cy="2620"/>
          </a:xfrm>
        </p:grpSpPr>
        <p:sp>
          <p:nvSpPr>
            <p:cNvPr id="3272" name="Rectangle 200"/>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73" name="Rectangle 201"/>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75" name="Group 203"/>
          <p:cNvGrpSpPr>
            <a:grpSpLocks/>
          </p:cNvGrpSpPr>
          <p:nvPr/>
        </p:nvGrpSpPr>
        <p:grpSpPr bwMode="auto">
          <a:xfrm>
            <a:off x="5873751" y="0"/>
            <a:ext cx="730249" cy="990600"/>
            <a:chOff x="768" y="1700"/>
            <a:chExt cx="405" cy="2620"/>
          </a:xfrm>
        </p:grpSpPr>
        <p:sp>
          <p:nvSpPr>
            <p:cNvPr id="3276" name="Rectangle 204"/>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77" name="Rectangle 205"/>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79" name="Group 207"/>
          <p:cNvGrpSpPr>
            <a:grpSpLocks/>
          </p:cNvGrpSpPr>
          <p:nvPr/>
        </p:nvGrpSpPr>
        <p:grpSpPr bwMode="auto">
          <a:xfrm>
            <a:off x="8007352" y="0"/>
            <a:ext cx="730249" cy="990600"/>
            <a:chOff x="768" y="1700"/>
            <a:chExt cx="405" cy="2620"/>
          </a:xfrm>
        </p:grpSpPr>
        <p:sp>
          <p:nvSpPr>
            <p:cNvPr id="3280" name="Rectangle 208"/>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81" name="Rectangle 209"/>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87" name="Group 215"/>
          <p:cNvGrpSpPr>
            <a:grpSpLocks/>
          </p:cNvGrpSpPr>
          <p:nvPr/>
        </p:nvGrpSpPr>
        <p:grpSpPr bwMode="auto">
          <a:xfrm>
            <a:off x="10039352" y="0"/>
            <a:ext cx="730249" cy="990600"/>
            <a:chOff x="768" y="1700"/>
            <a:chExt cx="405" cy="2620"/>
          </a:xfrm>
        </p:grpSpPr>
        <p:sp>
          <p:nvSpPr>
            <p:cNvPr id="3288" name="Rectangle 216"/>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89" name="Rectangle 217"/>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01" name="Group 229"/>
          <p:cNvGrpSpPr>
            <a:grpSpLocks/>
          </p:cNvGrpSpPr>
          <p:nvPr/>
        </p:nvGrpSpPr>
        <p:grpSpPr bwMode="auto">
          <a:xfrm rot="5400000">
            <a:off x="1125273" y="949060"/>
            <a:ext cx="547688" cy="2827868"/>
            <a:chOff x="768" y="1700"/>
            <a:chExt cx="405" cy="2620"/>
          </a:xfrm>
        </p:grpSpPr>
        <p:sp>
          <p:nvSpPr>
            <p:cNvPr id="3302" name="Rectangle 230"/>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03" name="Rectangle 231"/>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05" name="Group 233"/>
          <p:cNvGrpSpPr>
            <a:grpSpLocks/>
          </p:cNvGrpSpPr>
          <p:nvPr/>
        </p:nvGrpSpPr>
        <p:grpSpPr bwMode="auto">
          <a:xfrm rot="5400000">
            <a:off x="1125274" y="2417498"/>
            <a:ext cx="547687" cy="2827868"/>
            <a:chOff x="768" y="1700"/>
            <a:chExt cx="405" cy="2620"/>
          </a:xfrm>
        </p:grpSpPr>
        <p:sp>
          <p:nvSpPr>
            <p:cNvPr id="3306" name="Rectangle 234"/>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07" name="Rectangle 235"/>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09" name="Group 237"/>
          <p:cNvGrpSpPr>
            <a:grpSpLocks/>
          </p:cNvGrpSpPr>
          <p:nvPr/>
        </p:nvGrpSpPr>
        <p:grpSpPr bwMode="auto">
          <a:xfrm rot="5400000">
            <a:off x="1125274" y="3865298"/>
            <a:ext cx="547687" cy="2827868"/>
            <a:chOff x="768" y="1700"/>
            <a:chExt cx="405" cy="2620"/>
          </a:xfrm>
        </p:grpSpPr>
        <p:sp>
          <p:nvSpPr>
            <p:cNvPr id="3310" name="Rectangle 238"/>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11" name="Rectangle 239"/>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28" name="Group 256"/>
          <p:cNvGrpSpPr>
            <a:grpSpLocks/>
          </p:cNvGrpSpPr>
          <p:nvPr/>
        </p:nvGrpSpPr>
        <p:grpSpPr bwMode="auto">
          <a:xfrm>
            <a:off x="-14817" y="6462714"/>
            <a:ext cx="2827868" cy="395287"/>
            <a:chOff x="-7" y="4071"/>
            <a:chExt cx="1336" cy="249"/>
          </a:xfrm>
        </p:grpSpPr>
        <p:sp>
          <p:nvSpPr>
            <p:cNvPr id="3314" name="Rectangle 242"/>
            <p:cNvSpPr>
              <a:spLocks noChangeArrowheads="1"/>
            </p:cNvSpPr>
            <p:nvPr userDrawn="1"/>
          </p:nvSpPr>
          <p:spPr bwMode="gray">
            <a:xfrm rot="5400000">
              <a:off x="620" y="3444"/>
              <a:ext cx="81" cy="1336"/>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15" name="Rectangle 243"/>
            <p:cNvSpPr>
              <a:spLocks noChangeArrowheads="1"/>
            </p:cNvSpPr>
            <p:nvPr userDrawn="1"/>
          </p:nvSpPr>
          <p:spPr bwMode="gray">
            <a:xfrm rot="5400000">
              <a:off x="598" y="3589"/>
              <a:ext cx="126" cy="1336"/>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26" name="Group 254"/>
          <p:cNvGrpSpPr>
            <a:grpSpLocks/>
          </p:cNvGrpSpPr>
          <p:nvPr/>
        </p:nvGrpSpPr>
        <p:grpSpPr bwMode="auto">
          <a:xfrm>
            <a:off x="-14817" y="623889"/>
            <a:ext cx="12206817" cy="547687"/>
            <a:chOff x="-7" y="403"/>
            <a:chExt cx="5767" cy="345"/>
          </a:xfrm>
        </p:grpSpPr>
        <p:grpSp>
          <p:nvGrpSpPr>
            <p:cNvPr id="3291" name="Group 219"/>
            <p:cNvGrpSpPr>
              <a:grpSpLocks/>
            </p:cNvGrpSpPr>
            <p:nvPr userDrawn="1"/>
          </p:nvGrpSpPr>
          <p:grpSpPr bwMode="auto">
            <a:xfrm rot="5400000">
              <a:off x="488" y="-92"/>
              <a:ext cx="345" cy="1336"/>
              <a:chOff x="768" y="1700"/>
              <a:chExt cx="405" cy="2620"/>
            </a:xfrm>
          </p:grpSpPr>
          <p:sp>
            <p:nvSpPr>
              <p:cNvPr id="3292" name="Rectangle 220"/>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93" name="Rectangle 221"/>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17" name="Group 245"/>
            <p:cNvGrpSpPr>
              <a:grpSpLocks/>
            </p:cNvGrpSpPr>
            <p:nvPr userDrawn="1"/>
          </p:nvGrpSpPr>
          <p:grpSpPr bwMode="auto">
            <a:xfrm rot="5400000">
              <a:off x="3397" y="-1615"/>
              <a:ext cx="345" cy="4381"/>
              <a:chOff x="768" y="1700"/>
              <a:chExt cx="405" cy="2620"/>
            </a:xfrm>
          </p:grpSpPr>
          <p:sp>
            <p:nvSpPr>
              <p:cNvPr id="3318" name="Rectangle 246"/>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19" name="Rectangle 247"/>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sp>
        <p:nvSpPr>
          <p:cNvPr id="3235" name="Rectangle 163"/>
          <p:cNvSpPr>
            <a:spLocks noChangeArrowheads="1"/>
          </p:cNvSpPr>
          <p:nvPr/>
        </p:nvSpPr>
        <p:spPr bwMode="gray">
          <a:xfrm>
            <a:off x="914400" y="990600"/>
            <a:ext cx="11277600" cy="1676400"/>
          </a:xfrm>
          <a:prstGeom prst="rect">
            <a:avLst/>
          </a:prstGeom>
          <a:solidFill>
            <a:schemeClr val="bg1"/>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101" name="Rectangle 29"/>
          <p:cNvSpPr>
            <a:spLocks noChangeArrowheads="1"/>
          </p:cNvSpPr>
          <p:nvPr/>
        </p:nvSpPr>
        <p:spPr bwMode="gray">
          <a:xfrm>
            <a:off x="1016000" y="1066801"/>
            <a:ext cx="11176000" cy="1509713"/>
          </a:xfrm>
          <a:prstGeom prst="rect">
            <a:avLst/>
          </a:prstGeom>
          <a:blipFill dpi="0" rotWithShape="0">
            <a:blip r:embed="rId2"/>
            <a:srcRect/>
            <a:stretch>
              <a:fillRect b="-15205"/>
            </a:stretch>
          </a:blipFill>
          <a:ln w="57150">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105" name="Text Box 33"/>
          <p:cNvSpPr txBox="1">
            <a:spLocks noChangeArrowheads="1"/>
          </p:cNvSpPr>
          <p:nvPr/>
        </p:nvSpPr>
        <p:spPr bwMode="gray">
          <a:xfrm>
            <a:off x="10369217" y="6248400"/>
            <a:ext cx="1314784" cy="430887"/>
          </a:xfrm>
          <a:prstGeom prst="rect">
            <a:avLst/>
          </a:prstGeom>
          <a:noFill/>
          <a:ln w="9525">
            <a:noFill/>
            <a:miter lim="800000"/>
            <a:headEnd/>
            <a:tailEnd/>
          </a:ln>
          <a:effectLst/>
        </p:spPr>
        <p:txBody>
          <a:bodyPr wrap="none">
            <a:spAutoFit/>
          </a:bodyPr>
          <a:lstStyle/>
          <a:p>
            <a:pPr algn="r" fontAlgn="base">
              <a:spcBef>
                <a:spcPct val="0"/>
              </a:spcBef>
              <a:spcAft>
                <a:spcPct val="0"/>
              </a:spcAft>
            </a:pPr>
            <a:r>
              <a:rPr lang="en-US" sz="2200">
                <a:solidFill>
                  <a:srgbClr val="000000"/>
                </a:solidFill>
                <a:latin typeface="Arial Black" pitchFamily="34" charset="0"/>
              </a:rPr>
              <a:t>L/O/G/O</a:t>
            </a:r>
          </a:p>
        </p:txBody>
      </p:sp>
      <p:pic>
        <p:nvPicPr>
          <p:cNvPr id="3104" name="Picture 32" descr="2"/>
          <p:cNvPicPr>
            <a:picLocks noChangeAspect="1" noChangeArrowheads="1"/>
          </p:cNvPicPr>
          <p:nvPr/>
        </p:nvPicPr>
        <p:blipFill>
          <a:blip r:embed="rId3"/>
          <a:srcRect l="2814" b="12524"/>
          <a:stretch>
            <a:fillRect/>
          </a:stretch>
        </p:blipFill>
        <p:spPr bwMode="gray">
          <a:xfrm>
            <a:off x="0" y="3302000"/>
            <a:ext cx="5384800" cy="3556000"/>
          </a:xfrm>
          <a:prstGeom prst="rect">
            <a:avLst/>
          </a:prstGeom>
          <a:noFill/>
        </p:spPr>
      </p:pic>
    </p:spTree>
    <p:extLst>
      <p:ext uri="{BB962C8B-B14F-4D97-AF65-F5344CB8AC3E}">
        <p14:creationId xmlns:p14="http://schemas.microsoft.com/office/powerpoint/2010/main" val="185446725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grpId="0" nodeType="with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p:cTn id="7" dur="1000" fill="hold"/>
                                        <p:tgtEl>
                                          <p:spTgt spid="3074"/>
                                        </p:tgtEl>
                                        <p:attrNameLst>
                                          <p:attrName>ppt_x</p:attrName>
                                        </p:attrNameLst>
                                      </p:cBhvr>
                                      <p:tavLst>
                                        <p:tav tm="0">
                                          <p:val>
                                            <p:strVal val="#ppt_x-.2"/>
                                          </p:val>
                                        </p:tav>
                                        <p:tav tm="100000">
                                          <p:val>
                                            <p:strVal val="#ppt_x"/>
                                          </p:val>
                                        </p:tav>
                                      </p:tavLst>
                                    </p:anim>
                                    <p:anim calcmode="lin" valueType="num">
                                      <p:cBhvr>
                                        <p:cTn id="8" dur="1000" fill="hold"/>
                                        <p:tgtEl>
                                          <p:spTgt spid="3074"/>
                                        </p:tgtEl>
                                        <p:attrNameLst>
                                          <p:attrName>ppt_y</p:attrName>
                                        </p:attrNameLst>
                                      </p:cBhvr>
                                      <p:tavLst>
                                        <p:tav tm="0">
                                          <p:val>
                                            <p:strVal val="#ppt_y"/>
                                          </p:val>
                                        </p:tav>
                                        <p:tav tm="100000">
                                          <p:val>
                                            <p:strVal val="#ppt_y"/>
                                          </p:val>
                                        </p:tav>
                                      </p:tavLst>
                                    </p:anim>
                                    <p:animEffect transition="in" filter="wipe(right)" prLst="gradientSize: 0.1">
                                      <p:cBhvr>
                                        <p:cTn id="9" dur="1000"/>
                                        <p:tgtEl>
                                          <p:spTgt spid="3074"/>
                                        </p:tgtEl>
                                      </p:cBhvr>
                                    </p:animEffect>
                                  </p:childTnLst>
                                </p:cTn>
                              </p:par>
                              <p:par>
                                <p:cTn id="10" presetID="44" presetClass="entr" presetSubtype="0" fill="hold" grpId="0" nodeType="withEffect">
                                  <p:stCondLst>
                                    <p:cond delay="0"/>
                                  </p:stCondLst>
                                  <p:childTnLst>
                                    <p:set>
                                      <p:cBhvr>
                                        <p:cTn id="11" dur="1" fill="hold">
                                          <p:stCondLst>
                                            <p:cond delay="0"/>
                                          </p:stCondLst>
                                        </p:cTn>
                                        <p:tgtEl>
                                          <p:spTgt spid="3075">
                                            <p:txEl>
                                              <p:pRg st="0" end="0"/>
                                            </p:txEl>
                                          </p:spTgt>
                                        </p:tgtEl>
                                        <p:attrNameLst>
                                          <p:attrName>style.visibility</p:attrName>
                                        </p:attrNameLst>
                                      </p:cBhvr>
                                      <p:to>
                                        <p:strVal val="visible"/>
                                      </p:to>
                                    </p:set>
                                    <p:animEffect transition="in" filter="fade">
                                      <p:cBhvr>
                                        <p:cTn id="12" dur="500"/>
                                        <p:tgtEl>
                                          <p:spTgt spid="3075">
                                            <p:txEl>
                                              <p:pRg st="0" end="0"/>
                                            </p:txEl>
                                          </p:spTgt>
                                        </p:tgtEl>
                                      </p:cBhvr>
                                    </p:animEffect>
                                    <p:anim calcmode="lin" valueType="num">
                                      <p:cBhvr>
                                        <p:cTn id="13" dur="500" fill="hold"/>
                                        <p:tgtEl>
                                          <p:spTgt spid="3075">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3075">
                                            <p:txEl>
                                              <p:pRg st="0" end="0"/>
                                            </p:txEl>
                                          </p:spTgt>
                                        </p:tgtEl>
                                        <p:attrNameLst>
                                          <p:attrName>ppt_y</p:attrName>
                                        </p:attrNameLst>
                                      </p:cBhvr>
                                      <p:tavLst>
                                        <p:tav tm="0">
                                          <p:val>
                                            <p:strVal val="#ppt_y+.05"/>
                                          </p:val>
                                        </p:tav>
                                        <p:tav tm="100000">
                                          <p:val>
                                            <p:strVal val="#ppt_y"/>
                                          </p:val>
                                        </p:tav>
                                      </p:tavLst>
                                    </p:anim>
                                  </p:childTnLst>
                                </p:cTn>
                              </p:par>
                            </p:childTnLst>
                          </p:cTn>
                        </p:par>
                        <p:par>
                          <p:cTn id="15" fill="hold">
                            <p:stCondLst>
                              <p:cond delay="1000"/>
                            </p:stCondLst>
                            <p:childTnLst>
                              <p:par>
                                <p:cTn id="16" presetID="22" presetClass="entr" presetSubtype="4" fill="hold" nodeType="afterEffect">
                                  <p:stCondLst>
                                    <p:cond delay="0"/>
                                  </p:stCondLst>
                                  <p:childTnLst>
                                    <p:set>
                                      <p:cBhvr>
                                        <p:cTn id="17" dur="1" fill="hold">
                                          <p:stCondLst>
                                            <p:cond delay="0"/>
                                          </p:stCondLst>
                                        </p:cTn>
                                        <p:tgtEl>
                                          <p:spTgt spid="3253"/>
                                        </p:tgtEl>
                                        <p:attrNameLst>
                                          <p:attrName>style.visibility</p:attrName>
                                        </p:attrNameLst>
                                      </p:cBhvr>
                                      <p:to>
                                        <p:strVal val="visible"/>
                                      </p:to>
                                    </p:set>
                                    <p:animEffect transition="in" filter="wipe(down)">
                                      <p:cBhvr>
                                        <p:cTn id="18" dur="1000"/>
                                        <p:tgtEl>
                                          <p:spTgt spid="3253"/>
                                        </p:tgtEl>
                                      </p:cBhvr>
                                    </p:animEffect>
                                  </p:childTnLst>
                                </p:cTn>
                              </p:par>
                              <p:par>
                                <p:cTn id="19" presetID="22" presetClass="entr" presetSubtype="1" fill="hold" nodeType="withEffect">
                                  <p:stCondLst>
                                    <p:cond delay="0"/>
                                  </p:stCondLst>
                                  <p:childTnLst>
                                    <p:set>
                                      <p:cBhvr>
                                        <p:cTn id="20" dur="1" fill="hold">
                                          <p:stCondLst>
                                            <p:cond delay="0"/>
                                          </p:stCondLst>
                                        </p:cTn>
                                        <p:tgtEl>
                                          <p:spTgt spid="3267"/>
                                        </p:tgtEl>
                                        <p:attrNameLst>
                                          <p:attrName>style.visibility</p:attrName>
                                        </p:attrNameLst>
                                      </p:cBhvr>
                                      <p:to>
                                        <p:strVal val="visible"/>
                                      </p:to>
                                    </p:set>
                                    <p:animEffect transition="in" filter="wipe(up)">
                                      <p:cBhvr>
                                        <p:cTn id="21" dur="1000"/>
                                        <p:tgtEl>
                                          <p:spTgt spid="3267"/>
                                        </p:tgtEl>
                                      </p:cBhvr>
                                    </p:animEffect>
                                  </p:childTnLst>
                                </p:cTn>
                              </p:par>
                              <p:par>
                                <p:cTn id="22" presetID="22" presetClass="entr" presetSubtype="4" fill="hold" nodeType="withEffect">
                                  <p:stCondLst>
                                    <p:cond delay="0"/>
                                  </p:stCondLst>
                                  <p:childTnLst>
                                    <p:set>
                                      <p:cBhvr>
                                        <p:cTn id="23" dur="1" fill="hold">
                                          <p:stCondLst>
                                            <p:cond delay="0"/>
                                          </p:stCondLst>
                                        </p:cTn>
                                        <p:tgtEl>
                                          <p:spTgt spid="3271"/>
                                        </p:tgtEl>
                                        <p:attrNameLst>
                                          <p:attrName>style.visibility</p:attrName>
                                        </p:attrNameLst>
                                      </p:cBhvr>
                                      <p:to>
                                        <p:strVal val="visible"/>
                                      </p:to>
                                    </p:set>
                                    <p:animEffect transition="in" filter="wipe(down)">
                                      <p:cBhvr>
                                        <p:cTn id="24" dur="500"/>
                                        <p:tgtEl>
                                          <p:spTgt spid="3271"/>
                                        </p:tgtEl>
                                      </p:cBhvr>
                                    </p:animEffect>
                                  </p:childTnLst>
                                </p:cTn>
                              </p:par>
                              <p:par>
                                <p:cTn id="25" presetID="22" presetClass="entr" presetSubtype="1" fill="hold" nodeType="withEffect">
                                  <p:stCondLst>
                                    <p:cond delay="0"/>
                                  </p:stCondLst>
                                  <p:childTnLst>
                                    <p:set>
                                      <p:cBhvr>
                                        <p:cTn id="26" dur="1" fill="hold">
                                          <p:stCondLst>
                                            <p:cond delay="0"/>
                                          </p:stCondLst>
                                        </p:cTn>
                                        <p:tgtEl>
                                          <p:spTgt spid="3275"/>
                                        </p:tgtEl>
                                        <p:attrNameLst>
                                          <p:attrName>style.visibility</p:attrName>
                                        </p:attrNameLst>
                                      </p:cBhvr>
                                      <p:to>
                                        <p:strVal val="visible"/>
                                      </p:to>
                                    </p:set>
                                    <p:animEffect transition="in" filter="wipe(up)">
                                      <p:cBhvr>
                                        <p:cTn id="27" dur="500"/>
                                        <p:tgtEl>
                                          <p:spTgt spid="3275"/>
                                        </p:tgtEl>
                                      </p:cBhvr>
                                    </p:animEffect>
                                  </p:childTnLst>
                                </p:cTn>
                              </p:par>
                              <p:par>
                                <p:cTn id="28" presetID="22" presetClass="entr" presetSubtype="4" fill="hold" nodeType="withEffect">
                                  <p:stCondLst>
                                    <p:cond delay="0"/>
                                  </p:stCondLst>
                                  <p:childTnLst>
                                    <p:set>
                                      <p:cBhvr>
                                        <p:cTn id="29" dur="1" fill="hold">
                                          <p:stCondLst>
                                            <p:cond delay="0"/>
                                          </p:stCondLst>
                                        </p:cTn>
                                        <p:tgtEl>
                                          <p:spTgt spid="3279"/>
                                        </p:tgtEl>
                                        <p:attrNameLst>
                                          <p:attrName>style.visibility</p:attrName>
                                        </p:attrNameLst>
                                      </p:cBhvr>
                                      <p:to>
                                        <p:strVal val="visible"/>
                                      </p:to>
                                    </p:set>
                                    <p:animEffect transition="in" filter="wipe(down)">
                                      <p:cBhvr>
                                        <p:cTn id="30" dur="500"/>
                                        <p:tgtEl>
                                          <p:spTgt spid="3279"/>
                                        </p:tgtEl>
                                      </p:cBhvr>
                                    </p:animEffect>
                                  </p:childTnLst>
                                </p:cTn>
                              </p:par>
                              <p:par>
                                <p:cTn id="31" presetID="22" presetClass="entr" presetSubtype="1" fill="hold" nodeType="withEffect">
                                  <p:stCondLst>
                                    <p:cond delay="0"/>
                                  </p:stCondLst>
                                  <p:childTnLst>
                                    <p:set>
                                      <p:cBhvr>
                                        <p:cTn id="32" dur="1" fill="hold">
                                          <p:stCondLst>
                                            <p:cond delay="0"/>
                                          </p:stCondLst>
                                        </p:cTn>
                                        <p:tgtEl>
                                          <p:spTgt spid="3287"/>
                                        </p:tgtEl>
                                        <p:attrNameLst>
                                          <p:attrName>style.visibility</p:attrName>
                                        </p:attrNameLst>
                                      </p:cBhvr>
                                      <p:to>
                                        <p:strVal val="visible"/>
                                      </p:to>
                                    </p:set>
                                    <p:animEffect transition="in" filter="wipe(up)">
                                      <p:cBhvr>
                                        <p:cTn id="33" dur="500"/>
                                        <p:tgtEl>
                                          <p:spTgt spid="3287"/>
                                        </p:tgtEl>
                                      </p:cBhvr>
                                    </p:animEffect>
                                  </p:childTnLst>
                                </p:cTn>
                              </p:par>
                            </p:childTnLst>
                          </p:cTn>
                        </p:par>
                        <p:par>
                          <p:cTn id="34" fill="hold">
                            <p:stCondLst>
                              <p:cond delay="2000"/>
                            </p:stCondLst>
                            <p:childTnLst>
                              <p:par>
                                <p:cTn id="35" presetID="22" presetClass="entr" presetSubtype="8" fill="hold" nodeType="afterEffect">
                                  <p:stCondLst>
                                    <p:cond delay="0"/>
                                  </p:stCondLst>
                                  <p:childTnLst>
                                    <p:set>
                                      <p:cBhvr>
                                        <p:cTn id="36" dur="1" fill="hold">
                                          <p:stCondLst>
                                            <p:cond delay="0"/>
                                          </p:stCondLst>
                                        </p:cTn>
                                        <p:tgtEl>
                                          <p:spTgt spid="3326"/>
                                        </p:tgtEl>
                                        <p:attrNameLst>
                                          <p:attrName>style.visibility</p:attrName>
                                        </p:attrNameLst>
                                      </p:cBhvr>
                                      <p:to>
                                        <p:strVal val="visible"/>
                                      </p:to>
                                    </p:set>
                                    <p:animEffect transition="in" filter="wipe(left)">
                                      <p:cBhvr>
                                        <p:cTn id="37" dur="1000"/>
                                        <p:tgtEl>
                                          <p:spTgt spid="3326"/>
                                        </p:tgtEl>
                                      </p:cBhvr>
                                    </p:animEffect>
                                  </p:childTnLst>
                                </p:cTn>
                              </p:par>
                              <p:par>
                                <p:cTn id="38" presetID="22" presetClass="entr" presetSubtype="2" fill="hold" nodeType="withEffect">
                                  <p:stCondLst>
                                    <p:cond delay="0"/>
                                  </p:stCondLst>
                                  <p:childTnLst>
                                    <p:set>
                                      <p:cBhvr>
                                        <p:cTn id="39" dur="1" fill="hold">
                                          <p:stCondLst>
                                            <p:cond delay="0"/>
                                          </p:stCondLst>
                                        </p:cTn>
                                        <p:tgtEl>
                                          <p:spTgt spid="3301"/>
                                        </p:tgtEl>
                                        <p:attrNameLst>
                                          <p:attrName>style.visibility</p:attrName>
                                        </p:attrNameLst>
                                      </p:cBhvr>
                                      <p:to>
                                        <p:strVal val="visible"/>
                                      </p:to>
                                    </p:set>
                                    <p:animEffect transition="in" filter="wipe(right)">
                                      <p:cBhvr>
                                        <p:cTn id="40" dur="500"/>
                                        <p:tgtEl>
                                          <p:spTgt spid="3301"/>
                                        </p:tgtEl>
                                      </p:cBhvr>
                                    </p:animEffect>
                                  </p:childTnLst>
                                </p:cTn>
                              </p:par>
                              <p:par>
                                <p:cTn id="41" presetID="22" presetClass="entr" presetSubtype="8" fill="hold" nodeType="withEffect">
                                  <p:stCondLst>
                                    <p:cond delay="0"/>
                                  </p:stCondLst>
                                  <p:childTnLst>
                                    <p:set>
                                      <p:cBhvr>
                                        <p:cTn id="42" dur="1" fill="hold">
                                          <p:stCondLst>
                                            <p:cond delay="0"/>
                                          </p:stCondLst>
                                        </p:cTn>
                                        <p:tgtEl>
                                          <p:spTgt spid="3305"/>
                                        </p:tgtEl>
                                        <p:attrNameLst>
                                          <p:attrName>style.visibility</p:attrName>
                                        </p:attrNameLst>
                                      </p:cBhvr>
                                      <p:to>
                                        <p:strVal val="visible"/>
                                      </p:to>
                                    </p:set>
                                    <p:animEffect transition="in" filter="wipe(left)">
                                      <p:cBhvr>
                                        <p:cTn id="43" dur="500"/>
                                        <p:tgtEl>
                                          <p:spTgt spid="3305"/>
                                        </p:tgtEl>
                                      </p:cBhvr>
                                    </p:animEffect>
                                  </p:childTnLst>
                                </p:cTn>
                              </p:par>
                              <p:par>
                                <p:cTn id="44" presetID="22" presetClass="entr" presetSubtype="2" fill="hold" nodeType="withEffect">
                                  <p:stCondLst>
                                    <p:cond delay="0"/>
                                  </p:stCondLst>
                                  <p:childTnLst>
                                    <p:set>
                                      <p:cBhvr>
                                        <p:cTn id="45" dur="1" fill="hold">
                                          <p:stCondLst>
                                            <p:cond delay="0"/>
                                          </p:stCondLst>
                                        </p:cTn>
                                        <p:tgtEl>
                                          <p:spTgt spid="3309"/>
                                        </p:tgtEl>
                                        <p:attrNameLst>
                                          <p:attrName>style.visibility</p:attrName>
                                        </p:attrNameLst>
                                      </p:cBhvr>
                                      <p:to>
                                        <p:strVal val="visible"/>
                                      </p:to>
                                    </p:set>
                                    <p:animEffect transition="in" filter="wipe(right)">
                                      <p:cBhvr>
                                        <p:cTn id="46" dur="500"/>
                                        <p:tgtEl>
                                          <p:spTgt spid="3309"/>
                                        </p:tgtEl>
                                      </p:cBhvr>
                                    </p:animEffect>
                                  </p:childTnLst>
                                </p:cTn>
                              </p:par>
                              <p:par>
                                <p:cTn id="47" presetID="22" presetClass="entr" presetSubtype="2" fill="hold" nodeType="withEffect">
                                  <p:stCondLst>
                                    <p:cond delay="0"/>
                                  </p:stCondLst>
                                  <p:childTnLst>
                                    <p:set>
                                      <p:cBhvr>
                                        <p:cTn id="48" dur="1" fill="hold">
                                          <p:stCondLst>
                                            <p:cond delay="0"/>
                                          </p:stCondLst>
                                        </p:cTn>
                                        <p:tgtEl>
                                          <p:spTgt spid="3328"/>
                                        </p:tgtEl>
                                        <p:attrNameLst>
                                          <p:attrName>style.visibility</p:attrName>
                                        </p:attrNameLst>
                                      </p:cBhvr>
                                      <p:to>
                                        <p:strVal val="visible"/>
                                      </p:to>
                                    </p:set>
                                    <p:animEffect transition="in" filter="wipe(right)">
                                      <p:cBhvr>
                                        <p:cTn id="49" dur="500"/>
                                        <p:tgtEl>
                                          <p:spTgt spid="3328"/>
                                        </p:tgtEl>
                                      </p:cBhvr>
                                    </p:animEffect>
                                  </p:childTnLst>
                                </p:cTn>
                              </p:par>
                            </p:childTnLst>
                          </p:cTn>
                        </p:par>
                        <p:par>
                          <p:cTn id="50" fill="hold">
                            <p:stCondLst>
                              <p:cond delay="3000"/>
                            </p:stCondLst>
                            <p:childTnLst>
                              <p:par>
                                <p:cTn id="51" presetID="42" presetClass="entr" presetSubtype="0" fill="hold" nodeType="afterEffect">
                                  <p:stCondLst>
                                    <p:cond delay="0"/>
                                  </p:stCondLst>
                                  <p:childTnLst>
                                    <p:set>
                                      <p:cBhvr>
                                        <p:cTn id="52" dur="1" fill="hold">
                                          <p:stCondLst>
                                            <p:cond delay="0"/>
                                          </p:stCondLst>
                                        </p:cTn>
                                        <p:tgtEl>
                                          <p:spTgt spid="3104"/>
                                        </p:tgtEl>
                                        <p:attrNameLst>
                                          <p:attrName>style.visibility</p:attrName>
                                        </p:attrNameLst>
                                      </p:cBhvr>
                                      <p:to>
                                        <p:strVal val="visible"/>
                                      </p:to>
                                    </p:set>
                                    <p:animEffect transition="in" filter="fade">
                                      <p:cBhvr>
                                        <p:cTn id="53" dur="1000"/>
                                        <p:tgtEl>
                                          <p:spTgt spid="3104"/>
                                        </p:tgtEl>
                                      </p:cBhvr>
                                    </p:animEffect>
                                    <p:anim calcmode="lin" valueType="num">
                                      <p:cBhvr>
                                        <p:cTn id="54" dur="1000" fill="hold"/>
                                        <p:tgtEl>
                                          <p:spTgt spid="3104"/>
                                        </p:tgtEl>
                                        <p:attrNameLst>
                                          <p:attrName>ppt_x</p:attrName>
                                        </p:attrNameLst>
                                      </p:cBhvr>
                                      <p:tavLst>
                                        <p:tav tm="0">
                                          <p:val>
                                            <p:strVal val="#ppt_x"/>
                                          </p:val>
                                        </p:tav>
                                        <p:tav tm="100000">
                                          <p:val>
                                            <p:strVal val="#ppt_x"/>
                                          </p:val>
                                        </p:tav>
                                      </p:tavLst>
                                    </p:anim>
                                    <p:anim calcmode="lin" valueType="num">
                                      <p:cBhvr>
                                        <p:cTn id="55" dur="1000" fill="hold"/>
                                        <p:tgtEl>
                                          <p:spTgt spid="310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5" grpId="0" build="p">
        <p:tmplLst>
          <p:tmpl lvl="1">
            <p:tnLst>
              <p:par>
                <p:cTn presetID="44" presetClass="entr" presetSubtype="0" fill="hold" nodeType="withEffect">
                  <p:stCondLst>
                    <p:cond delay="0"/>
                  </p:stCondLst>
                  <p:childTnLst>
                    <p:set>
                      <p:cBhvr>
                        <p:cTn dur="1" fill="hold">
                          <p:stCondLst>
                            <p:cond delay="0"/>
                          </p:stCondLst>
                        </p:cTn>
                        <p:tgtEl>
                          <p:spTgt spid="3075"/>
                        </p:tgtEl>
                        <p:attrNameLst>
                          <p:attrName>style.visibility</p:attrName>
                        </p:attrNameLst>
                      </p:cBhvr>
                      <p:to>
                        <p:strVal val="visible"/>
                      </p:to>
                    </p:set>
                    <p:animEffect transition="in" filter="fade">
                      <p:cBhvr>
                        <p:cTn dur="500"/>
                        <p:tgtEl>
                          <p:spTgt spid="3075"/>
                        </p:tgtEl>
                      </p:cBhvr>
                    </p:animEffect>
                    <p:anim calcmode="lin" valueType="num">
                      <p:cBhvr>
                        <p:cTn dur="500" fill="hold"/>
                        <p:tgtEl>
                          <p:spTgt spid="3075"/>
                        </p:tgtEl>
                        <p:attrNameLst>
                          <p:attrName>ppt_x</p:attrName>
                        </p:attrNameLst>
                      </p:cBhvr>
                      <p:tavLst>
                        <p:tav tm="0">
                          <p:val>
                            <p:strVal val="#ppt_x"/>
                          </p:val>
                        </p:tav>
                        <p:tav tm="100000">
                          <p:val>
                            <p:strVal val="#ppt_x"/>
                          </p:val>
                        </p:tav>
                      </p:tavLst>
                    </p:anim>
                    <p:anim calcmode="lin" valueType="num">
                      <p:cBhvr>
                        <p:cTn dur="500" fill="hold"/>
                        <p:tgtEl>
                          <p:spTgt spid="3075"/>
                        </p:tgtEl>
                        <p:attrNameLst>
                          <p:attrName>ppt_y</p:attrName>
                        </p:attrNameLst>
                      </p:cBhvr>
                      <p:tavLst>
                        <p:tav tm="0">
                          <p:val>
                            <p:strVal val="#ppt_y+.05"/>
                          </p:val>
                        </p:tav>
                        <p:tav tm="100000">
                          <p:val>
                            <p:strVal val="#ppt_y"/>
                          </p:val>
                        </p:tav>
                      </p:tavLst>
                    </p:anim>
                  </p:childTnLst>
                </p:cTn>
              </p:par>
            </p:tnLst>
          </p:tmpl>
        </p:tmplLst>
      </p:bldP>
      <p:bldP spid="3074" grpId="0"/>
    </p:bldLst>
  </p:timing>
</p:sldLayout>
</file>

<file path=ppt/slideLayouts/slideLayout1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77177710-4C0E-4632-BCF2-A3FFE82DD0DF}"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93595904"/>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3A7CE30A-9834-4A76-9666-AE111CB492D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577907104"/>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701801" y="1600201"/>
            <a:ext cx="48387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43701" y="1600201"/>
            <a:ext cx="48387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790AF5F0-0FA7-4F5A-98B2-9FA400F0DC5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492203426"/>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8629218E-1CC0-484F-BE90-2CE6CACB0657}"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954013999"/>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A63AF86B-D2B2-4704-9B44-AC5D21EF71F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993340883"/>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6D8B00C5-F77B-460E-889A-72FF6509C45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42529653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4E3950A8-ECEC-48F8-BAF0-E813CE41C027}"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57750317"/>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D0D148D4-EE91-4813-8C12-3678DCA4A3A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66859931"/>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87B42B1B-BBFE-4C8B-8B46-0AAD27D1A21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879257232"/>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112251" y="457201"/>
            <a:ext cx="2470149"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701800" y="457201"/>
            <a:ext cx="7207251"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13BA0E4D-FB56-4AC4-AE56-7409097C6066}"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450068473"/>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Table Placeholder 2"/>
          <p:cNvSpPr>
            <a:spLocks noGrp="1"/>
          </p:cNvSpPr>
          <p:nvPr>
            <p:ph type="tbl" idx="1"/>
          </p:nvPr>
        </p:nvSpPr>
        <p:spPr>
          <a:xfrm>
            <a:off x="1701800" y="1600201"/>
            <a:ext cx="9880600" cy="4525963"/>
          </a:xfrm>
        </p:spPr>
        <p:txBody>
          <a:bodyPr/>
          <a:lstStyle/>
          <a:p>
            <a:r>
              <a:rPr lang="en-US"/>
              <a:t>Click icon to add table</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509C38DB-0870-4B17-96AD-0543656E35A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411451922"/>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Text Placeholder 2"/>
          <p:cNvSpPr>
            <a:spLocks noGrp="1"/>
          </p:cNvSpPr>
          <p:nvPr>
            <p:ph type="body" sz="half" idx="1"/>
          </p:nvPr>
        </p:nvSpPr>
        <p:spPr>
          <a:xfrm>
            <a:off x="1701801" y="1600201"/>
            <a:ext cx="48387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43701" y="1600201"/>
            <a:ext cx="48387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8737600" y="6245225"/>
            <a:ext cx="2844800" cy="476250"/>
          </a:xfrm>
        </p:spPr>
        <p:txBody>
          <a:bodyPr/>
          <a:lstStyle>
            <a:lvl1pPr>
              <a:defRPr/>
            </a:lvl1pPr>
          </a:lstStyle>
          <a:p>
            <a:fld id="{47EBFC3C-5821-43C5-B45E-D7A0EFAC049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948450460"/>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SmartArt Placeholder 2"/>
          <p:cNvSpPr>
            <a:spLocks noGrp="1"/>
          </p:cNvSpPr>
          <p:nvPr>
            <p:ph type="dgm" idx="1"/>
          </p:nvPr>
        </p:nvSpPr>
        <p:spPr>
          <a:xfrm>
            <a:off x="1701800" y="1600201"/>
            <a:ext cx="9880600" cy="4525963"/>
          </a:xfrm>
        </p:spPr>
        <p:txBody>
          <a:bodyPr/>
          <a:lstStyle/>
          <a:p>
            <a:r>
              <a:rPr lang="en-US"/>
              <a:t>Click icon to add SmartArt graphic</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71635C5F-1D15-4A61-B945-C4A91E46EB3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662166719"/>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Chart Placeholder 2"/>
          <p:cNvSpPr>
            <a:spLocks noGrp="1"/>
          </p:cNvSpPr>
          <p:nvPr>
            <p:ph type="chart" idx="1"/>
          </p:nvPr>
        </p:nvSpPr>
        <p:spPr>
          <a:xfrm>
            <a:off x="1701800" y="1600201"/>
            <a:ext cx="9880600" cy="4525963"/>
          </a:xfrm>
        </p:spPr>
        <p:txBody>
          <a:bodyPr/>
          <a:lstStyle/>
          <a:p>
            <a:r>
              <a:rPr lang="en-US"/>
              <a:t>Click icon to add chart</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D1000B31-7C69-446F-88A9-45BC46DA26B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944607225"/>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64360612"/>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93398189"/>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9539895"/>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099431091"/>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375277988"/>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2481665581"/>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799272465"/>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793244483"/>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898920420"/>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5433035"/>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641330884"/>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864876258"/>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910275170"/>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547552105"/>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61013801"/>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bg1"/>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tx1"/>
              </a:solidFill>
            </a:endParaRPr>
          </a:p>
        </p:txBody>
      </p:sp>
    </p:spTree>
    <p:extLst>
      <p:ext uri="{BB962C8B-B14F-4D97-AF65-F5344CB8AC3E}">
        <p14:creationId xmlns:p14="http://schemas.microsoft.com/office/powerpoint/2010/main" val="4193837663"/>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rgbClr val="FFFFFF"/>
        </a:solidFill>
        <a:effectLst/>
      </p:bgPr>
    </p:bg>
    <p:spTree>
      <p:nvGrpSpPr>
        <p:cNvPr id="1" name=""/>
        <p:cNvGrpSpPr/>
        <p:nvPr/>
      </p:nvGrpSpPr>
      <p:grpSpPr>
        <a:xfrm>
          <a:off x="0" y="0"/>
          <a:ext cx="0" cy="0"/>
          <a:chOff x="0" y="0"/>
          <a:chExt cx="0" cy="0"/>
        </a:xfrm>
      </p:grpSpPr>
      <p:sp>
        <p:nvSpPr>
          <p:cNvPr id="4" name="Text Box 14">
            <a:extLst>
              <a:ext uri="{FF2B5EF4-FFF2-40B4-BE49-F238E27FC236}">
                <a16:creationId xmlns:a16="http://schemas.microsoft.com/office/drawing/2014/main" xmlns="" id="{5CC83FD9-181E-43A3-9B49-FAC3648B659B}"/>
              </a:ext>
            </a:extLst>
          </p:cNvPr>
          <p:cNvSpPr txBox="1">
            <a:spLocks noChangeArrowheads="1"/>
          </p:cNvSpPr>
          <p:nvPr/>
        </p:nvSpPr>
        <p:spPr bwMode="gray">
          <a:xfrm>
            <a:off x="4673600" y="5943600"/>
            <a:ext cx="3352800" cy="457200"/>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2400">
                <a:solidFill>
                  <a:srgbClr val="D43636"/>
                </a:solidFill>
                <a:latin typeface="Arial Black" panose="020B0A04020102020204" pitchFamily="34" charset="0"/>
              </a:rPr>
              <a:t>L/O/G/O</a:t>
            </a:r>
          </a:p>
        </p:txBody>
      </p:sp>
      <p:grpSp>
        <p:nvGrpSpPr>
          <p:cNvPr id="5" name="Group 164">
            <a:extLst>
              <a:ext uri="{FF2B5EF4-FFF2-40B4-BE49-F238E27FC236}">
                <a16:creationId xmlns:a16="http://schemas.microsoft.com/office/drawing/2014/main" xmlns="" id="{C90F7990-6C04-4B87-85D1-136329AF2953}"/>
              </a:ext>
            </a:extLst>
          </p:cNvPr>
          <p:cNvGrpSpPr>
            <a:grpSpLocks/>
          </p:cNvGrpSpPr>
          <p:nvPr/>
        </p:nvGrpSpPr>
        <p:grpSpPr bwMode="auto">
          <a:xfrm>
            <a:off x="0" y="0"/>
            <a:ext cx="12192000" cy="6858000"/>
            <a:chOff x="0" y="0"/>
            <a:chExt cx="5760" cy="4320"/>
          </a:xfrm>
        </p:grpSpPr>
        <p:pic>
          <p:nvPicPr>
            <p:cNvPr id="6" name="Picture 161" descr="artplus_nature_naturalcity38_g">
              <a:extLst>
                <a:ext uri="{FF2B5EF4-FFF2-40B4-BE49-F238E27FC236}">
                  <a16:creationId xmlns:a16="http://schemas.microsoft.com/office/drawing/2014/main" xmlns="" id="{A02C7132-52F8-4E20-B4E7-1A6EB1C0B666}"/>
                </a:ext>
              </a:extLst>
            </p:cNvPr>
            <p:cNvPicPr>
              <a:picLocks noChangeAspect="1" noChangeArrowheads="1"/>
            </p:cNvPicPr>
            <p:nvPr userDrawn="1"/>
          </p:nvPicPr>
          <p:blipFill>
            <a:blip r:embed="rId2">
              <a:lum bright="6000" contrast="6000"/>
              <a:extLst>
                <a:ext uri="{28A0092B-C50C-407E-A947-70E740481C1C}">
                  <a14:useLocalDpi xmlns:a14="http://schemas.microsoft.com/office/drawing/2010/main" val="0"/>
                </a:ext>
              </a:extLst>
            </a:blip>
            <a:srcRect l="12500"/>
            <a:stretch>
              <a:fillRect/>
            </a:stretch>
          </p:blipFill>
          <p:spPr bwMode="auto">
            <a:xfrm>
              <a:off x="1200" y="2949"/>
              <a:ext cx="1241" cy="1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60" descr="artplus_nature_naturalcity38_g">
              <a:extLst>
                <a:ext uri="{FF2B5EF4-FFF2-40B4-BE49-F238E27FC236}">
                  <a16:creationId xmlns:a16="http://schemas.microsoft.com/office/drawing/2014/main" xmlns="" id="{B1AD1AD8-5708-4638-B320-7D6DAD08F32C}"/>
                </a:ext>
              </a:extLst>
            </p:cNvPr>
            <p:cNvPicPr>
              <a:picLocks noChangeAspect="1" noChangeArrowheads="1"/>
            </p:cNvPicPr>
            <p:nvPr userDrawn="1"/>
          </p:nvPicPr>
          <p:blipFill>
            <a:blip r:embed="rId2">
              <a:lum bright="6000" contrast="6000"/>
              <a:extLst>
                <a:ext uri="{28A0092B-C50C-407E-A947-70E740481C1C}">
                  <a14:useLocalDpi xmlns:a14="http://schemas.microsoft.com/office/drawing/2010/main" val="0"/>
                </a:ext>
              </a:extLst>
            </a:blip>
            <a:srcRect l="12500"/>
            <a:stretch>
              <a:fillRect/>
            </a:stretch>
          </p:blipFill>
          <p:spPr bwMode="auto">
            <a:xfrm>
              <a:off x="0" y="2019"/>
              <a:ext cx="1884" cy="2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59" descr="artplus_nature_naturalcity38_e">
              <a:extLst>
                <a:ext uri="{FF2B5EF4-FFF2-40B4-BE49-F238E27FC236}">
                  <a16:creationId xmlns:a16="http://schemas.microsoft.com/office/drawing/2014/main" xmlns="" id="{D1D2CFEA-E925-4025-8937-832497479CC0}"/>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b="11525"/>
            <a:stretch>
              <a:fillRect/>
            </a:stretch>
          </p:blipFill>
          <p:spPr bwMode="auto">
            <a:xfrm>
              <a:off x="0" y="2592"/>
              <a:ext cx="5760" cy="1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62">
              <a:extLst>
                <a:ext uri="{FF2B5EF4-FFF2-40B4-BE49-F238E27FC236}">
                  <a16:creationId xmlns:a16="http://schemas.microsoft.com/office/drawing/2014/main" xmlns="" id="{BA18E705-5ED5-47D9-9D6E-1802AED75C3A}"/>
                </a:ext>
              </a:extLst>
            </p:cNvPr>
            <p:cNvGrpSpPr>
              <a:grpSpLocks/>
            </p:cNvGrpSpPr>
            <p:nvPr userDrawn="1"/>
          </p:nvGrpSpPr>
          <p:grpSpPr bwMode="auto">
            <a:xfrm>
              <a:off x="0" y="0"/>
              <a:ext cx="5760" cy="2016"/>
              <a:chOff x="0" y="0"/>
              <a:chExt cx="5760" cy="2016"/>
            </a:xfrm>
          </p:grpSpPr>
          <p:pic>
            <p:nvPicPr>
              <p:cNvPr id="11" name="Picture 153" descr="7">
                <a:extLst>
                  <a:ext uri="{FF2B5EF4-FFF2-40B4-BE49-F238E27FC236}">
                    <a16:creationId xmlns:a16="http://schemas.microsoft.com/office/drawing/2014/main" xmlns="" id="{86DB9E39-B63B-4AA2-B9D3-1EAF3DDFBFA7}"/>
                  </a:ext>
                </a:extLst>
              </p:cNvPr>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0" y="0"/>
                <a:ext cx="5760" cy="2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40" descr="04">
                <a:extLst>
                  <a:ext uri="{FF2B5EF4-FFF2-40B4-BE49-F238E27FC236}">
                    <a16:creationId xmlns:a16="http://schemas.microsoft.com/office/drawing/2014/main" xmlns="" id="{5AC0C8C8-A3D4-4F92-964D-AE707A7256F1}"/>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3360" y="0"/>
                <a:ext cx="858" cy="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 name="Picture 163" descr="water_2">
              <a:extLst>
                <a:ext uri="{FF2B5EF4-FFF2-40B4-BE49-F238E27FC236}">
                  <a16:creationId xmlns:a16="http://schemas.microsoft.com/office/drawing/2014/main" xmlns="" id="{7E872CD6-7D1B-423A-B66C-BF9A5CBCC806}"/>
                </a:ext>
              </a:extLst>
            </p:cNvPr>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480" y="576"/>
              <a:ext cx="54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TextBox 12">
            <a:extLst>
              <a:ext uri="{FF2B5EF4-FFF2-40B4-BE49-F238E27FC236}">
                <a16:creationId xmlns:a16="http://schemas.microsoft.com/office/drawing/2014/main" xmlns="" id="{AF9454E9-919F-4D8E-B43A-D2546BD9D935}"/>
              </a:ext>
            </a:extLst>
          </p:cNvPr>
          <p:cNvSpPr txBox="1">
            <a:spLocks noChangeArrowheads="1"/>
          </p:cNvSpPr>
          <p:nvPr userDrawn="1"/>
        </p:nvSpPr>
        <p:spPr bwMode="auto">
          <a:xfrm>
            <a:off x="592138" y="0"/>
            <a:ext cx="1846262"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i="1">
                <a:solidFill>
                  <a:srgbClr val="FFFFFF"/>
                </a:solidFill>
                <a:latin typeface="Verdana" panose="020B0604030504040204" pitchFamily="34" charset="0"/>
              </a:rPr>
              <a:t>www.trungtamtinhoc.edu.vn</a:t>
            </a:r>
          </a:p>
        </p:txBody>
      </p:sp>
      <p:sp>
        <p:nvSpPr>
          <p:cNvPr id="3075" name="Rectangle 3"/>
          <p:cNvSpPr>
            <a:spLocks noGrp="1" noChangeArrowheads="1"/>
          </p:cNvSpPr>
          <p:nvPr>
            <p:ph type="subTitle" idx="1"/>
          </p:nvPr>
        </p:nvSpPr>
        <p:spPr>
          <a:xfrm>
            <a:off x="1422400" y="3581400"/>
            <a:ext cx="9347200" cy="381000"/>
          </a:xfrm>
        </p:spPr>
        <p:txBody>
          <a:bodyPr/>
          <a:lstStyle>
            <a:lvl1pPr marL="0" indent="0" algn="ctr">
              <a:buFont typeface="Wingdings" pitchFamily="2" charset="2"/>
              <a:buNone/>
              <a:defRPr sz="2000" b="0">
                <a:solidFill>
                  <a:srgbClr val="000000"/>
                </a:solidFill>
              </a:defRPr>
            </a:lvl1pPr>
          </a:lstStyle>
          <a:p>
            <a:r>
              <a:rPr lang="en-US"/>
              <a:t>Click to edit Master subtitle style</a:t>
            </a:r>
          </a:p>
        </p:txBody>
      </p:sp>
      <p:sp>
        <p:nvSpPr>
          <p:cNvPr id="3074" name="Rectangle 2"/>
          <p:cNvSpPr>
            <a:spLocks noGrp="1" noChangeArrowheads="1"/>
          </p:cNvSpPr>
          <p:nvPr>
            <p:ph type="ctrTitle"/>
          </p:nvPr>
        </p:nvSpPr>
        <p:spPr>
          <a:xfrm>
            <a:off x="1422400" y="2514600"/>
            <a:ext cx="9347200" cy="685800"/>
          </a:xfrm>
          <a:effectLst/>
        </p:spPr>
        <p:txBody>
          <a:bodyPr/>
          <a:lstStyle>
            <a:lvl1pPr algn="ctr">
              <a:defRPr sz="4500">
                <a:latin typeface="Arial" charset="0"/>
              </a:defRPr>
            </a:lvl1pPr>
          </a:lstStyle>
          <a:p>
            <a:r>
              <a:rPr lang="en-US"/>
              <a:t>Click to edit Master title style</a:t>
            </a:r>
          </a:p>
        </p:txBody>
      </p:sp>
      <p:sp>
        <p:nvSpPr>
          <p:cNvPr id="14" name="Rectangle 5">
            <a:extLst>
              <a:ext uri="{FF2B5EF4-FFF2-40B4-BE49-F238E27FC236}">
                <a16:creationId xmlns:a16="http://schemas.microsoft.com/office/drawing/2014/main" xmlns="" id="{2F41858B-7846-46DF-966C-3C0F21F01573}"/>
              </a:ext>
            </a:extLst>
          </p:cNvPr>
          <p:cNvSpPr>
            <a:spLocks noGrp="1" noChangeArrowheads="1"/>
          </p:cNvSpPr>
          <p:nvPr>
            <p:ph type="ftr" sz="quarter" idx="10"/>
          </p:nvPr>
        </p:nvSpPr>
        <p:spPr bwMode="gray">
          <a:xfrm>
            <a:off x="101600" y="6477000"/>
            <a:ext cx="3860800" cy="304800"/>
          </a:xfrm>
        </p:spPr>
        <p:txBody>
          <a:bodyPr/>
          <a:lstStyle>
            <a:lvl1pPr algn="l" eaLnBrk="0" hangingPunct="0">
              <a:defRPr sz="1700">
                <a:solidFill>
                  <a:srgbClr val="000000"/>
                </a:solidFill>
                <a:latin typeface=".VnTime" pitchFamily="34" charset="0"/>
              </a:defRPr>
            </a:lvl1pPr>
          </a:lstStyle>
          <a:p>
            <a:pPr>
              <a:defRPr/>
            </a:pPr>
            <a:endParaRPr lang="en-US"/>
          </a:p>
        </p:txBody>
      </p:sp>
      <p:sp>
        <p:nvSpPr>
          <p:cNvPr id="15" name="Rectangle 154">
            <a:extLst>
              <a:ext uri="{FF2B5EF4-FFF2-40B4-BE49-F238E27FC236}">
                <a16:creationId xmlns:a16="http://schemas.microsoft.com/office/drawing/2014/main" xmlns="" id="{F647BCCD-CEF0-41B3-A17B-7567DCB418C0}"/>
              </a:ext>
            </a:extLst>
          </p:cNvPr>
          <p:cNvSpPr>
            <a:spLocks noGrp="1" noChangeArrowheads="1"/>
          </p:cNvSpPr>
          <p:nvPr>
            <p:ph type="dt" sz="quarter" idx="11"/>
          </p:nvPr>
        </p:nvSpPr>
        <p:spPr bwMode="auto">
          <a:xfrm>
            <a:off x="8432800" y="6477000"/>
            <a:ext cx="2844800" cy="244475"/>
          </a:xfrm>
        </p:spPr>
        <p:txBody>
          <a:bodyPr/>
          <a:lstStyle>
            <a:lvl1pPr algn="ctr" eaLnBrk="0" hangingPunct="0">
              <a:defRPr sz="1400" b="0">
                <a:solidFill>
                  <a:srgbClr val="000000"/>
                </a:solidFill>
                <a:latin typeface="Arial" charset="0"/>
              </a:defRPr>
            </a:lvl1pPr>
          </a:lstStyle>
          <a:p>
            <a:pPr>
              <a:defRPr/>
            </a:pPr>
            <a:endParaRPr lang="en-US"/>
          </a:p>
        </p:txBody>
      </p:sp>
      <p:sp>
        <p:nvSpPr>
          <p:cNvPr id="16" name="Rectangle 155">
            <a:extLst>
              <a:ext uri="{FF2B5EF4-FFF2-40B4-BE49-F238E27FC236}">
                <a16:creationId xmlns:a16="http://schemas.microsoft.com/office/drawing/2014/main" xmlns="" id="{9B38283C-DFD5-4E05-8786-48B30A986D7A}"/>
              </a:ext>
            </a:extLst>
          </p:cNvPr>
          <p:cNvSpPr>
            <a:spLocks noGrp="1" noChangeArrowheads="1"/>
          </p:cNvSpPr>
          <p:nvPr>
            <p:ph type="sldNum" sz="quarter" idx="12"/>
          </p:nvPr>
        </p:nvSpPr>
        <p:spPr bwMode="auto">
          <a:xfrm>
            <a:off x="11379200" y="6477000"/>
            <a:ext cx="609600" cy="244475"/>
          </a:xfrm>
        </p:spPr>
        <p:txBody>
          <a:bodyPr/>
          <a:lstStyle>
            <a:lvl1pPr algn="ctr" eaLnBrk="0" hangingPunct="0">
              <a:defRPr sz="1400">
                <a:latin typeface="Arial" panose="020B0604020202020204" pitchFamily="34" charset="0"/>
              </a:defRPr>
            </a:lvl1pPr>
          </a:lstStyle>
          <a:p>
            <a:pPr>
              <a:defRPr/>
            </a:pPr>
            <a:fld id="{8D24B805-4982-40F9-9630-D3D0946477D2}" type="slidenum">
              <a:rPr lang="en-US" altLang="en-US"/>
              <a:pPr>
                <a:defRPr/>
              </a:pPr>
              <a:t>‹#›</a:t>
            </a:fld>
            <a:endParaRPr lang="en-US" altLang="en-US"/>
          </a:p>
        </p:txBody>
      </p:sp>
    </p:spTree>
    <p:extLst>
      <p:ext uri="{BB962C8B-B14F-4D97-AF65-F5344CB8AC3E}">
        <p14:creationId xmlns:p14="http://schemas.microsoft.com/office/powerpoint/2010/main" val="2811509737"/>
      </p:ext>
    </p:extLst>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D1798034-F6A8-4357-B41B-80C8C237D78F}"/>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a16="http://schemas.microsoft.com/office/drawing/2014/main" xmlns="" id="{979B786A-0980-40F7-8C6E-707840CDAFE5}"/>
              </a:ext>
            </a:extLst>
          </p:cNvPr>
          <p:cNvSpPr>
            <a:spLocks noGrp="1"/>
          </p:cNvSpPr>
          <p:nvPr>
            <p:ph type="sldNum" sz="quarter" idx="11"/>
          </p:nvPr>
        </p:nvSpPr>
        <p:spPr/>
        <p:txBody>
          <a:bodyPr/>
          <a:lstStyle>
            <a:lvl1pPr eaLnBrk="0" hangingPunct="0">
              <a:defRPr/>
            </a:lvl1pPr>
          </a:lstStyle>
          <a:p>
            <a:pPr>
              <a:defRPr/>
            </a:pPr>
            <a:fld id="{A03EEDA7-2FF4-4FFA-A35A-0B84C0D250FE}" type="slidenum">
              <a:rPr lang="en-US" altLang="en-US"/>
              <a:pPr>
                <a:defRPr/>
              </a:pPr>
              <a:t>‹#›</a:t>
            </a:fld>
            <a:endParaRPr lang="en-US" altLang="en-US"/>
          </a:p>
        </p:txBody>
      </p:sp>
      <p:sp>
        <p:nvSpPr>
          <p:cNvPr id="6" name="Footer Placeholder 5">
            <a:extLst>
              <a:ext uri="{FF2B5EF4-FFF2-40B4-BE49-F238E27FC236}">
                <a16:creationId xmlns:a16="http://schemas.microsoft.com/office/drawing/2014/main" xmlns="" id="{26B89713-2060-4C71-BA8E-1E7FD547C0C5}"/>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375701299"/>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a16="http://schemas.microsoft.com/office/drawing/2014/main" xmlns="" id="{17C84F2F-C195-4A78-8EBF-52FFE8D72ED9}"/>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a16="http://schemas.microsoft.com/office/drawing/2014/main" xmlns="" id="{7C1AF811-D897-455C-BEB9-A12AF0500BAA}"/>
              </a:ext>
            </a:extLst>
          </p:cNvPr>
          <p:cNvSpPr>
            <a:spLocks noGrp="1"/>
          </p:cNvSpPr>
          <p:nvPr>
            <p:ph type="sldNum" sz="quarter" idx="11"/>
          </p:nvPr>
        </p:nvSpPr>
        <p:spPr/>
        <p:txBody>
          <a:bodyPr/>
          <a:lstStyle>
            <a:lvl1pPr eaLnBrk="0" hangingPunct="0">
              <a:defRPr/>
            </a:lvl1pPr>
          </a:lstStyle>
          <a:p>
            <a:pPr>
              <a:defRPr/>
            </a:pPr>
            <a:fld id="{AF4AE475-61D1-44AE-BFDF-44680AA5E037}" type="slidenum">
              <a:rPr lang="en-US" altLang="en-US"/>
              <a:pPr>
                <a:defRPr/>
              </a:pPr>
              <a:t>‹#›</a:t>
            </a:fld>
            <a:endParaRPr lang="en-US" altLang="en-US"/>
          </a:p>
        </p:txBody>
      </p:sp>
      <p:sp>
        <p:nvSpPr>
          <p:cNvPr id="6" name="Footer Placeholder 5">
            <a:extLst>
              <a:ext uri="{FF2B5EF4-FFF2-40B4-BE49-F238E27FC236}">
                <a16:creationId xmlns:a16="http://schemas.microsoft.com/office/drawing/2014/main" xmlns="" id="{96D83E21-033B-411F-846B-C1C75C934A5A}"/>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028870066"/>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2192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12192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D2425C58-053D-4788-8133-6D68DB9A6734}"/>
              </a:ext>
            </a:extLst>
          </p:cNvPr>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a:extLst>
              <a:ext uri="{FF2B5EF4-FFF2-40B4-BE49-F238E27FC236}">
                <a16:creationId xmlns:a16="http://schemas.microsoft.com/office/drawing/2014/main" xmlns="" id="{24F77268-D407-4347-AEA4-05DA83AFC6EE}"/>
              </a:ext>
            </a:extLst>
          </p:cNvPr>
          <p:cNvSpPr>
            <a:spLocks noGrp="1"/>
          </p:cNvSpPr>
          <p:nvPr>
            <p:ph type="sldNum" sz="quarter" idx="11"/>
          </p:nvPr>
        </p:nvSpPr>
        <p:spPr/>
        <p:txBody>
          <a:bodyPr/>
          <a:lstStyle>
            <a:lvl1pPr eaLnBrk="0" hangingPunct="0">
              <a:defRPr/>
            </a:lvl1pPr>
          </a:lstStyle>
          <a:p>
            <a:pPr>
              <a:defRPr/>
            </a:pPr>
            <a:fld id="{A4A13FEE-2394-49FE-8519-59F72A681D57}" type="slidenum">
              <a:rPr lang="en-US" altLang="en-US"/>
              <a:pPr>
                <a:defRPr/>
              </a:pPr>
              <a:t>‹#›</a:t>
            </a:fld>
            <a:endParaRPr lang="en-US" altLang="en-US"/>
          </a:p>
        </p:txBody>
      </p:sp>
      <p:sp>
        <p:nvSpPr>
          <p:cNvPr id="7" name="Footer Placeholder 6">
            <a:extLst>
              <a:ext uri="{FF2B5EF4-FFF2-40B4-BE49-F238E27FC236}">
                <a16:creationId xmlns:a16="http://schemas.microsoft.com/office/drawing/2014/main" xmlns="" id="{731A6C8C-DA76-4ACD-9A01-20032DE4926C}"/>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605741918"/>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xmlns="" id="{C014EA9F-B4D8-4DDD-AD9D-8E9CDECE2BC4}"/>
              </a:ext>
            </a:extLst>
          </p:cNvPr>
          <p:cNvSpPr>
            <a:spLocks noGrp="1"/>
          </p:cNvSpPr>
          <p:nvPr>
            <p:ph type="dt" sz="half" idx="10"/>
          </p:nvPr>
        </p:nvSpPr>
        <p:spPr/>
        <p:txBody>
          <a:bodyPr/>
          <a:lstStyle>
            <a:lvl1pPr algn="l" eaLnBrk="0" hangingPunct="0">
              <a:defRPr/>
            </a:lvl1pPr>
          </a:lstStyle>
          <a:p>
            <a:pPr>
              <a:defRPr/>
            </a:pPr>
            <a:endParaRPr lang="en-US"/>
          </a:p>
        </p:txBody>
      </p:sp>
      <p:sp>
        <p:nvSpPr>
          <p:cNvPr id="8" name="Slide Number Placeholder 7">
            <a:extLst>
              <a:ext uri="{FF2B5EF4-FFF2-40B4-BE49-F238E27FC236}">
                <a16:creationId xmlns:a16="http://schemas.microsoft.com/office/drawing/2014/main" xmlns="" id="{B8FDE196-744A-4F3A-9DB1-A2B67F0CAA6C}"/>
              </a:ext>
            </a:extLst>
          </p:cNvPr>
          <p:cNvSpPr>
            <a:spLocks noGrp="1"/>
          </p:cNvSpPr>
          <p:nvPr>
            <p:ph type="sldNum" sz="quarter" idx="11"/>
          </p:nvPr>
        </p:nvSpPr>
        <p:spPr/>
        <p:txBody>
          <a:bodyPr/>
          <a:lstStyle>
            <a:lvl1pPr eaLnBrk="0" hangingPunct="0">
              <a:defRPr/>
            </a:lvl1pPr>
          </a:lstStyle>
          <a:p>
            <a:pPr>
              <a:defRPr/>
            </a:pPr>
            <a:fld id="{44432971-B85D-4218-846A-1F32733E79E5}" type="slidenum">
              <a:rPr lang="en-US" altLang="en-US"/>
              <a:pPr>
                <a:defRPr/>
              </a:pPr>
              <a:t>‹#›</a:t>
            </a:fld>
            <a:endParaRPr lang="en-US" altLang="en-US"/>
          </a:p>
        </p:txBody>
      </p:sp>
      <p:sp>
        <p:nvSpPr>
          <p:cNvPr id="9" name="Footer Placeholder 8">
            <a:extLst>
              <a:ext uri="{FF2B5EF4-FFF2-40B4-BE49-F238E27FC236}">
                <a16:creationId xmlns:a16="http://schemas.microsoft.com/office/drawing/2014/main" xmlns="" id="{ED5D1674-D07A-44AE-A391-C574F0E6176C}"/>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882317663"/>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xmlns="" id="{6572C258-BDF2-4A5C-B4D2-6A7C45B75498}"/>
              </a:ext>
            </a:extLst>
          </p:cNvPr>
          <p:cNvSpPr>
            <a:spLocks noGrp="1"/>
          </p:cNvSpPr>
          <p:nvPr>
            <p:ph type="dt" sz="half" idx="10"/>
          </p:nvPr>
        </p:nvSpPr>
        <p:spPr/>
        <p:txBody>
          <a:bodyPr/>
          <a:lstStyle>
            <a:lvl1pPr algn="l" eaLnBrk="0" hangingPunct="0">
              <a:defRPr/>
            </a:lvl1pPr>
          </a:lstStyle>
          <a:p>
            <a:pPr>
              <a:defRPr/>
            </a:pPr>
            <a:endParaRPr lang="en-US"/>
          </a:p>
        </p:txBody>
      </p:sp>
      <p:sp>
        <p:nvSpPr>
          <p:cNvPr id="4" name="Slide Number Placeholder 3">
            <a:extLst>
              <a:ext uri="{FF2B5EF4-FFF2-40B4-BE49-F238E27FC236}">
                <a16:creationId xmlns:a16="http://schemas.microsoft.com/office/drawing/2014/main" xmlns="" id="{E0D9FD05-9F48-4243-94EA-6F6A361A1A31}"/>
              </a:ext>
            </a:extLst>
          </p:cNvPr>
          <p:cNvSpPr>
            <a:spLocks noGrp="1"/>
          </p:cNvSpPr>
          <p:nvPr>
            <p:ph type="sldNum" sz="quarter" idx="11"/>
          </p:nvPr>
        </p:nvSpPr>
        <p:spPr/>
        <p:txBody>
          <a:bodyPr/>
          <a:lstStyle>
            <a:lvl1pPr eaLnBrk="0" hangingPunct="0">
              <a:defRPr/>
            </a:lvl1pPr>
          </a:lstStyle>
          <a:p>
            <a:pPr>
              <a:defRPr/>
            </a:pPr>
            <a:fld id="{D1CFF481-F962-4B44-B94E-CCD24058D29D}" type="slidenum">
              <a:rPr lang="en-US" altLang="en-US"/>
              <a:pPr>
                <a:defRPr/>
              </a:pPr>
              <a:t>‹#›</a:t>
            </a:fld>
            <a:endParaRPr lang="en-US" altLang="en-US"/>
          </a:p>
        </p:txBody>
      </p:sp>
      <p:sp>
        <p:nvSpPr>
          <p:cNvPr id="5" name="Footer Placeholder 4">
            <a:extLst>
              <a:ext uri="{FF2B5EF4-FFF2-40B4-BE49-F238E27FC236}">
                <a16:creationId xmlns:a16="http://schemas.microsoft.com/office/drawing/2014/main" xmlns="" id="{9EE78AB4-A05C-44A9-8727-CCC07D673F58}"/>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987174228"/>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xmlns="" id="{C4A3F7D9-3506-4115-8033-0A909C1FCA6C}"/>
              </a:ext>
            </a:extLst>
          </p:cNvPr>
          <p:cNvSpPr>
            <a:spLocks noGrp="1"/>
          </p:cNvSpPr>
          <p:nvPr>
            <p:ph type="dt" sz="half" idx="10"/>
          </p:nvPr>
        </p:nvSpPr>
        <p:spPr/>
        <p:txBody>
          <a:bodyPr/>
          <a:lstStyle>
            <a:lvl1pPr algn="l" eaLnBrk="0" hangingPunct="0">
              <a:defRPr/>
            </a:lvl1pPr>
          </a:lstStyle>
          <a:p>
            <a:pPr>
              <a:defRPr/>
            </a:pPr>
            <a:endParaRPr lang="en-US"/>
          </a:p>
        </p:txBody>
      </p:sp>
      <p:sp>
        <p:nvSpPr>
          <p:cNvPr id="3" name="Slide Number Placeholder 2">
            <a:extLst>
              <a:ext uri="{FF2B5EF4-FFF2-40B4-BE49-F238E27FC236}">
                <a16:creationId xmlns:a16="http://schemas.microsoft.com/office/drawing/2014/main" xmlns="" id="{C00AF061-E8AD-414C-9656-46CA116B5418}"/>
              </a:ext>
            </a:extLst>
          </p:cNvPr>
          <p:cNvSpPr>
            <a:spLocks noGrp="1"/>
          </p:cNvSpPr>
          <p:nvPr>
            <p:ph type="sldNum" sz="quarter" idx="11"/>
          </p:nvPr>
        </p:nvSpPr>
        <p:spPr/>
        <p:txBody>
          <a:bodyPr/>
          <a:lstStyle>
            <a:lvl1pPr eaLnBrk="0" hangingPunct="0">
              <a:defRPr/>
            </a:lvl1pPr>
          </a:lstStyle>
          <a:p>
            <a:pPr>
              <a:defRPr/>
            </a:pPr>
            <a:fld id="{AE31204F-9B0E-4D13-8AE3-D94319BE3BB7}" type="slidenum">
              <a:rPr lang="en-US" altLang="en-US"/>
              <a:pPr>
                <a:defRPr/>
              </a:pPr>
              <a:t>‹#›</a:t>
            </a:fld>
            <a:endParaRPr lang="en-US" altLang="en-US"/>
          </a:p>
        </p:txBody>
      </p:sp>
      <p:sp>
        <p:nvSpPr>
          <p:cNvPr id="4" name="Footer Placeholder 3">
            <a:extLst>
              <a:ext uri="{FF2B5EF4-FFF2-40B4-BE49-F238E27FC236}">
                <a16:creationId xmlns:a16="http://schemas.microsoft.com/office/drawing/2014/main" xmlns="" id="{989FA32F-9347-4F21-943A-E8CEED3EB39F}"/>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109375951"/>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BED27ACB-3343-4A89-B420-5BE3D7560051}"/>
              </a:ext>
            </a:extLst>
          </p:cNvPr>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a:extLst>
              <a:ext uri="{FF2B5EF4-FFF2-40B4-BE49-F238E27FC236}">
                <a16:creationId xmlns:a16="http://schemas.microsoft.com/office/drawing/2014/main" xmlns="" id="{0B88901B-AA1F-4C22-9494-ED5F66109545}"/>
              </a:ext>
            </a:extLst>
          </p:cNvPr>
          <p:cNvSpPr>
            <a:spLocks noGrp="1"/>
          </p:cNvSpPr>
          <p:nvPr>
            <p:ph type="sldNum" sz="quarter" idx="11"/>
          </p:nvPr>
        </p:nvSpPr>
        <p:spPr/>
        <p:txBody>
          <a:bodyPr/>
          <a:lstStyle>
            <a:lvl1pPr eaLnBrk="0" hangingPunct="0">
              <a:defRPr/>
            </a:lvl1pPr>
          </a:lstStyle>
          <a:p>
            <a:pPr>
              <a:defRPr/>
            </a:pPr>
            <a:fld id="{0EF74671-E657-4960-88EC-C5EC58DCA0F8}" type="slidenum">
              <a:rPr lang="en-US" altLang="en-US"/>
              <a:pPr>
                <a:defRPr/>
              </a:pPr>
              <a:t>‹#›</a:t>
            </a:fld>
            <a:endParaRPr lang="en-US" altLang="en-US"/>
          </a:p>
        </p:txBody>
      </p:sp>
      <p:sp>
        <p:nvSpPr>
          <p:cNvPr id="7" name="Footer Placeholder 6">
            <a:extLst>
              <a:ext uri="{FF2B5EF4-FFF2-40B4-BE49-F238E27FC236}">
                <a16:creationId xmlns:a16="http://schemas.microsoft.com/office/drawing/2014/main" xmlns="" id="{227B01B3-9D33-48C9-A45D-A661A746D2BD}"/>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507224456"/>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B8C9EE49-A668-46BE-9AB7-544BD99D3035}"/>
              </a:ext>
            </a:extLst>
          </p:cNvPr>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a:extLst>
              <a:ext uri="{FF2B5EF4-FFF2-40B4-BE49-F238E27FC236}">
                <a16:creationId xmlns:a16="http://schemas.microsoft.com/office/drawing/2014/main" xmlns="" id="{3C5D1D14-8E80-40C3-84AF-25E578270BC4}"/>
              </a:ext>
            </a:extLst>
          </p:cNvPr>
          <p:cNvSpPr>
            <a:spLocks noGrp="1"/>
          </p:cNvSpPr>
          <p:nvPr>
            <p:ph type="sldNum" sz="quarter" idx="11"/>
          </p:nvPr>
        </p:nvSpPr>
        <p:spPr/>
        <p:txBody>
          <a:bodyPr/>
          <a:lstStyle>
            <a:lvl1pPr eaLnBrk="0" hangingPunct="0">
              <a:defRPr/>
            </a:lvl1pPr>
          </a:lstStyle>
          <a:p>
            <a:pPr>
              <a:defRPr/>
            </a:pPr>
            <a:fld id="{1C549EE6-3DB3-4BAB-8D4C-45D037ADE26B}" type="slidenum">
              <a:rPr lang="en-US" altLang="en-US"/>
              <a:pPr>
                <a:defRPr/>
              </a:pPr>
              <a:t>‹#›</a:t>
            </a:fld>
            <a:endParaRPr lang="en-US" altLang="en-US"/>
          </a:p>
        </p:txBody>
      </p:sp>
      <p:sp>
        <p:nvSpPr>
          <p:cNvPr id="7" name="Footer Placeholder 6">
            <a:extLst>
              <a:ext uri="{FF2B5EF4-FFF2-40B4-BE49-F238E27FC236}">
                <a16:creationId xmlns:a16="http://schemas.microsoft.com/office/drawing/2014/main" xmlns="" id="{D6EC97AB-68AD-4519-BAC0-62F3F918CAD7}"/>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561335773"/>
      </p:ext>
    </p:extLst>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F3170C6A-A7D6-4783-A16B-A5F389F26F57}"/>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a16="http://schemas.microsoft.com/office/drawing/2014/main" xmlns="" id="{6311C712-86EA-4840-9818-CCD56FFC6A27}"/>
              </a:ext>
            </a:extLst>
          </p:cNvPr>
          <p:cNvSpPr>
            <a:spLocks noGrp="1"/>
          </p:cNvSpPr>
          <p:nvPr>
            <p:ph type="sldNum" sz="quarter" idx="11"/>
          </p:nvPr>
        </p:nvSpPr>
        <p:spPr/>
        <p:txBody>
          <a:bodyPr/>
          <a:lstStyle>
            <a:lvl1pPr eaLnBrk="0" hangingPunct="0">
              <a:defRPr/>
            </a:lvl1pPr>
          </a:lstStyle>
          <a:p>
            <a:pPr>
              <a:defRPr/>
            </a:pPr>
            <a:fld id="{06FF130F-74F5-434B-A192-3B284DA5DFED}" type="slidenum">
              <a:rPr lang="en-US" altLang="en-US"/>
              <a:pPr>
                <a:defRPr/>
              </a:pPr>
              <a:t>‹#›</a:t>
            </a:fld>
            <a:endParaRPr lang="en-US" altLang="en-US"/>
          </a:p>
        </p:txBody>
      </p:sp>
      <p:sp>
        <p:nvSpPr>
          <p:cNvPr id="6" name="Footer Placeholder 5">
            <a:extLst>
              <a:ext uri="{FF2B5EF4-FFF2-40B4-BE49-F238E27FC236}">
                <a16:creationId xmlns:a16="http://schemas.microsoft.com/office/drawing/2014/main" xmlns="" id="{3D60BC1D-1936-41E3-B511-2F7518C07584}"/>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569681118"/>
      </p:ext>
    </p:extLst>
  </p:cSld>
  <p:clrMapOvr>
    <a:masterClrMapping/>
  </p:clrMapOvr>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88400" y="350838"/>
            <a:ext cx="2794000" cy="5973762"/>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350838"/>
            <a:ext cx="8178800" cy="597376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7AC6EFF3-5DC1-415F-AABF-EE03830F7744}"/>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a16="http://schemas.microsoft.com/office/drawing/2014/main" xmlns="" id="{7726A98C-7CAE-46EA-96D1-477B319F96A7}"/>
              </a:ext>
            </a:extLst>
          </p:cNvPr>
          <p:cNvSpPr>
            <a:spLocks noGrp="1"/>
          </p:cNvSpPr>
          <p:nvPr>
            <p:ph type="sldNum" sz="quarter" idx="11"/>
          </p:nvPr>
        </p:nvSpPr>
        <p:spPr/>
        <p:txBody>
          <a:bodyPr/>
          <a:lstStyle>
            <a:lvl1pPr eaLnBrk="0" hangingPunct="0">
              <a:defRPr/>
            </a:lvl1pPr>
          </a:lstStyle>
          <a:p>
            <a:pPr>
              <a:defRPr/>
            </a:pPr>
            <a:fld id="{0D85595D-7C85-4D0F-9726-AC56BAA25E0F}" type="slidenum">
              <a:rPr lang="en-US" altLang="en-US"/>
              <a:pPr>
                <a:defRPr/>
              </a:pPr>
              <a:t>‹#›</a:t>
            </a:fld>
            <a:endParaRPr lang="en-US" altLang="en-US"/>
          </a:p>
        </p:txBody>
      </p:sp>
      <p:sp>
        <p:nvSpPr>
          <p:cNvPr id="6" name="Footer Placeholder 5">
            <a:extLst>
              <a:ext uri="{FF2B5EF4-FFF2-40B4-BE49-F238E27FC236}">
                <a16:creationId xmlns:a16="http://schemas.microsoft.com/office/drawing/2014/main" xmlns="" id="{4F226B24-A98F-4AC2-AEFC-753D82827ECD}"/>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941739279"/>
      </p:ext>
    </p:extLst>
  </p:cSld>
  <p:clrMapOvr>
    <a:masterClrMapping/>
  </p:clrMapOvr>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117600" y="350838"/>
            <a:ext cx="9652000" cy="563562"/>
          </a:xfrm>
        </p:spPr>
        <p:txBody>
          <a:bodyPr/>
          <a:lstStyle/>
          <a:p>
            <a:r>
              <a:rPr lang="en-US"/>
              <a:t>Click to edit Master title style</a:t>
            </a:r>
          </a:p>
        </p:txBody>
      </p:sp>
      <p:sp>
        <p:nvSpPr>
          <p:cNvPr id="3" name="Table Placeholder 2"/>
          <p:cNvSpPr>
            <a:spLocks noGrp="1"/>
          </p:cNvSpPr>
          <p:nvPr>
            <p:ph type="tbl" idx="1"/>
          </p:nvPr>
        </p:nvSpPr>
        <p:spPr>
          <a:xfrm>
            <a:off x="406400" y="1219200"/>
            <a:ext cx="11176000" cy="5105400"/>
          </a:xfrm>
        </p:spPr>
        <p:txBody>
          <a:bodyPr/>
          <a:lstStyle/>
          <a:p>
            <a:pPr lvl="0"/>
            <a:r>
              <a:rPr lang="en-US" noProof="0"/>
              <a:t>Click icon to add table</a:t>
            </a:r>
          </a:p>
        </p:txBody>
      </p:sp>
      <p:sp>
        <p:nvSpPr>
          <p:cNvPr id="4" name="Date Placeholder 3">
            <a:extLst>
              <a:ext uri="{FF2B5EF4-FFF2-40B4-BE49-F238E27FC236}">
                <a16:creationId xmlns:a16="http://schemas.microsoft.com/office/drawing/2014/main" xmlns="" id="{2D21D07B-A62B-4159-8281-E0607133BB3C}"/>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a16="http://schemas.microsoft.com/office/drawing/2014/main" xmlns="" id="{40958C4C-F4A8-4A47-9B51-FA06AF293835}"/>
              </a:ext>
            </a:extLst>
          </p:cNvPr>
          <p:cNvSpPr>
            <a:spLocks noGrp="1"/>
          </p:cNvSpPr>
          <p:nvPr>
            <p:ph type="sldNum" sz="quarter" idx="11"/>
          </p:nvPr>
        </p:nvSpPr>
        <p:spPr/>
        <p:txBody>
          <a:bodyPr/>
          <a:lstStyle>
            <a:lvl1pPr eaLnBrk="0" hangingPunct="0">
              <a:defRPr/>
            </a:lvl1pPr>
          </a:lstStyle>
          <a:p>
            <a:pPr>
              <a:defRPr/>
            </a:pPr>
            <a:fld id="{A582C96A-1831-4BF0-9566-D5391F3ADA59}" type="slidenum">
              <a:rPr lang="en-US" altLang="en-US"/>
              <a:pPr>
                <a:defRPr/>
              </a:pPr>
              <a:t>‹#›</a:t>
            </a:fld>
            <a:endParaRPr lang="en-US" altLang="en-US"/>
          </a:p>
        </p:txBody>
      </p:sp>
      <p:sp>
        <p:nvSpPr>
          <p:cNvPr id="6" name="Footer Placeholder 5">
            <a:extLst>
              <a:ext uri="{FF2B5EF4-FFF2-40B4-BE49-F238E27FC236}">
                <a16:creationId xmlns:a16="http://schemas.microsoft.com/office/drawing/2014/main" xmlns="" id="{D15F5104-4E58-4199-B052-2F86F96FCFAF}"/>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252978050"/>
      </p:ext>
    </p:extLst>
  </p:cSld>
  <p:clrMapOvr>
    <a:masterClrMapping/>
  </p:clrMapOvr>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117600" y="350838"/>
            <a:ext cx="9652000" cy="563562"/>
          </a:xfrm>
        </p:spPr>
        <p:txBody>
          <a:bodyPr/>
          <a:lstStyle/>
          <a:p>
            <a:r>
              <a:rPr lang="en-US"/>
              <a:t>Click to edit Master title style</a:t>
            </a:r>
          </a:p>
        </p:txBody>
      </p:sp>
      <p:sp>
        <p:nvSpPr>
          <p:cNvPr id="3" name="Chart Placeholder 2"/>
          <p:cNvSpPr>
            <a:spLocks noGrp="1"/>
          </p:cNvSpPr>
          <p:nvPr>
            <p:ph type="chart" idx="1"/>
          </p:nvPr>
        </p:nvSpPr>
        <p:spPr>
          <a:xfrm>
            <a:off x="406400" y="1219200"/>
            <a:ext cx="11176000" cy="5105400"/>
          </a:xfrm>
        </p:spPr>
        <p:txBody>
          <a:bodyPr/>
          <a:lstStyle/>
          <a:p>
            <a:pPr lvl="0"/>
            <a:r>
              <a:rPr lang="en-US" noProof="0"/>
              <a:t>Click icon to add chart</a:t>
            </a:r>
          </a:p>
        </p:txBody>
      </p:sp>
      <p:sp>
        <p:nvSpPr>
          <p:cNvPr id="4" name="Date Placeholder 3">
            <a:extLst>
              <a:ext uri="{FF2B5EF4-FFF2-40B4-BE49-F238E27FC236}">
                <a16:creationId xmlns:a16="http://schemas.microsoft.com/office/drawing/2014/main" xmlns="" id="{99AD9CC1-6BE8-46E8-A7A6-BE69848D7BEA}"/>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a16="http://schemas.microsoft.com/office/drawing/2014/main" xmlns="" id="{B6F2E7FC-7813-4BAE-A65B-0ECFABAD183C}"/>
              </a:ext>
            </a:extLst>
          </p:cNvPr>
          <p:cNvSpPr>
            <a:spLocks noGrp="1"/>
          </p:cNvSpPr>
          <p:nvPr>
            <p:ph type="sldNum" sz="quarter" idx="11"/>
          </p:nvPr>
        </p:nvSpPr>
        <p:spPr/>
        <p:txBody>
          <a:bodyPr/>
          <a:lstStyle>
            <a:lvl1pPr eaLnBrk="0" hangingPunct="0">
              <a:defRPr/>
            </a:lvl1pPr>
          </a:lstStyle>
          <a:p>
            <a:pPr>
              <a:defRPr/>
            </a:pPr>
            <a:fld id="{A49A090D-CFE0-4F4F-8D20-F6522C9A89AD}" type="slidenum">
              <a:rPr lang="en-US" altLang="en-US"/>
              <a:pPr>
                <a:defRPr/>
              </a:pPr>
              <a:t>‹#›</a:t>
            </a:fld>
            <a:endParaRPr lang="en-US" altLang="en-US"/>
          </a:p>
        </p:txBody>
      </p:sp>
      <p:sp>
        <p:nvSpPr>
          <p:cNvPr id="6" name="Footer Placeholder 5">
            <a:extLst>
              <a:ext uri="{FF2B5EF4-FFF2-40B4-BE49-F238E27FC236}">
                <a16:creationId xmlns:a16="http://schemas.microsoft.com/office/drawing/2014/main" xmlns="" id="{2EB23B2B-2E10-49F2-BB50-D79242742587}"/>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900652887"/>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flipH="1">
            <a:off x="5226657" y="5302711"/>
            <a:ext cx="1738000" cy="150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1" name="Google Shape;11;p2"/>
          <p:cNvSpPr/>
          <p:nvPr/>
        </p:nvSpPr>
        <p:spPr>
          <a:xfrm rot="5400000">
            <a:off x="5078743" y="-108000"/>
            <a:ext cx="2034000" cy="2348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2" name="Google Shape;12;p2"/>
          <p:cNvSpPr txBox="1">
            <a:spLocks noGrp="1"/>
          </p:cNvSpPr>
          <p:nvPr>
            <p:ph type="ctrTitle"/>
          </p:nvPr>
        </p:nvSpPr>
        <p:spPr>
          <a:xfrm>
            <a:off x="1866900" y="2655767"/>
            <a:ext cx="84580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3" name="Google Shape;13;p2"/>
          <p:cNvSpPr/>
          <p:nvPr/>
        </p:nvSpPr>
        <p:spPr>
          <a:xfrm rot="10800000" flipH="1">
            <a:off x="3746500" y="-230500"/>
            <a:ext cx="1482000" cy="1283200"/>
          </a:xfrm>
          <a:prstGeom prst="hexagon">
            <a:avLst>
              <a:gd name="adj" fmla="val 28678"/>
              <a:gd name="vf" fmla="val 115470"/>
            </a:avLst>
          </a:prstGeom>
          <a:noFill/>
          <a:ln w="19050"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4803631" y="1813479"/>
            <a:ext cx="658400" cy="570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flipH="1">
            <a:off x="7038553" y="1140372"/>
            <a:ext cx="1259600" cy="1090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rot="10800000" flipH="1">
            <a:off x="7154399" y="469765"/>
            <a:ext cx="658400" cy="5696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7" name="Google Shape;17;p2"/>
          <p:cNvGrpSpPr/>
          <p:nvPr/>
        </p:nvGrpSpPr>
        <p:grpSpPr>
          <a:xfrm>
            <a:off x="7398871" y="1373041"/>
            <a:ext cx="539520" cy="498745"/>
            <a:chOff x="5975075" y="2327500"/>
            <a:chExt cx="420100" cy="388350"/>
          </a:xfrm>
        </p:grpSpPr>
        <p:sp>
          <p:nvSpPr>
            <p:cNvPr id="18" name="Google Shape;18;p2"/>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0" name="Google Shape;20;p2"/>
          <p:cNvSpPr/>
          <p:nvPr/>
        </p:nvSpPr>
        <p:spPr>
          <a:xfrm>
            <a:off x="4337362" y="151031"/>
            <a:ext cx="300113" cy="519952"/>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1" name="Google Shape;21;p2"/>
          <p:cNvGrpSpPr/>
          <p:nvPr/>
        </p:nvGrpSpPr>
        <p:grpSpPr>
          <a:xfrm>
            <a:off x="5840701" y="686924"/>
            <a:ext cx="510611" cy="809481"/>
            <a:chOff x="6718575" y="2318625"/>
            <a:chExt cx="256950" cy="407375"/>
          </a:xfrm>
        </p:grpSpPr>
        <p:sp>
          <p:nvSpPr>
            <p:cNvPr id="22" name="Google Shape;22;p2"/>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2"/>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2"/>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2"/>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2"/>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 name="Google Shape;30;p2"/>
          <p:cNvGrpSpPr/>
          <p:nvPr/>
        </p:nvGrpSpPr>
        <p:grpSpPr>
          <a:xfrm>
            <a:off x="4265952" y="1203946"/>
            <a:ext cx="526691" cy="537729"/>
            <a:chOff x="3951850" y="2985350"/>
            <a:chExt cx="407950" cy="416500"/>
          </a:xfrm>
        </p:grpSpPr>
        <p:sp>
          <p:nvSpPr>
            <p:cNvPr id="31" name="Google Shape;31;p2"/>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2"/>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2"/>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2"/>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5" name="Google Shape;35;p2"/>
          <p:cNvSpPr/>
          <p:nvPr/>
        </p:nvSpPr>
        <p:spPr>
          <a:xfrm rot="10800000" flipH="1">
            <a:off x="6680711" y="6102197"/>
            <a:ext cx="1377200" cy="1192800"/>
          </a:xfrm>
          <a:prstGeom prst="hexagon">
            <a:avLst>
              <a:gd name="adj" fmla="val 28678"/>
              <a:gd name="vf" fmla="val 115470"/>
            </a:avLst>
          </a:prstGeom>
          <a:noFill/>
          <a:ln w="19050"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6" name="Google Shape;36;p2"/>
          <p:cNvSpPr/>
          <p:nvPr/>
        </p:nvSpPr>
        <p:spPr>
          <a:xfrm rot="10800000" flipH="1">
            <a:off x="6844905" y="5408600"/>
            <a:ext cx="720000" cy="6232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2"/>
          <p:cNvSpPr/>
          <p:nvPr/>
        </p:nvSpPr>
        <p:spPr>
          <a:xfrm rot="10800000" flipH="1">
            <a:off x="4135612" y="4839625"/>
            <a:ext cx="1377200" cy="1192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2"/>
          <p:cNvSpPr/>
          <p:nvPr/>
        </p:nvSpPr>
        <p:spPr>
          <a:xfrm rot="10800000" flipH="1">
            <a:off x="4707179" y="6102216"/>
            <a:ext cx="602800" cy="5216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2"/>
          <p:cNvSpPr/>
          <p:nvPr/>
        </p:nvSpPr>
        <p:spPr>
          <a:xfrm>
            <a:off x="7160941" y="6490348"/>
            <a:ext cx="416671" cy="416645"/>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40" name="Google Shape;40;p2"/>
          <p:cNvGrpSpPr/>
          <p:nvPr/>
        </p:nvGrpSpPr>
        <p:grpSpPr>
          <a:xfrm>
            <a:off x="7696013" y="5408587"/>
            <a:ext cx="765257" cy="734067"/>
            <a:chOff x="5241175" y="4959100"/>
            <a:chExt cx="539775" cy="517775"/>
          </a:xfrm>
        </p:grpSpPr>
        <p:sp>
          <p:nvSpPr>
            <p:cNvPr id="41" name="Google Shape;41;p2"/>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2"/>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2"/>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2"/>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2"/>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2"/>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47" name="Google Shape;47;p2"/>
          <p:cNvSpPr/>
          <p:nvPr/>
        </p:nvSpPr>
        <p:spPr>
          <a:xfrm>
            <a:off x="4572278" y="5206389"/>
            <a:ext cx="503785" cy="458247"/>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44126488"/>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48"/>
        <p:cNvGrpSpPr/>
        <p:nvPr/>
      </p:nvGrpSpPr>
      <p:grpSpPr>
        <a:xfrm>
          <a:off x="0" y="0"/>
          <a:ext cx="0" cy="0"/>
          <a:chOff x="0" y="0"/>
          <a:chExt cx="0" cy="0"/>
        </a:xfrm>
      </p:grpSpPr>
      <p:sp>
        <p:nvSpPr>
          <p:cNvPr id="49" name="Google Shape;49;p3"/>
          <p:cNvSpPr/>
          <p:nvPr/>
        </p:nvSpPr>
        <p:spPr>
          <a:xfrm rot="10800000" flipH="1">
            <a:off x="-126625" y="405101"/>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0" name="Google Shape;50;p3"/>
          <p:cNvSpPr/>
          <p:nvPr/>
        </p:nvSpPr>
        <p:spPr>
          <a:xfrm rot="5400000">
            <a:off x="745867" y="2051767"/>
            <a:ext cx="2384000" cy="2752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1" name="Google Shape;51;p3"/>
          <p:cNvSpPr txBox="1">
            <a:spLocks noGrp="1"/>
          </p:cNvSpPr>
          <p:nvPr>
            <p:ph type="ctrTitle"/>
          </p:nvPr>
        </p:nvSpPr>
        <p:spPr>
          <a:xfrm>
            <a:off x="3657600" y="2314333"/>
            <a:ext cx="7518400" cy="15464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4800"/>
            </a:lvl1pPr>
            <a:lvl2pPr lvl="1" rtl="0">
              <a:spcBef>
                <a:spcPts val="0"/>
              </a:spcBef>
              <a:spcAft>
                <a:spcPts val="0"/>
              </a:spcAft>
              <a:buSzPts val="3600"/>
              <a:buNone/>
              <a:defRPr sz="4800"/>
            </a:lvl2pPr>
            <a:lvl3pPr lvl="2" rtl="0">
              <a:spcBef>
                <a:spcPts val="0"/>
              </a:spcBef>
              <a:spcAft>
                <a:spcPts val="0"/>
              </a:spcAft>
              <a:buSzPts val="3600"/>
              <a:buNone/>
              <a:defRPr sz="4800"/>
            </a:lvl3pPr>
            <a:lvl4pPr lvl="3" rtl="0">
              <a:spcBef>
                <a:spcPts val="0"/>
              </a:spcBef>
              <a:spcAft>
                <a:spcPts val="0"/>
              </a:spcAft>
              <a:buSzPts val="3600"/>
              <a:buNone/>
              <a:defRPr sz="4800"/>
            </a:lvl4pPr>
            <a:lvl5pPr lvl="4" rtl="0">
              <a:spcBef>
                <a:spcPts val="0"/>
              </a:spcBef>
              <a:spcAft>
                <a:spcPts val="0"/>
              </a:spcAft>
              <a:buSzPts val="3600"/>
              <a:buNone/>
              <a:defRPr sz="4800"/>
            </a:lvl5pPr>
            <a:lvl6pPr lvl="5" rtl="0">
              <a:spcBef>
                <a:spcPts val="0"/>
              </a:spcBef>
              <a:spcAft>
                <a:spcPts val="0"/>
              </a:spcAft>
              <a:buSzPts val="3600"/>
              <a:buNone/>
              <a:defRPr sz="4800"/>
            </a:lvl6pPr>
            <a:lvl7pPr lvl="6" rtl="0">
              <a:spcBef>
                <a:spcPts val="0"/>
              </a:spcBef>
              <a:spcAft>
                <a:spcPts val="0"/>
              </a:spcAft>
              <a:buSzPts val="3600"/>
              <a:buNone/>
              <a:defRPr sz="4800"/>
            </a:lvl7pPr>
            <a:lvl8pPr lvl="7" rtl="0">
              <a:spcBef>
                <a:spcPts val="0"/>
              </a:spcBef>
              <a:spcAft>
                <a:spcPts val="0"/>
              </a:spcAft>
              <a:buSzPts val="3600"/>
              <a:buNone/>
              <a:defRPr sz="4800"/>
            </a:lvl8pPr>
            <a:lvl9pPr lvl="8" rtl="0">
              <a:spcBef>
                <a:spcPts val="0"/>
              </a:spcBef>
              <a:spcAft>
                <a:spcPts val="0"/>
              </a:spcAft>
              <a:buSzPts val="3600"/>
              <a:buNone/>
              <a:defRPr sz="4800"/>
            </a:lvl9pPr>
          </a:lstStyle>
          <a:p>
            <a:endParaRPr/>
          </a:p>
        </p:txBody>
      </p:sp>
      <p:sp>
        <p:nvSpPr>
          <p:cNvPr id="52" name="Google Shape;52;p3"/>
          <p:cNvSpPr txBox="1">
            <a:spLocks noGrp="1"/>
          </p:cNvSpPr>
          <p:nvPr>
            <p:ph type="subTitle" idx="1"/>
          </p:nvPr>
        </p:nvSpPr>
        <p:spPr>
          <a:xfrm>
            <a:off x="3657600" y="3761339"/>
            <a:ext cx="7594800" cy="104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53" name="Google Shape;53;p3"/>
          <p:cNvSpPr/>
          <p:nvPr/>
        </p:nvSpPr>
        <p:spPr>
          <a:xfrm rot="10800000" flipH="1">
            <a:off x="88899" y="41805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3"/>
          <p:cNvSpPr/>
          <p:nvPr/>
        </p:nvSpPr>
        <p:spPr>
          <a:xfrm rot="10800000" flipH="1">
            <a:off x="1104900" y="46887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3"/>
          <p:cNvSpPr/>
          <p:nvPr/>
        </p:nvSpPr>
        <p:spPr>
          <a:xfrm rot="10800000" flipH="1">
            <a:off x="1015999" y="11706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3"/>
          <p:cNvSpPr/>
          <p:nvPr/>
        </p:nvSpPr>
        <p:spPr>
          <a:xfrm rot="10800000" flipH="1">
            <a:off x="1058468" y="6257068"/>
            <a:ext cx="690000" cy="5972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3"/>
          <p:cNvGrpSpPr/>
          <p:nvPr/>
        </p:nvGrpSpPr>
        <p:grpSpPr>
          <a:xfrm>
            <a:off x="1328479" y="1427558"/>
            <a:ext cx="468272" cy="432881"/>
            <a:chOff x="5975075" y="2327500"/>
            <a:chExt cx="420100" cy="388350"/>
          </a:xfrm>
        </p:grpSpPr>
        <p:sp>
          <p:nvSpPr>
            <p:cNvPr id="58" name="Google Shape;58;p3"/>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3"/>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60" name="Google Shape;60;p3"/>
          <p:cNvSpPr/>
          <p:nvPr/>
        </p:nvSpPr>
        <p:spPr>
          <a:xfrm>
            <a:off x="524801" y="44621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61" name="Google Shape;61;p3"/>
          <p:cNvGrpSpPr/>
          <p:nvPr/>
        </p:nvGrpSpPr>
        <p:grpSpPr>
          <a:xfrm>
            <a:off x="407005" y="738475"/>
            <a:ext cx="329959" cy="523069"/>
            <a:chOff x="6718575" y="2318625"/>
            <a:chExt cx="256950" cy="407375"/>
          </a:xfrm>
        </p:grpSpPr>
        <p:sp>
          <p:nvSpPr>
            <p:cNvPr id="62" name="Google Shape;62;p3"/>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3"/>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3"/>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3"/>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3"/>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3"/>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8" name="Google Shape;68;p3"/>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9" name="Google Shape;69;p3"/>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70" name="Google Shape;70;p3"/>
          <p:cNvGrpSpPr/>
          <p:nvPr/>
        </p:nvGrpSpPr>
        <p:grpSpPr>
          <a:xfrm>
            <a:off x="1893312" y="4845775"/>
            <a:ext cx="457176" cy="466757"/>
            <a:chOff x="3951850" y="2985350"/>
            <a:chExt cx="407950" cy="416500"/>
          </a:xfrm>
        </p:grpSpPr>
        <p:sp>
          <p:nvSpPr>
            <p:cNvPr id="71" name="Google Shape;71;p3"/>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3"/>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3"/>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3"/>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75" name="Google Shape;75;p3"/>
          <p:cNvSpPr/>
          <p:nvPr/>
        </p:nvSpPr>
        <p:spPr>
          <a:xfrm rot="10800000" flipH="1">
            <a:off x="977899" y="5248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3"/>
          <p:cNvSpPr/>
          <p:nvPr/>
        </p:nvSpPr>
        <p:spPr>
          <a:xfrm rot="10800000" flipH="1">
            <a:off x="984700" y="1344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3"/>
          <p:cNvSpPr/>
          <p:nvPr/>
        </p:nvSpPr>
        <p:spPr>
          <a:xfrm rot="10800000" flipH="1">
            <a:off x="-388433" y="5531300"/>
            <a:ext cx="1576400" cy="136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3"/>
          <p:cNvSpPr/>
          <p:nvPr/>
        </p:nvSpPr>
        <p:spPr>
          <a:xfrm rot="10800000" flipH="1">
            <a:off x="560967" y="-86967"/>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3"/>
          <p:cNvSpPr/>
          <p:nvPr/>
        </p:nvSpPr>
        <p:spPr>
          <a:xfrm>
            <a:off x="1359118" y="5556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80" name="Google Shape;80;p3"/>
          <p:cNvGrpSpPr/>
          <p:nvPr/>
        </p:nvGrpSpPr>
        <p:grpSpPr>
          <a:xfrm>
            <a:off x="-67047" y="1937059"/>
            <a:ext cx="833125" cy="799168"/>
            <a:chOff x="5241175" y="4959100"/>
            <a:chExt cx="539775" cy="517775"/>
          </a:xfrm>
        </p:grpSpPr>
        <p:sp>
          <p:nvSpPr>
            <p:cNvPr id="81" name="Google Shape;81;p3"/>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3"/>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3"/>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3"/>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3"/>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3"/>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87" name="Google Shape;87;p3"/>
          <p:cNvSpPr/>
          <p:nvPr/>
        </p:nvSpPr>
        <p:spPr>
          <a:xfrm>
            <a:off x="62933" y="5907294"/>
            <a:ext cx="673641" cy="612749"/>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97497054"/>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88"/>
        <p:cNvGrpSpPr/>
        <p:nvPr/>
      </p:nvGrpSpPr>
      <p:grpSpPr>
        <a:xfrm>
          <a:off x="0" y="0"/>
          <a:ext cx="0" cy="0"/>
          <a:chOff x="0" y="0"/>
          <a:chExt cx="0" cy="0"/>
        </a:xfrm>
      </p:grpSpPr>
      <p:sp>
        <p:nvSpPr>
          <p:cNvPr id="89" name="Google Shape;89;p4"/>
          <p:cNvSpPr/>
          <p:nvPr/>
        </p:nvSpPr>
        <p:spPr>
          <a:xfrm rot="10800000" flipH="1">
            <a:off x="-126625" y="825559"/>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0" name="Google Shape;90;p4"/>
          <p:cNvSpPr/>
          <p:nvPr/>
        </p:nvSpPr>
        <p:spPr>
          <a:xfrm rot="5400000">
            <a:off x="666132" y="2540316"/>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1" name="Google Shape;91;p4"/>
          <p:cNvSpPr txBox="1">
            <a:spLocks noGrp="1"/>
          </p:cNvSpPr>
          <p:nvPr>
            <p:ph type="body" idx="1"/>
          </p:nvPr>
        </p:nvSpPr>
        <p:spPr>
          <a:xfrm>
            <a:off x="2734933" y="2780800"/>
            <a:ext cx="8376400" cy="1093200"/>
          </a:xfrm>
          <a:prstGeom prst="rect">
            <a:avLst/>
          </a:prstGeom>
        </p:spPr>
        <p:txBody>
          <a:bodyPr spcFirstLastPara="1" wrap="square" lIns="91425" tIns="91425" rIns="91425" bIns="91425" anchor="ctr" anchorCtr="0">
            <a:noAutofit/>
          </a:bodyPr>
          <a:lstStyle>
            <a:lvl1pPr marL="609585" lvl="0" indent="-507987" rtl="0">
              <a:spcBef>
                <a:spcPts val="800"/>
              </a:spcBef>
              <a:spcAft>
                <a:spcPts val="0"/>
              </a:spcAft>
              <a:buSzPts val="2400"/>
              <a:buFont typeface="Nixie One"/>
              <a:buChar char="◇"/>
              <a:defRPr sz="3200">
                <a:latin typeface="Nixie One"/>
                <a:ea typeface="Nixie One"/>
                <a:cs typeface="Nixie One"/>
                <a:sym typeface="Nixie One"/>
              </a:defRPr>
            </a:lvl1pPr>
            <a:lvl2pPr marL="1219170" lvl="1" indent="-507987" rtl="0">
              <a:spcBef>
                <a:spcPts val="0"/>
              </a:spcBef>
              <a:spcAft>
                <a:spcPts val="0"/>
              </a:spcAft>
              <a:buSzPts val="2400"/>
              <a:buFont typeface="Nixie One"/>
              <a:buChar char="￭"/>
              <a:defRPr sz="3200">
                <a:latin typeface="Nixie One"/>
                <a:ea typeface="Nixie One"/>
                <a:cs typeface="Nixie One"/>
                <a:sym typeface="Nixie One"/>
              </a:defRPr>
            </a:lvl2pPr>
            <a:lvl3pPr marL="1828754" lvl="2" indent="-507987" rtl="0">
              <a:spcBef>
                <a:spcPts val="0"/>
              </a:spcBef>
              <a:spcAft>
                <a:spcPts val="0"/>
              </a:spcAft>
              <a:buSzPts val="2400"/>
              <a:buFont typeface="Nixie One"/>
              <a:buChar char="￮"/>
              <a:defRPr sz="3200">
                <a:latin typeface="Nixie One"/>
                <a:ea typeface="Nixie One"/>
                <a:cs typeface="Nixie One"/>
                <a:sym typeface="Nixie One"/>
              </a:defRPr>
            </a:lvl3pPr>
            <a:lvl4pPr marL="2438339" lvl="3" indent="-507987" rtl="0">
              <a:spcBef>
                <a:spcPts val="0"/>
              </a:spcBef>
              <a:spcAft>
                <a:spcPts val="0"/>
              </a:spcAft>
              <a:buSzPts val="2400"/>
              <a:buFont typeface="Nixie One"/>
              <a:buChar char="●"/>
              <a:defRPr sz="3200">
                <a:latin typeface="Nixie One"/>
                <a:ea typeface="Nixie One"/>
                <a:cs typeface="Nixie One"/>
                <a:sym typeface="Nixie One"/>
              </a:defRPr>
            </a:lvl4pPr>
            <a:lvl5pPr marL="3047924" lvl="4" indent="-507987" rtl="0">
              <a:spcBef>
                <a:spcPts val="0"/>
              </a:spcBef>
              <a:spcAft>
                <a:spcPts val="0"/>
              </a:spcAft>
              <a:buSzPts val="2400"/>
              <a:buFont typeface="Nixie One"/>
              <a:buChar char="○"/>
              <a:defRPr sz="3200">
                <a:latin typeface="Nixie One"/>
                <a:ea typeface="Nixie One"/>
                <a:cs typeface="Nixie One"/>
                <a:sym typeface="Nixie One"/>
              </a:defRPr>
            </a:lvl5pPr>
            <a:lvl6pPr marL="3657509" lvl="5" indent="-507987" rtl="0">
              <a:spcBef>
                <a:spcPts val="0"/>
              </a:spcBef>
              <a:spcAft>
                <a:spcPts val="0"/>
              </a:spcAft>
              <a:buSzPts val="2400"/>
              <a:buFont typeface="Nixie One"/>
              <a:buChar char="■"/>
              <a:defRPr sz="3200">
                <a:latin typeface="Nixie One"/>
                <a:ea typeface="Nixie One"/>
                <a:cs typeface="Nixie One"/>
                <a:sym typeface="Nixie One"/>
              </a:defRPr>
            </a:lvl6pPr>
            <a:lvl7pPr marL="4267093" lvl="6" indent="-507987" rtl="0">
              <a:spcBef>
                <a:spcPts val="0"/>
              </a:spcBef>
              <a:spcAft>
                <a:spcPts val="0"/>
              </a:spcAft>
              <a:buSzPts val="2400"/>
              <a:buFont typeface="Nixie One"/>
              <a:buChar char="●"/>
              <a:defRPr sz="3200">
                <a:latin typeface="Nixie One"/>
                <a:ea typeface="Nixie One"/>
                <a:cs typeface="Nixie One"/>
                <a:sym typeface="Nixie One"/>
              </a:defRPr>
            </a:lvl7pPr>
            <a:lvl8pPr marL="4876678" lvl="7" indent="-507987" rtl="0">
              <a:spcBef>
                <a:spcPts val="0"/>
              </a:spcBef>
              <a:spcAft>
                <a:spcPts val="0"/>
              </a:spcAft>
              <a:buSzPts val="2400"/>
              <a:buFont typeface="Nixie One"/>
              <a:buChar char="○"/>
              <a:defRPr sz="3200">
                <a:latin typeface="Nixie One"/>
                <a:ea typeface="Nixie One"/>
                <a:cs typeface="Nixie One"/>
                <a:sym typeface="Nixie One"/>
              </a:defRPr>
            </a:lvl8pPr>
            <a:lvl9pPr marL="5486263" lvl="8" indent="-507987">
              <a:spcBef>
                <a:spcPts val="0"/>
              </a:spcBef>
              <a:spcAft>
                <a:spcPts val="0"/>
              </a:spcAft>
              <a:buSzPts val="2400"/>
              <a:buFont typeface="Nixie One"/>
              <a:buChar char="■"/>
              <a:defRPr sz="3200">
                <a:latin typeface="Nixie One"/>
                <a:ea typeface="Nixie One"/>
                <a:cs typeface="Nixie One"/>
                <a:sym typeface="Nixie One"/>
              </a:defRPr>
            </a:lvl9pPr>
          </a:lstStyle>
          <a:p>
            <a:endParaRPr/>
          </a:p>
        </p:txBody>
      </p:sp>
      <p:sp>
        <p:nvSpPr>
          <p:cNvPr id="92" name="Google Shape;92;p4"/>
          <p:cNvSpPr/>
          <p:nvPr/>
        </p:nvSpPr>
        <p:spPr>
          <a:xfrm rot="10800000" flipH="1">
            <a:off x="-165101" y="37487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4"/>
          <p:cNvSpPr/>
          <p:nvPr/>
        </p:nvSpPr>
        <p:spPr>
          <a:xfrm rot="10800000" flipH="1">
            <a:off x="850900" y="42569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4"/>
          <p:cNvSpPr/>
          <p:nvPr/>
        </p:nvSpPr>
        <p:spPr>
          <a:xfrm rot="10800000" flipH="1">
            <a:off x="1003299" y="16024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4"/>
          <p:cNvSpPr/>
          <p:nvPr/>
        </p:nvSpPr>
        <p:spPr>
          <a:xfrm rot="10800000" flipH="1">
            <a:off x="876300" y="5840233"/>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6" name="Google Shape;96;p4"/>
          <p:cNvGrpSpPr/>
          <p:nvPr/>
        </p:nvGrpSpPr>
        <p:grpSpPr>
          <a:xfrm>
            <a:off x="1315779" y="1859358"/>
            <a:ext cx="468272" cy="432881"/>
            <a:chOff x="5975075" y="2327500"/>
            <a:chExt cx="420100" cy="388350"/>
          </a:xfrm>
        </p:grpSpPr>
        <p:sp>
          <p:nvSpPr>
            <p:cNvPr id="97" name="Google Shape;97;p4"/>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4"/>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99" name="Google Shape;99;p4"/>
          <p:cNvSpPr/>
          <p:nvPr/>
        </p:nvSpPr>
        <p:spPr>
          <a:xfrm>
            <a:off x="270801" y="40303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00" name="Google Shape;100;p4"/>
          <p:cNvGrpSpPr/>
          <p:nvPr/>
        </p:nvGrpSpPr>
        <p:grpSpPr>
          <a:xfrm>
            <a:off x="394305" y="1170275"/>
            <a:ext cx="329959" cy="523069"/>
            <a:chOff x="6718575" y="2318625"/>
            <a:chExt cx="256950" cy="407375"/>
          </a:xfrm>
        </p:grpSpPr>
        <p:sp>
          <p:nvSpPr>
            <p:cNvPr id="101" name="Google Shape;101;p4"/>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2" name="Google Shape;102;p4"/>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3" name="Google Shape;103;p4"/>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4"/>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4"/>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4"/>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4"/>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4"/>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9" name="Google Shape;109;p4"/>
          <p:cNvGrpSpPr/>
          <p:nvPr/>
        </p:nvGrpSpPr>
        <p:grpSpPr>
          <a:xfrm>
            <a:off x="1639312" y="4413975"/>
            <a:ext cx="457176" cy="466757"/>
            <a:chOff x="3951850" y="2985350"/>
            <a:chExt cx="407950" cy="416500"/>
          </a:xfrm>
        </p:grpSpPr>
        <p:sp>
          <p:nvSpPr>
            <p:cNvPr id="110" name="Google Shape;110;p4"/>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4"/>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4"/>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3" name="Google Shape;113;p4"/>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14" name="Google Shape;114;p4"/>
          <p:cNvSpPr/>
          <p:nvPr/>
        </p:nvSpPr>
        <p:spPr>
          <a:xfrm rot="10800000" flipH="1">
            <a:off x="723899" y="48162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4"/>
          <p:cNvSpPr/>
          <p:nvPr/>
        </p:nvSpPr>
        <p:spPr>
          <a:xfrm rot="10800000" flipH="1">
            <a:off x="972000" y="566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4"/>
          <p:cNvSpPr/>
          <p:nvPr/>
        </p:nvSpPr>
        <p:spPr>
          <a:xfrm rot="10800000" flipH="1">
            <a:off x="-153403" y="5328033"/>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4"/>
          <p:cNvSpPr/>
          <p:nvPr/>
        </p:nvSpPr>
        <p:spPr>
          <a:xfrm rot="10800000" flipH="1">
            <a:off x="548267" y="344833"/>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4"/>
          <p:cNvSpPr/>
          <p:nvPr/>
        </p:nvSpPr>
        <p:spPr>
          <a:xfrm>
            <a:off x="1105118" y="51242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19" name="Google Shape;119;p4"/>
          <p:cNvGrpSpPr/>
          <p:nvPr/>
        </p:nvGrpSpPr>
        <p:grpSpPr>
          <a:xfrm>
            <a:off x="89456" y="2242253"/>
            <a:ext cx="607499" cy="582739"/>
            <a:chOff x="5241175" y="4959100"/>
            <a:chExt cx="539775" cy="517775"/>
          </a:xfrm>
        </p:grpSpPr>
        <p:sp>
          <p:nvSpPr>
            <p:cNvPr id="120" name="Google Shape;120;p4"/>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4"/>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4"/>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4"/>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4" name="Google Shape;124;p4"/>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4"/>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26" name="Google Shape;126;p4"/>
          <p:cNvSpPr/>
          <p:nvPr/>
        </p:nvSpPr>
        <p:spPr>
          <a:xfrm>
            <a:off x="193235" y="5619333"/>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4"/>
          <p:cNvSpPr txBox="1"/>
          <p:nvPr/>
        </p:nvSpPr>
        <p:spPr>
          <a:xfrm>
            <a:off x="125333" y="257277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6000" kern="0">
                <a:solidFill>
                  <a:srgbClr val="FFFFFF"/>
                </a:solidFill>
                <a:latin typeface="Nixie One"/>
                <a:ea typeface="Nixie One"/>
                <a:cs typeface="Nixie One"/>
                <a:sym typeface="Nixie One"/>
              </a:rPr>
              <a:t>“</a:t>
            </a:r>
            <a:endParaRPr sz="16000" kern="0">
              <a:solidFill>
                <a:srgbClr val="FFFFFF"/>
              </a:solidFill>
              <a:latin typeface="Nixie One"/>
              <a:ea typeface="Nixie One"/>
              <a:cs typeface="Nixie One"/>
              <a:sym typeface="Nixie One"/>
            </a:endParaRPr>
          </a:p>
        </p:txBody>
      </p:sp>
      <p:sp>
        <p:nvSpPr>
          <p:cNvPr id="128" name="Google Shape;128;p4"/>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atin typeface="Nixie One"/>
                <a:ea typeface="Nixie One"/>
                <a:cs typeface="Nixie One"/>
                <a:sym typeface="Nixie One"/>
              </a:defRPr>
            </a:lvl1pPr>
            <a:lvl2pPr lvl="1">
              <a:buNone/>
              <a:defRPr>
                <a:latin typeface="Nixie One"/>
                <a:ea typeface="Nixie One"/>
                <a:cs typeface="Nixie One"/>
                <a:sym typeface="Nixie One"/>
              </a:defRPr>
            </a:lvl2pPr>
            <a:lvl3pPr lvl="2">
              <a:buNone/>
              <a:defRPr>
                <a:latin typeface="Nixie One"/>
                <a:ea typeface="Nixie One"/>
                <a:cs typeface="Nixie One"/>
                <a:sym typeface="Nixie One"/>
              </a:defRPr>
            </a:lvl3pPr>
            <a:lvl4pPr lvl="3">
              <a:buNone/>
              <a:defRPr>
                <a:latin typeface="Nixie One"/>
                <a:ea typeface="Nixie One"/>
                <a:cs typeface="Nixie One"/>
                <a:sym typeface="Nixie One"/>
              </a:defRPr>
            </a:lvl4pPr>
            <a:lvl5pPr lvl="4">
              <a:buNone/>
              <a:defRPr>
                <a:latin typeface="Nixie One"/>
                <a:ea typeface="Nixie One"/>
                <a:cs typeface="Nixie One"/>
                <a:sym typeface="Nixie One"/>
              </a:defRPr>
            </a:lvl5pPr>
            <a:lvl6pPr lvl="5">
              <a:buNone/>
              <a:defRPr>
                <a:latin typeface="Nixie One"/>
                <a:ea typeface="Nixie One"/>
                <a:cs typeface="Nixie One"/>
                <a:sym typeface="Nixie One"/>
              </a:defRPr>
            </a:lvl6pPr>
            <a:lvl7pPr lvl="6">
              <a:buNone/>
              <a:defRPr>
                <a:latin typeface="Nixie One"/>
                <a:ea typeface="Nixie One"/>
                <a:cs typeface="Nixie One"/>
                <a:sym typeface="Nixie One"/>
              </a:defRPr>
            </a:lvl7pPr>
            <a:lvl8pPr lvl="7">
              <a:buNone/>
              <a:defRPr>
                <a:latin typeface="Nixie One"/>
                <a:ea typeface="Nixie One"/>
                <a:cs typeface="Nixie One"/>
                <a:sym typeface="Nixie One"/>
              </a:defRPr>
            </a:lvl8pPr>
            <a:lvl9pPr lvl="8">
              <a:buNone/>
              <a:defRPr>
                <a:latin typeface="Nixie One"/>
                <a:ea typeface="Nixie One"/>
                <a:cs typeface="Nixie One"/>
                <a:sym typeface="Nixie One"/>
              </a:defRPr>
            </a:lvl9pPr>
          </a:lstStyle>
          <a:p>
            <a:fld id="{00000000-1234-1234-1234-123412341234}" type="slidenum">
              <a:rPr lang="en"/>
              <a:pPr/>
              <a:t>‹#›</a:t>
            </a:fld>
            <a:endParaRPr/>
          </a:p>
        </p:txBody>
      </p:sp>
    </p:spTree>
    <p:extLst>
      <p:ext uri="{BB962C8B-B14F-4D97-AF65-F5344CB8AC3E}">
        <p14:creationId xmlns:p14="http://schemas.microsoft.com/office/powerpoint/2010/main" val="3082755138"/>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129"/>
        <p:cNvGrpSpPr/>
        <p:nvPr/>
      </p:nvGrpSpPr>
      <p:grpSpPr>
        <a:xfrm>
          <a:off x="0" y="0"/>
          <a:ext cx="0" cy="0"/>
          <a:chOff x="0" y="0"/>
          <a:chExt cx="0" cy="0"/>
        </a:xfrm>
      </p:grpSpPr>
      <p:sp>
        <p:nvSpPr>
          <p:cNvPr id="130" name="Google Shape;130;p5"/>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1" name="Google Shape;131;p5"/>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2" name="Google Shape;132;p5"/>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33" name="Google Shape;133;p5"/>
          <p:cNvSpPr txBox="1">
            <a:spLocks noGrp="1"/>
          </p:cNvSpPr>
          <p:nvPr>
            <p:ph type="body" idx="1"/>
          </p:nvPr>
        </p:nvSpPr>
        <p:spPr>
          <a:xfrm>
            <a:off x="2310267" y="3006833"/>
            <a:ext cx="6592400" cy="22132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Font typeface="Muli"/>
              <a:buChar char="◇"/>
              <a:defRPr>
                <a:latin typeface="Muli"/>
                <a:ea typeface="Muli"/>
                <a:cs typeface="Muli"/>
                <a:sym typeface="Muli"/>
              </a:defRPr>
            </a:lvl1pPr>
            <a:lvl2pPr marL="1219170" lvl="1" indent="-423323">
              <a:spcBef>
                <a:spcPts val="0"/>
              </a:spcBef>
              <a:spcAft>
                <a:spcPts val="0"/>
              </a:spcAft>
              <a:buSzPts val="1400"/>
              <a:buFont typeface="Muli"/>
              <a:buChar char="￭"/>
              <a:defRPr>
                <a:latin typeface="Muli"/>
                <a:ea typeface="Muli"/>
                <a:cs typeface="Muli"/>
                <a:sym typeface="Muli"/>
              </a:defRPr>
            </a:lvl2pPr>
            <a:lvl3pPr marL="1828754" lvl="2" indent="-423323">
              <a:spcBef>
                <a:spcPts val="0"/>
              </a:spcBef>
              <a:spcAft>
                <a:spcPts val="0"/>
              </a:spcAft>
              <a:buSzPts val="1400"/>
              <a:buFont typeface="Muli"/>
              <a:buChar char="￮"/>
              <a:defRPr>
                <a:latin typeface="Muli"/>
                <a:ea typeface="Muli"/>
                <a:cs typeface="Muli"/>
                <a:sym typeface="Muli"/>
              </a:defRPr>
            </a:lvl3pPr>
            <a:lvl4pPr marL="2438339" lvl="3" indent="-423323">
              <a:spcBef>
                <a:spcPts val="0"/>
              </a:spcBef>
              <a:spcAft>
                <a:spcPts val="0"/>
              </a:spcAft>
              <a:buSzPts val="1400"/>
              <a:buFont typeface="Muli"/>
              <a:buChar char="●"/>
              <a:defRPr>
                <a:latin typeface="Muli"/>
                <a:ea typeface="Muli"/>
                <a:cs typeface="Muli"/>
                <a:sym typeface="Muli"/>
              </a:defRPr>
            </a:lvl4pPr>
            <a:lvl5pPr marL="3047924" lvl="4" indent="-423323">
              <a:spcBef>
                <a:spcPts val="0"/>
              </a:spcBef>
              <a:spcAft>
                <a:spcPts val="0"/>
              </a:spcAft>
              <a:buSzPts val="1400"/>
              <a:buFont typeface="Muli"/>
              <a:buChar char="○"/>
              <a:defRPr>
                <a:latin typeface="Muli"/>
                <a:ea typeface="Muli"/>
                <a:cs typeface="Muli"/>
                <a:sym typeface="Muli"/>
              </a:defRPr>
            </a:lvl5pPr>
            <a:lvl6pPr marL="3657509" lvl="5" indent="-423323">
              <a:spcBef>
                <a:spcPts val="0"/>
              </a:spcBef>
              <a:spcAft>
                <a:spcPts val="0"/>
              </a:spcAft>
              <a:buSzPts val="1400"/>
              <a:buFont typeface="Muli"/>
              <a:buChar char="■"/>
              <a:defRPr>
                <a:latin typeface="Muli"/>
                <a:ea typeface="Muli"/>
                <a:cs typeface="Muli"/>
                <a:sym typeface="Muli"/>
              </a:defRPr>
            </a:lvl6pPr>
            <a:lvl7pPr marL="4267093" lvl="6" indent="-423323">
              <a:spcBef>
                <a:spcPts val="0"/>
              </a:spcBef>
              <a:spcAft>
                <a:spcPts val="0"/>
              </a:spcAft>
              <a:buSzPts val="1400"/>
              <a:buFont typeface="Muli"/>
              <a:buChar char="●"/>
              <a:defRPr>
                <a:latin typeface="Muli"/>
                <a:ea typeface="Muli"/>
                <a:cs typeface="Muli"/>
                <a:sym typeface="Muli"/>
              </a:defRPr>
            </a:lvl7pPr>
            <a:lvl8pPr marL="4876678" lvl="7" indent="-423323">
              <a:spcBef>
                <a:spcPts val="0"/>
              </a:spcBef>
              <a:spcAft>
                <a:spcPts val="0"/>
              </a:spcAft>
              <a:buSzPts val="1400"/>
              <a:buFont typeface="Muli"/>
              <a:buChar char="○"/>
              <a:defRPr>
                <a:latin typeface="Muli"/>
                <a:ea typeface="Muli"/>
                <a:cs typeface="Muli"/>
                <a:sym typeface="Muli"/>
              </a:defRPr>
            </a:lvl8pPr>
            <a:lvl9pPr marL="5486263" lvl="8" indent="-423323">
              <a:spcBef>
                <a:spcPts val="0"/>
              </a:spcBef>
              <a:spcAft>
                <a:spcPts val="0"/>
              </a:spcAft>
              <a:buSzPts val="1400"/>
              <a:buFont typeface="Muli"/>
              <a:buChar char="■"/>
              <a:defRPr>
                <a:latin typeface="Muli"/>
                <a:ea typeface="Muli"/>
                <a:cs typeface="Muli"/>
                <a:sym typeface="Muli"/>
              </a:defRPr>
            </a:lvl9pPr>
          </a:lstStyle>
          <a:p>
            <a:endParaRPr/>
          </a:p>
        </p:txBody>
      </p:sp>
      <p:sp>
        <p:nvSpPr>
          <p:cNvPr id="134" name="Google Shape;134;p5"/>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5" name="Google Shape;135;p5"/>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5"/>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5"/>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5"/>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9" name="Google Shape;139;p5"/>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5"/>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5"/>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2" name="Google Shape;142;p5"/>
          <p:cNvGrpSpPr/>
          <p:nvPr/>
        </p:nvGrpSpPr>
        <p:grpSpPr>
          <a:xfrm>
            <a:off x="2306379" y="81425"/>
            <a:ext cx="468272" cy="432881"/>
            <a:chOff x="5975075" y="2327500"/>
            <a:chExt cx="420100" cy="388350"/>
          </a:xfrm>
        </p:grpSpPr>
        <p:sp>
          <p:nvSpPr>
            <p:cNvPr id="143" name="Google Shape;143;p5"/>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4" name="Google Shape;144;p5"/>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45" name="Google Shape;145;p5"/>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6" name="Google Shape;146;p5"/>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7" name="Google Shape;147;p5"/>
          <p:cNvGrpSpPr/>
          <p:nvPr/>
        </p:nvGrpSpPr>
        <p:grpSpPr>
          <a:xfrm>
            <a:off x="9805423" y="4568953"/>
            <a:ext cx="607499" cy="582739"/>
            <a:chOff x="5241175" y="4959100"/>
            <a:chExt cx="539775" cy="517775"/>
          </a:xfrm>
        </p:grpSpPr>
        <p:sp>
          <p:nvSpPr>
            <p:cNvPr id="148" name="Google Shape;148;p5"/>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5"/>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5"/>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5"/>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5"/>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5"/>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54" name="Google Shape;154;p5"/>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55" name="Google Shape;155;p5"/>
          <p:cNvGrpSpPr/>
          <p:nvPr/>
        </p:nvGrpSpPr>
        <p:grpSpPr>
          <a:xfrm>
            <a:off x="1205701" y="686924"/>
            <a:ext cx="510611" cy="809481"/>
            <a:chOff x="6718575" y="2318625"/>
            <a:chExt cx="256950" cy="407375"/>
          </a:xfrm>
        </p:grpSpPr>
        <p:sp>
          <p:nvSpPr>
            <p:cNvPr id="156" name="Google Shape;156;p5"/>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7" name="Google Shape;157;p5"/>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5"/>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5"/>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5"/>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5"/>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5"/>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5"/>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64" name="Google Shape;164;p5"/>
          <p:cNvGrpSpPr/>
          <p:nvPr/>
        </p:nvGrpSpPr>
        <p:grpSpPr>
          <a:xfrm>
            <a:off x="447679" y="2454042"/>
            <a:ext cx="457176" cy="466757"/>
            <a:chOff x="3951850" y="2985350"/>
            <a:chExt cx="407950" cy="416500"/>
          </a:xfrm>
        </p:grpSpPr>
        <p:sp>
          <p:nvSpPr>
            <p:cNvPr id="165" name="Google Shape;165;p5"/>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6" name="Google Shape;166;p5"/>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7" name="Google Shape;167;p5"/>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8" name="Google Shape;168;p5"/>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69" name="Google Shape;169;p5"/>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430550828"/>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170"/>
        <p:cNvGrpSpPr/>
        <p:nvPr/>
      </p:nvGrpSpPr>
      <p:grpSpPr>
        <a:xfrm>
          <a:off x="0" y="0"/>
          <a:ext cx="0" cy="0"/>
          <a:chOff x="0" y="0"/>
          <a:chExt cx="0" cy="0"/>
        </a:xfrm>
      </p:grpSpPr>
      <p:sp>
        <p:nvSpPr>
          <p:cNvPr id="171" name="Google Shape;171;p6"/>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2" name="Google Shape;172;p6"/>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3" name="Google Shape;173;p6"/>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74" name="Google Shape;174;p6"/>
          <p:cNvSpPr txBox="1">
            <a:spLocks noGrp="1"/>
          </p:cNvSpPr>
          <p:nvPr>
            <p:ph type="body" idx="1"/>
          </p:nvPr>
        </p:nvSpPr>
        <p:spPr>
          <a:xfrm>
            <a:off x="2312000"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5" name="Google Shape;175;p6"/>
          <p:cNvSpPr txBox="1">
            <a:spLocks noGrp="1"/>
          </p:cNvSpPr>
          <p:nvPr>
            <p:ph type="body" idx="2"/>
          </p:nvPr>
        </p:nvSpPr>
        <p:spPr>
          <a:xfrm>
            <a:off x="6082784"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6" name="Google Shape;176;p6"/>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6"/>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6"/>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6"/>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0" name="Google Shape;180;p6"/>
          <p:cNvGrpSpPr/>
          <p:nvPr/>
        </p:nvGrpSpPr>
        <p:grpSpPr>
          <a:xfrm>
            <a:off x="2306379" y="81425"/>
            <a:ext cx="468272" cy="432881"/>
            <a:chOff x="5975075" y="2327500"/>
            <a:chExt cx="420100" cy="388350"/>
          </a:xfrm>
        </p:grpSpPr>
        <p:sp>
          <p:nvSpPr>
            <p:cNvPr id="181" name="Google Shape;181;p6"/>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6"/>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83" name="Google Shape;183;p6"/>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4" name="Google Shape;184;p6"/>
          <p:cNvGrpSpPr/>
          <p:nvPr/>
        </p:nvGrpSpPr>
        <p:grpSpPr>
          <a:xfrm>
            <a:off x="1205701" y="686924"/>
            <a:ext cx="510611" cy="809481"/>
            <a:chOff x="6718575" y="2318625"/>
            <a:chExt cx="256950" cy="407375"/>
          </a:xfrm>
        </p:grpSpPr>
        <p:sp>
          <p:nvSpPr>
            <p:cNvPr id="185" name="Google Shape;185;p6"/>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6" name="Google Shape;186;p6"/>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6"/>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6"/>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6"/>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0" name="Google Shape;190;p6"/>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6"/>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2" name="Google Shape;192;p6"/>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93" name="Google Shape;193;p6"/>
          <p:cNvGrpSpPr/>
          <p:nvPr/>
        </p:nvGrpSpPr>
        <p:grpSpPr>
          <a:xfrm>
            <a:off x="447679" y="2454042"/>
            <a:ext cx="457176" cy="466757"/>
            <a:chOff x="3951850" y="2985350"/>
            <a:chExt cx="407950" cy="416500"/>
          </a:xfrm>
        </p:grpSpPr>
        <p:sp>
          <p:nvSpPr>
            <p:cNvPr id="194" name="Google Shape;194;p6"/>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5" name="Google Shape;195;p6"/>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6"/>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6"/>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98" name="Google Shape;198;p6"/>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9" name="Google Shape;199;p6"/>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0" name="Google Shape;200;p6"/>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1" name="Google Shape;201;p6"/>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2" name="Google Shape;202;p6"/>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03" name="Google Shape;203;p6"/>
          <p:cNvGrpSpPr/>
          <p:nvPr/>
        </p:nvGrpSpPr>
        <p:grpSpPr>
          <a:xfrm>
            <a:off x="9805423" y="4568953"/>
            <a:ext cx="607499" cy="582739"/>
            <a:chOff x="5241175" y="4959100"/>
            <a:chExt cx="539775" cy="517775"/>
          </a:xfrm>
        </p:grpSpPr>
        <p:sp>
          <p:nvSpPr>
            <p:cNvPr id="204" name="Google Shape;204;p6"/>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6"/>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6"/>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6"/>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6"/>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6"/>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10" name="Google Shape;210;p6"/>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1" name="Google Shape;211;p6"/>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753148694"/>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212"/>
        <p:cNvGrpSpPr/>
        <p:nvPr/>
      </p:nvGrpSpPr>
      <p:grpSpPr>
        <a:xfrm>
          <a:off x="0" y="0"/>
          <a:ext cx="0" cy="0"/>
          <a:chOff x="0" y="0"/>
          <a:chExt cx="0" cy="0"/>
        </a:xfrm>
      </p:grpSpPr>
      <p:sp>
        <p:nvSpPr>
          <p:cNvPr id="213" name="Google Shape;213;p7"/>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14" name="Google Shape;214;p7"/>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rtl="0">
              <a:spcBef>
                <a:spcPts val="0"/>
              </a:spcBef>
              <a:spcAft>
                <a:spcPts val="0"/>
              </a:spcAft>
              <a:buSzPts val="40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a:endParaRPr/>
          </a:p>
        </p:txBody>
      </p:sp>
      <p:sp>
        <p:nvSpPr>
          <p:cNvPr id="215" name="Google Shape;215;p7"/>
          <p:cNvSpPr txBox="1">
            <a:spLocks noGrp="1"/>
          </p:cNvSpPr>
          <p:nvPr>
            <p:ph type="body" idx="1"/>
          </p:nvPr>
        </p:nvSpPr>
        <p:spPr>
          <a:xfrm>
            <a:off x="231026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6" name="Google Shape;216;p7"/>
          <p:cNvSpPr txBox="1">
            <a:spLocks noGrp="1"/>
          </p:cNvSpPr>
          <p:nvPr>
            <p:ph type="body" idx="2"/>
          </p:nvPr>
        </p:nvSpPr>
        <p:spPr>
          <a:xfrm>
            <a:off x="5361296"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7" name="Google Shape;217;p7"/>
          <p:cNvSpPr txBox="1">
            <a:spLocks noGrp="1"/>
          </p:cNvSpPr>
          <p:nvPr>
            <p:ph type="body" idx="3"/>
          </p:nvPr>
        </p:nvSpPr>
        <p:spPr>
          <a:xfrm>
            <a:off x="841232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8" name="Google Shape;218;p7"/>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9" name="Google Shape;219;p7"/>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0" name="Google Shape;220;p7"/>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7"/>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2" name="Google Shape;222;p7"/>
          <p:cNvGrpSpPr/>
          <p:nvPr/>
        </p:nvGrpSpPr>
        <p:grpSpPr>
          <a:xfrm>
            <a:off x="2306379" y="81425"/>
            <a:ext cx="468272" cy="432881"/>
            <a:chOff x="5975075" y="2327500"/>
            <a:chExt cx="420100" cy="388350"/>
          </a:xfrm>
        </p:grpSpPr>
        <p:sp>
          <p:nvSpPr>
            <p:cNvPr id="223" name="Google Shape;223;p7"/>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7"/>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25" name="Google Shape;225;p7"/>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6" name="Google Shape;226;p7"/>
          <p:cNvGrpSpPr/>
          <p:nvPr/>
        </p:nvGrpSpPr>
        <p:grpSpPr>
          <a:xfrm>
            <a:off x="1205701" y="686924"/>
            <a:ext cx="510611" cy="809481"/>
            <a:chOff x="6718575" y="2318625"/>
            <a:chExt cx="256950" cy="407375"/>
          </a:xfrm>
        </p:grpSpPr>
        <p:sp>
          <p:nvSpPr>
            <p:cNvPr id="227" name="Google Shape;227;p7"/>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7"/>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7"/>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0" name="Google Shape;230;p7"/>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1" name="Google Shape;231;p7"/>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7"/>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7"/>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7"/>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5" name="Google Shape;235;p7"/>
          <p:cNvGrpSpPr/>
          <p:nvPr/>
        </p:nvGrpSpPr>
        <p:grpSpPr>
          <a:xfrm>
            <a:off x="447679" y="2454042"/>
            <a:ext cx="457176" cy="466757"/>
            <a:chOff x="3951850" y="2985350"/>
            <a:chExt cx="407950" cy="416500"/>
          </a:xfrm>
        </p:grpSpPr>
        <p:sp>
          <p:nvSpPr>
            <p:cNvPr id="236" name="Google Shape;236;p7"/>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7"/>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7"/>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7"/>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40" name="Google Shape;240;p7"/>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65467897"/>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41"/>
        <p:cNvGrpSpPr/>
        <p:nvPr/>
      </p:nvGrpSpPr>
      <p:grpSpPr>
        <a:xfrm>
          <a:off x="0" y="0"/>
          <a:ext cx="0" cy="0"/>
          <a:chOff x="0" y="0"/>
          <a:chExt cx="0" cy="0"/>
        </a:xfrm>
      </p:grpSpPr>
      <p:sp>
        <p:nvSpPr>
          <p:cNvPr id="242" name="Google Shape;242;p8"/>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3" name="Google Shape;243;p8"/>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4" name="Google Shape;244;p8"/>
          <p:cNvSpPr txBox="1">
            <a:spLocks noGrp="1"/>
          </p:cNvSpPr>
          <p:nvPr>
            <p:ph type="title"/>
          </p:nvPr>
        </p:nvSpPr>
        <p:spPr>
          <a:xfrm>
            <a:off x="2310267" y="1094933"/>
            <a:ext cx="6592400" cy="8604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245" name="Google Shape;245;p8"/>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6" name="Google Shape;246;p8"/>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7" name="Google Shape;247;p8"/>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8" name="Google Shape;248;p8"/>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49" name="Google Shape;249;p8"/>
          <p:cNvGrpSpPr/>
          <p:nvPr/>
        </p:nvGrpSpPr>
        <p:grpSpPr>
          <a:xfrm>
            <a:off x="2306379" y="81425"/>
            <a:ext cx="468272" cy="432881"/>
            <a:chOff x="5975075" y="2327500"/>
            <a:chExt cx="420100" cy="388350"/>
          </a:xfrm>
        </p:grpSpPr>
        <p:sp>
          <p:nvSpPr>
            <p:cNvPr id="250" name="Google Shape;250;p8"/>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8"/>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52" name="Google Shape;252;p8"/>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53" name="Google Shape;253;p8"/>
          <p:cNvGrpSpPr/>
          <p:nvPr/>
        </p:nvGrpSpPr>
        <p:grpSpPr>
          <a:xfrm>
            <a:off x="1205701" y="686924"/>
            <a:ext cx="510611" cy="809481"/>
            <a:chOff x="6718575" y="2318625"/>
            <a:chExt cx="256950" cy="407375"/>
          </a:xfrm>
        </p:grpSpPr>
        <p:sp>
          <p:nvSpPr>
            <p:cNvPr id="254" name="Google Shape;254;p8"/>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8"/>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8"/>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7" name="Google Shape;257;p8"/>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8"/>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8"/>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0" name="Google Shape;260;p8"/>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1" name="Google Shape;261;p8"/>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62" name="Google Shape;262;p8"/>
          <p:cNvGrpSpPr/>
          <p:nvPr/>
        </p:nvGrpSpPr>
        <p:grpSpPr>
          <a:xfrm>
            <a:off x="447679" y="2454042"/>
            <a:ext cx="457176" cy="466757"/>
            <a:chOff x="3951850" y="2985350"/>
            <a:chExt cx="407950" cy="416500"/>
          </a:xfrm>
        </p:grpSpPr>
        <p:sp>
          <p:nvSpPr>
            <p:cNvPr id="263" name="Google Shape;263;p8"/>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4" name="Google Shape;264;p8"/>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5" name="Google Shape;265;p8"/>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6" name="Google Shape;266;p8"/>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67" name="Google Shape;267;p8"/>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8" name="Google Shape;268;p8"/>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9" name="Google Shape;269;p8"/>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0" name="Google Shape;270;p8"/>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1" name="Google Shape;271;p8"/>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72" name="Google Shape;272;p8"/>
          <p:cNvGrpSpPr/>
          <p:nvPr/>
        </p:nvGrpSpPr>
        <p:grpSpPr>
          <a:xfrm>
            <a:off x="9805423" y="4568953"/>
            <a:ext cx="607499" cy="582739"/>
            <a:chOff x="5241175" y="4959100"/>
            <a:chExt cx="539775" cy="517775"/>
          </a:xfrm>
        </p:grpSpPr>
        <p:sp>
          <p:nvSpPr>
            <p:cNvPr id="273" name="Google Shape;273;p8"/>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4" name="Google Shape;274;p8"/>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5" name="Google Shape;275;p8"/>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6" name="Google Shape;276;p8"/>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7" name="Google Shape;277;p8"/>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8" name="Google Shape;278;p8"/>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79" name="Google Shape;279;p8"/>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0" name="Google Shape;280;p8"/>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639482213"/>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81"/>
        <p:cNvGrpSpPr/>
        <p:nvPr/>
      </p:nvGrpSpPr>
      <p:grpSpPr>
        <a:xfrm>
          <a:off x="0" y="0"/>
          <a:ext cx="0" cy="0"/>
          <a:chOff x="0" y="0"/>
          <a:chExt cx="0" cy="0"/>
        </a:xfrm>
      </p:grpSpPr>
      <p:sp>
        <p:nvSpPr>
          <p:cNvPr id="282" name="Google Shape;282;p9"/>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3" name="Google Shape;283;p9"/>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4" name="Google Shape;284;p9"/>
          <p:cNvSpPr txBox="1">
            <a:spLocks noGrp="1"/>
          </p:cNvSpPr>
          <p:nvPr>
            <p:ph type="body" idx="1"/>
          </p:nvPr>
        </p:nvSpPr>
        <p:spPr>
          <a:xfrm>
            <a:off x="609600" y="58750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400"/>
              <a:buNone/>
              <a:defRPr/>
            </a:lvl1pPr>
          </a:lstStyle>
          <a:p>
            <a:endParaRPr/>
          </a:p>
        </p:txBody>
      </p:sp>
      <p:sp>
        <p:nvSpPr>
          <p:cNvPr id="285" name="Google Shape;285;p9"/>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6" name="Google Shape;286;p9"/>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7" name="Google Shape;287;p9"/>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8" name="Google Shape;288;p9"/>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89" name="Google Shape;289;p9"/>
          <p:cNvGrpSpPr/>
          <p:nvPr/>
        </p:nvGrpSpPr>
        <p:grpSpPr>
          <a:xfrm>
            <a:off x="2306379" y="81425"/>
            <a:ext cx="468272" cy="432881"/>
            <a:chOff x="5975075" y="2327500"/>
            <a:chExt cx="420100" cy="388350"/>
          </a:xfrm>
        </p:grpSpPr>
        <p:sp>
          <p:nvSpPr>
            <p:cNvPr id="290" name="Google Shape;290;p9"/>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1" name="Google Shape;291;p9"/>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92" name="Google Shape;292;p9"/>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93" name="Google Shape;293;p9"/>
          <p:cNvGrpSpPr/>
          <p:nvPr/>
        </p:nvGrpSpPr>
        <p:grpSpPr>
          <a:xfrm>
            <a:off x="1205701" y="686924"/>
            <a:ext cx="510611" cy="809481"/>
            <a:chOff x="6718575" y="2318625"/>
            <a:chExt cx="256950" cy="407375"/>
          </a:xfrm>
        </p:grpSpPr>
        <p:sp>
          <p:nvSpPr>
            <p:cNvPr id="294" name="Google Shape;294;p9"/>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5" name="Google Shape;295;p9"/>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6" name="Google Shape;296;p9"/>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7" name="Google Shape;297;p9"/>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8" name="Google Shape;298;p9"/>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9" name="Google Shape;299;p9"/>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0" name="Google Shape;300;p9"/>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1" name="Google Shape;301;p9"/>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2" name="Google Shape;302;p9"/>
          <p:cNvGrpSpPr/>
          <p:nvPr/>
        </p:nvGrpSpPr>
        <p:grpSpPr>
          <a:xfrm>
            <a:off x="447679" y="2454042"/>
            <a:ext cx="457176" cy="466757"/>
            <a:chOff x="3951850" y="2985350"/>
            <a:chExt cx="407950" cy="416500"/>
          </a:xfrm>
        </p:grpSpPr>
        <p:sp>
          <p:nvSpPr>
            <p:cNvPr id="303" name="Google Shape;303;p9"/>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4" name="Google Shape;304;p9"/>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5" name="Google Shape;305;p9"/>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6" name="Google Shape;306;p9"/>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07" name="Google Shape;307;p9"/>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8" name="Google Shape;308;p9"/>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9" name="Google Shape;309;p9"/>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0" name="Google Shape;310;p9"/>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1" name="Google Shape;311;p9"/>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12" name="Google Shape;312;p9"/>
          <p:cNvGrpSpPr/>
          <p:nvPr/>
        </p:nvGrpSpPr>
        <p:grpSpPr>
          <a:xfrm>
            <a:off x="9805423" y="4568953"/>
            <a:ext cx="607499" cy="582739"/>
            <a:chOff x="5241175" y="4959100"/>
            <a:chExt cx="539775" cy="517775"/>
          </a:xfrm>
        </p:grpSpPr>
        <p:sp>
          <p:nvSpPr>
            <p:cNvPr id="313" name="Google Shape;313;p9"/>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4" name="Google Shape;314;p9"/>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5" name="Google Shape;315;p9"/>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6" name="Google Shape;316;p9"/>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7" name="Google Shape;317;p9"/>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8" name="Google Shape;318;p9"/>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19" name="Google Shape;319;p9"/>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0" name="Google Shape;320;p9"/>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596465399"/>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21"/>
        <p:cNvGrpSpPr/>
        <p:nvPr/>
      </p:nvGrpSpPr>
      <p:grpSpPr>
        <a:xfrm>
          <a:off x="0" y="0"/>
          <a:ext cx="0" cy="0"/>
          <a:chOff x="0" y="0"/>
          <a:chExt cx="0" cy="0"/>
        </a:xfrm>
      </p:grpSpPr>
      <p:sp>
        <p:nvSpPr>
          <p:cNvPr id="322" name="Google Shape;322;p10"/>
          <p:cNvSpPr/>
          <p:nvPr/>
        </p:nvSpPr>
        <p:spPr>
          <a:xfrm rot="10800000" flipH="1">
            <a:off x="10957803" y="5495279"/>
            <a:ext cx="913600" cy="7912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3" name="Google Shape;323;p10"/>
          <p:cNvSpPr/>
          <p:nvPr/>
        </p:nvSpPr>
        <p:spPr>
          <a:xfrm rot="5400000">
            <a:off x="517983" y="140283"/>
            <a:ext cx="1258800" cy="14536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4" name="Google Shape;324;p10"/>
          <p:cNvSpPr/>
          <p:nvPr/>
        </p:nvSpPr>
        <p:spPr>
          <a:xfrm rot="10800000" flipH="1">
            <a:off x="-165100" y="1130388"/>
            <a:ext cx="899200" cy="7792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5" name="Google Shape;325;p10"/>
          <p:cNvSpPr/>
          <p:nvPr/>
        </p:nvSpPr>
        <p:spPr>
          <a:xfrm rot="10800000" flipH="1">
            <a:off x="670821" y="1548600"/>
            <a:ext cx="470400" cy="4072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6" name="Google Shape;326;p10"/>
          <p:cNvSpPr/>
          <p:nvPr/>
        </p:nvSpPr>
        <p:spPr>
          <a:xfrm rot="10800000" flipH="1">
            <a:off x="1611232" y="-175749"/>
            <a:ext cx="899200" cy="7792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7" name="Google Shape;327;p10"/>
          <p:cNvSpPr/>
          <p:nvPr/>
        </p:nvSpPr>
        <p:spPr>
          <a:xfrm rot="10800000" flipH="1">
            <a:off x="330337" y="66257"/>
            <a:ext cx="393600" cy="3408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8" name="Google Shape;328;p10"/>
          <p:cNvSpPr/>
          <p:nvPr/>
        </p:nvSpPr>
        <p:spPr>
          <a:xfrm rot="10800000" flipH="1">
            <a:off x="11684757" y="5981305"/>
            <a:ext cx="724000" cy="6272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10"/>
          <p:cNvSpPr/>
          <p:nvPr/>
        </p:nvSpPr>
        <p:spPr>
          <a:xfrm rot="10800000" flipH="1">
            <a:off x="11365080" y="6321467"/>
            <a:ext cx="378800" cy="3276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0" name="Google Shape;330;p10"/>
          <p:cNvSpPr/>
          <p:nvPr/>
        </p:nvSpPr>
        <p:spPr>
          <a:xfrm rot="10800000" flipH="1">
            <a:off x="11097047" y="4837364"/>
            <a:ext cx="724000" cy="626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1" name="Google Shape;331;p10"/>
          <p:cNvSpPr/>
          <p:nvPr/>
        </p:nvSpPr>
        <p:spPr>
          <a:xfrm rot="10800000" flipH="1">
            <a:off x="11684759" y="5346509"/>
            <a:ext cx="316800" cy="2744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2" name="Google Shape;332;p10"/>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640229395"/>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xmlns=""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xmlns=""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xmlns=""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xmlns=""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xmlns=""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xmlns=""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xmlns=""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xmlns=""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xmlns=""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xmlns=""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xmlns=""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891418668"/>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911008537"/>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3027859"/>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xmlns=""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8364904"/>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53563460"/>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46276313"/>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0404858"/>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xmlns=""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xmlns=""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xmlns=""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179145871"/>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xmlns=""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xmlns=""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xmlns=""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xmlns=""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xmlns=""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155162511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28EED92C-9759-4652-9360-591721F09AD2}" type="slidenum">
              <a:rPr lang="vi-VN"/>
              <a:pPr>
                <a:defRPr/>
              </a:pPr>
              <a:t>‹#›</a:t>
            </a:fld>
            <a:endParaRPr lang="vi-VN"/>
          </a:p>
        </p:txBody>
      </p:sp>
    </p:spTree>
    <p:extLst>
      <p:ext uri="{BB962C8B-B14F-4D97-AF65-F5344CB8AC3E}">
        <p14:creationId xmlns:p14="http://schemas.microsoft.com/office/powerpoint/2010/main" val="1172806946"/>
      </p:ext>
    </p:extLst>
  </p:cSld>
  <p:clrMapOvr>
    <a:masterClrMapping/>
  </p:clrMapOvr>
  <p:transition>
    <p:wedge/>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8ACA86D5-115B-4EF4-BE57-1E59547B7645}"/>
              </a:ext>
            </a:extLst>
          </p:cNvPr>
          <p:cNvSpPr>
            <a:spLocks noChangeArrowheads="1"/>
          </p:cNvSpPr>
          <p:nvPr/>
        </p:nvSpPr>
        <p:spPr bwMode="gray">
          <a:xfrm>
            <a:off x="0" y="2514600"/>
            <a:ext cx="12192000" cy="1066800"/>
          </a:xfrm>
          <a:prstGeom prst="rect">
            <a:avLst/>
          </a:prstGeom>
          <a:gradFill rotWithShape="1">
            <a:gsLst>
              <a:gs pos="0">
                <a:schemeClr val="bg1">
                  <a:gamma/>
                  <a:tint val="0"/>
                  <a:invGamma/>
                </a:schemeClr>
              </a:gs>
              <a:gs pos="100000">
                <a:schemeClr val="bg1"/>
              </a:gs>
            </a:gsLst>
            <a:lin ang="0" scaled="1"/>
          </a:gradFill>
          <a:ln w="9525">
            <a:noFill/>
            <a:miter lim="800000"/>
            <a:headEnd/>
            <a:tailEnd/>
          </a:ln>
          <a:effectLst/>
        </p:spPr>
        <p:txBody>
          <a:bodyPr wrap="none" anchor="ctr"/>
          <a:lstStyle/>
          <a:p>
            <a:pPr eaLnBrk="1" hangingPunct="1">
              <a:defRPr/>
            </a:pPr>
            <a:endParaRPr lang="en-US" sz="1800">
              <a:solidFill>
                <a:srgbClr val="000000"/>
              </a:solidFill>
              <a:latin typeface="Arial" charset="0"/>
            </a:endParaRPr>
          </a:p>
        </p:txBody>
      </p:sp>
      <p:sp>
        <p:nvSpPr>
          <p:cNvPr id="5" name="Rectangle 2">
            <a:extLst>
              <a:ext uri="{FF2B5EF4-FFF2-40B4-BE49-F238E27FC236}">
                <a16:creationId xmlns:a16="http://schemas.microsoft.com/office/drawing/2014/main" xmlns="" id="{3F98C8D5-3E77-41C5-8246-06B9A12174AF}"/>
              </a:ext>
            </a:extLst>
          </p:cNvPr>
          <p:cNvSpPr>
            <a:spLocks noChangeArrowheads="1"/>
          </p:cNvSpPr>
          <p:nvPr/>
        </p:nvSpPr>
        <p:spPr bwMode="gray">
          <a:xfrm>
            <a:off x="0" y="0"/>
            <a:ext cx="12192000" cy="25146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1800">
              <a:solidFill>
                <a:srgbClr val="000000"/>
              </a:solidFill>
            </a:endParaRPr>
          </a:p>
        </p:txBody>
      </p:sp>
      <p:pic>
        <p:nvPicPr>
          <p:cNvPr id="6" name="Picture 24" descr="02">
            <a:extLst>
              <a:ext uri="{FF2B5EF4-FFF2-40B4-BE49-F238E27FC236}">
                <a16:creationId xmlns:a16="http://schemas.microsoft.com/office/drawing/2014/main" xmlns="" id="{050991F4-5CBD-4FCC-92BE-5F05AC02786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00801" y="103188"/>
            <a:ext cx="5549900" cy="408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4">
            <a:extLst>
              <a:ext uri="{FF2B5EF4-FFF2-40B4-BE49-F238E27FC236}">
                <a16:creationId xmlns:a16="http://schemas.microsoft.com/office/drawing/2014/main" xmlns="" id="{8C31BE91-6CF8-45BC-B8CD-4F7EFECFA2EF}"/>
              </a:ext>
            </a:extLst>
          </p:cNvPr>
          <p:cNvSpPr>
            <a:spLocks noChangeArrowheads="1"/>
          </p:cNvSpPr>
          <p:nvPr/>
        </p:nvSpPr>
        <p:spPr bwMode="gray">
          <a:xfrm>
            <a:off x="0" y="3200400"/>
            <a:ext cx="12192000" cy="365760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1800">
              <a:solidFill>
                <a:srgbClr val="000000"/>
              </a:solidFill>
            </a:endParaRPr>
          </a:p>
        </p:txBody>
      </p:sp>
      <p:pic>
        <p:nvPicPr>
          <p:cNvPr id="8" name="Picture 25" descr="02">
            <a:extLst>
              <a:ext uri="{FF2B5EF4-FFF2-40B4-BE49-F238E27FC236}">
                <a16:creationId xmlns:a16="http://schemas.microsoft.com/office/drawing/2014/main" xmlns="" id="{54367955-7466-435C-B539-0A1422E42D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22400" y="3048001"/>
            <a:ext cx="2641600" cy="194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22">
            <a:extLst>
              <a:ext uri="{FF2B5EF4-FFF2-40B4-BE49-F238E27FC236}">
                <a16:creationId xmlns:a16="http://schemas.microsoft.com/office/drawing/2014/main" xmlns="" id="{595F48E9-EA63-498A-8709-AC4D63A908B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r="8662"/>
          <a:stretch>
            <a:fillRect/>
          </a:stretch>
        </p:blipFill>
        <p:spPr bwMode="auto">
          <a:xfrm>
            <a:off x="9042400" y="1538288"/>
            <a:ext cx="2743200" cy="1890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1">
            <a:extLst>
              <a:ext uri="{FF2B5EF4-FFF2-40B4-BE49-F238E27FC236}">
                <a16:creationId xmlns:a16="http://schemas.microsoft.com/office/drawing/2014/main" xmlns="" id="{4668306A-0DE4-4435-B769-F316E393A6D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r="1010"/>
          <a:stretch>
            <a:fillRect/>
          </a:stretch>
        </p:blipFill>
        <p:spPr bwMode="auto">
          <a:xfrm>
            <a:off x="5892800" y="2439988"/>
            <a:ext cx="5994400" cy="3808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6" descr="03">
            <a:extLst>
              <a:ext uri="{FF2B5EF4-FFF2-40B4-BE49-F238E27FC236}">
                <a16:creationId xmlns:a16="http://schemas.microsoft.com/office/drawing/2014/main" xmlns="" id="{D820C9C3-95C1-491F-B2C6-44403434019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 y="4876800"/>
            <a:ext cx="1843617"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27">
            <a:extLst>
              <a:ext uri="{FF2B5EF4-FFF2-40B4-BE49-F238E27FC236}">
                <a16:creationId xmlns:a16="http://schemas.microsoft.com/office/drawing/2014/main" xmlns="" id="{C1BA220A-C23D-44A8-A40C-193A6EABF02C}"/>
              </a:ext>
            </a:extLst>
          </p:cNvPr>
          <p:cNvSpPr txBox="1">
            <a:spLocks noChangeArrowheads="1"/>
          </p:cNvSpPr>
          <p:nvPr/>
        </p:nvSpPr>
        <p:spPr bwMode="auto">
          <a:xfrm>
            <a:off x="10668000" y="6415088"/>
            <a:ext cx="10567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1800" b="1">
                <a:solidFill>
                  <a:srgbClr val="FFFFFF"/>
                </a:solidFill>
              </a:rPr>
              <a:t>L/O/G/O</a:t>
            </a:r>
          </a:p>
        </p:txBody>
      </p:sp>
      <p:sp>
        <p:nvSpPr>
          <p:cNvPr id="13" name="TextBox 23">
            <a:extLst>
              <a:ext uri="{FF2B5EF4-FFF2-40B4-BE49-F238E27FC236}">
                <a16:creationId xmlns:a16="http://schemas.microsoft.com/office/drawing/2014/main" xmlns="" id="{A649841A-EAF0-41C0-9051-9A5219156341}"/>
              </a:ext>
            </a:extLst>
          </p:cNvPr>
          <p:cNvSpPr txBox="1">
            <a:spLocks noChangeArrowheads="1"/>
          </p:cNvSpPr>
          <p:nvPr userDrawn="1"/>
        </p:nvSpPr>
        <p:spPr bwMode="auto">
          <a:xfrm>
            <a:off x="10513212" y="6657976"/>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r" eaLnBrk="1" hangingPunct="1"/>
            <a:r>
              <a:rPr lang="en-US" altLang="en-US" sz="900">
                <a:solidFill>
                  <a:srgbClr val="000000"/>
                </a:solidFill>
              </a:rPr>
              <a:t>http://dichvudanhvanban.com</a:t>
            </a:r>
          </a:p>
        </p:txBody>
      </p:sp>
      <p:sp>
        <p:nvSpPr>
          <p:cNvPr id="4101" name="Rectangle 5"/>
          <p:cNvSpPr>
            <a:spLocks noGrp="1" noChangeArrowheads="1"/>
          </p:cNvSpPr>
          <p:nvPr>
            <p:ph type="ctrTitle"/>
          </p:nvPr>
        </p:nvSpPr>
        <p:spPr>
          <a:xfrm>
            <a:off x="609600" y="685800"/>
            <a:ext cx="10972800" cy="1524000"/>
          </a:xfrm>
        </p:spPr>
        <p:txBody>
          <a:bodyPr/>
          <a:lstStyle>
            <a:lvl1pPr>
              <a:defRPr sz="5500"/>
            </a:lvl1pPr>
          </a:lstStyle>
          <a:p>
            <a:r>
              <a:rPr lang="en-US"/>
              <a:t>Click to edit Master title style</a:t>
            </a:r>
          </a:p>
        </p:txBody>
      </p:sp>
      <p:sp>
        <p:nvSpPr>
          <p:cNvPr id="4102" name="Rectangle 6"/>
          <p:cNvSpPr>
            <a:spLocks noGrp="1" noChangeArrowheads="1"/>
          </p:cNvSpPr>
          <p:nvPr>
            <p:ph type="subTitle" idx="1"/>
          </p:nvPr>
        </p:nvSpPr>
        <p:spPr>
          <a:xfrm>
            <a:off x="609600" y="2590800"/>
            <a:ext cx="7620000" cy="533400"/>
          </a:xfrm>
        </p:spPr>
        <p:txBody>
          <a:bodyPr/>
          <a:lstStyle>
            <a:lvl1pPr marL="0" indent="0">
              <a:buFontTx/>
              <a:buNone/>
              <a:defRPr sz="2000">
                <a:solidFill>
                  <a:schemeClr val="tx2"/>
                </a:solidFill>
              </a:defRPr>
            </a:lvl1pPr>
          </a:lstStyle>
          <a:p>
            <a:r>
              <a:rPr lang="en-US"/>
              <a:t>Click to edit Master subtitle style</a:t>
            </a:r>
          </a:p>
        </p:txBody>
      </p:sp>
      <p:sp>
        <p:nvSpPr>
          <p:cNvPr id="14" name="Rectangle 7">
            <a:extLst>
              <a:ext uri="{FF2B5EF4-FFF2-40B4-BE49-F238E27FC236}">
                <a16:creationId xmlns:a16="http://schemas.microsoft.com/office/drawing/2014/main" xmlns="" id="{F8EA62E4-3F71-492D-9A22-DD5121BC8F9D}"/>
              </a:ext>
            </a:extLst>
          </p:cNvPr>
          <p:cNvSpPr>
            <a:spLocks noGrp="1" noChangeArrowheads="1"/>
          </p:cNvSpPr>
          <p:nvPr>
            <p:ph type="dt" sz="half" idx="10"/>
          </p:nvPr>
        </p:nvSpPr>
        <p:spPr bwMode="white">
          <a:xfrm>
            <a:off x="1727200" y="6553201"/>
            <a:ext cx="2844800" cy="168275"/>
          </a:xfrm>
        </p:spPr>
        <p:txBody>
          <a:bodyPr/>
          <a:lstStyle>
            <a:lvl1pPr eaLnBrk="0" hangingPunct="0">
              <a:defRPr sz="1400">
                <a:solidFill>
                  <a:srgbClr val="FFFFFF"/>
                </a:solidFill>
                <a:latin typeface="Arial" panose="020B0604020202020204" pitchFamily="34" charset="0"/>
              </a:defRPr>
            </a:lvl1pPr>
          </a:lstStyle>
          <a:p>
            <a:pPr>
              <a:defRPr/>
            </a:pPr>
            <a:endParaRPr lang="en-US"/>
          </a:p>
        </p:txBody>
      </p:sp>
      <p:sp>
        <p:nvSpPr>
          <p:cNvPr id="15" name="Rectangle 8">
            <a:extLst>
              <a:ext uri="{FF2B5EF4-FFF2-40B4-BE49-F238E27FC236}">
                <a16:creationId xmlns:a16="http://schemas.microsoft.com/office/drawing/2014/main" xmlns="" id="{B7EFDAAB-0615-42E4-8B0F-B21D7D02136C}"/>
              </a:ext>
            </a:extLst>
          </p:cNvPr>
          <p:cNvSpPr>
            <a:spLocks noGrp="1" noChangeArrowheads="1"/>
          </p:cNvSpPr>
          <p:nvPr>
            <p:ph type="ftr" sz="quarter" idx="11"/>
          </p:nvPr>
        </p:nvSpPr>
        <p:spPr bwMode="white">
          <a:xfrm>
            <a:off x="4876800" y="6553201"/>
            <a:ext cx="3860800" cy="168275"/>
          </a:xfrm>
        </p:spPr>
        <p:txBody>
          <a:bodyPr/>
          <a:lstStyle>
            <a:lvl1pPr eaLnBrk="0" hangingPunct="0">
              <a:defRPr sz="1400">
                <a:solidFill>
                  <a:srgbClr val="FFFFFF"/>
                </a:solidFill>
                <a:latin typeface="Arial" panose="020B0604020202020204" pitchFamily="34" charset="0"/>
              </a:defRPr>
            </a:lvl1pPr>
          </a:lstStyle>
          <a:p>
            <a:pPr>
              <a:defRPr/>
            </a:pPr>
            <a:endParaRPr lang="en-US"/>
          </a:p>
        </p:txBody>
      </p:sp>
      <p:sp>
        <p:nvSpPr>
          <p:cNvPr id="16" name="Rectangle 9">
            <a:extLst>
              <a:ext uri="{FF2B5EF4-FFF2-40B4-BE49-F238E27FC236}">
                <a16:creationId xmlns:a16="http://schemas.microsoft.com/office/drawing/2014/main" xmlns="" id="{08C711A7-4C5D-4AE0-A06B-68EF06919D91}"/>
              </a:ext>
            </a:extLst>
          </p:cNvPr>
          <p:cNvSpPr>
            <a:spLocks noGrp="1" noChangeArrowheads="1"/>
          </p:cNvSpPr>
          <p:nvPr>
            <p:ph type="sldNum" sz="quarter" idx="12"/>
          </p:nvPr>
        </p:nvSpPr>
        <p:spPr bwMode="white">
          <a:xfrm>
            <a:off x="9042400" y="6553201"/>
            <a:ext cx="1422400" cy="168275"/>
          </a:xfrm>
        </p:spPr>
        <p:txBody>
          <a:bodyPr/>
          <a:lstStyle>
            <a:lvl1pPr eaLnBrk="0" hangingPunct="0">
              <a:defRPr sz="1400">
                <a:solidFill>
                  <a:srgbClr val="FFFFFF"/>
                </a:solidFill>
              </a:defRPr>
            </a:lvl1pPr>
          </a:lstStyle>
          <a:p>
            <a:fld id="{75E38F05-694E-47E5-A4AB-A42DED5E467B}" type="slidenum">
              <a:rPr lang="en-US" altLang="en-US"/>
              <a:pPr/>
              <a:t>‹#›</a:t>
            </a:fld>
            <a:endParaRPr lang="en-US" altLang="en-US"/>
          </a:p>
        </p:txBody>
      </p:sp>
    </p:spTree>
    <p:extLst>
      <p:ext uri="{BB962C8B-B14F-4D97-AF65-F5344CB8AC3E}">
        <p14:creationId xmlns:p14="http://schemas.microsoft.com/office/powerpoint/2010/main" val="3989024823"/>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72C7365F-982C-4CE0-B627-E63776703DD4}"/>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BF67F5D7-A869-4DFA-88C8-D94545C6D181}"/>
              </a:ext>
            </a:extLst>
          </p:cNvPr>
          <p:cNvSpPr>
            <a:spLocks noGrp="1"/>
          </p:cNvSpPr>
          <p:nvPr>
            <p:ph type="sldNum" sz="quarter" idx="11"/>
          </p:nvPr>
        </p:nvSpPr>
        <p:spPr/>
        <p:txBody>
          <a:bodyPr/>
          <a:lstStyle>
            <a:lvl1pPr eaLnBrk="0" hangingPunct="0">
              <a:defRPr/>
            </a:lvl1pPr>
          </a:lstStyle>
          <a:p>
            <a:fld id="{D21C663F-B9FC-477F-AFA0-E42C64DB42C9}" type="slidenum">
              <a:rPr lang="en-US" altLang="en-US"/>
              <a:pPr/>
              <a:t>‹#›</a:t>
            </a:fld>
            <a:endParaRPr lang="en-US" altLang="en-US"/>
          </a:p>
        </p:txBody>
      </p:sp>
      <p:sp>
        <p:nvSpPr>
          <p:cNvPr id="6" name="Footer Placeholder 5">
            <a:extLst>
              <a:ext uri="{FF2B5EF4-FFF2-40B4-BE49-F238E27FC236}">
                <a16:creationId xmlns:a16="http://schemas.microsoft.com/office/drawing/2014/main" xmlns="" id="{613635E5-CA2A-46A1-9553-6CA89AE4A829}"/>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3164386969"/>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a16="http://schemas.microsoft.com/office/drawing/2014/main" xmlns="" id="{5E2CA668-569C-43E8-9AB7-EF50FF584404}"/>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5F53D621-0322-403F-A1B3-0C3F1A53E05E}"/>
              </a:ext>
            </a:extLst>
          </p:cNvPr>
          <p:cNvSpPr>
            <a:spLocks noGrp="1"/>
          </p:cNvSpPr>
          <p:nvPr>
            <p:ph type="sldNum" sz="quarter" idx="11"/>
          </p:nvPr>
        </p:nvSpPr>
        <p:spPr/>
        <p:txBody>
          <a:bodyPr/>
          <a:lstStyle>
            <a:lvl1pPr eaLnBrk="0" hangingPunct="0">
              <a:defRPr/>
            </a:lvl1pPr>
          </a:lstStyle>
          <a:p>
            <a:fld id="{26317AA8-CDF5-42EE-A2F2-4D0BF37A5E65}" type="slidenum">
              <a:rPr lang="en-US" altLang="en-US"/>
              <a:pPr/>
              <a:t>‹#›</a:t>
            </a:fld>
            <a:endParaRPr lang="en-US" altLang="en-US"/>
          </a:p>
        </p:txBody>
      </p:sp>
      <p:sp>
        <p:nvSpPr>
          <p:cNvPr id="6" name="Footer Placeholder 5">
            <a:extLst>
              <a:ext uri="{FF2B5EF4-FFF2-40B4-BE49-F238E27FC236}">
                <a16:creationId xmlns:a16="http://schemas.microsoft.com/office/drawing/2014/main" xmlns="" id="{DECCD4A3-4178-4669-AB63-9D4FFED720BC}"/>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1610027591"/>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533526"/>
            <a:ext cx="5384800" cy="50196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533526"/>
            <a:ext cx="5384800" cy="50196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C824C04A-CA38-490B-97AE-BD6978417FAC}"/>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17A4AC31-762C-4CCB-B90F-8FAD12AB99EC}"/>
              </a:ext>
            </a:extLst>
          </p:cNvPr>
          <p:cNvSpPr>
            <a:spLocks noGrp="1"/>
          </p:cNvSpPr>
          <p:nvPr>
            <p:ph type="sldNum" sz="quarter" idx="11"/>
          </p:nvPr>
        </p:nvSpPr>
        <p:spPr/>
        <p:txBody>
          <a:bodyPr/>
          <a:lstStyle>
            <a:lvl1pPr eaLnBrk="0" hangingPunct="0">
              <a:defRPr/>
            </a:lvl1pPr>
          </a:lstStyle>
          <a:p>
            <a:fld id="{D55E4C2E-8E13-48E2-908A-230419617773}" type="slidenum">
              <a:rPr lang="en-US" altLang="en-US"/>
              <a:pPr/>
              <a:t>‹#›</a:t>
            </a:fld>
            <a:endParaRPr lang="en-US" altLang="en-US"/>
          </a:p>
        </p:txBody>
      </p:sp>
      <p:sp>
        <p:nvSpPr>
          <p:cNvPr id="7" name="Footer Placeholder 6">
            <a:extLst>
              <a:ext uri="{FF2B5EF4-FFF2-40B4-BE49-F238E27FC236}">
                <a16:creationId xmlns:a16="http://schemas.microsoft.com/office/drawing/2014/main" xmlns="" id="{873EDA5B-701F-40DA-A39D-2869ADA60760}"/>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252455620"/>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xmlns="" id="{273887AF-7EF6-4EF5-8FD6-1417058501E3}"/>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8" name="Slide Number Placeholder 7">
            <a:extLst>
              <a:ext uri="{FF2B5EF4-FFF2-40B4-BE49-F238E27FC236}">
                <a16:creationId xmlns:a16="http://schemas.microsoft.com/office/drawing/2014/main" xmlns="" id="{AF9978AA-9BCD-41AD-8454-8BA1281B0B8E}"/>
              </a:ext>
            </a:extLst>
          </p:cNvPr>
          <p:cNvSpPr>
            <a:spLocks noGrp="1"/>
          </p:cNvSpPr>
          <p:nvPr>
            <p:ph type="sldNum" sz="quarter" idx="11"/>
          </p:nvPr>
        </p:nvSpPr>
        <p:spPr/>
        <p:txBody>
          <a:bodyPr/>
          <a:lstStyle>
            <a:lvl1pPr eaLnBrk="0" hangingPunct="0">
              <a:defRPr/>
            </a:lvl1pPr>
          </a:lstStyle>
          <a:p>
            <a:fld id="{BBE62CA5-B0F2-42A7-BEE7-C3B299002EB7}" type="slidenum">
              <a:rPr lang="en-US" altLang="en-US"/>
              <a:pPr/>
              <a:t>‹#›</a:t>
            </a:fld>
            <a:endParaRPr lang="en-US" altLang="en-US"/>
          </a:p>
        </p:txBody>
      </p:sp>
      <p:sp>
        <p:nvSpPr>
          <p:cNvPr id="9" name="Footer Placeholder 8">
            <a:extLst>
              <a:ext uri="{FF2B5EF4-FFF2-40B4-BE49-F238E27FC236}">
                <a16:creationId xmlns:a16="http://schemas.microsoft.com/office/drawing/2014/main" xmlns="" id="{EBC4C2B9-3FD9-40B7-935C-6EF00D556B2F}"/>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1835793806"/>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xmlns="" id="{D15C134B-F66A-4CC8-ADF0-0A99530F1E26}"/>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4" name="Slide Number Placeholder 3">
            <a:extLst>
              <a:ext uri="{FF2B5EF4-FFF2-40B4-BE49-F238E27FC236}">
                <a16:creationId xmlns:a16="http://schemas.microsoft.com/office/drawing/2014/main" xmlns="" id="{D72DE624-D503-4851-A087-E84F561E20DB}"/>
              </a:ext>
            </a:extLst>
          </p:cNvPr>
          <p:cNvSpPr>
            <a:spLocks noGrp="1"/>
          </p:cNvSpPr>
          <p:nvPr>
            <p:ph type="sldNum" sz="quarter" idx="11"/>
          </p:nvPr>
        </p:nvSpPr>
        <p:spPr/>
        <p:txBody>
          <a:bodyPr/>
          <a:lstStyle>
            <a:lvl1pPr eaLnBrk="0" hangingPunct="0">
              <a:defRPr/>
            </a:lvl1pPr>
          </a:lstStyle>
          <a:p>
            <a:fld id="{33D4CF8E-8EFC-41D4-8A75-AC2B715FFF9C}" type="slidenum">
              <a:rPr lang="en-US" altLang="en-US"/>
              <a:pPr/>
              <a:t>‹#›</a:t>
            </a:fld>
            <a:endParaRPr lang="en-US" altLang="en-US"/>
          </a:p>
        </p:txBody>
      </p:sp>
      <p:sp>
        <p:nvSpPr>
          <p:cNvPr id="5" name="Footer Placeholder 4">
            <a:extLst>
              <a:ext uri="{FF2B5EF4-FFF2-40B4-BE49-F238E27FC236}">
                <a16:creationId xmlns:a16="http://schemas.microsoft.com/office/drawing/2014/main" xmlns="" id="{4EB39D2A-D284-453F-AFFB-C7EB814FC4FC}"/>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549498876"/>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xmlns="" id="{1CA5E9F8-6FD6-4730-82D4-7AD8DE19B3B1}"/>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3" name="Slide Number Placeholder 2">
            <a:extLst>
              <a:ext uri="{FF2B5EF4-FFF2-40B4-BE49-F238E27FC236}">
                <a16:creationId xmlns:a16="http://schemas.microsoft.com/office/drawing/2014/main" xmlns="" id="{AAEE1F21-3079-43C9-AA0B-6C755A8F8569}"/>
              </a:ext>
            </a:extLst>
          </p:cNvPr>
          <p:cNvSpPr>
            <a:spLocks noGrp="1"/>
          </p:cNvSpPr>
          <p:nvPr>
            <p:ph type="sldNum" sz="quarter" idx="11"/>
          </p:nvPr>
        </p:nvSpPr>
        <p:spPr/>
        <p:txBody>
          <a:bodyPr/>
          <a:lstStyle>
            <a:lvl1pPr eaLnBrk="0" hangingPunct="0">
              <a:defRPr/>
            </a:lvl1pPr>
          </a:lstStyle>
          <a:p>
            <a:fld id="{31E5CDAE-E8A5-4942-A833-D5B2575AAF13}" type="slidenum">
              <a:rPr lang="en-US" altLang="en-US"/>
              <a:pPr/>
              <a:t>‹#›</a:t>
            </a:fld>
            <a:endParaRPr lang="en-US" altLang="en-US"/>
          </a:p>
        </p:txBody>
      </p:sp>
      <p:sp>
        <p:nvSpPr>
          <p:cNvPr id="4" name="Footer Placeholder 3">
            <a:extLst>
              <a:ext uri="{FF2B5EF4-FFF2-40B4-BE49-F238E27FC236}">
                <a16:creationId xmlns:a16="http://schemas.microsoft.com/office/drawing/2014/main" xmlns="" id="{DD21BA7B-BAA0-4F58-A295-4B8807AE1F8D}"/>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2299805699"/>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1A0941DD-A259-484F-8644-54AE262F724D}"/>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62C75331-F01F-4E93-89CE-3E0CBE35019A}"/>
              </a:ext>
            </a:extLst>
          </p:cNvPr>
          <p:cNvSpPr>
            <a:spLocks noGrp="1"/>
          </p:cNvSpPr>
          <p:nvPr>
            <p:ph type="sldNum" sz="quarter" idx="11"/>
          </p:nvPr>
        </p:nvSpPr>
        <p:spPr/>
        <p:txBody>
          <a:bodyPr/>
          <a:lstStyle>
            <a:lvl1pPr eaLnBrk="0" hangingPunct="0">
              <a:defRPr/>
            </a:lvl1pPr>
          </a:lstStyle>
          <a:p>
            <a:fld id="{09A93F24-EFDB-4FC1-AC0C-284C4708A570}" type="slidenum">
              <a:rPr lang="en-US" altLang="en-US"/>
              <a:pPr/>
              <a:t>‹#›</a:t>
            </a:fld>
            <a:endParaRPr lang="en-US" altLang="en-US"/>
          </a:p>
        </p:txBody>
      </p:sp>
      <p:sp>
        <p:nvSpPr>
          <p:cNvPr id="7" name="Footer Placeholder 6">
            <a:extLst>
              <a:ext uri="{FF2B5EF4-FFF2-40B4-BE49-F238E27FC236}">
                <a16:creationId xmlns:a16="http://schemas.microsoft.com/office/drawing/2014/main" xmlns="" id="{27C2D206-E0C3-4D08-ACD9-0FE96EB88678}"/>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838163617"/>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C96FEC8F-ECDE-42FD-BF35-41DABAA8565A}"/>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D09A7207-A4AC-4192-9446-32E4D2447891}"/>
              </a:ext>
            </a:extLst>
          </p:cNvPr>
          <p:cNvSpPr>
            <a:spLocks noGrp="1"/>
          </p:cNvSpPr>
          <p:nvPr>
            <p:ph type="sldNum" sz="quarter" idx="11"/>
          </p:nvPr>
        </p:nvSpPr>
        <p:spPr/>
        <p:txBody>
          <a:bodyPr/>
          <a:lstStyle>
            <a:lvl1pPr eaLnBrk="0" hangingPunct="0">
              <a:defRPr/>
            </a:lvl1pPr>
          </a:lstStyle>
          <a:p>
            <a:fld id="{6DB4EE8D-B0AE-4116-83F5-464FCDB0706C}" type="slidenum">
              <a:rPr lang="en-US" altLang="en-US"/>
              <a:pPr/>
              <a:t>‹#›</a:t>
            </a:fld>
            <a:endParaRPr lang="en-US" altLang="en-US"/>
          </a:p>
        </p:txBody>
      </p:sp>
      <p:sp>
        <p:nvSpPr>
          <p:cNvPr id="7" name="Footer Placeholder 6">
            <a:extLst>
              <a:ext uri="{FF2B5EF4-FFF2-40B4-BE49-F238E27FC236}">
                <a16:creationId xmlns:a16="http://schemas.microsoft.com/office/drawing/2014/main" xmlns="" id="{F4472ADE-4FB9-4EB4-8545-FACEC07B3F85}"/>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3590317392"/>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107AD185-3F2B-4E55-AB7F-47E0CA6F84A8}"/>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53E45D98-95EF-4B46-98E6-D66335AF0EA6}"/>
              </a:ext>
            </a:extLst>
          </p:cNvPr>
          <p:cNvSpPr>
            <a:spLocks noGrp="1"/>
          </p:cNvSpPr>
          <p:nvPr>
            <p:ph type="sldNum" sz="quarter" idx="11"/>
          </p:nvPr>
        </p:nvSpPr>
        <p:spPr/>
        <p:txBody>
          <a:bodyPr/>
          <a:lstStyle>
            <a:lvl1pPr eaLnBrk="0" hangingPunct="0">
              <a:defRPr/>
            </a:lvl1pPr>
          </a:lstStyle>
          <a:p>
            <a:fld id="{72438A5A-74D0-401A-8968-AE36F08BC35E}" type="slidenum">
              <a:rPr lang="en-US" altLang="en-US"/>
              <a:pPr/>
              <a:t>‹#›</a:t>
            </a:fld>
            <a:endParaRPr lang="en-US" altLang="en-US"/>
          </a:p>
        </p:txBody>
      </p:sp>
      <p:sp>
        <p:nvSpPr>
          <p:cNvPr id="6" name="Footer Placeholder 5">
            <a:extLst>
              <a:ext uri="{FF2B5EF4-FFF2-40B4-BE49-F238E27FC236}">
                <a16:creationId xmlns:a16="http://schemas.microsoft.com/office/drawing/2014/main" xmlns="" id="{9A7B7C22-698F-4FF5-B470-226334889C9C}"/>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3385451478"/>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381000"/>
            <a:ext cx="2743200" cy="61722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81000"/>
            <a:ext cx="8026400" cy="61722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34914CA1-25DF-42BB-8177-4E557440EC29}"/>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CB7B5DA4-9F64-4EB8-B288-77C53E4566A1}"/>
              </a:ext>
            </a:extLst>
          </p:cNvPr>
          <p:cNvSpPr>
            <a:spLocks noGrp="1"/>
          </p:cNvSpPr>
          <p:nvPr>
            <p:ph type="sldNum" sz="quarter" idx="11"/>
          </p:nvPr>
        </p:nvSpPr>
        <p:spPr/>
        <p:txBody>
          <a:bodyPr/>
          <a:lstStyle>
            <a:lvl1pPr eaLnBrk="0" hangingPunct="0">
              <a:defRPr/>
            </a:lvl1pPr>
          </a:lstStyle>
          <a:p>
            <a:fld id="{14269869-CF57-468E-82B5-A560B23FF38C}" type="slidenum">
              <a:rPr lang="en-US" altLang="en-US"/>
              <a:pPr/>
              <a:t>‹#›</a:t>
            </a:fld>
            <a:endParaRPr lang="en-US" altLang="en-US"/>
          </a:p>
        </p:txBody>
      </p:sp>
      <p:sp>
        <p:nvSpPr>
          <p:cNvPr id="6" name="Footer Placeholder 5">
            <a:extLst>
              <a:ext uri="{FF2B5EF4-FFF2-40B4-BE49-F238E27FC236}">
                <a16:creationId xmlns:a16="http://schemas.microsoft.com/office/drawing/2014/main" xmlns="" id="{DE9DEDD0-7AE8-4103-97C3-D6A4378B7094}"/>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2096799782"/>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81001"/>
            <a:ext cx="10972800" cy="746125"/>
          </a:xfrm>
        </p:spPr>
        <p:txBody>
          <a:bodyPr/>
          <a:lstStyle/>
          <a:p>
            <a:r>
              <a:rPr lang="en-US"/>
              <a:t>Click to edit Master title style</a:t>
            </a:r>
          </a:p>
        </p:txBody>
      </p:sp>
      <p:sp>
        <p:nvSpPr>
          <p:cNvPr id="3" name="Text Placeholder 2"/>
          <p:cNvSpPr>
            <a:spLocks noGrp="1"/>
          </p:cNvSpPr>
          <p:nvPr>
            <p:ph type="body" sz="half" idx="1"/>
          </p:nvPr>
        </p:nvSpPr>
        <p:spPr>
          <a:xfrm>
            <a:off x="609600" y="1533526"/>
            <a:ext cx="5384800" cy="50196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533526"/>
            <a:ext cx="5384800" cy="50196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9BF2DA5C-6195-489A-9921-64EAA3B6699E}"/>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592C6335-E0D8-4FD1-8D10-DF167D543321}"/>
              </a:ext>
            </a:extLst>
          </p:cNvPr>
          <p:cNvSpPr>
            <a:spLocks noGrp="1"/>
          </p:cNvSpPr>
          <p:nvPr>
            <p:ph type="sldNum" sz="quarter" idx="11"/>
          </p:nvPr>
        </p:nvSpPr>
        <p:spPr/>
        <p:txBody>
          <a:bodyPr/>
          <a:lstStyle>
            <a:lvl1pPr eaLnBrk="0" hangingPunct="0">
              <a:defRPr/>
            </a:lvl1pPr>
          </a:lstStyle>
          <a:p>
            <a:fld id="{D27B88B8-082D-4821-A234-60CCF2584072}" type="slidenum">
              <a:rPr lang="en-US" altLang="en-US"/>
              <a:pPr/>
              <a:t>‹#›</a:t>
            </a:fld>
            <a:endParaRPr lang="en-US" altLang="en-US"/>
          </a:p>
        </p:txBody>
      </p:sp>
      <p:sp>
        <p:nvSpPr>
          <p:cNvPr id="7" name="Footer Placeholder 6">
            <a:extLst>
              <a:ext uri="{FF2B5EF4-FFF2-40B4-BE49-F238E27FC236}">
                <a16:creationId xmlns:a16="http://schemas.microsoft.com/office/drawing/2014/main" xmlns="" id="{82C2CE69-3DF1-4DCE-B980-2D204B274673}"/>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1690752954"/>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381001"/>
            <a:ext cx="10972800" cy="746125"/>
          </a:xfrm>
        </p:spPr>
        <p:txBody>
          <a:bodyPr/>
          <a:lstStyle/>
          <a:p>
            <a:r>
              <a:rPr lang="en-US"/>
              <a:t>Click to edit Master title style</a:t>
            </a:r>
          </a:p>
        </p:txBody>
      </p:sp>
      <p:sp>
        <p:nvSpPr>
          <p:cNvPr id="3" name="Table Placeholder 2"/>
          <p:cNvSpPr>
            <a:spLocks noGrp="1"/>
          </p:cNvSpPr>
          <p:nvPr>
            <p:ph type="tbl" idx="1"/>
          </p:nvPr>
        </p:nvSpPr>
        <p:spPr>
          <a:xfrm>
            <a:off x="609600" y="1533526"/>
            <a:ext cx="10972800" cy="5019675"/>
          </a:xfrm>
        </p:spPr>
        <p:txBody>
          <a:bodyPr/>
          <a:lstStyle/>
          <a:p>
            <a:pPr lvl="0"/>
            <a:r>
              <a:rPr lang="en-US" noProof="0"/>
              <a:t>Click icon to add table</a:t>
            </a:r>
          </a:p>
        </p:txBody>
      </p:sp>
      <p:sp>
        <p:nvSpPr>
          <p:cNvPr id="4" name="Date Placeholder 3">
            <a:extLst>
              <a:ext uri="{FF2B5EF4-FFF2-40B4-BE49-F238E27FC236}">
                <a16:creationId xmlns:a16="http://schemas.microsoft.com/office/drawing/2014/main" xmlns="" id="{0A6E79CD-FF1E-4413-9668-E91AA586C42A}"/>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D99F3AF6-C64C-49FF-ACD4-720DB1A2522D}"/>
              </a:ext>
            </a:extLst>
          </p:cNvPr>
          <p:cNvSpPr>
            <a:spLocks noGrp="1"/>
          </p:cNvSpPr>
          <p:nvPr>
            <p:ph type="sldNum" sz="quarter" idx="11"/>
          </p:nvPr>
        </p:nvSpPr>
        <p:spPr/>
        <p:txBody>
          <a:bodyPr/>
          <a:lstStyle>
            <a:lvl1pPr eaLnBrk="0" hangingPunct="0">
              <a:defRPr/>
            </a:lvl1pPr>
          </a:lstStyle>
          <a:p>
            <a:fld id="{6528B262-7689-44B2-A8FE-6352B4B10CEA}" type="slidenum">
              <a:rPr lang="en-US" altLang="en-US"/>
              <a:pPr/>
              <a:t>‹#›</a:t>
            </a:fld>
            <a:endParaRPr lang="en-US" altLang="en-US"/>
          </a:p>
        </p:txBody>
      </p:sp>
      <p:sp>
        <p:nvSpPr>
          <p:cNvPr id="6" name="Footer Placeholder 5">
            <a:extLst>
              <a:ext uri="{FF2B5EF4-FFF2-40B4-BE49-F238E27FC236}">
                <a16:creationId xmlns:a16="http://schemas.microsoft.com/office/drawing/2014/main" xmlns="" id="{6C82D39A-B97A-47FC-9300-C94F513D4AB8}"/>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1773202743"/>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81001"/>
            <a:ext cx="10972800" cy="746125"/>
          </a:xfrm>
        </p:spPr>
        <p:txBody>
          <a:bodyPr/>
          <a:lstStyle/>
          <a:p>
            <a:r>
              <a:rPr lang="en-US"/>
              <a:t>Click to edit Master title style</a:t>
            </a:r>
          </a:p>
        </p:txBody>
      </p:sp>
      <p:sp>
        <p:nvSpPr>
          <p:cNvPr id="3" name="Chart Placeholder 2"/>
          <p:cNvSpPr>
            <a:spLocks noGrp="1"/>
          </p:cNvSpPr>
          <p:nvPr>
            <p:ph type="chart" idx="1"/>
          </p:nvPr>
        </p:nvSpPr>
        <p:spPr>
          <a:xfrm>
            <a:off x="609600" y="1533526"/>
            <a:ext cx="10972800" cy="5019675"/>
          </a:xfrm>
        </p:spPr>
        <p:txBody>
          <a:bodyPr/>
          <a:lstStyle/>
          <a:p>
            <a:pPr lvl="0"/>
            <a:r>
              <a:rPr lang="en-US" noProof="0"/>
              <a:t>Click icon to add chart</a:t>
            </a:r>
          </a:p>
        </p:txBody>
      </p:sp>
      <p:sp>
        <p:nvSpPr>
          <p:cNvPr id="4" name="Date Placeholder 3">
            <a:extLst>
              <a:ext uri="{FF2B5EF4-FFF2-40B4-BE49-F238E27FC236}">
                <a16:creationId xmlns:a16="http://schemas.microsoft.com/office/drawing/2014/main" xmlns="" id="{2BFBFAB2-CD68-4B08-9D9C-A0372D0E9CE0}"/>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8BFF9C46-E9FE-485C-ADF8-73E9EA9D95D7}"/>
              </a:ext>
            </a:extLst>
          </p:cNvPr>
          <p:cNvSpPr>
            <a:spLocks noGrp="1"/>
          </p:cNvSpPr>
          <p:nvPr>
            <p:ph type="sldNum" sz="quarter" idx="11"/>
          </p:nvPr>
        </p:nvSpPr>
        <p:spPr/>
        <p:txBody>
          <a:bodyPr/>
          <a:lstStyle>
            <a:lvl1pPr eaLnBrk="0" hangingPunct="0">
              <a:defRPr/>
            </a:lvl1pPr>
          </a:lstStyle>
          <a:p>
            <a:fld id="{EE3F6112-0726-47AA-A3C8-3C673C8E8582}" type="slidenum">
              <a:rPr lang="en-US" altLang="en-US"/>
              <a:pPr/>
              <a:t>‹#›</a:t>
            </a:fld>
            <a:endParaRPr lang="en-US" altLang="en-US"/>
          </a:p>
        </p:txBody>
      </p:sp>
      <p:sp>
        <p:nvSpPr>
          <p:cNvPr id="6" name="Footer Placeholder 5">
            <a:extLst>
              <a:ext uri="{FF2B5EF4-FFF2-40B4-BE49-F238E27FC236}">
                <a16:creationId xmlns:a16="http://schemas.microsoft.com/office/drawing/2014/main" xmlns="" id="{9CEF18C4-F43E-4AE9-8958-BD7D8575C8E1}"/>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1757847986"/>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191">
            <a:extLst>
              <a:ext uri="{FF2B5EF4-FFF2-40B4-BE49-F238E27FC236}">
                <a16:creationId xmlns:a16="http://schemas.microsoft.com/office/drawing/2014/main" xmlns="" id="{A1DC6333-6F91-4920-8B71-F244665F3945}"/>
              </a:ext>
            </a:extLst>
          </p:cNvPr>
          <p:cNvGrpSpPr>
            <a:grpSpLocks/>
          </p:cNvGrpSpPr>
          <p:nvPr/>
        </p:nvGrpSpPr>
        <p:grpSpPr bwMode="auto">
          <a:xfrm>
            <a:off x="579967" y="4764"/>
            <a:ext cx="10687051" cy="6853237"/>
            <a:chOff x="274" y="10"/>
            <a:chExt cx="5049" cy="4310"/>
          </a:xfrm>
        </p:grpSpPr>
        <p:sp>
          <p:nvSpPr>
            <p:cNvPr id="5" name="Line 126">
              <a:extLst>
                <a:ext uri="{FF2B5EF4-FFF2-40B4-BE49-F238E27FC236}">
                  <a16:creationId xmlns:a16="http://schemas.microsoft.com/office/drawing/2014/main" xmlns="" id="{3221F3B8-574A-4818-A630-FB70403CFF2A}"/>
                </a:ext>
              </a:extLst>
            </p:cNvPr>
            <p:cNvSpPr>
              <a:spLocks noChangeShapeType="1"/>
            </p:cNvSpPr>
            <p:nvPr userDrawn="1"/>
          </p:nvSpPr>
          <p:spPr bwMode="gray">
            <a:xfrm>
              <a:off x="3479"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6" name="Line 137">
              <a:extLst>
                <a:ext uri="{FF2B5EF4-FFF2-40B4-BE49-F238E27FC236}">
                  <a16:creationId xmlns:a16="http://schemas.microsoft.com/office/drawing/2014/main" xmlns="" id="{407BE8ED-AB7E-497D-810C-529D2038E9CD}"/>
                </a:ext>
              </a:extLst>
            </p:cNvPr>
            <p:cNvSpPr>
              <a:spLocks noChangeShapeType="1"/>
            </p:cNvSpPr>
            <p:nvPr userDrawn="1"/>
          </p:nvSpPr>
          <p:spPr bwMode="gray">
            <a:xfrm>
              <a:off x="3929"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7" name="Line 139">
              <a:extLst>
                <a:ext uri="{FF2B5EF4-FFF2-40B4-BE49-F238E27FC236}">
                  <a16:creationId xmlns:a16="http://schemas.microsoft.com/office/drawing/2014/main" xmlns="" id="{2201BF53-7EB2-4850-8E13-A3AC81BBDED3}"/>
                </a:ext>
              </a:extLst>
            </p:cNvPr>
            <p:cNvSpPr>
              <a:spLocks noChangeShapeType="1"/>
            </p:cNvSpPr>
            <p:nvPr userDrawn="1"/>
          </p:nvSpPr>
          <p:spPr bwMode="gray">
            <a:xfrm>
              <a:off x="4395"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8" name="Line 140">
              <a:extLst>
                <a:ext uri="{FF2B5EF4-FFF2-40B4-BE49-F238E27FC236}">
                  <a16:creationId xmlns:a16="http://schemas.microsoft.com/office/drawing/2014/main" xmlns="" id="{54392CDF-4AEB-4D3C-B066-6B84BDD6BEBD}"/>
                </a:ext>
              </a:extLst>
            </p:cNvPr>
            <p:cNvSpPr>
              <a:spLocks noChangeShapeType="1"/>
            </p:cNvSpPr>
            <p:nvPr userDrawn="1"/>
          </p:nvSpPr>
          <p:spPr bwMode="gray">
            <a:xfrm>
              <a:off x="4845"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9" name="Line 143">
              <a:extLst>
                <a:ext uri="{FF2B5EF4-FFF2-40B4-BE49-F238E27FC236}">
                  <a16:creationId xmlns:a16="http://schemas.microsoft.com/office/drawing/2014/main" xmlns="" id="{F61F2F0A-BFFC-48CD-9FF2-4C59AB19F898}"/>
                </a:ext>
              </a:extLst>
            </p:cNvPr>
            <p:cNvSpPr>
              <a:spLocks noChangeShapeType="1"/>
            </p:cNvSpPr>
            <p:nvPr userDrawn="1"/>
          </p:nvSpPr>
          <p:spPr bwMode="gray">
            <a:xfrm>
              <a:off x="5302"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0" name="Line 147">
              <a:extLst>
                <a:ext uri="{FF2B5EF4-FFF2-40B4-BE49-F238E27FC236}">
                  <a16:creationId xmlns:a16="http://schemas.microsoft.com/office/drawing/2014/main" xmlns="" id="{21DB9DF4-395E-4AD0-A127-9003A7FED961}"/>
                </a:ext>
              </a:extLst>
            </p:cNvPr>
            <p:cNvSpPr>
              <a:spLocks noChangeShapeType="1"/>
            </p:cNvSpPr>
            <p:nvPr userDrawn="1"/>
          </p:nvSpPr>
          <p:spPr bwMode="gray">
            <a:xfrm>
              <a:off x="1651"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1" name="Line 149">
              <a:extLst>
                <a:ext uri="{FF2B5EF4-FFF2-40B4-BE49-F238E27FC236}">
                  <a16:creationId xmlns:a16="http://schemas.microsoft.com/office/drawing/2014/main" xmlns="" id="{C5F89387-E053-44A9-B0B9-20FD3716ABD3}"/>
                </a:ext>
              </a:extLst>
            </p:cNvPr>
            <p:cNvSpPr>
              <a:spLocks noChangeShapeType="1"/>
            </p:cNvSpPr>
            <p:nvPr userDrawn="1"/>
          </p:nvSpPr>
          <p:spPr bwMode="gray">
            <a:xfrm>
              <a:off x="2101"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2" name="Line 151">
              <a:extLst>
                <a:ext uri="{FF2B5EF4-FFF2-40B4-BE49-F238E27FC236}">
                  <a16:creationId xmlns:a16="http://schemas.microsoft.com/office/drawing/2014/main" xmlns="" id="{7B0E236B-E7A6-4BAE-8EF9-6F011B3E431E}"/>
                </a:ext>
              </a:extLst>
            </p:cNvPr>
            <p:cNvSpPr>
              <a:spLocks noChangeShapeType="1"/>
            </p:cNvSpPr>
            <p:nvPr userDrawn="1"/>
          </p:nvSpPr>
          <p:spPr bwMode="gray">
            <a:xfrm>
              <a:off x="2567"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3" name="Line 152">
              <a:extLst>
                <a:ext uri="{FF2B5EF4-FFF2-40B4-BE49-F238E27FC236}">
                  <a16:creationId xmlns:a16="http://schemas.microsoft.com/office/drawing/2014/main" xmlns="" id="{0DA1BAE8-FE36-44A4-AF9E-9F3E1411E18C}"/>
                </a:ext>
              </a:extLst>
            </p:cNvPr>
            <p:cNvSpPr>
              <a:spLocks noChangeShapeType="1"/>
            </p:cNvSpPr>
            <p:nvPr userDrawn="1"/>
          </p:nvSpPr>
          <p:spPr bwMode="gray">
            <a:xfrm>
              <a:off x="3017"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4" name="Line 158">
              <a:extLst>
                <a:ext uri="{FF2B5EF4-FFF2-40B4-BE49-F238E27FC236}">
                  <a16:creationId xmlns:a16="http://schemas.microsoft.com/office/drawing/2014/main" xmlns="" id="{40F746C3-2DFC-4FB1-992D-A8DC39834B7D}"/>
                </a:ext>
              </a:extLst>
            </p:cNvPr>
            <p:cNvSpPr>
              <a:spLocks noChangeShapeType="1"/>
            </p:cNvSpPr>
            <p:nvPr userDrawn="1"/>
          </p:nvSpPr>
          <p:spPr bwMode="gray">
            <a:xfrm>
              <a:off x="274"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5" name="Line 160">
              <a:extLst>
                <a:ext uri="{FF2B5EF4-FFF2-40B4-BE49-F238E27FC236}">
                  <a16:creationId xmlns:a16="http://schemas.microsoft.com/office/drawing/2014/main" xmlns="" id="{B6B367B4-A59D-4B75-840C-A42BAC5A8992}"/>
                </a:ext>
              </a:extLst>
            </p:cNvPr>
            <p:cNvSpPr>
              <a:spLocks noChangeShapeType="1"/>
            </p:cNvSpPr>
            <p:nvPr userDrawn="1"/>
          </p:nvSpPr>
          <p:spPr bwMode="gray">
            <a:xfrm>
              <a:off x="740"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6" name="Line 161">
              <a:extLst>
                <a:ext uri="{FF2B5EF4-FFF2-40B4-BE49-F238E27FC236}">
                  <a16:creationId xmlns:a16="http://schemas.microsoft.com/office/drawing/2014/main" xmlns="" id="{0FD88F13-2119-4FDB-8042-D23AD1A47BAC}"/>
                </a:ext>
              </a:extLst>
            </p:cNvPr>
            <p:cNvSpPr>
              <a:spLocks noChangeShapeType="1"/>
            </p:cNvSpPr>
            <p:nvPr userDrawn="1"/>
          </p:nvSpPr>
          <p:spPr bwMode="gray">
            <a:xfrm>
              <a:off x="1190"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grpSp>
      <p:sp>
        <p:nvSpPr>
          <p:cNvPr id="17" name="Rectangle 87">
            <a:extLst>
              <a:ext uri="{FF2B5EF4-FFF2-40B4-BE49-F238E27FC236}">
                <a16:creationId xmlns:a16="http://schemas.microsoft.com/office/drawing/2014/main" xmlns="" id="{F5367FA8-C80C-448A-A743-D3BE7F6A7086}"/>
              </a:ext>
            </a:extLst>
          </p:cNvPr>
          <p:cNvSpPr>
            <a:spLocks noChangeArrowheads="1"/>
          </p:cNvSpPr>
          <p:nvPr/>
        </p:nvSpPr>
        <p:spPr bwMode="gray">
          <a:xfrm>
            <a:off x="0" y="1795464"/>
            <a:ext cx="12192000" cy="2503487"/>
          </a:xfrm>
          <a:prstGeom prst="rect">
            <a:avLst/>
          </a:prstGeom>
          <a:gradFill rotWithShape="1">
            <a:gsLst>
              <a:gs pos="0">
                <a:schemeClr val="tx2">
                  <a:gamma/>
                  <a:shade val="46275"/>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sz="1800" b="1">
              <a:solidFill>
                <a:srgbClr val="000000"/>
              </a:solidFill>
              <a:latin typeface="Arial" charset="0"/>
            </a:endParaRPr>
          </a:p>
        </p:txBody>
      </p:sp>
      <p:sp>
        <p:nvSpPr>
          <p:cNvPr id="18" name="Rectangle 165">
            <a:extLst>
              <a:ext uri="{FF2B5EF4-FFF2-40B4-BE49-F238E27FC236}">
                <a16:creationId xmlns:a16="http://schemas.microsoft.com/office/drawing/2014/main" xmlns="" id="{854749B1-5136-42B0-8FCA-6A0C0FE4E1D1}"/>
              </a:ext>
            </a:extLst>
          </p:cNvPr>
          <p:cNvSpPr>
            <a:spLocks noChangeArrowheads="1"/>
          </p:cNvSpPr>
          <p:nvPr/>
        </p:nvSpPr>
        <p:spPr bwMode="gray">
          <a:xfrm>
            <a:off x="7404100" y="5576889"/>
            <a:ext cx="950384" cy="644525"/>
          </a:xfrm>
          <a:prstGeom prst="rect">
            <a:avLst/>
          </a:prstGeom>
          <a:solidFill>
            <a:schemeClr val="accent2">
              <a:alpha val="3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1ED1D595-C4DD-4EC9-8A28-555BB5DA5C86}"/>
              </a:ext>
            </a:extLst>
          </p:cNvPr>
          <p:cNvSpPr>
            <a:spLocks noChangeArrowheads="1"/>
          </p:cNvSpPr>
          <p:nvPr/>
        </p:nvSpPr>
        <p:spPr bwMode="gray">
          <a:xfrm>
            <a:off x="9342967" y="5588000"/>
            <a:ext cx="96731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6176C012-B822-40D5-AD3C-1DF38DACB928}"/>
              </a:ext>
            </a:extLst>
          </p:cNvPr>
          <p:cNvSpPr>
            <a:spLocks noChangeArrowheads="1"/>
          </p:cNvSpPr>
          <p:nvPr/>
        </p:nvSpPr>
        <p:spPr bwMode="gray">
          <a:xfrm>
            <a:off x="8358718" y="4943475"/>
            <a:ext cx="967316"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54E94585-38F9-4E83-B70A-9F74E60BD891}"/>
              </a:ext>
            </a:extLst>
          </p:cNvPr>
          <p:cNvSpPr>
            <a:spLocks noChangeArrowheads="1"/>
          </p:cNvSpPr>
          <p:nvPr/>
        </p:nvSpPr>
        <p:spPr bwMode="gray">
          <a:xfrm>
            <a:off x="11262784" y="5588000"/>
            <a:ext cx="929216"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2" name="Rectangle 170">
            <a:extLst>
              <a:ext uri="{FF2B5EF4-FFF2-40B4-BE49-F238E27FC236}">
                <a16:creationId xmlns:a16="http://schemas.microsoft.com/office/drawing/2014/main" xmlns="" id="{1E163229-9F61-416D-9C8C-EE78E5D72A0E}"/>
              </a:ext>
            </a:extLst>
          </p:cNvPr>
          <p:cNvSpPr>
            <a:spLocks noChangeArrowheads="1"/>
          </p:cNvSpPr>
          <p:nvPr/>
        </p:nvSpPr>
        <p:spPr bwMode="gray">
          <a:xfrm>
            <a:off x="3534834" y="5588000"/>
            <a:ext cx="96731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 name="Rectangle 171">
            <a:extLst>
              <a:ext uri="{FF2B5EF4-FFF2-40B4-BE49-F238E27FC236}">
                <a16:creationId xmlns:a16="http://schemas.microsoft.com/office/drawing/2014/main" xmlns="" id="{53CC6A94-0C02-4439-A69C-0818ADB94223}"/>
              </a:ext>
            </a:extLst>
          </p:cNvPr>
          <p:cNvSpPr>
            <a:spLocks noChangeArrowheads="1"/>
          </p:cNvSpPr>
          <p:nvPr/>
        </p:nvSpPr>
        <p:spPr bwMode="gray">
          <a:xfrm>
            <a:off x="5473700" y="5588000"/>
            <a:ext cx="96731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 name="Rectangle 172">
            <a:extLst>
              <a:ext uri="{FF2B5EF4-FFF2-40B4-BE49-F238E27FC236}">
                <a16:creationId xmlns:a16="http://schemas.microsoft.com/office/drawing/2014/main" xmlns="" id="{88463A4E-806F-40FF-8F61-5F5EFDCB77E7}"/>
              </a:ext>
            </a:extLst>
          </p:cNvPr>
          <p:cNvSpPr>
            <a:spLocks noChangeArrowheads="1"/>
          </p:cNvSpPr>
          <p:nvPr/>
        </p:nvSpPr>
        <p:spPr bwMode="gray">
          <a:xfrm>
            <a:off x="4489451" y="4943475"/>
            <a:ext cx="967316"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FE490648-09CC-4FA5-9E71-17262E9F17C1}"/>
              </a:ext>
            </a:extLst>
          </p:cNvPr>
          <p:cNvSpPr>
            <a:spLocks noChangeArrowheads="1"/>
          </p:cNvSpPr>
          <p:nvPr/>
        </p:nvSpPr>
        <p:spPr bwMode="gray">
          <a:xfrm>
            <a:off x="6424085" y="4943475"/>
            <a:ext cx="967316"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7B8E4C82-E3F9-4ECA-BD17-167256A7650A}"/>
              </a:ext>
            </a:extLst>
          </p:cNvPr>
          <p:cNvSpPr>
            <a:spLocks noChangeArrowheads="1"/>
          </p:cNvSpPr>
          <p:nvPr/>
        </p:nvSpPr>
        <p:spPr bwMode="gray">
          <a:xfrm>
            <a:off x="2556934" y="4943475"/>
            <a:ext cx="967317" cy="636588"/>
          </a:xfrm>
          <a:prstGeom prst="rect">
            <a:avLst/>
          </a:prstGeom>
          <a:solidFill>
            <a:schemeClr val="accent2">
              <a:alpha val="20000"/>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7" name="Rectangle 175">
            <a:extLst>
              <a:ext uri="{FF2B5EF4-FFF2-40B4-BE49-F238E27FC236}">
                <a16:creationId xmlns:a16="http://schemas.microsoft.com/office/drawing/2014/main" xmlns="" id="{4FFF16CE-F8CE-45A6-BC68-6BE331A65DAC}"/>
              </a:ext>
            </a:extLst>
          </p:cNvPr>
          <p:cNvSpPr>
            <a:spLocks noChangeArrowheads="1"/>
          </p:cNvSpPr>
          <p:nvPr/>
        </p:nvSpPr>
        <p:spPr bwMode="gray">
          <a:xfrm>
            <a:off x="7389285" y="4310064"/>
            <a:ext cx="967316" cy="636587"/>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8" name="Rectangle 176">
            <a:extLst>
              <a:ext uri="{FF2B5EF4-FFF2-40B4-BE49-F238E27FC236}">
                <a16:creationId xmlns:a16="http://schemas.microsoft.com/office/drawing/2014/main" xmlns="" id="{86F8431A-34B3-49A9-A3B4-F2B4EF4BECB7}"/>
              </a:ext>
            </a:extLst>
          </p:cNvPr>
          <p:cNvSpPr>
            <a:spLocks noChangeArrowheads="1"/>
          </p:cNvSpPr>
          <p:nvPr/>
        </p:nvSpPr>
        <p:spPr bwMode="gray">
          <a:xfrm>
            <a:off x="9328151" y="4300538"/>
            <a:ext cx="967316" cy="646112"/>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9" name="Rectangle 177">
            <a:extLst>
              <a:ext uri="{FF2B5EF4-FFF2-40B4-BE49-F238E27FC236}">
                <a16:creationId xmlns:a16="http://schemas.microsoft.com/office/drawing/2014/main" xmlns="" id="{9DA566BB-B4BF-4510-B4D5-5B9E0869EAA8}"/>
              </a:ext>
            </a:extLst>
          </p:cNvPr>
          <p:cNvSpPr>
            <a:spLocks noChangeArrowheads="1"/>
          </p:cNvSpPr>
          <p:nvPr/>
        </p:nvSpPr>
        <p:spPr bwMode="gray">
          <a:xfrm>
            <a:off x="11247967" y="4300538"/>
            <a:ext cx="937684" cy="646112"/>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0" name="Rectangle 178">
            <a:extLst>
              <a:ext uri="{FF2B5EF4-FFF2-40B4-BE49-F238E27FC236}">
                <a16:creationId xmlns:a16="http://schemas.microsoft.com/office/drawing/2014/main" xmlns="" id="{8342DD9E-4F2C-451C-BE10-8B12AA1B22A9}"/>
              </a:ext>
            </a:extLst>
          </p:cNvPr>
          <p:cNvSpPr>
            <a:spLocks noChangeArrowheads="1"/>
          </p:cNvSpPr>
          <p:nvPr/>
        </p:nvSpPr>
        <p:spPr bwMode="gray">
          <a:xfrm>
            <a:off x="5473700" y="4310064"/>
            <a:ext cx="967317" cy="636587"/>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1" name="Rectangle 185">
            <a:extLst>
              <a:ext uri="{FF2B5EF4-FFF2-40B4-BE49-F238E27FC236}">
                <a16:creationId xmlns:a16="http://schemas.microsoft.com/office/drawing/2014/main" xmlns="" id="{C909EB67-E0D4-48A3-9616-0FF6DA4546BD}"/>
              </a:ext>
            </a:extLst>
          </p:cNvPr>
          <p:cNvSpPr>
            <a:spLocks noChangeArrowheads="1"/>
          </p:cNvSpPr>
          <p:nvPr/>
        </p:nvSpPr>
        <p:spPr bwMode="gray">
          <a:xfrm>
            <a:off x="10293351" y="6221414"/>
            <a:ext cx="967316"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2" name="Rectangle 186">
            <a:extLst>
              <a:ext uri="{FF2B5EF4-FFF2-40B4-BE49-F238E27FC236}">
                <a16:creationId xmlns:a16="http://schemas.microsoft.com/office/drawing/2014/main" xmlns="" id="{F9BD7EE4-2118-4821-9D9B-D0E052F4DE1D}"/>
              </a:ext>
            </a:extLst>
          </p:cNvPr>
          <p:cNvSpPr>
            <a:spLocks noChangeArrowheads="1"/>
          </p:cNvSpPr>
          <p:nvPr/>
        </p:nvSpPr>
        <p:spPr bwMode="gray">
          <a:xfrm>
            <a:off x="4495801" y="6221414"/>
            <a:ext cx="971551"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3" name="Rectangle 187">
            <a:extLst>
              <a:ext uri="{FF2B5EF4-FFF2-40B4-BE49-F238E27FC236}">
                <a16:creationId xmlns:a16="http://schemas.microsoft.com/office/drawing/2014/main" xmlns="" id="{0406F624-D329-44F9-9879-CC1A44220A94}"/>
              </a:ext>
            </a:extLst>
          </p:cNvPr>
          <p:cNvSpPr>
            <a:spLocks noChangeArrowheads="1"/>
          </p:cNvSpPr>
          <p:nvPr/>
        </p:nvSpPr>
        <p:spPr bwMode="gray">
          <a:xfrm>
            <a:off x="6434667" y="6221414"/>
            <a:ext cx="967317"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4" name="Rectangle 188">
            <a:extLst>
              <a:ext uri="{FF2B5EF4-FFF2-40B4-BE49-F238E27FC236}">
                <a16:creationId xmlns:a16="http://schemas.microsoft.com/office/drawing/2014/main" xmlns="" id="{96FC7CCD-86A1-4A0D-9A04-E7F2815C15B4}"/>
              </a:ext>
            </a:extLst>
          </p:cNvPr>
          <p:cNvSpPr>
            <a:spLocks noChangeArrowheads="1"/>
          </p:cNvSpPr>
          <p:nvPr/>
        </p:nvSpPr>
        <p:spPr bwMode="gray">
          <a:xfrm>
            <a:off x="2561167" y="6221414"/>
            <a:ext cx="967317"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grpSp>
        <p:nvGrpSpPr>
          <p:cNvPr id="35" name="Group 206">
            <a:extLst>
              <a:ext uri="{FF2B5EF4-FFF2-40B4-BE49-F238E27FC236}">
                <a16:creationId xmlns:a16="http://schemas.microsoft.com/office/drawing/2014/main" xmlns="" id="{CDBA6CBE-9FEF-4386-BC69-2F1F39285CF4}"/>
              </a:ext>
            </a:extLst>
          </p:cNvPr>
          <p:cNvGrpSpPr>
            <a:grpSpLocks/>
          </p:cNvGrpSpPr>
          <p:nvPr/>
        </p:nvGrpSpPr>
        <p:grpSpPr bwMode="auto">
          <a:xfrm>
            <a:off x="0" y="533400"/>
            <a:ext cx="12192000" cy="5689600"/>
            <a:chOff x="0" y="336"/>
            <a:chExt cx="5760" cy="3584"/>
          </a:xfrm>
        </p:grpSpPr>
        <p:sp>
          <p:nvSpPr>
            <p:cNvPr id="36" name="Line 192">
              <a:extLst>
                <a:ext uri="{FF2B5EF4-FFF2-40B4-BE49-F238E27FC236}">
                  <a16:creationId xmlns:a16="http://schemas.microsoft.com/office/drawing/2014/main" xmlns="" id="{C898E239-9459-44C1-810B-A806D4766F01}"/>
                </a:ext>
              </a:extLst>
            </p:cNvPr>
            <p:cNvSpPr>
              <a:spLocks noChangeShapeType="1"/>
            </p:cNvSpPr>
            <p:nvPr userDrawn="1"/>
          </p:nvSpPr>
          <p:spPr bwMode="gray">
            <a:xfrm flipH="1">
              <a:off x="0" y="336"/>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37" name="Line 193">
              <a:extLst>
                <a:ext uri="{FF2B5EF4-FFF2-40B4-BE49-F238E27FC236}">
                  <a16:creationId xmlns:a16="http://schemas.microsoft.com/office/drawing/2014/main" xmlns="" id="{89453981-E045-4608-BD15-D594B8A12958}"/>
                </a:ext>
              </a:extLst>
            </p:cNvPr>
            <p:cNvSpPr>
              <a:spLocks noChangeShapeType="1"/>
            </p:cNvSpPr>
            <p:nvPr userDrawn="1"/>
          </p:nvSpPr>
          <p:spPr bwMode="gray">
            <a:xfrm flipH="1">
              <a:off x="0" y="733"/>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38" name="Line 194">
              <a:extLst>
                <a:ext uri="{FF2B5EF4-FFF2-40B4-BE49-F238E27FC236}">
                  <a16:creationId xmlns:a16="http://schemas.microsoft.com/office/drawing/2014/main" xmlns="" id="{5802D1BD-0C30-4C67-8597-66605087C4CF}"/>
                </a:ext>
              </a:extLst>
            </p:cNvPr>
            <p:cNvSpPr>
              <a:spLocks noChangeShapeType="1"/>
            </p:cNvSpPr>
            <p:nvPr userDrawn="1"/>
          </p:nvSpPr>
          <p:spPr bwMode="gray">
            <a:xfrm flipH="1">
              <a:off x="0" y="1123"/>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39" name="Line 195">
              <a:extLst>
                <a:ext uri="{FF2B5EF4-FFF2-40B4-BE49-F238E27FC236}">
                  <a16:creationId xmlns:a16="http://schemas.microsoft.com/office/drawing/2014/main" xmlns="" id="{55AEE5EB-D98F-4514-80E7-10790C3D8E5A}"/>
                </a:ext>
              </a:extLst>
            </p:cNvPr>
            <p:cNvSpPr>
              <a:spLocks noChangeShapeType="1"/>
            </p:cNvSpPr>
            <p:nvPr userDrawn="1"/>
          </p:nvSpPr>
          <p:spPr bwMode="gray">
            <a:xfrm flipH="1">
              <a:off x="0" y="2707"/>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40" name="Line 196">
              <a:extLst>
                <a:ext uri="{FF2B5EF4-FFF2-40B4-BE49-F238E27FC236}">
                  <a16:creationId xmlns:a16="http://schemas.microsoft.com/office/drawing/2014/main" xmlns="" id="{3091658E-574E-4B44-A41C-E7AE4D695613}"/>
                </a:ext>
              </a:extLst>
            </p:cNvPr>
            <p:cNvSpPr>
              <a:spLocks noChangeShapeType="1"/>
            </p:cNvSpPr>
            <p:nvPr userDrawn="1"/>
          </p:nvSpPr>
          <p:spPr bwMode="gray">
            <a:xfrm flipH="1">
              <a:off x="0" y="3111"/>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41" name="Line 197">
              <a:extLst>
                <a:ext uri="{FF2B5EF4-FFF2-40B4-BE49-F238E27FC236}">
                  <a16:creationId xmlns:a16="http://schemas.microsoft.com/office/drawing/2014/main" xmlns="" id="{D2DA5B80-E197-498D-BE1A-2108DF049B3F}"/>
                </a:ext>
              </a:extLst>
            </p:cNvPr>
            <p:cNvSpPr>
              <a:spLocks noChangeShapeType="1"/>
            </p:cNvSpPr>
            <p:nvPr userDrawn="1"/>
          </p:nvSpPr>
          <p:spPr bwMode="gray">
            <a:xfrm flipH="1">
              <a:off x="0" y="3516"/>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42" name="Line 198">
              <a:extLst>
                <a:ext uri="{FF2B5EF4-FFF2-40B4-BE49-F238E27FC236}">
                  <a16:creationId xmlns:a16="http://schemas.microsoft.com/office/drawing/2014/main" xmlns="" id="{8A562AFD-5883-4308-A0EC-AC6AFAA67EBE}"/>
                </a:ext>
              </a:extLst>
            </p:cNvPr>
            <p:cNvSpPr>
              <a:spLocks noChangeShapeType="1"/>
            </p:cNvSpPr>
            <p:nvPr userDrawn="1"/>
          </p:nvSpPr>
          <p:spPr bwMode="gray">
            <a:xfrm flipH="1">
              <a:off x="0" y="3920"/>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grpSp>
      <p:sp>
        <p:nvSpPr>
          <p:cNvPr id="43" name="Text Box 11">
            <a:extLst>
              <a:ext uri="{FF2B5EF4-FFF2-40B4-BE49-F238E27FC236}">
                <a16:creationId xmlns:a16="http://schemas.microsoft.com/office/drawing/2014/main" xmlns="" id="{DAF89072-70BB-4DAE-86C3-A8DCA5F0D411}"/>
              </a:ext>
            </a:extLst>
          </p:cNvPr>
          <p:cNvSpPr txBox="1">
            <a:spLocks noChangeArrowheads="1"/>
          </p:cNvSpPr>
          <p:nvPr/>
        </p:nvSpPr>
        <p:spPr bwMode="gray">
          <a:xfrm>
            <a:off x="0" y="461964"/>
            <a:ext cx="1464733" cy="427037"/>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spcBef>
                <a:spcPct val="50000"/>
              </a:spcBef>
              <a:defRPr/>
            </a:pPr>
            <a:r>
              <a:rPr lang="en-US" altLang="en-US" sz="2200" b="1">
                <a:solidFill>
                  <a:srgbClr val="FFFFFF"/>
                </a:solidFill>
                <a:latin typeface="Arial" panose="020B0604020202020204" pitchFamily="34" charset="0"/>
              </a:rPr>
              <a:t>LOGO</a:t>
            </a:r>
          </a:p>
        </p:txBody>
      </p:sp>
      <p:sp>
        <p:nvSpPr>
          <p:cNvPr id="44" name="Rectangle 138">
            <a:extLst>
              <a:ext uri="{FF2B5EF4-FFF2-40B4-BE49-F238E27FC236}">
                <a16:creationId xmlns:a16="http://schemas.microsoft.com/office/drawing/2014/main" xmlns="" id="{FF994007-3462-480F-A45F-04416EA3B81D}"/>
              </a:ext>
            </a:extLst>
          </p:cNvPr>
          <p:cNvSpPr>
            <a:spLocks noChangeArrowheads="1"/>
          </p:cNvSpPr>
          <p:nvPr/>
        </p:nvSpPr>
        <p:spPr bwMode="gray">
          <a:xfrm>
            <a:off x="7366000" y="534988"/>
            <a:ext cx="967317"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5" name="Rectangle 141">
            <a:extLst>
              <a:ext uri="{FF2B5EF4-FFF2-40B4-BE49-F238E27FC236}">
                <a16:creationId xmlns:a16="http://schemas.microsoft.com/office/drawing/2014/main" xmlns="" id="{6CFE8647-E7C4-47A9-8738-6312BED90074}"/>
              </a:ext>
            </a:extLst>
          </p:cNvPr>
          <p:cNvSpPr>
            <a:spLocks noChangeArrowheads="1"/>
          </p:cNvSpPr>
          <p:nvPr/>
        </p:nvSpPr>
        <p:spPr bwMode="gray">
          <a:xfrm>
            <a:off x="9304867" y="534988"/>
            <a:ext cx="967317"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6" name="Rectangle 146">
            <a:extLst>
              <a:ext uri="{FF2B5EF4-FFF2-40B4-BE49-F238E27FC236}">
                <a16:creationId xmlns:a16="http://schemas.microsoft.com/office/drawing/2014/main" xmlns="" id="{FFF8E361-C2C1-434E-96E3-5750EF815B5E}"/>
              </a:ext>
            </a:extLst>
          </p:cNvPr>
          <p:cNvSpPr>
            <a:spLocks noChangeArrowheads="1"/>
          </p:cNvSpPr>
          <p:nvPr/>
        </p:nvSpPr>
        <p:spPr bwMode="gray">
          <a:xfrm>
            <a:off x="10255251" y="4764"/>
            <a:ext cx="967316" cy="522287"/>
          </a:xfrm>
          <a:prstGeom prst="rect">
            <a:avLst/>
          </a:prstGeom>
          <a:solidFill>
            <a:schemeClr val="folHlink">
              <a:alpha val="3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7" name="Rectangle 153">
            <a:extLst>
              <a:ext uri="{FF2B5EF4-FFF2-40B4-BE49-F238E27FC236}">
                <a16:creationId xmlns:a16="http://schemas.microsoft.com/office/drawing/2014/main" xmlns="" id="{D66A9548-0B39-454C-99D8-B7B1B6B313D0}"/>
              </a:ext>
            </a:extLst>
          </p:cNvPr>
          <p:cNvSpPr>
            <a:spLocks noChangeArrowheads="1"/>
          </p:cNvSpPr>
          <p:nvPr/>
        </p:nvSpPr>
        <p:spPr bwMode="gray">
          <a:xfrm>
            <a:off x="5435600" y="534988"/>
            <a:ext cx="967317"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8" name="Rectangle 155">
            <a:extLst>
              <a:ext uri="{FF2B5EF4-FFF2-40B4-BE49-F238E27FC236}">
                <a16:creationId xmlns:a16="http://schemas.microsoft.com/office/drawing/2014/main" xmlns="" id="{52D14FFB-ADBD-4BDB-84B8-8CCBFF0C75F0}"/>
              </a:ext>
            </a:extLst>
          </p:cNvPr>
          <p:cNvSpPr>
            <a:spLocks noChangeArrowheads="1"/>
          </p:cNvSpPr>
          <p:nvPr/>
        </p:nvSpPr>
        <p:spPr bwMode="gray">
          <a:xfrm>
            <a:off x="6385985" y="4764"/>
            <a:ext cx="967316" cy="522287"/>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9" name="Rectangle 162">
            <a:extLst>
              <a:ext uri="{FF2B5EF4-FFF2-40B4-BE49-F238E27FC236}">
                <a16:creationId xmlns:a16="http://schemas.microsoft.com/office/drawing/2014/main" xmlns="" id="{B3DC210E-4F8C-415E-84B7-1BB10D13E70B}"/>
              </a:ext>
            </a:extLst>
          </p:cNvPr>
          <p:cNvSpPr>
            <a:spLocks noChangeArrowheads="1"/>
          </p:cNvSpPr>
          <p:nvPr/>
        </p:nvSpPr>
        <p:spPr bwMode="gray">
          <a:xfrm>
            <a:off x="594785" y="1147763"/>
            <a:ext cx="967316" cy="633412"/>
          </a:xfrm>
          <a:prstGeom prst="rect">
            <a:avLst/>
          </a:prstGeom>
          <a:solidFill>
            <a:schemeClr val="folHlink">
              <a:alpha val="20000"/>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0" name="Rectangle 164">
            <a:extLst>
              <a:ext uri="{FF2B5EF4-FFF2-40B4-BE49-F238E27FC236}">
                <a16:creationId xmlns:a16="http://schemas.microsoft.com/office/drawing/2014/main" xmlns="" id="{D26889EE-924F-4F1B-BF5C-789948E1CE94}"/>
              </a:ext>
            </a:extLst>
          </p:cNvPr>
          <p:cNvSpPr>
            <a:spLocks noChangeArrowheads="1"/>
          </p:cNvSpPr>
          <p:nvPr/>
        </p:nvSpPr>
        <p:spPr bwMode="gray">
          <a:xfrm>
            <a:off x="2518834" y="4764"/>
            <a:ext cx="967317" cy="5222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1" name="Rectangle 179">
            <a:extLst>
              <a:ext uri="{FF2B5EF4-FFF2-40B4-BE49-F238E27FC236}">
                <a16:creationId xmlns:a16="http://schemas.microsoft.com/office/drawing/2014/main" xmlns="" id="{07BB254F-D1CF-4524-AEBF-6B76A0BE047B}"/>
              </a:ext>
            </a:extLst>
          </p:cNvPr>
          <p:cNvSpPr>
            <a:spLocks noChangeArrowheads="1"/>
          </p:cNvSpPr>
          <p:nvPr/>
        </p:nvSpPr>
        <p:spPr bwMode="gray">
          <a:xfrm>
            <a:off x="8335434" y="1165226"/>
            <a:ext cx="967317" cy="633413"/>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2" name="Rectangle 180">
            <a:extLst>
              <a:ext uri="{FF2B5EF4-FFF2-40B4-BE49-F238E27FC236}">
                <a16:creationId xmlns:a16="http://schemas.microsoft.com/office/drawing/2014/main" xmlns="" id="{E7C741F5-ADDC-405C-B133-A52B7C8ACE83}"/>
              </a:ext>
            </a:extLst>
          </p:cNvPr>
          <p:cNvSpPr>
            <a:spLocks noChangeArrowheads="1"/>
          </p:cNvSpPr>
          <p:nvPr/>
        </p:nvSpPr>
        <p:spPr bwMode="gray">
          <a:xfrm>
            <a:off x="10255251" y="1165226"/>
            <a:ext cx="967316"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3" name="Rectangle 181">
            <a:extLst>
              <a:ext uri="{FF2B5EF4-FFF2-40B4-BE49-F238E27FC236}">
                <a16:creationId xmlns:a16="http://schemas.microsoft.com/office/drawing/2014/main" xmlns="" id="{EE482261-022B-4D27-B210-F58031058AB9}"/>
              </a:ext>
            </a:extLst>
          </p:cNvPr>
          <p:cNvSpPr>
            <a:spLocks noChangeArrowheads="1"/>
          </p:cNvSpPr>
          <p:nvPr/>
        </p:nvSpPr>
        <p:spPr bwMode="gray">
          <a:xfrm>
            <a:off x="4466167" y="1165226"/>
            <a:ext cx="967317" cy="633413"/>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4" name="Rectangle 182">
            <a:extLst>
              <a:ext uri="{FF2B5EF4-FFF2-40B4-BE49-F238E27FC236}">
                <a16:creationId xmlns:a16="http://schemas.microsoft.com/office/drawing/2014/main" xmlns="" id="{C797A6C5-7273-455E-9F39-F06B35065F2D}"/>
              </a:ext>
            </a:extLst>
          </p:cNvPr>
          <p:cNvSpPr>
            <a:spLocks noChangeArrowheads="1"/>
          </p:cNvSpPr>
          <p:nvPr/>
        </p:nvSpPr>
        <p:spPr bwMode="gray">
          <a:xfrm>
            <a:off x="6400800" y="1165226"/>
            <a:ext cx="967317"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5" name="Rectangle 183">
            <a:extLst>
              <a:ext uri="{FF2B5EF4-FFF2-40B4-BE49-F238E27FC236}">
                <a16:creationId xmlns:a16="http://schemas.microsoft.com/office/drawing/2014/main" xmlns="" id="{4115E1A9-CBEC-4DCA-80DD-51AF50C34C8E}"/>
              </a:ext>
            </a:extLst>
          </p:cNvPr>
          <p:cNvSpPr>
            <a:spLocks noChangeArrowheads="1"/>
          </p:cNvSpPr>
          <p:nvPr/>
        </p:nvSpPr>
        <p:spPr bwMode="gray">
          <a:xfrm>
            <a:off x="2518834" y="1165226"/>
            <a:ext cx="967317"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6" name="Rectangle 189">
            <a:extLst>
              <a:ext uri="{FF2B5EF4-FFF2-40B4-BE49-F238E27FC236}">
                <a16:creationId xmlns:a16="http://schemas.microsoft.com/office/drawing/2014/main" xmlns="" id="{820880E0-C608-401B-9D2E-52CDA6F2D764}"/>
              </a:ext>
            </a:extLst>
          </p:cNvPr>
          <p:cNvSpPr>
            <a:spLocks noChangeArrowheads="1"/>
          </p:cNvSpPr>
          <p:nvPr/>
        </p:nvSpPr>
        <p:spPr bwMode="gray">
          <a:xfrm>
            <a:off x="584200" y="4764"/>
            <a:ext cx="967317" cy="522287"/>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7" name="Rectangle 190">
            <a:extLst>
              <a:ext uri="{FF2B5EF4-FFF2-40B4-BE49-F238E27FC236}">
                <a16:creationId xmlns:a16="http://schemas.microsoft.com/office/drawing/2014/main" xmlns="" id="{B1377B77-1266-443A-8893-EBAD529834A8}"/>
              </a:ext>
            </a:extLst>
          </p:cNvPr>
          <p:cNvSpPr>
            <a:spLocks noChangeArrowheads="1"/>
          </p:cNvSpPr>
          <p:nvPr/>
        </p:nvSpPr>
        <p:spPr bwMode="gray">
          <a:xfrm>
            <a:off x="1524000" y="533401"/>
            <a:ext cx="967317" cy="633413"/>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8" name="Rectangle 200">
            <a:extLst>
              <a:ext uri="{FF2B5EF4-FFF2-40B4-BE49-F238E27FC236}">
                <a16:creationId xmlns:a16="http://schemas.microsoft.com/office/drawing/2014/main" xmlns="" id="{01D75F36-4AC0-4A67-B548-ADB523BF0607}"/>
              </a:ext>
            </a:extLst>
          </p:cNvPr>
          <p:cNvSpPr>
            <a:spLocks noChangeArrowheads="1"/>
          </p:cNvSpPr>
          <p:nvPr/>
        </p:nvSpPr>
        <p:spPr bwMode="gray">
          <a:xfrm>
            <a:off x="3437467" y="534988"/>
            <a:ext cx="967317"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grpSp>
        <p:nvGrpSpPr>
          <p:cNvPr id="59" name="Group 234">
            <a:extLst>
              <a:ext uri="{FF2B5EF4-FFF2-40B4-BE49-F238E27FC236}">
                <a16:creationId xmlns:a16="http://schemas.microsoft.com/office/drawing/2014/main" xmlns="" id="{42A9604A-3CE9-4882-9281-F9EED88E3971}"/>
              </a:ext>
            </a:extLst>
          </p:cNvPr>
          <p:cNvGrpSpPr>
            <a:grpSpLocks/>
          </p:cNvGrpSpPr>
          <p:nvPr/>
        </p:nvGrpSpPr>
        <p:grpSpPr bwMode="auto">
          <a:xfrm>
            <a:off x="0" y="2257426"/>
            <a:ext cx="6318251" cy="4600575"/>
            <a:chOff x="-9" y="1395"/>
            <a:chExt cx="2985" cy="2898"/>
          </a:xfrm>
        </p:grpSpPr>
        <p:pic>
          <p:nvPicPr>
            <p:cNvPr id="60" name="Picture 213" descr="pan01">
              <a:extLst>
                <a:ext uri="{FF2B5EF4-FFF2-40B4-BE49-F238E27FC236}">
                  <a16:creationId xmlns:a16="http://schemas.microsoft.com/office/drawing/2014/main" xmlns="" id="{131A7CE3-5D56-400F-AC87-C2F1752E293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Freeform 209">
              <a:extLst>
                <a:ext uri="{FF2B5EF4-FFF2-40B4-BE49-F238E27FC236}">
                  <a16:creationId xmlns:a16="http://schemas.microsoft.com/office/drawing/2014/main" xmlns="" id="{C377A676-3ABC-486A-A336-BFD2557B02DD}"/>
                </a:ext>
              </a:extLst>
            </p:cNvPr>
            <p:cNvSpPr>
              <a:spLocks/>
            </p:cNvSpPr>
            <p:nvPr/>
          </p:nvSpPr>
          <p:spPr bwMode="gray">
            <a:xfrm>
              <a:off x="-9" y="1493"/>
              <a:ext cx="2841" cy="2599"/>
            </a:xfrm>
            <a:custGeom>
              <a:avLst/>
              <a:gdLst/>
              <a:ahLst/>
              <a:cxnLst>
                <a:cxn ang="0">
                  <a:pos x="0" y="18"/>
                </a:cxn>
                <a:cxn ang="0">
                  <a:pos x="2841" y="0"/>
                </a:cxn>
                <a:cxn ang="0">
                  <a:pos x="1294" y="2597"/>
                </a:cxn>
                <a:cxn ang="0">
                  <a:pos x="2" y="2599"/>
                </a:cxn>
                <a:cxn ang="0">
                  <a:pos x="0" y="18"/>
                </a:cxn>
              </a:cxnLst>
              <a:rect l="0" t="0" r="r" b="b"/>
              <a:pathLst>
                <a:path w="2841" h="2599">
                  <a:moveTo>
                    <a:pt x="0" y="18"/>
                  </a:moveTo>
                  <a:lnTo>
                    <a:pt x="2841" y="0"/>
                  </a:lnTo>
                  <a:lnTo>
                    <a:pt x="1294" y="2597"/>
                  </a:lnTo>
                  <a:lnTo>
                    <a:pt x="2" y="2599"/>
                  </a:lnTo>
                  <a:lnTo>
                    <a:pt x="0" y="18"/>
                  </a:lnTo>
                  <a:close/>
                </a:path>
              </a:pathLst>
            </a:custGeom>
            <a:blipFill dpi="0" rotWithShape="1">
              <a:blip r:embed="rId3"/>
              <a:srcRect/>
              <a:stretch>
                <a:fillRect r="-15708"/>
              </a:stretch>
            </a:blipFill>
            <a:ln w="9525">
              <a:noFill/>
              <a:round/>
              <a:headEnd/>
              <a:tailEnd/>
            </a:ln>
            <a:effectLst/>
          </p:spPr>
          <p:txBody>
            <a:bodyPr/>
            <a:lstStyle/>
            <a:p>
              <a:pPr eaLnBrk="1" hangingPunct="1">
                <a:defRPr/>
              </a:pPr>
              <a:endParaRPr lang="en-US" sz="1800" b="1">
                <a:solidFill>
                  <a:srgbClr val="000000"/>
                </a:solidFill>
                <a:latin typeface="Arial" charset="0"/>
              </a:endParaRPr>
            </a:p>
          </p:txBody>
        </p:sp>
      </p:grpSp>
      <p:grpSp>
        <p:nvGrpSpPr>
          <p:cNvPr id="62" name="Group 233">
            <a:extLst>
              <a:ext uri="{FF2B5EF4-FFF2-40B4-BE49-F238E27FC236}">
                <a16:creationId xmlns:a16="http://schemas.microsoft.com/office/drawing/2014/main" xmlns="" id="{2CA447A3-6050-4A05-8309-C9E0A9DD644F}"/>
              </a:ext>
            </a:extLst>
          </p:cNvPr>
          <p:cNvGrpSpPr>
            <a:grpSpLocks/>
          </p:cNvGrpSpPr>
          <p:nvPr/>
        </p:nvGrpSpPr>
        <p:grpSpPr bwMode="auto">
          <a:xfrm>
            <a:off x="12700" y="1395414"/>
            <a:ext cx="5674784" cy="4598987"/>
            <a:chOff x="0" y="1039"/>
            <a:chExt cx="2681" cy="2897"/>
          </a:xfrm>
        </p:grpSpPr>
        <p:pic>
          <p:nvPicPr>
            <p:cNvPr id="63" name="Picture 220" descr="pan01">
              <a:extLst>
                <a:ext uri="{FF2B5EF4-FFF2-40B4-BE49-F238E27FC236}">
                  <a16:creationId xmlns:a16="http://schemas.microsoft.com/office/drawing/2014/main" xmlns="" id="{4976940C-A662-4C5F-8F93-4DC8413AF07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Freeform 221" descr="wiz_gold04">
              <a:extLst>
                <a:ext uri="{FF2B5EF4-FFF2-40B4-BE49-F238E27FC236}">
                  <a16:creationId xmlns:a16="http://schemas.microsoft.com/office/drawing/2014/main" xmlns="" id="{52B6485A-0BAD-4347-B29F-DB0F93544CE1}"/>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grpSp>
        <p:nvGrpSpPr>
          <p:cNvPr id="65" name="Group 232">
            <a:extLst>
              <a:ext uri="{FF2B5EF4-FFF2-40B4-BE49-F238E27FC236}">
                <a16:creationId xmlns:a16="http://schemas.microsoft.com/office/drawing/2014/main" xmlns="" id="{7B376668-420B-4F22-B556-9A5B7EBFB3E2}"/>
              </a:ext>
            </a:extLst>
          </p:cNvPr>
          <p:cNvGrpSpPr>
            <a:grpSpLocks/>
          </p:cNvGrpSpPr>
          <p:nvPr/>
        </p:nvGrpSpPr>
        <p:grpSpPr bwMode="auto">
          <a:xfrm>
            <a:off x="-6350" y="304801"/>
            <a:ext cx="5094817" cy="5078413"/>
            <a:chOff x="-7" y="240"/>
            <a:chExt cx="2407" cy="3199"/>
          </a:xfrm>
        </p:grpSpPr>
        <p:pic>
          <p:nvPicPr>
            <p:cNvPr id="66" name="Picture 223" descr="pan01">
              <a:extLst>
                <a:ext uri="{FF2B5EF4-FFF2-40B4-BE49-F238E27FC236}">
                  <a16:creationId xmlns:a16="http://schemas.microsoft.com/office/drawing/2014/main" xmlns="" id="{AABF58BF-2069-4C70-9F20-0EB869F4F914}"/>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224" descr="wiz_gold01">
              <a:extLst>
                <a:ext uri="{FF2B5EF4-FFF2-40B4-BE49-F238E27FC236}">
                  <a16:creationId xmlns:a16="http://schemas.microsoft.com/office/drawing/2014/main" xmlns="" id="{68D3793C-3B0C-41D4-91E9-BD9F438F475A}"/>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sp>
        <p:nvSpPr>
          <p:cNvPr id="68" name="Text Box 235">
            <a:extLst>
              <a:ext uri="{FF2B5EF4-FFF2-40B4-BE49-F238E27FC236}">
                <a16:creationId xmlns:a16="http://schemas.microsoft.com/office/drawing/2014/main" xmlns="" id="{450D36CB-C5C3-45EA-94CA-F93C9FF48675}"/>
              </a:ext>
            </a:extLst>
          </p:cNvPr>
          <p:cNvSpPr txBox="1">
            <a:spLocks noChangeArrowheads="1"/>
          </p:cNvSpPr>
          <p:nvPr userDrawn="1"/>
        </p:nvSpPr>
        <p:spPr bwMode="gray">
          <a:xfrm>
            <a:off x="10566400" y="1295400"/>
            <a:ext cx="1464733" cy="427038"/>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spcBef>
                <a:spcPct val="50000"/>
              </a:spcBef>
              <a:defRPr/>
            </a:pPr>
            <a:r>
              <a:rPr lang="en-US" altLang="en-US" sz="2200" b="1">
                <a:solidFill>
                  <a:srgbClr val="000000"/>
                </a:solidFill>
                <a:latin typeface="Arial" panose="020B0604020202020204" pitchFamily="34" charset="0"/>
              </a:rPr>
              <a:t>LOGO</a:t>
            </a:r>
          </a:p>
        </p:txBody>
      </p:sp>
      <p:sp>
        <p:nvSpPr>
          <p:cNvPr id="69" name="TextBox 68">
            <a:extLst>
              <a:ext uri="{FF2B5EF4-FFF2-40B4-BE49-F238E27FC236}">
                <a16:creationId xmlns:a16="http://schemas.microsoft.com/office/drawing/2014/main" xmlns="" id="{0A53C2D9-51BF-4039-A09B-3A431598415E}"/>
              </a:ext>
            </a:extLst>
          </p:cNvPr>
          <p:cNvSpPr txBox="1">
            <a:spLocks noChangeArrowheads="1"/>
          </p:cNvSpPr>
          <p:nvPr userDrawn="1"/>
        </p:nvSpPr>
        <p:spPr bwMode="auto">
          <a:xfrm>
            <a:off x="1" y="6627814"/>
            <a:ext cx="1826141"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6096000" y="4343400"/>
            <a:ext cx="5892800" cy="609600"/>
          </a:xfrm>
        </p:spPr>
        <p:txBody>
          <a:bodyPr/>
          <a:lstStyle>
            <a:lvl1pPr marL="0" indent="0" algn="r">
              <a:buFontTx/>
              <a:buNone/>
              <a:defRPr sz="2000"/>
            </a:lvl1pPr>
          </a:lstStyle>
          <a:p>
            <a:r>
              <a:rPr lang="en-US"/>
              <a:t>Click to edit Master subtitle style</a:t>
            </a:r>
          </a:p>
        </p:txBody>
      </p:sp>
      <p:sp>
        <p:nvSpPr>
          <p:cNvPr id="3074" name="Rectangle 2"/>
          <p:cNvSpPr>
            <a:spLocks noGrp="1" noChangeArrowheads="1"/>
          </p:cNvSpPr>
          <p:nvPr>
            <p:ph type="ctrTitle"/>
          </p:nvPr>
        </p:nvSpPr>
        <p:spPr>
          <a:xfrm>
            <a:off x="5689600" y="1981200"/>
            <a:ext cx="6299200" cy="2057400"/>
          </a:xfrm>
        </p:spPr>
        <p:txBody>
          <a:bodyPr/>
          <a:lstStyle>
            <a:lvl1pPr algn="r">
              <a:defRPr sz="4400"/>
            </a:lvl1pPr>
          </a:lstStyle>
          <a:p>
            <a:r>
              <a:rPr lang="en-US"/>
              <a:t>Click to edit Master title style</a:t>
            </a:r>
          </a:p>
        </p:txBody>
      </p:sp>
      <p:sp>
        <p:nvSpPr>
          <p:cNvPr id="70" name="Rectangle 4">
            <a:extLst>
              <a:ext uri="{FF2B5EF4-FFF2-40B4-BE49-F238E27FC236}">
                <a16:creationId xmlns:a16="http://schemas.microsoft.com/office/drawing/2014/main" xmlns="" id="{80CC8F1D-AB49-4CE2-A30E-45AD28656F59}"/>
              </a:ext>
            </a:extLst>
          </p:cNvPr>
          <p:cNvSpPr>
            <a:spLocks noGrp="1" noChangeArrowheads="1"/>
          </p:cNvSpPr>
          <p:nvPr>
            <p:ph type="dt" sz="half" idx="10"/>
          </p:nvPr>
        </p:nvSpPr>
        <p:spPr>
          <a:xfrm>
            <a:off x="406400" y="6400801"/>
            <a:ext cx="2844800" cy="320675"/>
          </a:xfrm>
        </p:spPr>
        <p:txBody>
          <a:bodyPr/>
          <a:lstStyle>
            <a:lvl1pPr algn="r" eaLnBrk="0" hangingPunct="0">
              <a:defRPr>
                <a:latin typeface="+mj-lt"/>
              </a:defRPr>
            </a:lvl1pPr>
          </a:lstStyle>
          <a:p>
            <a:pPr>
              <a:defRPr/>
            </a:pPr>
            <a:endParaRPr lang="en-US"/>
          </a:p>
        </p:txBody>
      </p:sp>
      <p:sp>
        <p:nvSpPr>
          <p:cNvPr id="71" name="Rectangle 5">
            <a:extLst>
              <a:ext uri="{FF2B5EF4-FFF2-40B4-BE49-F238E27FC236}">
                <a16:creationId xmlns:a16="http://schemas.microsoft.com/office/drawing/2014/main" xmlns="" id="{1724A5C0-4AF7-42CF-9845-62BE9F87A927}"/>
              </a:ext>
            </a:extLst>
          </p:cNvPr>
          <p:cNvSpPr>
            <a:spLocks noGrp="1" noChangeArrowheads="1"/>
          </p:cNvSpPr>
          <p:nvPr>
            <p:ph type="ftr" sz="quarter" idx="11"/>
          </p:nvPr>
        </p:nvSpPr>
        <p:spPr>
          <a:xfrm>
            <a:off x="8229600" y="6400801"/>
            <a:ext cx="3860800" cy="320675"/>
          </a:xfrm>
        </p:spPr>
        <p:txBody>
          <a:bodyPr/>
          <a:lstStyle>
            <a:lvl1pPr algn="r" eaLnBrk="0" hangingPunct="0">
              <a:defRPr>
                <a:latin typeface="+mj-lt"/>
              </a:defRPr>
            </a:lvl1pPr>
          </a:lstStyle>
          <a:p>
            <a:pPr>
              <a:defRPr/>
            </a:pPr>
            <a:r>
              <a:rPr lang="en-US"/>
              <a:t>www.themegallery.com</a:t>
            </a:r>
          </a:p>
        </p:txBody>
      </p:sp>
      <p:sp>
        <p:nvSpPr>
          <p:cNvPr id="72" name="Rectangle 6">
            <a:extLst>
              <a:ext uri="{FF2B5EF4-FFF2-40B4-BE49-F238E27FC236}">
                <a16:creationId xmlns:a16="http://schemas.microsoft.com/office/drawing/2014/main" xmlns="" id="{74C0AA7A-5F24-48E5-B27D-E2192E87671B}"/>
              </a:ext>
            </a:extLst>
          </p:cNvPr>
          <p:cNvSpPr>
            <a:spLocks noGrp="1" noChangeArrowheads="1"/>
          </p:cNvSpPr>
          <p:nvPr>
            <p:ph type="sldNum" sz="quarter" idx="12"/>
          </p:nvPr>
        </p:nvSpPr>
        <p:spPr>
          <a:xfrm>
            <a:off x="4978400" y="6400801"/>
            <a:ext cx="2844800" cy="320675"/>
          </a:xfrm>
        </p:spPr>
        <p:txBody>
          <a:bodyPr/>
          <a:lstStyle>
            <a:lvl1pPr eaLnBrk="0" hangingPunct="0">
              <a:defRPr smtClean="0">
                <a:latin typeface="Arial" panose="020B0604020202020204" pitchFamily="34" charset="0"/>
              </a:defRPr>
            </a:lvl1pPr>
          </a:lstStyle>
          <a:p>
            <a:pPr>
              <a:defRPr/>
            </a:pPr>
            <a:fld id="{78428424-290D-408A-A930-1820C589C6EE}" type="slidenum">
              <a:rPr lang="en-US" altLang="en-US"/>
              <a:pPr>
                <a:defRPr/>
              </a:pPr>
              <a:t>‹#›</a:t>
            </a:fld>
            <a:endParaRPr lang="en-US" altLang="en-US"/>
          </a:p>
        </p:txBody>
      </p:sp>
    </p:spTree>
    <p:extLst>
      <p:ext uri="{BB962C8B-B14F-4D97-AF65-F5344CB8AC3E}">
        <p14:creationId xmlns:p14="http://schemas.microsoft.com/office/powerpoint/2010/main" val="2188309635"/>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CFDB1629-7A12-4D8F-9B73-547601F7503E}"/>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a16="http://schemas.microsoft.com/office/drawing/2014/main" xmlns="" id="{35267281-CEE0-45C7-8F6F-1295194BC437}"/>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xmlns="" id="{1666F85E-8CE4-4FE3-B2F4-120F7957D1C7}"/>
              </a:ext>
            </a:extLst>
          </p:cNvPr>
          <p:cNvSpPr>
            <a:spLocks noGrp="1"/>
          </p:cNvSpPr>
          <p:nvPr>
            <p:ph type="sldNum" sz="quarter" idx="12"/>
          </p:nvPr>
        </p:nvSpPr>
        <p:spPr/>
        <p:txBody>
          <a:bodyPr/>
          <a:lstStyle>
            <a:lvl1pPr eaLnBrk="0" hangingPunct="0">
              <a:defRPr smtClean="0"/>
            </a:lvl1pPr>
          </a:lstStyle>
          <a:p>
            <a:pPr>
              <a:defRPr/>
            </a:pPr>
            <a:fld id="{A4DC6D18-CC53-4AA7-A57C-7E5C05593A21}" type="slidenum">
              <a:rPr lang="en-US" altLang="en-US"/>
              <a:pPr>
                <a:defRPr/>
              </a:pPr>
              <a:t>‹#›</a:t>
            </a:fld>
            <a:endParaRPr lang="en-US" altLang="en-US"/>
          </a:p>
        </p:txBody>
      </p:sp>
    </p:spTree>
    <p:extLst>
      <p:ext uri="{BB962C8B-B14F-4D97-AF65-F5344CB8AC3E}">
        <p14:creationId xmlns:p14="http://schemas.microsoft.com/office/powerpoint/2010/main" val="4146775226"/>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a16="http://schemas.microsoft.com/office/drawing/2014/main" xmlns="" id="{654B5A24-644B-4DC5-84C5-7A34DD682601}"/>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a16="http://schemas.microsoft.com/office/drawing/2014/main" xmlns="" id="{67DCA5DE-38E5-43C4-A5AD-428B8A33193F}"/>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xmlns="" id="{4A1A534E-8C9A-41E4-9A9F-1F0CE208D748}"/>
              </a:ext>
            </a:extLst>
          </p:cNvPr>
          <p:cNvSpPr>
            <a:spLocks noGrp="1"/>
          </p:cNvSpPr>
          <p:nvPr>
            <p:ph type="sldNum" sz="quarter" idx="12"/>
          </p:nvPr>
        </p:nvSpPr>
        <p:spPr/>
        <p:txBody>
          <a:bodyPr/>
          <a:lstStyle>
            <a:lvl1pPr eaLnBrk="0" hangingPunct="0">
              <a:defRPr smtClean="0"/>
            </a:lvl1pPr>
          </a:lstStyle>
          <a:p>
            <a:pPr>
              <a:defRPr/>
            </a:pPr>
            <a:fld id="{7F897B7F-7B12-41D5-AEF1-A4EE1864E901}" type="slidenum">
              <a:rPr lang="en-US" altLang="en-US"/>
              <a:pPr>
                <a:defRPr/>
              </a:pPr>
              <a:t>‹#›</a:t>
            </a:fld>
            <a:endParaRPr lang="en-US" altLang="en-US"/>
          </a:p>
        </p:txBody>
      </p:sp>
    </p:spTree>
    <p:extLst>
      <p:ext uri="{BB962C8B-B14F-4D97-AF65-F5344CB8AC3E}">
        <p14:creationId xmlns:p14="http://schemas.microsoft.com/office/powerpoint/2010/main" val="3433896322"/>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89120F38-6A9E-42B4-82C1-9B45442C2915}"/>
              </a:ext>
            </a:extLst>
          </p:cNvPr>
          <p:cNvSpPr>
            <a:spLocks noGrp="1"/>
          </p:cNvSpPr>
          <p:nvPr>
            <p:ph type="dt" sz="half" idx="10"/>
          </p:nvPr>
        </p:nvSpPr>
        <p:spPr/>
        <p:txBody>
          <a:bodyPr/>
          <a:lstStyle>
            <a:lvl1pPr eaLnBrk="0" hangingPunct="0">
              <a:defRPr/>
            </a:lvl1pPr>
          </a:lstStyle>
          <a:p>
            <a:pPr>
              <a:defRPr/>
            </a:pPr>
            <a:endParaRPr lang="en-US"/>
          </a:p>
        </p:txBody>
      </p:sp>
      <p:sp>
        <p:nvSpPr>
          <p:cNvPr id="6" name="Footer Placeholder 5">
            <a:extLst>
              <a:ext uri="{FF2B5EF4-FFF2-40B4-BE49-F238E27FC236}">
                <a16:creationId xmlns:a16="http://schemas.microsoft.com/office/drawing/2014/main" xmlns="" id="{CF83E5F9-8420-4CA6-B25C-DA7EB8147D6E}"/>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a:extLst>
              <a:ext uri="{FF2B5EF4-FFF2-40B4-BE49-F238E27FC236}">
                <a16:creationId xmlns:a16="http://schemas.microsoft.com/office/drawing/2014/main" xmlns="" id="{DFC42960-9544-434F-A7ED-76AD46801929}"/>
              </a:ext>
            </a:extLst>
          </p:cNvPr>
          <p:cNvSpPr>
            <a:spLocks noGrp="1"/>
          </p:cNvSpPr>
          <p:nvPr>
            <p:ph type="sldNum" sz="quarter" idx="12"/>
          </p:nvPr>
        </p:nvSpPr>
        <p:spPr/>
        <p:txBody>
          <a:bodyPr/>
          <a:lstStyle>
            <a:lvl1pPr eaLnBrk="0" hangingPunct="0">
              <a:defRPr smtClean="0"/>
            </a:lvl1pPr>
          </a:lstStyle>
          <a:p>
            <a:pPr>
              <a:defRPr/>
            </a:pPr>
            <a:fld id="{424CCECF-1AC6-403F-AB63-154EA09EB299}" type="slidenum">
              <a:rPr lang="en-US" altLang="en-US"/>
              <a:pPr>
                <a:defRPr/>
              </a:pPr>
              <a:t>‹#›</a:t>
            </a:fld>
            <a:endParaRPr lang="en-US" altLang="en-US"/>
          </a:p>
        </p:txBody>
      </p:sp>
    </p:spTree>
    <p:extLst>
      <p:ext uri="{BB962C8B-B14F-4D97-AF65-F5344CB8AC3E}">
        <p14:creationId xmlns:p14="http://schemas.microsoft.com/office/powerpoint/2010/main" val="3593138080"/>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xmlns="" id="{901E0EDF-B180-43AB-9814-0CCB0BAE08C8}"/>
              </a:ext>
            </a:extLst>
          </p:cNvPr>
          <p:cNvSpPr>
            <a:spLocks noGrp="1"/>
          </p:cNvSpPr>
          <p:nvPr>
            <p:ph type="dt" sz="half" idx="10"/>
          </p:nvPr>
        </p:nvSpPr>
        <p:spPr/>
        <p:txBody>
          <a:bodyPr/>
          <a:lstStyle>
            <a:lvl1pPr eaLnBrk="0" hangingPunct="0">
              <a:defRPr/>
            </a:lvl1pPr>
          </a:lstStyle>
          <a:p>
            <a:pPr>
              <a:defRPr/>
            </a:pPr>
            <a:endParaRPr lang="en-US"/>
          </a:p>
        </p:txBody>
      </p:sp>
      <p:sp>
        <p:nvSpPr>
          <p:cNvPr id="8" name="Footer Placeholder 7">
            <a:extLst>
              <a:ext uri="{FF2B5EF4-FFF2-40B4-BE49-F238E27FC236}">
                <a16:creationId xmlns:a16="http://schemas.microsoft.com/office/drawing/2014/main" xmlns="" id="{0369CCE1-E601-4EC3-9289-1A91D4294C85}"/>
              </a:ext>
            </a:extLst>
          </p:cNvPr>
          <p:cNvSpPr>
            <a:spLocks noGrp="1"/>
          </p:cNvSpPr>
          <p:nvPr>
            <p:ph type="ftr" sz="quarter" idx="11"/>
          </p:nvPr>
        </p:nvSpPr>
        <p:spPr/>
        <p:txBody>
          <a:bodyPr/>
          <a:lstStyle>
            <a:lvl1pPr eaLnBrk="0" hangingPunct="0">
              <a:defRPr/>
            </a:lvl1pPr>
          </a:lstStyle>
          <a:p>
            <a:pPr>
              <a:defRPr/>
            </a:pPr>
            <a:endParaRPr lang="en-US"/>
          </a:p>
        </p:txBody>
      </p:sp>
      <p:sp>
        <p:nvSpPr>
          <p:cNvPr id="9" name="Slide Number Placeholder 8">
            <a:extLst>
              <a:ext uri="{FF2B5EF4-FFF2-40B4-BE49-F238E27FC236}">
                <a16:creationId xmlns:a16="http://schemas.microsoft.com/office/drawing/2014/main" xmlns="" id="{7F78A6BD-3A83-4F0C-A776-E893C53D1711}"/>
              </a:ext>
            </a:extLst>
          </p:cNvPr>
          <p:cNvSpPr>
            <a:spLocks noGrp="1"/>
          </p:cNvSpPr>
          <p:nvPr>
            <p:ph type="sldNum" sz="quarter" idx="12"/>
          </p:nvPr>
        </p:nvSpPr>
        <p:spPr/>
        <p:txBody>
          <a:bodyPr/>
          <a:lstStyle>
            <a:lvl1pPr eaLnBrk="0" hangingPunct="0">
              <a:defRPr smtClean="0"/>
            </a:lvl1pPr>
          </a:lstStyle>
          <a:p>
            <a:pPr>
              <a:defRPr/>
            </a:pPr>
            <a:fld id="{654A74AB-58BE-4224-9905-AEFC6195DC9D}" type="slidenum">
              <a:rPr lang="en-US" altLang="en-US"/>
              <a:pPr>
                <a:defRPr/>
              </a:pPr>
              <a:t>‹#›</a:t>
            </a:fld>
            <a:endParaRPr lang="en-US" altLang="en-US"/>
          </a:p>
        </p:txBody>
      </p:sp>
    </p:spTree>
    <p:extLst>
      <p:ext uri="{BB962C8B-B14F-4D97-AF65-F5344CB8AC3E}">
        <p14:creationId xmlns:p14="http://schemas.microsoft.com/office/powerpoint/2010/main" val="3611169922"/>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xmlns="" id="{E1E58359-F483-4398-900C-54530C4631EF}"/>
              </a:ext>
            </a:extLst>
          </p:cNvPr>
          <p:cNvSpPr>
            <a:spLocks noGrp="1"/>
          </p:cNvSpPr>
          <p:nvPr>
            <p:ph type="dt" sz="half" idx="10"/>
          </p:nvPr>
        </p:nvSpPr>
        <p:spPr/>
        <p:txBody>
          <a:bodyPr/>
          <a:lstStyle>
            <a:lvl1pPr eaLnBrk="0" hangingPunct="0">
              <a:defRPr/>
            </a:lvl1pPr>
          </a:lstStyle>
          <a:p>
            <a:pPr>
              <a:defRPr/>
            </a:pPr>
            <a:endParaRPr lang="en-US"/>
          </a:p>
        </p:txBody>
      </p:sp>
      <p:sp>
        <p:nvSpPr>
          <p:cNvPr id="4" name="Footer Placeholder 3">
            <a:extLst>
              <a:ext uri="{FF2B5EF4-FFF2-40B4-BE49-F238E27FC236}">
                <a16:creationId xmlns:a16="http://schemas.microsoft.com/office/drawing/2014/main" xmlns="" id="{58AFD8FF-57A1-44F8-B05A-9F7DEF3BF900}"/>
              </a:ext>
            </a:extLst>
          </p:cNvPr>
          <p:cNvSpPr>
            <a:spLocks noGrp="1"/>
          </p:cNvSpPr>
          <p:nvPr>
            <p:ph type="ftr" sz="quarter" idx="11"/>
          </p:nvPr>
        </p:nvSpPr>
        <p:spPr/>
        <p:txBody>
          <a:bodyPr/>
          <a:lstStyle>
            <a:lvl1pPr eaLnBrk="0" hangingPunct="0">
              <a:defRPr/>
            </a:lvl1pPr>
          </a:lstStyle>
          <a:p>
            <a:pPr>
              <a:defRPr/>
            </a:pPr>
            <a:endParaRPr lang="en-US"/>
          </a:p>
        </p:txBody>
      </p:sp>
      <p:sp>
        <p:nvSpPr>
          <p:cNvPr id="5" name="Slide Number Placeholder 4">
            <a:extLst>
              <a:ext uri="{FF2B5EF4-FFF2-40B4-BE49-F238E27FC236}">
                <a16:creationId xmlns:a16="http://schemas.microsoft.com/office/drawing/2014/main" xmlns="" id="{44A501F7-37DF-4441-B7BD-9B0DB2F2FF33}"/>
              </a:ext>
            </a:extLst>
          </p:cNvPr>
          <p:cNvSpPr>
            <a:spLocks noGrp="1"/>
          </p:cNvSpPr>
          <p:nvPr>
            <p:ph type="sldNum" sz="quarter" idx="12"/>
          </p:nvPr>
        </p:nvSpPr>
        <p:spPr/>
        <p:txBody>
          <a:bodyPr/>
          <a:lstStyle>
            <a:lvl1pPr eaLnBrk="0" hangingPunct="0">
              <a:defRPr smtClean="0"/>
            </a:lvl1pPr>
          </a:lstStyle>
          <a:p>
            <a:pPr>
              <a:defRPr/>
            </a:pPr>
            <a:fld id="{AA2E5DCF-7E2E-47E2-8678-699B962F7041}" type="slidenum">
              <a:rPr lang="en-US" altLang="en-US"/>
              <a:pPr>
                <a:defRPr/>
              </a:pPr>
              <a:t>‹#›</a:t>
            </a:fld>
            <a:endParaRPr lang="en-US" altLang="en-US"/>
          </a:p>
        </p:txBody>
      </p:sp>
    </p:spTree>
    <p:extLst>
      <p:ext uri="{BB962C8B-B14F-4D97-AF65-F5344CB8AC3E}">
        <p14:creationId xmlns:p14="http://schemas.microsoft.com/office/powerpoint/2010/main" val="2677961151"/>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xmlns="" id="{73389754-BDCE-48FF-AEBA-DC26583BEBC0}"/>
              </a:ext>
            </a:extLst>
          </p:cNvPr>
          <p:cNvSpPr>
            <a:spLocks noGrp="1"/>
          </p:cNvSpPr>
          <p:nvPr>
            <p:ph type="dt" sz="half" idx="10"/>
          </p:nvPr>
        </p:nvSpPr>
        <p:spPr/>
        <p:txBody>
          <a:bodyPr/>
          <a:lstStyle>
            <a:lvl1pPr eaLnBrk="0" hangingPunct="0">
              <a:defRPr/>
            </a:lvl1pPr>
          </a:lstStyle>
          <a:p>
            <a:pPr>
              <a:defRPr/>
            </a:pPr>
            <a:endParaRPr lang="en-US"/>
          </a:p>
        </p:txBody>
      </p:sp>
      <p:sp>
        <p:nvSpPr>
          <p:cNvPr id="3" name="Footer Placeholder 2">
            <a:extLst>
              <a:ext uri="{FF2B5EF4-FFF2-40B4-BE49-F238E27FC236}">
                <a16:creationId xmlns:a16="http://schemas.microsoft.com/office/drawing/2014/main" xmlns="" id="{AA977B41-E399-499B-A106-816BA0ED70F3}"/>
              </a:ext>
            </a:extLst>
          </p:cNvPr>
          <p:cNvSpPr>
            <a:spLocks noGrp="1"/>
          </p:cNvSpPr>
          <p:nvPr>
            <p:ph type="ftr" sz="quarter" idx="11"/>
          </p:nvPr>
        </p:nvSpPr>
        <p:spPr/>
        <p:txBody>
          <a:bodyPr/>
          <a:lstStyle>
            <a:lvl1pPr eaLnBrk="0" hangingPunct="0">
              <a:defRPr/>
            </a:lvl1pPr>
          </a:lstStyle>
          <a:p>
            <a:pPr>
              <a:defRPr/>
            </a:pPr>
            <a:endParaRPr lang="en-US"/>
          </a:p>
        </p:txBody>
      </p:sp>
      <p:sp>
        <p:nvSpPr>
          <p:cNvPr id="4" name="Slide Number Placeholder 3">
            <a:extLst>
              <a:ext uri="{FF2B5EF4-FFF2-40B4-BE49-F238E27FC236}">
                <a16:creationId xmlns:a16="http://schemas.microsoft.com/office/drawing/2014/main" xmlns="" id="{99AC71F8-8847-445C-94DA-6A141E64E390}"/>
              </a:ext>
            </a:extLst>
          </p:cNvPr>
          <p:cNvSpPr>
            <a:spLocks noGrp="1"/>
          </p:cNvSpPr>
          <p:nvPr>
            <p:ph type="sldNum" sz="quarter" idx="12"/>
          </p:nvPr>
        </p:nvSpPr>
        <p:spPr/>
        <p:txBody>
          <a:bodyPr/>
          <a:lstStyle>
            <a:lvl1pPr eaLnBrk="0" hangingPunct="0">
              <a:defRPr smtClean="0"/>
            </a:lvl1pPr>
          </a:lstStyle>
          <a:p>
            <a:pPr>
              <a:defRPr/>
            </a:pPr>
            <a:fld id="{9D3FF269-A766-47DE-8D91-EF29AF051BB8}" type="slidenum">
              <a:rPr lang="en-US" altLang="en-US"/>
              <a:pPr>
                <a:defRPr/>
              </a:pPr>
              <a:t>‹#›</a:t>
            </a:fld>
            <a:endParaRPr lang="en-US" altLang="en-US"/>
          </a:p>
        </p:txBody>
      </p:sp>
    </p:spTree>
    <p:extLst>
      <p:ext uri="{BB962C8B-B14F-4D97-AF65-F5344CB8AC3E}">
        <p14:creationId xmlns:p14="http://schemas.microsoft.com/office/powerpoint/2010/main" val="3534846891"/>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0204DB7B-789C-47EF-8C36-AFD46F14493D}"/>
              </a:ext>
            </a:extLst>
          </p:cNvPr>
          <p:cNvSpPr>
            <a:spLocks noGrp="1"/>
          </p:cNvSpPr>
          <p:nvPr>
            <p:ph type="dt" sz="half" idx="10"/>
          </p:nvPr>
        </p:nvSpPr>
        <p:spPr/>
        <p:txBody>
          <a:bodyPr/>
          <a:lstStyle>
            <a:lvl1pPr eaLnBrk="0" hangingPunct="0">
              <a:defRPr/>
            </a:lvl1pPr>
          </a:lstStyle>
          <a:p>
            <a:pPr>
              <a:defRPr/>
            </a:pPr>
            <a:endParaRPr lang="en-US"/>
          </a:p>
        </p:txBody>
      </p:sp>
      <p:sp>
        <p:nvSpPr>
          <p:cNvPr id="6" name="Footer Placeholder 5">
            <a:extLst>
              <a:ext uri="{FF2B5EF4-FFF2-40B4-BE49-F238E27FC236}">
                <a16:creationId xmlns:a16="http://schemas.microsoft.com/office/drawing/2014/main" xmlns="" id="{9AC22103-5F6E-42A3-900C-4AA2D6C5D83C}"/>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a:extLst>
              <a:ext uri="{FF2B5EF4-FFF2-40B4-BE49-F238E27FC236}">
                <a16:creationId xmlns:a16="http://schemas.microsoft.com/office/drawing/2014/main" xmlns="" id="{4F8F5535-46A1-409A-A862-A39BFDED4602}"/>
              </a:ext>
            </a:extLst>
          </p:cNvPr>
          <p:cNvSpPr>
            <a:spLocks noGrp="1"/>
          </p:cNvSpPr>
          <p:nvPr>
            <p:ph type="sldNum" sz="quarter" idx="12"/>
          </p:nvPr>
        </p:nvSpPr>
        <p:spPr/>
        <p:txBody>
          <a:bodyPr/>
          <a:lstStyle>
            <a:lvl1pPr eaLnBrk="0" hangingPunct="0">
              <a:defRPr smtClean="0"/>
            </a:lvl1pPr>
          </a:lstStyle>
          <a:p>
            <a:pPr>
              <a:defRPr/>
            </a:pPr>
            <a:fld id="{6E6C4841-E94E-4D20-B779-60472CB98D90}" type="slidenum">
              <a:rPr lang="en-US" altLang="en-US"/>
              <a:pPr>
                <a:defRPr/>
              </a:pPr>
              <a:t>‹#›</a:t>
            </a:fld>
            <a:endParaRPr lang="en-US" altLang="en-US"/>
          </a:p>
        </p:txBody>
      </p:sp>
    </p:spTree>
    <p:extLst>
      <p:ext uri="{BB962C8B-B14F-4D97-AF65-F5344CB8AC3E}">
        <p14:creationId xmlns:p14="http://schemas.microsoft.com/office/powerpoint/2010/main" val="2529172950"/>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7AB51CE0-8F49-4DCE-B4AF-901389E0FA3D}"/>
              </a:ext>
            </a:extLst>
          </p:cNvPr>
          <p:cNvSpPr>
            <a:spLocks noGrp="1"/>
          </p:cNvSpPr>
          <p:nvPr>
            <p:ph type="dt" sz="half" idx="10"/>
          </p:nvPr>
        </p:nvSpPr>
        <p:spPr/>
        <p:txBody>
          <a:bodyPr/>
          <a:lstStyle>
            <a:lvl1pPr eaLnBrk="0" hangingPunct="0">
              <a:defRPr/>
            </a:lvl1pPr>
          </a:lstStyle>
          <a:p>
            <a:pPr>
              <a:defRPr/>
            </a:pPr>
            <a:endParaRPr lang="en-US"/>
          </a:p>
        </p:txBody>
      </p:sp>
      <p:sp>
        <p:nvSpPr>
          <p:cNvPr id="6" name="Footer Placeholder 5">
            <a:extLst>
              <a:ext uri="{FF2B5EF4-FFF2-40B4-BE49-F238E27FC236}">
                <a16:creationId xmlns:a16="http://schemas.microsoft.com/office/drawing/2014/main" xmlns="" id="{0070619F-7BE7-4801-A412-09DA6F34B71D}"/>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a:extLst>
              <a:ext uri="{FF2B5EF4-FFF2-40B4-BE49-F238E27FC236}">
                <a16:creationId xmlns:a16="http://schemas.microsoft.com/office/drawing/2014/main" xmlns="" id="{F4A44C23-2826-4DB6-90A7-79DFA6C8DC6F}"/>
              </a:ext>
            </a:extLst>
          </p:cNvPr>
          <p:cNvSpPr>
            <a:spLocks noGrp="1"/>
          </p:cNvSpPr>
          <p:nvPr>
            <p:ph type="sldNum" sz="quarter" idx="12"/>
          </p:nvPr>
        </p:nvSpPr>
        <p:spPr/>
        <p:txBody>
          <a:bodyPr/>
          <a:lstStyle>
            <a:lvl1pPr eaLnBrk="0" hangingPunct="0">
              <a:defRPr smtClean="0"/>
            </a:lvl1pPr>
          </a:lstStyle>
          <a:p>
            <a:pPr>
              <a:defRPr/>
            </a:pPr>
            <a:fld id="{73F735A0-A099-407F-BEE3-904FC73C141C}" type="slidenum">
              <a:rPr lang="en-US" altLang="en-US"/>
              <a:pPr>
                <a:defRPr/>
              </a:pPr>
              <a:t>‹#›</a:t>
            </a:fld>
            <a:endParaRPr lang="en-US" altLang="en-US"/>
          </a:p>
        </p:txBody>
      </p:sp>
    </p:spTree>
    <p:extLst>
      <p:ext uri="{BB962C8B-B14F-4D97-AF65-F5344CB8AC3E}">
        <p14:creationId xmlns:p14="http://schemas.microsoft.com/office/powerpoint/2010/main" val="3714806991"/>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9C27856E-7353-47A6-A866-D2EF5764B178}"/>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a16="http://schemas.microsoft.com/office/drawing/2014/main" xmlns="" id="{B5679B5E-1885-4206-ABAB-D32DAC02FE16}"/>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xmlns="" id="{E58311F2-1558-497F-87EB-13E7B8474AE7}"/>
              </a:ext>
            </a:extLst>
          </p:cNvPr>
          <p:cNvSpPr>
            <a:spLocks noGrp="1"/>
          </p:cNvSpPr>
          <p:nvPr>
            <p:ph type="sldNum" sz="quarter" idx="12"/>
          </p:nvPr>
        </p:nvSpPr>
        <p:spPr/>
        <p:txBody>
          <a:bodyPr/>
          <a:lstStyle>
            <a:lvl1pPr eaLnBrk="0" hangingPunct="0">
              <a:defRPr smtClean="0"/>
            </a:lvl1pPr>
          </a:lstStyle>
          <a:p>
            <a:pPr>
              <a:defRPr/>
            </a:pPr>
            <a:fld id="{D0238C3D-FCD8-4FBD-83AF-E6471E222452}" type="slidenum">
              <a:rPr lang="en-US" altLang="en-US"/>
              <a:pPr>
                <a:defRPr/>
              </a:pPr>
              <a:t>‹#›</a:t>
            </a:fld>
            <a:endParaRPr lang="en-US" altLang="en-US"/>
          </a:p>
        </p:txBody>
      </p:sp>
    </p:spTree>
    <p:extLst>
      <p:ext uri="{BB962C8B-B14F-4D97-AF65-F5344CB8AC3E}">
        <p14:creationId xmlns:p14="http://schemas.microsoft.com/office/powerpoint/2010/main" val="1462428802"/>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28600"/>
            <a:ext cx="274320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28600"/>
            <a:ext cx="80264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88E61051-F38A-4673-9639-EB1BE5DCA073}"/>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a16="http://schemas.microsoft.com/office/drawing/2014/main" xmlns="" id="{5D02AF14-BDC4-4A2B-BFE4-BCA43AC9A759}"/>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xmlns="" id="{F2FC3753-B329-43B0-A4FC-1ABCB6414D95}"/>
              </a:ext>
            </a:extLst>
          </p:cNvPr>
          <p:cNvSpPr>
            <a:spLocks noGrp="1"/>
          </p:cNvSpPr>
          <p:nvPr>
            <p:ph type="sldNum" sz="quarter" idx="12"/>
          </p:nvPr>
        </p:nvSpPr>
        <p:spPr/>
        <p:txBody>
          <a:bodyPr/>
          <a:lstStyle>
            <a:lvl1pPr eaLnBrk="0" hangingPunct="0">
              <a:defRPr smtClean="0"/>
            </a:lvl1pPr>
          </a:lstStyle>
          <a:p>
            <a:pPr>
              <a:defRPr/>
            </a:pPr>
            <a:fld id="{1E2970CA-FC32-4E6D-9EC0-F166D7D5EC79}" type="slidenum">
              <a:rPr lang="en-US" altLang="en-US"/>
              <a:pPr>
                <a:defRPr/>
              </a:pPr>
              <a:t>‹#›</a:t>
            </a:fld>
            <a:endParaRPr lang="en-US" altLang="en-US"/>
          </a:p>
        </p:txBody>
      </p:sp>
    </p:spTree>
    <p:extLst>
      <p:ext uri="{BB962C8B-B14F-4D97-AF65-F5344CB8AC3E}">
        <p14:creationId xmlns:p14="http://schemas.microsoft.com/office/powerpoint/2010/main" val="2631087922"/>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8DF91108-E070-48B6-A5B3-9A47EBC91B35}"/>
              </a:ext>
            </a:extLst>
          </p:cNvPr>
          <p:cNvSpPr>
            <a:spLocks noGrp="1"/>
          </p:cNvSpPr>
          <p:nvPr>
            <p:ph type="dt" sz="half" idx="10"/>
          </p:nvPr>
        </p:nvSpPr>
        <p:spPr/>
        <p:txBody>
          <a:bodyPr/>
          <a:lstStyle>
            <a:lvl1pPr eaLnBrk="0" hangingPunct="0">
              <a:defRPr/>
            </a:lvl1pPr>
          </a:lstStyle>
          <a:p>
            <a:pPr>
              <a:defRPr/>
            </a:pPr>
            <a:endParaRPr lang="en-US"/>
          </a:p>
        </p:txBody>
      </p:sp>
      <p:sp>
        <p:nvSpPr>
          <p:cNvPr id="6" name="Footer Placeholder 5">
            <a:extLst>
              <a:ext uri="{FF2B5EF4-FFF2-40B4-BE49-F238E27FC236}">
                <a16:creationId xmlns:a16="http://schemas.microsoft.com/office/drawing/2014/main" xmlns="" id="{42826657-6D3E-4FE8-A64D-1C00AC985DC6}"/>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a:extLst>
              <a:ext uri="{FF2B5EF4-FFF2-40B4-BE49-F238E27FC236}">
                <a16:creationId xmlns:a16="http://schemas.microsoft.com/office/drawing/2014/main" xmlns="" id="{9A1EBC67-E8E1-4F14-A017-A30A3BD7F3E4}"/>
              </a:ext>
            </a:extLst>
          </p:cNvPr>
          <p:cNvSpPr>
            <a:spLocks noGrp="1"/>
          </p:cNvSpPr>
          <p:nvPr>
            <p:ph type="sldNum" sz="quarter" idx="12"/>
          </p:nvPr>
        </p:nvSpPr>
        <p:spPr/>
        <p:txBody>
          <a:bodyPr/>
          <a:lstStyle>
            <a:lvl1pPr eaLnBrk="0" hangingPunct="0">
              <a:defRPr smtClean="0"/>
            </a:lvl1pPr>
          </a:lstStyle>
          <a:p>
            <a:pPr>
              <a:defRPr/>
            </a:pPr>
            <a:fld id="{16176C82-ADAB-4F6C-996D-5872C3FC183D}" type="slidenum">
              <a:rPr lang="en-US" altLang="en-US"/>
              <a:pPr>
                <a:defRPr/>
              </a:pPr>
              <a:t>‹#›</a:t>
            </a:fld>
            <a:endParaRPr lang="en-US" altLang="en-US"/>
          </a:p>
        </p:txBody>
      </p:sp>
    </p:spTree>
    <p:extLst>
      <p:ext uri="{BB962C8B-B14F-4D97-AF65-F5344CB8AC3E}">
        <p14:creationId xmlns:p14="http://schemas.microsoft.com/office/powerpoint/2010/main" val="2619595597"/>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Chart Placeholder 2"/>
          <p:cNvSpPr>
            <a:spLocks noGrp="1"/>
          </p:cNvSpPr>
          <p:nvPr>
            <p:ph type="chart" idx="1"/>
          </p:nvPr>
        </p:nvSpPr>
        <p:spPr>
          <a:xfrm>
            <a:off x="609600" y="1600200"/>
            <a:ext cx="10972800" cy="4724400"/>
          </a:xfrm>
        </p:spPr>
        <p:txBody>
          <a:bodyPr/>
          <a:lstStyle/>
          <a:p>
            <a:pPr lvl="0"/>
            <a:r>
              <a:rPr lang="en-US" noProof="0"/>
              <a:t>Click icon to add chart</a:t>
            </a:r>
          </a:p>
        </p:txBody>
      </p:sp>
      <p:sp>
        <p:nvSpPr>
          <p:cNvPr id="4" name="Date Placeholder 3">
            <a:extLst>
              <a:ext uri="{FF2B5EF4-FFF2-40B4-BE49-F238E27FC236}">
                <a16:creationId xmlns:a16="http://schemas.microsoft.com/office/drawing/2014/main" xmlns="" id="{01A83955-1B69-40AB-B94F-CAC0A2CA9019}"/>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a16="http://schemas.microsoft.com/office/drawing/2014/main" xmlns="" id="{50CF798B-A25D-4A6A-81D3-5657D402A804}"/>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xmlns="" id="{5738725A-D31D-483E-968B-0DEA3EEE0007}"/>
              </a:ext>
            </a:extLst>
          </p:cNvPr>
          <p:cNvSpPr>
            <a:spLocks noGrp="1"/>
          </p:cNvSpPr>
          <p:nvPr>
            <p:ph type="sldNum" sz="quarter" idx="12"/>
          </p:nvPr>
        </p:nvSpPr>
        <p:spPr/>
        <p:txBody>
          <a:bodyPr/>
          <a:lstStyle>
            <a:lvl1pPr eaLnBrk="0" hangingPunct="0">
              <a:defRPr smtClean="0"/>
            </a:lvl1pPr>
          </a:lstStyle>
          <a:p>
            <a:pPr>
              <a:defRPr/>
            </a:pPr>
            <a:fld id="{1C3D2AAF-F68E-4FD7-896D-2E3B4CAE6921}" type="slidenum">
              <a:rPr lang="en-US" altLang="en-US"/>
              <a:pPr>
                <a:defRPr/>
              </a:pPr>
              <a:t>‹#›</a:t>
            </a:fld>
            <a:endParaRPr lang="en-US" altLang="en-US"/>
          </a:p>
        </p:txBody>
      </p:sp>
    </p:spTree>
    <p:extLst>
      <p:ext uri="{BB962C8B-B14F-4D97-AF65-F5344CB8AC3E}">
        <p14:creationId xmlns:p14="http://schemas.microsoft.com/office/powerpoint/2010/main" val="2262536417"/>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Table Placeholder 2"/>
          <p:cNvSpPr>
            <a:spLocks noGrp="1"/>
          </p:cNvSpPr>
          <p:nvPr>
            <p:ph type="tbl" idx="1"/>
          </p:nvPr>
        </p:nvSpPr>
        <p:spPr>
          <a:xfrm>
            <a:off x="609600" y="1600200"/>
            <a:ext cx="10972800" cy="4724400"/>
          </a:xfrm>
        </p:spPr>
        <p:txBody>
          <a:bodyPr/>
          <a:lstStyle/>
          <a:p>
            <a:pPr lvl="0"/>
            <a:r>
              <a:rPr lang="en-US" noProof="0"/>
              <a:t>Click icon to add table</a:t>
            </a:r>
          </a:p>
        </p:txBody>
      </p:sp>
      <p:sp>
        <p:nvSpPr>
          <p:cNvPr id="4" name="Date Placeholder 3">
            <a:extLst>
              <a:ext uri="{FF2B5EF4-FFF2-40B4-BE49-F238E27FC236}">
                <a16:creationId xmlns:a16="http://schemas.microsoft.com/office/drawing/2014/main" xmlns="" id="{EEE489A0-DE87-4817-B661-1E0E1DFBEF4D}"/>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a16="http://schemas.microsoft.com/office/drawing/2014/main" xmlns="" id="{1BE733A8-7A02-46CC-9CF8-A5DDFE7F6105}"/>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xmlns="" id="{156870D5-332F-43AA-A76D-CD8C8B92D35A}"/>
              </a:ext>
            </a:extLst>
          </p:cNvPr>
          <p:cNvSpPr>
            <a:spLocks noGrp="1"/>
          </p:cNvSpPr>
          <p:nvPr>
            <p:ph type="sldNum" sz="quarter" idx="12"/>
          </p:nvPr>
        </p:nvSpPr>
        <p:spPr/>
        <p:txBody>
          <a:bodyPr/>
          <a:lstStyle>
            <a:lvl1pPr eaLnBrk="0" hangingPunct="0">
              <a:defRPr smtClean="0"/>
            </a:lvl1pPr>
          </a:lstStyle>
          <a:p>
            <a:pPr>
              <a:defRPr/>
            </a:pPr>
            <a:fld id="{3D7A8145-A75F-41FA-A898-0FCD4DD93EEA}" type="slidenum">
              <a:rPr lang="en-US" altLang="en-US"/>
              <a:pPr>
                <a:defRPr/>
              </a:pPr>
              <a:t>‹#›</a:t>
            </a:fld>
            <a:endParaRPr lang="en-US" altLang="en-US"/>
          </a:p>
        </p:txBody>
      </p:sp>
    </p:spTree>
    <p:extLst>
      <p:ext uri="{BB962C8B-B14F-4D97-AF65-F5344CB8AC3E}">
        <p14:creationId xmlns:p14="http://schemas.microsoft.com/office/powerpoint/2010/main" val="208636024"/>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12">
            <a:extLst>
              <a:ext uri="{FF2B5EF4-FFF2-40B4-BE49-F238E27FC236}">
                <a16:creationId xmlns:a16="http://schemas.microsoft.com/office/drawing/2014/main" xmlns="" id="{EA63AC71-B2FA-4DA4-B7FF-EAFD705896DF}"/>
              </a:ext>
            </a:extLst>
          </p:cNvPr>
          <p:cNvSpPr>
            <a:spLocks/>
          </p:cNvSpPr>
          <p:nvPr/>
        </p:nvSpPr>
        <p:spPr bwMode="gray">
          <a:xfrm>
            <a:off x="-12700" y="2997200"/>
            <a:ext cx="2940050" cy="2663825"/>
          </a:xfrm>
          <a:custGeom>
            <a:avLst/>
            <a:gdLst>
              <a:gd name="T0" fmla="*/ 0 w 1406"/>
              <a:gd name="T1" fmla="*/ 2147483646 h 1678"/>
              <a:gd name="T2" fmla="*/ 0 w 1406"/>
              <a:gd name="T3" fmla="*/ 2147483646 h 1678"/>
              <a:gd name="T4" fmla="*/ 2147483646 w 1406"/>
              <a:gd name="T5" fmla="*/ 0 h 1678"/>
              <a:gd name="T6" fmla="*/ 2147483646 w 1406"/>
              <a:gd name="T7" fmla="*/ 2147483646 h 1678"/>
              <a:gd name="T8" fmla="*/ 0 w 1406"/>
              <a:gd name="T9" fmla="*/ 2147483646 h 1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6" h="1678">
                <a:moveTo>
                  <a:pt x="0" y="1678"/>
                </a:moveTo>
                <a:lnTo>
                  <a:pt x="0" y="1134"/>
                </a:lnTo>
                <a:lnTo>
                  <a:pt x="1406" y="0"/>
                </a:lnTo>
                <a:lnTo>
                  <a:pt x="1406" y="91"/>
                </a:lnTo>
                <a:lnTo>
                  <a:pt x="0" y="167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pic>
        <p:nvPicPr>
          <p:cNvPr id="5" name="Picture 7" descr="9">
            <a:extLst>
              <a:ext uri="{FF2B5EF4-FFF2-40B4-BE49-F238E27FC236}">
                <a16:creationId xmlns:a16="http://schemas.microsoft.com/office/drawing/2014/main" xmlns="" id="{0CEA469B-367D-4670-957C-7C398F3BBFB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930400" y="1782763"/>
            <a:ext cx="9812338"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Freeform 8">
            <a:extLst>
              <a:ext uri="{FF2B5EF4-FFF2-40B4-BE49-F238E27FC236}">
                <a16:creationId xmlns:a16="http://schemas.microsoft.com/office/drawing/2014/main" xmlns="" id="{2D656F13-E6EE-4855-AB27-04B07300EE0D}"/>
              </a:ext>
            </a:extLst>
          </p:cNvPr>
          <p:cNvSpPr>
            <a:spLocks/>
          </p:cNvSpPr>
          <p:nvPr/>
        </p:nvSpPr>
        <p:spPr bwMode="gray">
          <a:xfrm>
            <a:off x="757238" y="-9525"/>
            <a:ext cx="2379662" cy="6875463"/>
          </a:xfrm>
          <a:custGeom>
            <a:avLst/>
            <a:gdLst>
              <a:gd name="T0" fmla="*/ 0 w 1124"/>
              <a:gd name="T1" fmla="*/ 0 h 4343"/>
              <a:gd name="T2" fmla="*/ 2147483646 w 1124"/>
              <a:gd name="T3" fmla="*/ 2147483646 h 4343"/>
              <a:gd name="T4" fmla="*/ 2147483646 w 1124"/>
              <a:gd name="T5" fmla="*/ 2147483646 h 4343"/>
              <a:gd name="T6" fmla="*/ 2147483646 w 1124"/>
              <a:gd name="T7" fmla="*/ 2147483646 h 4343"/>
              <a:gd name="T8" fmla="*/ 2147483646 w 1124"/>
              <a:gd name="T9" fmla="*/ 2147483646 h 4343"/>
              <a:gd name="T10" fmla="*/ 2147483646 w 1124"/>
              <a:gd name="T11" fmla="*/ 2147483646 h 4343"/>
              <a:gd name="T12" fmla="*/ 2147483646 w 1124"/>
              <a:gd name="T13" fmla="*/ 2147483646 h 4343"/>
              <a:gd name="T14" fmla="*/ 2147483646 w 1124"/>
              <a:gd name="T15" fmla="*/ 2147483646 h 4343"/>
              <a:gd name="T16" fmla="*/ 0 w 1124"/>
              <a:gd name="T17" fmla="*/ 0 h 43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4" h="4343">
                <a:moveTo>
                  <a:pt x="0" y="0"/>
                </a:moveTo>
                <a:lnTo>
                  <a:pt x="490" y="2"/>
                </a:lnTo>
                <a:lnTo>
                  <a:pt x="1124" y="1373"/>
                </a:lnTo>
                <a:lnTo>
                  <a:pt x="1124" y="2036"/>
                </a:lnTo>
                <a:lnTo>
                  <a:pt x="889" y="4343"/>
                </a:lnTo>
                <a:lnTo>
                  <a:pt x="526" y="4343"/>
                </a:lnTo>
                <a:lnTo>
                  <a:pt x="1079" y="2031"/>
                </a:lnTo>
                <a:lnTo>
                  <a:pt x="1079" y="1383"/>
                </a:lnTo>
                <a:lnTo>
                  <a:pt x="0" y="0"/>
                </a:lnTo>
                <a:close/>
              </a:path>
            </a:pathLst>
          </a:custGeom>
          <a:solidFill>
            <a:schemeClr val="bg1"/>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US"/>
          </a:p>
        </p:txBody>
      </p:sp>
      <p:sp>
        <p:nvSpPr>
          <p:cNvPr id="7" name="Freeform 9">
            <a:extLst>
              <a:ext uri="{FF2B5EF4-FFF2-40B4-BE49-F238E27FC236}">
                <a16:creationId xmlns:a16="http://schemas.microsoft.com/office/drawing/2014/main" xmlns="" id="{DDCDCF55-731C-491A-A1E0-D3A82E88AB51}"/>
              </a:ext>
            </a:extLst>
          </p:cNvPr>
          <p:cNvSpPr>
            <a:spLocks/>
          </p:cNvSpPr>
          <p:nvPr/>
        </p:nvSpPr>
        <p:spPr bwMode="gray">
          <a:xfrm>
            <a:off x="-17463" y="-9525"/>
            <a:ext cx="3190876" cy="6880225"/>
          </a:xfrm>
          <a:custGeom>
            <a:avLst/>
            <a:gdLst>
              <a:gd name="T0" fmla="*/ 2147483646 w 1507"/>
              <a:gd name="T1" fmla="*/ 0 h 4334"/>
              <a:gd name="T2" fmla="*/ 2147483646 w 1507"/>
              <a:gd name="T3" fmla="*/ 2147483646 h 4334"/>
              <a:gd name="T4" fmla="*/ 2147483646 w 1507"/>
              <a:gd name="T5" fmla="*/ 2147483646 h 4334"/>
              <a:gd name="T6" fmla="*/ 2147483646 w 1507"/>
              <a:gd name="T7" fmla="*/ 2147483646 h 4334"/>
              <a:gd name="T8" fmla="*/ 2147483646 w 1507"/>
              <a:gd name="T9" fmla="*/ 2147483646 h 4334"/>
              <a:gd name="T10" fmla="*/ 2147483646 w 1507"/>
              <a:gd name="T11" fmla="*/ 2147483646 h 4334"/>
              <a:gd name="T12" fmla="*/ 2147483646 w 1507"/>
              <a:gd name="T13" fmla="*/ 2147483646 h 4334"/>
              <a:gd name="T14" fmla="*/ 2147483646 w 1507"/>
              <a:gd name="T15" fmla="*/ 2147483646 h 4334"/>
              <a:gd name="T16" fmla="*/ 2147483646 w 1507"/>
              <a:gd name="T17" fmla="*/ 2147483646 h 4334"/>
              <a:gd name="T18" fmla="*/ 0 w 1507"/>
              <a:gd name="T19" fmla="*/ 2147483646 h 4334"/>
              <a:gd name="T20" fmla="*/ 2147483646 w 1507"/>
              <a:gd name="T21" fmla="*/ 0 h 43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07" h="4334">
                <a:moveTo>
                  <a:pt x="181" y="0"/>
                </a:moveTo>
                <a:lnTo>
                  <a:pt x="1507" y="1379"/>
                </a:lnTo>
                <a:lnTo>
                  <a:pt x="1507" y="2036"/>
                </a:lnTo>
                <a:lnTo>
                  <a:pt x="727" y="4334"/>
                </a:lnTo>
                <a:lnTo>
                  <a:pt x="2" y="4334"/>
                </a:lnTo>
                <a:lnTo>
                  <a:pt x="2" y="4162"/>
                </a:lnTo>
                <a:lnTo>
                  <a:pt x="1441" y="1936"/>
                </a:lnTo>
                <a:lnTo>
                  <a:pt x="1441" y="1447"/>
                </a:lnTo>
                <a:lnTo>
                  <a:pt x="8" y="434"/>
                </a:lnTo>
                <a:lnTo>
                  <a:pt x="0" y="6"/>
                </a:lnTo>
                <a:lnTo>
                  <a:pt x="18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 name="Freeform 10">
            <a:extLst>
              <a:ext uri="{FF2B5EF4-FFF2-40B4-BE49-F238E27FC236}">
                <a16:creationId xmlns:a16="http://schemas.microsoft.com/office/drawing/2014/main" xmlns="" id="{51D8975F-486D-49D1-928F-E7867E94D9F3}"/>
              </a:ext>
            </a:extLst>
          </p:cNvPr>
          <p:cNvSpPr>
            <a:spLocks/>
          </p:cNvSpPr>
          <p:nvPr/>
        </p:nvSpPr>
        <p:spPr bwMode="gray">
          <a:xfrm>
            <a:off x="3409950" y="0"/>
            <a:ext cx="4030663" cy="6858000"/>
          </a:xfrm>
          <a:custGeom>
            <a:avLst/>
            <a:gdLst>
              <a:gd name="T0" fmla="*/ 2147483646 w 1904"/>
              <a:gd name="T1" fmla="*/ 0 h 4354"/>
              <a:gd name="T2" fmla="*/ 2147483646 w 1904"/>
              <a:gd name="T3" fmla="*/ 0 h 4354"/>
              <a:gd name="T4" fmla="*/ 0 w 1904"/>
              <a:gd name="T5" fmla="*/ 2147483646 h 4354"/>
              <a:gd name="T6" fmla="*/ 0 w 1904"/>
              <a:gd name="T7" fmla="*/ 2147483646 h 4354"/>
              <a:gd name="T8" fmla="*/ 2147483646 w 1904"/>
              <a:gd name="T9" fmla="*/ 2147483646 h 4354"/>
              <a:gd name="T10" fmla="*/ 2147483646 w 1904"/>
              <a:gd name="T11" fmla="*/ 2147483646 h 4354"/>
              <a:gd name="T12" fmla="*/ 2147483646 w 1904"/>
              <a:gd name="T13" fmla="*/ 2147483646 h 4354"/>
              <a:gd name="T14" fmla="*/ 2147483646 w 1904"/>
              <a:gd name="T15" fmla="*/ 2147483646 h 4354"/>
              <a:gd name="T16" fmla="*/ 2147483646 w 1904"/>
              <a:gd name="T17" fmla="*/ 0 h 43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04" h="4354">
                <a:moveTo>
                  <a:pt x="1904" y="0"/>
                </a:moveTo>
                <a:lnTo>
                  <a:pt x="1178" y="0"/>
                </a:lnTo>
                <a:lnTo>
                  <a:pt x="0" y="1342"/>
                </a:lnTo>
                <a:lnTo>
                  <a:pt x="0" y="1950"/>
                </a:lnTo>
                <a:lnTo>
                  <a:pt x="498" y="4354"/>
                </a:lnTo>
                <a:lnTo>
                  <a:pt x="1088" y="4354"/>
                </a:lnTo>
                <a:lnTo>
                  <a:pt x="44" y="1985"/>
                </a:lnTo>
                <a:lnTo>
                  <a:pt x="44" y="1361"/>
                </a:lnTo>
                <a:lnTo>
                  <a:pt x="1904" y="0"/>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 name="Freeform 11">
            <a:extLst>
              <a:ext uri="{FF2B5EF4-FFF2-40B4-BE49-F238E27FC236}">
                <a16:creationId xmlns:a16="http://schemas.microsoft.com/office/drawing/2014/main" xmlns="" id="{7FED4082-79CB-4470-AACF-DAACAD2DCC68}"/>
              </a:ext>
            </a:extLst>
          </p:cNvPr>
          <p:cNvSpPr>
            <a:spLocks/>
          </p:cNvSpPr>
          <p:nvPr/>
        </p:nvSpPr>
        <p:spPr bwMode="gray">
          <a:xfrm>
            <a:off x="3944938" y="-14288"/>
            <a:ext cx="3616325" cy="1887538"/>
          </a:xfrm>
          <a:custGeom>
            <a:avLst/>
            <a:gdLst>
              <a:gd name="T0" fmla="*/ 2147483646 w 1708"/>
              <a:gd name="T1" fmla="*/ 2147483646 h 1189"/>
              <a:gd name="T2" fmla="*/ 2147483646 w 1708"/>
              <a:gd name="T3" fmla="*/ 0 h 1189"/>
              <a:gd name="T4" fmla="*/ 0 w 1708"/>
              <a:gd name="T5" fmla="*/ 2147483646 h 1189"/>
              <a:gd name="T6" fmla="*/ 2147483646 w 1708"/>
              <a:gd name="T7" fmla="*/ 2147483646 h 11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8" h="1189">
                <a:moveTo>
                  <a:pt x="1708" y="1"/>
                </a:moveTo>
                <a:lnTo>
                  <a:pt x="1379" y="0"/>
                </a:lnTo>
                <a:lnTo>
                  <a:pt x="0" y="1189"/>
                </a:lnTo>
                <a:lnTo>
                  <a:pt x="1708" y="1"/>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 name="Freeform 13">
            <a:extLst>
              <a:ext uri="{FF2B5EF4-FFF2-40B4-BE49-F238E27FC236}">
                <a16:creationId xmlns:a16="http://schemas.microsoft.com/office/drawing/2014/main" xmlns="" id="{6A70B3E1-4C10-42DF-A9A6-F1818E719F47}"/>
              </a:ext>
            </a:extLst>
          </p:cNvPr>
          <p:cNvSpPr>
            <a:spLocks/>
          </p:cNvSpPr>
          <p:nvPr/>
        </p:nvSpPr>
        <p:spPr bwMode="gray">
          <a:xfrm>
            <a:off x="3332163" y="-9525"/>
            <a:ext cx="8140700" cy="6867525"/>
          </a:xfrm>
          <a:custGeom>
            <a:avLst/>
            <a:gdLst>
              <a:gd name="T0" fmla="*/ 2147483646 w 3846"/>
              <a:gd name="T1" fmla="*/ 0 h 4354"/>
              <a:gd name="T2" fmla="*/ 2147483646 w 3846"/>
              <a:gd name="T3" fmla="*/ 0 h 4354"/>
              <a:gd name="T4" fmla="*/ 0 w 3846"/>
              <a:gd name="T5" fmla="*/ 2147483646 h 4354"/>
              <a:gd name="T6" fmla="*/ 0 w 3846"/>
              <a:gd name="T7" fmla="*/ 2147483646 h 4354"/>
              <a:gd name="T8" fmla="*/ 2147483646 w 3846"/>
              <a:gd name="T9" fmla="*/ 2147483646 h 4354"/>
              <a:gd name="T10" fmla="*/ 2147483646 w 3846"/>
              <a:gd name="T11" fmla="*/ 2147483646 h 4354"/>
              <a:gd name="T12" fmla="*/ 2147483646 w 3846"/>
              <a:gd name="T13" fmla="*/ 2147483646 h 4354"/>
              <a:gd name="T14" fmla="*/ 2147483646 w 3846"/>
              <a:gd name="T15" fmla="*/ 2147483646 h 4354"/>
              <a:gd name="T16" fmla="*/ 2147483646 w 3846"/>
              <a:gd name="T17" fmla="*/ 0 h 4354"/>
              <a:gd name="T18" fmla="*/ 2147483646 w 3846"/>
              <a:gd name="T19" fmla="*/ 0 h 43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46" h="4354">
                <a:moveTo>
                  <a:pt x="3665" y="0"/>
                </a:moveTo>
                <a:lnTo>
                  <a:pt x="2122" y="0"/>
                </a:lnTo>
                <a:lnTo>
                  <a:pt x="0" y="1339"/>
                </a:lnTo>
                <a:lnTo>
                  <a:pt x="0" y="1950"/>
                </a:lnTo>
                <a:lnTo>
                  <a:pt x="1215" y="4354"/>
                </a:lnTo>
                <a:lnTo>
                  <a:pt x="1941" y="4354"/>
                </a:lnTo>
                <a:lnTo>
                  <a:pt x="72" y="1877"/>
                </a:lnTo>
                <a:lnTo>
                  <a:pt x="72" y="1361"/>
                </a:lnTo>
                <a:lnTo>
                  <a:pt x="3846" y="0"/>
                </a:lnTo>
                <a:lnTo>
                  <a:pt x="2122" y="0"/>
                </a:lnTo>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 name="Freeform 14">
            <a:extLst>
              <a:ext uri="{FF2B5EF4-FFF2-40B4-BE49-F238E27FC236}">
                <a16:creationId xmlns:a16="http://schemas.microsoft.com/office/drawing/2014/main" xmlns="" id="{80EEC4DE-9D8B-408D-AA5D-253167DC3869}"/>
              </a:ext>
            </a:extLst>
          </p:cNvPr>
          <p:cNvSpPr>
            <a:spLocks/>
          </p:cNvSpPr>
          <p:nvPr/>
        </p:nvSpPr>
        <p:spPr bwMode="gray">
          <a:xfrm>
            <a:off x="-12700" y="185738"/>
            <a:ext cx="2995613" cy="5984875"/>
          </a:xfrm>
          <a:custGeom>
            <a:avLst/>
            <a:gdLst>
              <a:gd name="T0" fmla="*/ 0 w 1415"/>
              <a:gd name="T1" fmla="*/ 0 h 3770"/>
              <a:gd name="T2" fmla="*/ 2147483646 w 1415"/>
              <a:gd name="T3" fmla="*/ 2147483646 h 3770"/>
              <a:gd name="T4" fmla="*/ 2147483646 w 1415"/>
              <a:gd name="T5" fmla="*/ 2147483646 h 3770"/>
              <a:gd name="T6" fmla="*/ 0 w 1415"/>
              <a:gd name="T7" fmla="*/ 2147483646 h 3770"/>
              <a:gd name="T8" fmla="*/ 0 w 1415"/>
              <a:gd name="T9" fmla="*/ 2147483646 h 3770"/>
              <a:gd name="T10" fmla="*/ 2147483646 w 1415"/>
              <a:gd name="T11" fmla="*/ 2147483646 h 3770"/>
              <a:gd name="T12" fmla="*/ 2147483646 w 1415"/>
              <a:gd name="T13" fmla="*/ 2147483646 h 3770"/>
              <a:gd name="T14" fmla="*/ 2147483646 w 1415"/>
              <a:gd name="T15" fmla="*/ 2147483646 h 3770"/>
              <a:gd name="T16" fmla="*/ 0 w 1415"/>
              <a:gd name="T17" fmla="*/ 0 h 37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15" h="3770">
                <a:moveTo>
                  <a:pt x="0" y="0"/>
                </a:moveTo>
                <a:lnTo>
                  <a:pt x="1415" y="1197"/>
                </a:lnTo>
                <a:lnTo>
                  <a:pt x="1415" y="1862"/>
                </a:lnTo>
                <a:lnTo>
                  <a:pt x="0" y="3770"/>
                </a:lnTo>
                <a:lnTo>
                  <a:pt x="0" y="3272"/>
                </a:lnTo>
                <a:lnTo>
                  <a:pt x="1376" y="1801"/>
                </a:lnTo>
                <a:lnTo>
                  <a:pt x="1376" y="1272"/>
                </a:lnTo>
                <a:lnTo>
                  <a:pt x="6" y="962"/>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 name="Freeform 15">
            <a:extLst>
              <a:ext uri="{FF2B5EF4-FFF2-40B4-BE49-F238E27FC236}">
                <a16:creationId xmlns:a16="http://schemas.microsoft.com/office/drawing/2014/main" xmlns="" id="{58D58C88-5D71-4F65-9D57-6CB8D4C4565B}"/>
              </a:ext>
            </a:extLst>
          </p:cNvPr>
          <p:cNvSpPr>
            <a:spLocks/>
          </p:cNvSpPr>
          <p:nvPr/>
        </p:nvSpPr>
        <p:spPr bwMode="gray">
          <a:xfrm>
            <a:off x="3478213" y="642938"/>
            <a:ext cx="8720137" cy="6215062"/>
          </a:xfrm>
          <a:custGeom>
            <a:avLst/>
            <a:gdLst>
              <a:gd name="T0" fmla="*/ 2147483646 w 4120"/>
              <a:gd name="T1" fmla="*/ 0 h 3915"/>
              <a:gd name="T2" fmla="*/ 2147483646 w 4120"/>
              <a:gd name="T3" fmla="*/ 2147483646 h 3915"/>
              <a:gd name="T4" fmla="*/ 2147483646 w 4120"/>
              <a:gd name="T5" fmla="*/ 2147483646 h 3915"/>
              <a:gd name="T6" fmla="*/ 2147483646 w 4120"/>
              <a:gd name="T7" fmla="*/ 2147483646 h 3915"/>
              <a:gd name="T8" fmla="*/ 2147483646 w 4120"/>
              <a:gd name="T9" fmla="*/ 2147483646 h 3915"/>
              <a:gd name="T10" fmla="*/ 2147483646 w 4120"/>
              <a:gd name="T11" fmla="*/ 2147483646 h 3915"/>
              <a:gd name="T12" fmla="*/ 0 w 4120"/>
              <a:gd name="T13" fmla="*/ 2147483646 h 3915"/>
              <a:gd name="T14" fmla="*/ 0 w 4120"/>
              <a:gd name="T15" fmla="*/ 2147483646 h 3915"/>
              <a:gd name="T16" fmla="*/ 2147483646 w 4120"/>
              <a:gd name="T17" fmla="*/ 0 h 39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20" h="3915">
                <a:moveTo>
                  <a:pt x="4115" y="0"/>
                </a:moveTo>
                <a:lnTo>
                  <a:pt x="4120" y="500"/>
                </a:lnTo>
                <a:lnTo>
                  <a:pt x="61" y="1059"/>
                </a:lnTo>
                <a:lnTo>
                  <a:pt x="61" y="1466"/>
                </a:lnTo>
                <a:lnTo>
                  <a:pt x="2419" y="3915"/>
                </a:lnTo>
                <a:lnTo>
                  <a:pt x="1830" y="3915"/>
                </a:lnTo>
                <a:lnTo>
                  <a:pt x="0" y="1449"/>
                </a:lnTo>
                <a:lnTo>
                  <a:pt x="0" y="967"/>
                </a:lnTo>
                <a:lnTo>
                  <a:pt x="4115"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 name="Freeform 16">
            <a:extLst>
              <a:ext uri="{FF2B5EF4-FFF2-40B4-BE49-F238E27FC236}">
                <a16:creationId xmlns:a16="http://schemas.microsoft.com/office/drawing/2014/main" xmlns="" id="{C9685CD9-CD17-4456-B76D-AD55461E9A8B}"/>
              </a:ext>
            </a:extLst>
          </p:cNvPr>
          <p:cNvSpPr>
            <a:spLocks/>
          </p:cNvSpPr>
          <p:nvPr/>
        </p:nvSpPr>
        <p:spPr bwMode="gray">
          <a:xfrm>
            <a:off x="3448050" y="-17463"/>
            <a:ext cx="8743950" cy="6875463"/>
          </a:xfrm>
          <a:custGeom>
            <a:avLst/>
            <a:gdLst>
              <a:gd name="T0" fmla="*/ 2147483646 w 4131"/>
              <a:gd name="T1" fmla="*/ 0 h 4348"/>
              <a:gd name="T2" fmla="*/ 2147483646 w 4131"/>
              <a:gd name="T3" fmla="*/ 2147483646 h 4348"/>
              <a:gd name="T4" fmla="*/ 2147483646 w 4131"/>
              <a:gd name="T5" fmla="*/ 2147483646 h 4348"/>
              <a:gd name="T6" fmla="*/ 2147483646 w 4131"/>
              <a:gd name="T7" fmla="*/ 2147483646 h 4348"/>
              <a:gd name="T8" fmla="*/ 2147483646 w 4131"/>
              <a:gd name="T9" fmla="*/ 2147483646 h 4348"/>
              <a:gd name="T10" fmla="*/ 2147483646 w 4131"/>
              <a:gd name="T11" fmla="*/ 2147483646 h 4348"/>
              <a:gd name="T12" fmla="*/ 0 w 4131"/>
              <a:gd name="T13" fmla="*/ 2147483646 h 4348"/>
              <a:gd name="T14" fmla="*/ 0 w 4131"/>
              <a:gd name="T15" fmla="*/ 2147483646 h 4348"/>
              <a:gd name="T16" fmla="*/ 2147483646 w 4131"/>
              <a:gd name="T17" fmla="*/ 0 h 4348"/>
              <a:gd name="T18" fmla="*/ 2147483646 w 4131"/>
              <a:gd name="T19" fmla="*/ 0 h 43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31" h="4348">
                <a:moveTo>
                  <a:pt x="4131" y="0"/>
                </a:moveTo>
                <a:lnTo>
                  <a:pt x="4126" y="494"/>
                </a:lnTo>
                <a:lnTo>
                  <a:pt x="55" y="1404"/>
                </a:lnTo>
                <a:lnTo>
                  <a:pt x="55" y="1853"/>
                </a:lnTo>
                <a:lnTo>
                  <a:pt x="3156" y="4348"/>
                </a:lnTo>
                <a:lnTo>
                  <a:pt x="2067" y="4348"/>
                </a:lnTo>
                <a:lnTo>
                  <a:pt x="0" y="1882"/>
                </a:lnTo>
                <a:lnTo>
                  <a:pt x="0" y="1355"/>
                </a:lnTo>
                <a:lnTo>
                  <a:pt x="3615" y="0"/>
                </a:lnTo>
                <a:lnTo>
                  <a:pt x="413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 name="Freeform 17">
            <a:extLst>
              <a:ext uri="{FF2B5EF4-FFF2-40B4-BE49-F238E27FC236}">
                <a16:creationId xmlns:a16="http://schemas.microsoft.com/office/drawing/2014/main" xmlns="" id="{490D51E2-4226-4986-89EA-9018675D40B9}"/>
              </a:ext>
            </a:extLst>
          </p:cNvPr>
          <p:cNvSpPr>
            <a:spLocks/>
          </p:cNvSpPr>
          <p:nvPr/>
        </p:nvSpPr>
        <p:spPr bwMode="gray">
          <a:xfrm>
            <a:off x="3695700" y="-26988"/>
            <a:ext cx="7681913" cy="2087563"/>
          </a:xfrm>
          <a:custGeom>
            <a:avLst/>
            <a:gdLst>
              <a:gd name="T0" fmla="*/ 0 w 3629"/>
              <a:gd name="T1" fmla="*/ 2147483646 h 1315"/>
              <a:gd name="T2" fmla="*/ 2147483646 w 3629"/>
              <a:gd name="T3" fmla="*/ 0 h 1315"/>
              <a:gd name="T4" fmla="*/ 2147483646 w 3629"/>
              <a:gd name="T5" fmla="*/ 0 h 1315"/>
              <a:gd name="T6" fmla="*/ 0 w 3629"/>
              <a:gd name="T7" fmla="*/ 2147483646 h 13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29" h="1315">
                <a:moveTo>
                  <a:pt x="0" y="1315"/>
                </a:moveTo>
                <a:lnTo>
                  <a:pt x="2858" y="0"/>
                </a:lnTo>
                <a:lnTo>
                  <a:pt x="3629" y="0"/>
                </a:lnTo>
                <a:lnTo>
                  <a:pt x="0" y="1315"/>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 name="Freeform 18">
            <a:extLst>
              <a:ext uri="{FF2B5EF4-FFF2-40B4-BE49-F238E27FC236}">
                <a16:creationId xmlns:a16="http://schemas.microsoft.com/office/drawing/2014/main" xmlns="" id="{6800559C-E02A-4A06-BA94-CF1B26173099}"/>
              </a:ext>
            </a:extLst>
          </p:cNvPr>
          <p:cNvSpPr>
            <a:spLocks/>
          </p:cNvSpPr>
          <p:nvPr/>
        </p:nvSpPr>
        <p:spPr bwMode="gray">
          <a:xfrm>
            <a:off x="3408363" y="2924175"/>
            <a:ext cx="4511675" cy="3944938"/>
          </a:xfrm>
          <a:custGeom>
            <a:avLst/>
            <a:gdLst>
              <a:gd name="T0" fmla="*/ 0 w 2132"/>
              <a:gd name="T1" fmla="*/ 0 h 2495"/>
              <a:gd name="T2" fmla="*/ 2147483646 w 2132"/>
              <a:gd name="T3" fmla="*/ 2147483646 h 2495"/>
              <a:gd name="T4" fmla="*/ 2147483646 w 2132"/>
              <a:gd name="T5" fmla="*/ 2147483646 h 2495"/>
              <a:gd name="T6" fmla="*/ 0 w 2132"/>
              <a:gd name="T7" fmla="*/ 0 h 24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2" h="2495">
                <a:moveTo>
                  <a:pt x="0" y="0"/>
                </a:moveTo>
                <a:lnTo>
                  <a:pt x="2132" y="2495"/>
                </a:lnTo>
                <a:lnTo>
                  <a:pt x="1814" y="2495"/>
                </a:lnTo>
                <a:lnTo>
                  <a:pt x="0" y="0"/>
                </a:lnTo>
                <a:close/>
              </a:path>
            </a:pathLst>
          </a:custGeom>
          <a:solidFill>
            <a:srgbClr val="FFFFFF">
              <a:alpha val="34901"/>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 name="Freeform 24">
            <a:extLst>
              <a:ext uri="{FF2B5EF4-FFF2-40B4-BE49-F238E27FC236}">
                <a16:creationId xmlns:a16="http://schemas.microsoft.com/office/drawing/2014/main" xmlns="" id="{137F4518-4E42-4AAE-8009-A148A1E2C3A8}"/>
              </a:ext>
            </a:extLst>
          </p:cNvPr>
          <p:cNvSpPr>
            <a:spLocks/>
          </p:cNvSpPr>
          <p:nvPr/>
        </p:nvSpPr>
        <p:spPr bwMode="gray">
          <a:xfrm>
            <a:off x="-25400" y="180975"/>
            <a:ext cx="3016250" cy="1914525"/>
          </a:xfrm>
          <a:custGeom>
            <a:avLst/>
            <a:gdLst>
              <a:gd name="T0" fmla="*/ 2147483646 w 1425"/>
              <a:gd name="T1" fmla="*/ 2147483646 h 1206"/>
              <a:gd name="T2" fmla="*/ 0 w 1425"/>
              <a:gd name="T3" fmla="*/ 0 h 1206"/>
              <a:gd name="T4" fmla="*/ 0 w 1425"/>
              <a:gd name="T5" fmla="*/ 2147483646 h 1206"/>
              <a:gd name="T6" fmla="*/ 2147483646 w 1425"/>
              <a:gd name="T7" fmla="*/ 2147483646 h 1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5" h="1206">
                <a:moveTo>
                  <a:pt x="1425" y="1206"/>
                </a:moveTo>
                <a:lnTo>
                  <a:pt x="0" y="0"/>
                </a:lnTo>
                <a:lnTo>
                  <a:pt x="0" y="186"/>
                </a:lnTo>
                <a:lnTo>
                  <a:pt x="1425" y="1206"/>
                </a:lnTo>
                <a:close/>
              </a:path>
            </a:pathLst>
          </a:custGeom>
          <a:solidFill>
            <a:srgbClr val="333333">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 name="Freeform 25">
            <a:extLst>
              <a:ext uri="{FF2B5EF4-FFF2-40B4-BE49-F238E27FC236}">
                <a16:creationId xmlns:a16="http://schemas.microsoft.com/office/drawing/2014/main" xmlns="" id="{C32C7FB2-BD62-408A-AA42-2B3BC68C2B4E}"/>
              </a:ext>
            </a:extLst>
          </p:cNvPr>
          <p:cNvSpPr>
            <a:spLocks/>
          </p:cNvSpPr>
          <p:nvPr/>
        </p:nvSpPr>
        <p:spPr bwMode="gray">
          <a:xfrm>
            <a:off x="-17463" y="3105150"/>
            <a:ext cx="3103563" cy="3762375"/>
          </a:xfrm>
          <a:custGeom>
            <a:avLst/>
            <a:gdLst>
              <a:gd name="T0" fmla="*/ 0 w 1466"/>
              <a:gd name="T1" fmla="*/ 2147483646 h 2370"/>
              <a:gd name="T2" fmla="*/ 2147483646 w 1466"/>
              <a:gd name="T3" fmla="*/ 0 h 2370"/>
              <a:gd name="T4" fmla="*/ 2147483646 w 1466"/>
              <a:gd name="T5" fmla="*/ 2147483646 h 2370"/>
              <a:gd name="T6" fmla="*/ 2147483646 w 1466"/>
              <a:gd name="T7" fmla="*/ 2147483646 h 2370"/>
              <a:gd name="T8" fmla="*/ 0 w 1466"/>
              <a:gd name="T9" fmla="*/ 2147483646 h 23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6" h="2370">
                <a:moveTo>
                  <a:pt x="0" y="2248"/>
                </a:moveTo>
                <a:lnTo>
                  <a:pt x="1466" y="0"/>
                </a:lnTo>
                <a:lnTo>
                  <a:pt x="194" y="2370"/>
                </a:lnTo>
                <a:lnTo>
                  <a:pt x="4" y="2364"/>
                </a:lnTo>
                <a:lnTo>
                  <a:pt x="0" y="2248"/>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 name="Freeform 26">
            <a:extLst>
              <a:ext uri="{FF2B5EF4-FFF2-40B4-BE49-F238E27FC236}">
                <a16:creationId xmlns:a16="http://schemas.microsoft.com/office/drawing/2014/main" xmlns="" id="{18EDD047-2E43-4B22-8CC5-E5FE5EC6D701}"/>
              </a:ext>
            </a:extLst>
          </p:cNvPr>
          <p:cNvSpPr>
            <a:spLocks/>
          </p:cNvSpPr>
          <p:nvPr/>
        </p:nvSpPr>
        <p:spPr bwMode="gray">
          <a:xfrm>
            <a:off x="-12700" y="1403350"/>
            <a:ext cx="3090863" cy="5265738"/>
          </a:xfrm>
          <a:custGeom>
            <a:avLst/>
            <a:gdLst>
              <a:gd name="T0" fmla="*/ 2147483646 w 1460"/>
              <a:gd name="T1" fmla="*/ 0 h 3317"/>
              <a:gd name="T2" fmla="*/ 2147483646 w 1460"/>
              <a:gd name="T3" fmla="*/ 2147483646 h 3317"/>
              <a:gd name="T4" fmla="*/ 2147483646 w 1460"/>
              <a:gd name="T5" fmla="*/ 2147483646 h 3317"/>
              <a:gd name="T6" fmla="*/ 2147483646 w 1460"/>
              <a:gd name="T7" fmla="*/ 2147483646 h 3317"/>
              <a:gd name="T8" fmla="*/ 0 w 1460"/>
              <a:gd name="T9" fmla="*/ 2147483646 h 3317"/>
              <a:gd name="T10" fmla="*/ 0 w 1460"/>
              <a:gd name="T11" fmla="*/ 2147483646 h 3317"/>
              <a:gd name="T12" fmla="*/ 2147483646 w 1460"/>
              <a:gd name="T13" fmla="*/ 2147483646 h 3317"/>
              <a:gd name="T14" fmla="*/ 2147483646 w 1460"/>
              <a:gd name="T15" fmla="*/ 2147483646 h 3317"/>
              <a:gd name="T16" fmla="*/ 2147483646 w 1460"/>
              <a:gd name="T17" fmla="*/ 0 h 33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60" h="3317">
                <a:moveTo>
                  <a:pt x="6" y="0"/>
                </a:moveTo>
                <a:lnTo>
                  <a:pt x="6" y="643"/>
                </a:lnTo>
                <a:lnTo>
                  <a:pt x="1410" y="564"/>
                </a:lnTo>
                <a:lnTo>
                  <a:pt x="1410" y="1049"/>
                </a:lnTo>
                <a:lnTo>
                  <a:pt x="0" y="2852"/>
                </a:lnTo>
                <a:lnTo>
                  <a:pt x="0" y="3317"/>
                </a:lnTo>
                <a:lnTo>
                  <a:pt x="1460" y="1062"/>
                </a:lnTo>
                <a:lnTo>
                  <a:pt x="1460" y="505"/>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9" name="Group 36">
            <a:extLst>
              <a:ext uri="{FF2B5EF4-FFF2-40B4-BE49-F238E27FC236}">
                <a16:creationId xmlns:a16="http://schemas.microsoft.com/office/drawing/2014/main" xmlns="" id="{BC61ED2A-2FFE-4E83-8BB2-30ED6191D279}"/>
              </a:ext>
            </a:extLst>
          </p:cNvPr>
          <p:cNvGrpSpPr>
            <a:grpSpLocks/>
          </p:cNvGrpSpPr>
          <p:nvPr/>
        </p:nvGrpSpPr>
        <p:grpSpPr bwMode="auto">
          <a:xfrm>
            <a:off x="0" y="-19050"/>
            <a:ext cx="12204700" cy="6886575"/>
            <a:chOff x="0" y="0"/>
            <a:chExt cx="5760" cy="4326"/>
          </a:xfrm>
        </p:grpSpPr>
        <p:pic>
          <p:nvPicPr>
            <p:cNvPr id="20" name="Picture 35" descr="11">
              <a:extLst>
                <a:ext uri="{FF2B5EF4-FFF2-40B4-BE49-F238E27FC236}">
                  <a16:creationId xmlns:a16="http://schemas.microsoft.com/office/drawing/2014/main" xmlns="" id="{D3E332E0-0B54-4C7A-B789-F7BD991FB933}"/>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0" y="0"/>
              <a:ext cx="5760" cy="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7">
              <a:extLst>
                <a:ext uri="{FF2B5EF4-FFF2-40B4-BE49-F238E27FC236}">
                  <a16:creationId xmlns:a16="http://schemas.microsoft.com/office/drawing/2014/main" xmlns="" id="{786C9173-4A0F-4C98-89C6-AFA3B929CB7D}"/>
                </a:ext>
              </a:extLst>
            </p:cNvPr>
            <p:cNvSpPr>
              <a:spLocks noChangeArrowheads="1"/>
            </p:cNvSpPr>
            <p:nvPr userDrawn="1"/>
          </p:nvSpPr>
          <p:spPr bwMode="gray">
            <a:xfrm>
              <a:off x="212" y="462"/>
              <a:ext cx="5334" cy="3407"/>
            </a:xfrm>
            <a:prstGeom prst="rect">
              <a:avLst/>
            </a:prstGeom>
            <a:no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a:solidFill>
                  <a:srgbClr val="000000"/>
                </a:solidFill>
                <a:latin typeface="Arial" panose="020B0604020202020204" pitchFamily="34" charset="0"/>
              </a:endParaRPr>
            </a:p>
          </p:txBody>
        </p:sp>
      </p:grpSp>
      <p:pic>
        <p:nvPicPr>
          <p:cNvPr id="22" name="Picture 19" descr="2">
            <a:extLst>
              <a:ext uri="{FF2B5EF4-FFF2-40B4-BE49-F238E27FC236}">
                <a16:creationId xmlns:a16="http://schemas.microsoft.com/office/drawing/2014/main" xmlns="" id="{69A31602-297A-4445-9C9D-4FD22F88BE0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5522913" y="4041775"/>
            <a:ext cx="55403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 Box 29">
            <a:extLst>
              <a:ext uri="{FF2B5EF4-FFF2-40B4-BE49-F238E27FC236}">
                <a16:creationId xmlns:a16="http://schemas.microsoft.com/office/drawing/2014/main" xmlns="" id="{7ECEC080-2C65-4099-A6E2-CAB58718BC42}"/>
              </a:ext>
            </a:extLst>
          </p:cNvPr>
          <p:cNvSpPr txBox="1">
            <a:spLocks noChangeArrowheads="1"/>
          </p:cNvSpPr>
          <p:nvPr/>
        </p:nvSpPr>
        <p:spPr bwMode="gray">
          <a:xfrm>
            <a:off x="10469563" y="5476875"/>
            <a:ext cx="1208087" cy="400050"/>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2000">
                <a:solidFill>
                  <a:srgbClr val="FF7F00"/>
                </a:solidFill>
                <a:latin typeface="Arial Black" panose="020B0A04020102020204" pitchFamily="34" charset="0"/>
              </a:rPr>
              <a:t>L/O/G/O</a:t>
            </a:r>
          </a:p>
        </p:txBody>
      </p:sp>
      <p:sp>
        <p:nvSpPr>
          <p:cNvPr id="24" name="Text Box 30">
            <a:extLst>
              <a:ext uri="{FF2B5EF4-FFF2-40B4-BE49-F238E27FC236}">
                <a16:creationId xmlns:a16="http://schemas.microsoft.com/office/drawing/2014/main" xmlns="" id="{7091AF8E-8CE9-4593-BA13-9769FA35872F}"/>
              </a:ext>
            </a:extLst>
          </p:cNvPr>
          <p:cNvSpPr txBox="1">
            <a:spLocks noChangeArrowheads="1"/>
          </p:cNvSpPr>
          <p:nvPr/>
        </p:nvSpPr>
        <p:spPr bwMode="gray">
          <a:xfrm>
            <a:off x="9042400" y="5781675"/>
            <a:ext cx="2635250" cy="33813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1600">
                <a:solidFill>
                  <a:srgbClr val="000000"/>
                </a:solidFill>
                <a:latin typeface="Times New Roman" panose="02020603050405020304" pitchFamily="18" charset="0"/>
              </a:rPr>
              <a:t>http://dichvudanhvanban.com</a:t>
            </a:r>
          </a:p>
        </p:txBody>
      </p:sp>
      <p:sp>
        <p:nvSpPr>
          <p:cNvPr id="25" name="Rectangle 50">
            <a:extLst>
              <a:ext uri="{FF2B5EF4-FFF2-40B4-BE49-F238E27FC236}">
                <a16:creationId xmlns:a16="http://schemas.microsoft.com/office/drawing/2014/main" xmlns="" id="{D0A9CCEA-901B-4DC3-A73A-02A865BFB39D}"/>
              </a:ext>
            </a:extLst>
          </p:cNvPr>
          <p:cNvSpPr>
            <a:spLocks noChangeArrowheads="1"/>
          </p:cNvSpPr>
          <p:nvPr/>
        </p:nvSpPr>
        <p:spPr bwMode="gray">
          <a:xfrm>
            <a:off x="455613" y="722313"/>
            <a:ext cx="11304587" cy="5410200"/>
          </a:xfrm>
          <a:prstGeom prst="rect">
            <a:avLst/>
          </a:prstGeom>
          <a:no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a:solidFill>
                <a:srgbClr val="000000"/>
              </a:solidFill>
              <a:latin typeface="Arial" panose="020B0604020202020204" pitchFamily="34" charset="0"/>
            </a:endParaRPr>
          </a:p>
        </p:txBody>
      </p:sp>
      <p:sp>
        <p:nvSpPr>
          <p:cNvPr id="26" name="TextBox 25">
            <a:extLst>
              <a:ext uri="{FF2B5EF4-FFF2-40B4-BE49-F238E27FC236}">
                <a16:creationId xmlns:a16="http://schemas.microsoft.com/office/drawing/2014/main" xmlns="" id="{B9E817E0-80C4-4949-9F83-121B01E6DFB9}"/>
              </a:ext>
            </a:extLst>
          </p:cNvPr>
          <p:cNvSpPr txBox="1">
            <a:spLocks noChangeArrowheads="1"/>
          </p:cNvSpPr>
          <p:nvPr userDrawn="1"/>
        </p:nvSpPr>
        <p:spPr bwMode="auto">
          <a:xfrm>
            <a:off x="0"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a:solidFill>
                  <a:srgbClr val="000000"/>
                </a:solidFill>
                <a:latin typeface="Arial" panose="020B0604020202020204" pitchFamily="34" charset="0"/>
              </a:rPr>
              <a:t>http://dichvudanhvanban.com</a:t>
            </a:r>
          </a:p>
        </p:txBody>
      </p:sp>
      <p:sp>
        <p:nvSpPr>
          <p:cNvPr id="4098" name="Rectangle 2"/>
          <p:cNvSpPr>
            <a:spLocks noGrp="1" noChangeArrowheads="1"/>
          </p:cNvSpPr>
          <p:nvPr>
            <p:ph type="ctrTitle"/>
          </p:nvPr>
        </p:nvSpPr>
        <p:spPr>
          <a:xfrm>
            <a:off x="1314451" y="3787776"/>
            <a:ext cx="10363200" cy="885825"/>
          </a:xfrm>
        </p:spPr>
        <p:txBody>
          <a:bodyPr/>
          <a:lstStyle>
            <a:lvl1pPr algn="r">
              <a:defRPr/>
            </a:lvl1pPr>
          </a:lstStyle>
          <a:p>
            <a:r>
              <a:rPr lang="en-US"/>
              <a:t>Click to edit Master title style</a:t>
            </a:r>
          </a:p>
        </p:txBody>
      </p:sp>
      <p:sp>
        <p:nvSpPr>
          <p:cNvPr id="4099" name="Rectangle 3"/>
          <p:cNvSpPr>
            <a:spLocks noGrp="1" noChangeArrowheads="1"/>
          </p:cNvSpPr>
          <p:nvPr>
            <p:ph type="subTitle" idx="1"/>
          </p:nvPr>
        </p:nvSpPr>
        <p:spPr>
          <a:xfrm>
            <a:off x="6172200" y="3505200"/>
            <a:ext cx="5505451" cy="457200"/>
          </a:xfrm>
        </p:spPr>
        <p:txBody>
          <a:bodyPr/>
          <a:lstStyle>
            <a:lvl1pPr marL="0" indent="0" algn="dist">
              <a:buFontTx/>
              <a:buNone/>
              <a:defRPr sz="2000" b="1">
                <a:solidFill>
                  <a:srgbClr val="777777"/>
                </a:solidFill>
              </a:defRPr>
            </a:lvl1pPr>
          </a:lstStyle>
          <a:p>
            <a:r>
              <a:rPr lang="en-US"/>
              <a:t>Click to edit Master subtitle style</a:t>
            </a:r>
          </a:p>
        </p:txBody>
      </p:sp>
      <p:sp>
        <p:nvSpPr>
          <p:cNvPr id="27" name="Rectangle 4">
            <a:extLst>
              <a:ext uri="{FF2B5EF4-FFF2-40B4-BE49-F238E27FC236}">
                <a16:creationId xmlns:a16="http://schemas.microsoft.com/office/drawing/2014/main" xmlns="" id="{DD111850-E4A1-47FB-AEED-97DDF540A5DB}"/>
              </a:ext>
            </a:extLst>
          </p:cNvPr>
          <p:cNvSpPr>
            <a:spLocks noGrp="1" noChangeArrowheads="1"/>
          </p:cNvSpPr>
          <p:nvPr>
            <p:ph type="dt" sz="half" idx="10"/>
          </p:nvPr>
        </p:nvSpPr>
        <p:spPr>
          <a:xfrm>
            <a:off x="609600" y="6245225"/>
            <a:ext cx="2844800" cy="476250"/>
          </a:xfrm>
        </p:spPr>
        <p:txBody>
          <a:bodyPr/>
          <a:lstStyle>
            <a:lvl1pPr eaLnBrk="0" hangingPunct="0">
              <a:defRPr>
                <a:latin typeface=".VnTime" pitchFamily="34" charset="0"/>
              </a:defRPr>
            </a:lvl1pPr>
          </a:lstStyle>
          <a:p>
            <a:pPr>
              <a:defRPr/>
            </a:pPr>
            <a:endParaRPr lang="en-US"/>
          </a:p>
        </p:txBody>
      </p:sp>
      <p:sp>
        <p:nvSpPr>
          <p:cNvPr id="28" name="Rectangle 5">
            <a:extLst>
              <a:ext uri="{FF2B5EF4-FFF2-40B4-BE49-F238E27FC236}">
                <a16:creationId xmlns:a16="http://schemas.microsoft.com/office/drawing/2014/main" xmlns="" id="{5A4610ED-4A1D-4153-B0CA-A9AA524BF89A}"/>
              </a:ext>
            </a:extLst>
          </p:cNvPr>
          <p:cNvSpPr>
            <a:spLocks noGrp="1" noChangeArrowheads="1"/>
          </p:cNvSpPr>
          <p:nvPr>
            <p:ph type="ftr" sz="quarter" idx="11"/>
          </p:nvPr>
        </p:nvSpPr>
        <p:spPr>
          <a:xfrm>
            <a:off x="4165600" y="6245225"/>
            <a:ext cx="3860800" cy="476250"/>
          </a:xfrm>
        </p:spPr>
        <p:txBody>
          <a:bodyPr/>
          <a:lstStyle>
            <a:lvl1pPr eaLnBrk="0" hangingPunct="0">
              <a:defRPr>
                <a:latin typeface=".VnTime" pitchFamily="34" charset="0"/>
              </a:defRPr>
            </a:lvl1pPr>
          </a:lstStyle>
          <a:p>
            <a:pPr>
              <a:defRPr/>
            </a:pPr>
            <a:endParaRPr lang="en-US"/>
          </a:p>
        </p:txBody>
      </p:sp>
      <p:sp>
        <p:nvSpPr>
          <p:cNvPr id="29" name="Rectangle 6">
            <a:extLst>
              <a:ext uri="{FF2B5EF4-FFF2-40B4-BE49-F238E27FC236}">
                <a16:creationId xmlns:a16="http://schemas.microsoft.com/office/drawing/2014/main" xmlns="" id="{877820A3-0DE5-4CCD-A6EB-36E77E3143A6}"/>
              </a:ext>
            </a:extLst>
          </p:cNvPr>
          <p:cNvSpPr>
            <a:spLocks noGrp="1" noChangeArrowheads="1"/>
          </p:cNvSpPr>
          <p:nvPr>
            <p:ph type="sldNum" sz="quarter" idx="12"/>
          </p:nvPr>
        </p:nvSpPr>
        <p:spPr>
          <a:xfrm>
            <a:off x="8737600" y="6245225"/>
            <a:ext cx="2844800" cy="476250"/>
          </a:xfrm>
        </p:spPr>
        <p:txBody>
          <a:bodyPr/>
          <a:lstStyle>
            <a:lvl1pPr eaLnBrk="0" hangingPunct="0">
              <a:defRPr>
                <a:latin typeface=".VnTime" panose="020B7200000000000000" pitchFamily="34" charset="0"/>
              </a:defRPr>
            </a:lvl1pPr>
          </a:lstStyle>
          <a:p>
            <a:pPr>
              <a:defRPr/>
            </a:pPr>
            <a:fld id="{85F7AE84-E0AD-4723-9A62-618AEF5600CE}" type="slidenum">
              <a:rPr lang="en-US" altLang="en-US"/>
              <a:pPr>
                <a:defRPr/>
              </a:pPr>
              <a:t>‹#›</a:t>
            </a:fld>
            <a:endParaRPr lang="en-US" altLang="en-US"/>
          </a:p>
        </p:txBody>
      </p:sp>
    </p:spTree>
    <p:extLst>
      <p:ext uri="{BB962C8B-B14F-4D97-AF65-F5344CB8AC3E}">
        <p14:creationId xmlns:p14="http://schemas.microsoft.com/office/powerpoint/2010/main" val="2918618620"/>
      </p:ext>
    </p:extLst>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EF64D46E-135F-41D4-9EF2-7194B3D61AB6}"/>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D9DBDAC9-123F-40D2-8484-3399F74751ED}"/>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8F1590E5-E22B-41FA-AFB2-B990B0B287F0}"/>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4AEDAE9-7858-4136-A0BC-1860C97A8B5F}" type="slidenum">
              <a:rPr lang="en-US" altLang="en-US"/>
              <a:pPr>
                <a:defRPr/>
              </a:pPr>
              <a:t>‹#›</a:t>
            </a:fld>
            <a:endParaRPr lang="en-US" altLang="en-US"/>
          </a:p>
        </p:txBody>
      </p:sp>
    </p:spTree>
    <p:extLst>
      <p:ext uri="{BB962C8B-B14F-4D97-AF65-F5344CB8AC3E}">
        <p14:creationId xmlns:p14="http://schemas.microsoft.com/office/powerpoint/2010/main" val="1348668086"/>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a16="http://schemas.microsoft.com/office/drawing/2014/main" xmlns="" id="{796F39DC-9E64-4BDB-BAA8-2FCBF9A06C00}"/>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3884F8BC-981C-4FF1-B79C-4C0FF3BE331C}"/>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19EFDB41-5503-4FF9-9CA7-CB7976E37586}"/>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40A29E7-7074-479A-A0D8-299C0678310B}" type="slidenum">
              <a:rPr lang="en-US" altLang="en-US"/>
              <a:pPr>
                <a:defRPr/>
              </a:pPr>
              <a:t>‹#›</a:t>
            </a:fld>
            <a:endParaRPr lang="en-US" altLang="en-US"/>
          </a:p>
        </p:txBody>
      </p:sp>
    </p:spTree>
    <p:extLst>
      <p:ext uri="{BB962C8B-B14F-4D97-AF65-F5344CB8AC3E}">
        <p14:creationId xmlns:p14="http://schemas.microsoft.com/office/powerpoint/2010/main" val="2082428485"/>
      </p:ext>
    </p:extLst>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6816FEBF-40AD-4140-800B-6383AF41BD60}"/>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BD184F98-3FFD-4AF7-9024-AC3FE99DCC74}"/>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91B16AEF-395B-4E3D-8F48-3280196243F9}"/>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12774AE2-997A-4CC5-AFC6-8FB3E3EABED1}" type="slidenum">
              <a:rPr lang="en-US" altLang="en-US"/>
              <a:pPr>
                <a:defRPr/>
              </a:pPr>
              <a:t>‹#›</a:t>
            </a:fld>
            <a:endParaRPr lang="en-US" altLang="en-US"/>
          </a:p>
        </p:txBody>
      </p:sp>
    </p:spTree>
    <p:extLst>
      <p:ext uri="{BB962C8B-B14F-4D97-AF65-F5344CB8AC3E}">
        <p14:creationId xmlns:p14="http://schemas.microsoft.com/office/powerpoint/2010/main" val="447941703"/>
      </p:ext>
    </p:extLst>
  </p:cSld>
  <p:clrMapOvr>
    <a:masterClrMapping/>
  </p:clrMapOvr>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xmlns="" id="{2F862391-0963-474D-972B-789B4AA9EFFB}"/>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a:extLst>
              <a:ext uri="{FF2B5EF4-FFF2-40B4-BE49-F238E27FC236}">
                <a16:creationId xmlns:a16="http://schemas.microsoft.com/office/drawing/2014/main" xmlns="" id="{6B451F21-1E35-490E-8A2C-2B59C791DDDD}"/>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a:extLst>
              <a:ext uri="{FF2B5EF4-FFF2-40B4-BE49-F238E27FC236}">
                <a16:creationId xmlns:a16="http://schemas.microsoft.com/office/drawing/2014/main" xmlns="" id="{BAD89E99-28E8-4A66-BCAD-9E4ED503EB70}"/>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17F50591-DD02-4B1A-9403-67ADB55853C7}" type="slidenum">
              <a:rPr lang="en-US" altLang="en-US"/>
              <a:pPr>
                <a:defRPr/>
              </a:pPr>
              <a:t>‹#›</a:t>
            </a:fld>
            <a:endParaRPr lang="en-US" altLang="en-US"/>
          </a:p>
        </p:txBody>
      </p:sp>
    </p:spTree>
    <p:extLst>
      <p:ext uri="{BB962C8B-B14F-4D97-AF65-F5344CB8AC3E}">
        <p14:creationId xmlns:p14="http://schemas.microsoft.com/office/powerpoint/2010/main" val="1064386271"/>
      </p:ext>
    </p:extLst>
  </p:cSld>
  <p:clrMapOvr>
    <a:masterClrMapping/>
  </p:clrMapOvr>
  <p:transition/>
</p:sldLayout>
</file>

<file path=ppt/slideLayouts/slideLayout2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xmlns="" id="{B80B1F7C-6341-4C05-BF6D-7EFCA2BE577B}"/>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a:extLst>
              <a:ext uri="{FF2B5EF4-FFF2-40B4-BE49-F238E27FC236}">
                <a16:creationId xmlns:a16="http://schemas.microsoft.com/office/drawing/2014/main" xmlns="" id="{EA1D1B4A-A88D-46BA-97B0-6E4F1A1FB814}"/>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5B2C257A-E35B-4658-9F30-A9E8B5E9A63F}"/>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19862B3F-FF4E-467F-B089-FF9F7D042C27}" type="slidenum">
              <a:rPr lang="en-US" altLang="en-US"/>
              <a:pPr>
                <a:defRPr/>
              </a:pPr>
              <a:t>‹#›</a:t>
            </a:fld>
            <a:endParaRPr lang="en-US" altLang="en-US"/>
          </a:p>
        </p:txBody>
      </p:sp>
    </p:spTree>
    <p:extLst>
      <p:ext uri="{BB962C8B-B14F-4D97-AF65-F5344CB8AC3E}">
        <p14:creationId xmlns:p14="http://schemas.microsoft.com/office/powerpoint/2010/main" val="3764732344"/>
      </p:ext>
    </p:extLst>
  </p:cSld>
  <p:clrMapOvr>
    <a:masterClrMapping/>
  </p:clrMapOvr>
  <p:transition/>
</p:sldLayout>
</file>

<file path=ppt/slideLayouts/slideLayout2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xmlns="" id="{3AF17E22-987E-44F2-8305-7FA9B19B057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a:extLst>
              <a:ext uri="{FF2B5EF4-FFF2-40B4-BE49-F238E27FC236}">
                <a16:creationId xmlns:a16="http://schemas.microsoft.com/office/drawing/2014/main" xmlns="" id="{E6DD7975-F9F3-4E4E-9F3A-A51EE3C80953}"/>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a16="http://schemas.microsoft.com/office/drawing/2014/main" xmlns="" id="{368240CF-60DC-48ED-82DC-999EEDB9137D}"/>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2F5D5E26-1BF3-4CE7-BD8F-924EA172892C}" type="slidenum">
              <a:rPr lang="en-US" altLang="en-US"/>
              <a:pPr>
                <a:defRPr/>
              </a:pPr>
              <a:t>‹#›</a:t>
            </a:fld>
            <a:endParaRPr lang="en-US" altLang="en-US"/>
          </a:p>
        </p:txBody>
      </p:sp>
    </p:spTree>
    <p:extLst>
      <p:ext uri="{BB962C8B-B14F-4D97-AF65-F5344CB8AC3E}">
        <p14:creationId xmlns:p14="http://schemas.microsoft.com/office/powerpoint/2010/main" val="2272954202"/>
      </p:ext>
    </p:extLst>
  </p:cSld>
  <p:clrMapOvr>
    <a:masterClrMapping/>
  </p:clrMapOvr>
  <p:transition/>
</p:sldLayout>
</file>

<file path=ppt/slideLayouts/slideLayout2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E482E446-0F54-4B15-B474-A82A412138DC}"/>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062EFDD4-C86F-4963-8399-8605964C505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9A76C5CE-3835-4949-A19C-AA43622E0081}"/>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37D90E4E-C71A-4F68-8B0C-FCE95E994333}" type="slidenum">
              <a:rPr lang="en-US" altLang="en-US"/>
              <a:pPr>
                <a:defRPr/>
              </a:pPr>
              <a:t>‹#›</a:t>
            </a:fld>
            <a:endParaRPr lang="en-US" altLang="en-US"/>
          </a:p>
        </p:txBody>
      </p:sp>
    </p:spTree>
    <p:extLst>
      <p:ext uri="{BB962C8B-B14F-4D97-AF65-F5344CB8AC3E}">
        <p14:creationId xmlns:p14="http://schemas.microsoft.com/office/powerpoint/2010/main" val="413229500"/>
      </p:ext>
    </p:extLst>
  </p:cSld>
  <p:clrMapOvr>
    <a:masterClrMapping/>
  </p:clrMapOvr>
  <p:transition/>
</p:sldLayout>
</file>

<file path=ppt/slideLayouts/slideLayout2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1E09DBE6-B555-429C-9736-DB1FFA7DDE50}"/>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F2CD5683-1680-4FA8-84E1-92F29D98C8D1}"/>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33C52396-3D30-4763-A424-DC1A9B46E465}"/>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5BDFB334-2C93-4F5A-A30A-86EA8D6132DF}" type="slidenum">
              <a:rPr lang="en-US" altLang="en-US"/>
              <a:pPr>
                <a:defRPr/>
              </a:pPr>
              <a:t>‹#›</a:t>
            </a:fld>
            <a:endParaRPr lang="en-US" altLang="en-US"/>
          </a:p>
        </p:txBody>
      </p:sp>
    </p:spTree>
    <p:extLst>
      <p:ext uri="{BB962C8B-B14F-4D97-AF65-F5344CB8AC3E}">
        <p14:creationId xmlns:p14="http://schemas.microsoft.com/office/powerpoint/2010/main" val="1708121285"/>
      </p:ext>
    </p:extLst>
  </p:cSld>
  <p:clrMapOvr>
    <a:masterClrMapping/>
  </p:clrMapOvr>
  <p:transition/>
</p:sldLayout>
</file>

<file path=ppt/slideLayouts/slideLayout2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E40B51F7-53C6-4288-8F0D-751A90AEF3E4}"/>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94118E62-C435-4C0C-AEFB-C449FC8C09AE}"/>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11BA99B1-AD6E-40B0-9EF5-E73E1D95032D}"/>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4EE2A72A-CEC0-41BE-B806-74A8134BEBB9}" type="slidenum">
              <a:rPr lang="en-US" altLang="en-US"/>
              <a:pPr>
                <a:defRPr/>
              </a:pPr>
              <a:t>‹#›</a:t>
            </a:fld>
            <a:endParaRPr lang="en-US" altLang="en-US"/>
          </a:p>
        </p:txBody>
      </p:sp>
    </p:spTree>
    <p:extLst>
      <p:ext uri="{BB962C8B-B14F-4D97-AF65-F5344CB8AC3E}">
        <p14:creationId xmlns:p14="http://schemas.microsoft.com/office/powerpoint/2010/main" val="493577191"/>
      </p:ext>
    </p:extLst>
  </p:cSld>
  <p:clrMapOvr>
    <a:masterClrMapping/>
  </p:clrMapOvr>
  <p:transition/>
</p:sldLayout>
</file>

<file path=ppt/slideLayouts/slideLayout2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198439"/>
            <a:ext cx="2743200" cy="5927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198439"/>
            <a:ext cx="8026400" cy="5927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11480D48-42F6-4C03-B6EB-3038FBB05501}"/>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C7E04E64-5DF0-455F-B052-7F65D536B199}"/>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7530B841-9A88-48FD-8849-E82AE9246AF9}"/>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6A9E46BD-2B2D-4E76-A4CD-B67DBFF487AE}" type="slidenum">
              <a:rPr lang="en-US" altLang="en-US"/>
              <a:pPr>
                <a:defRPr/>
              </a:pPr>
              <a:t>‹#›</a:t>
            </a:fld>
            <a:endParaRPr lang="en-US" altLang="en-US"/>
          </a:p>
        </p:txBody>
      </p:sp>
    </p:spTree>
    <p:extLst>
      <p:ext uri="{BB962C8B-B14F-4D97-AF65-F5344CB8AC3E}">
        <p14:creationId xmlns:p14="http://schemas.microsoft.com/office/powerpoint/2010/main" val="2253544225"/>
      </p:ext>
    </p:extLst>
  </p:cSld>
  <p:clrMapOvr>
    <a:masterClrMapping/>
  </p:clrMapOvr>
  <p:transition/>
</p:sldLayout>
</file>

<file path=ppt/slideLayouts/slideLayout298.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204385" y="198438"/>
            <a:ext cx="8403167" cy="11430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a:extLst>
              <a:ext uri="{FF2B5EF4-FFF2-40B4-BE49-F238E27FC236}">
                <a16:creationId xmlns:a16="http://schemas.microsoft.com/office/drawing/2014/main" xmlns="" id="{2BDD9601-38C2-4B06-BC52-E4333F15FB30}"/>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AD91CDB2-825C-4CCC-AB85-0903FAD9B493}"/>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FB741049-6366-445D-A52E-7475C9DE5809}"/>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46C58D3-F50B-4B2D-B8BF-74DE48473E61}" type="slidenum">
              <a:rPr lang="en-US" altLang="en-US"/>
              <a:pPr>
                <a:defRPr/>
              </a:pPr>
              <a:t>‹#›</a:t>
            </a:fld>
            <a:endParaRPr lang="en-US" altLang="en-US"/>
          </a:p>
        </p:txBody>
      </p:sp>
    </p:spTree>
    <p:extLst>
      <p:ext uri="{BB962C8B-B14F-4D97-AF65-F5344CB8AC3E}">
        <p14:creationId xmlns:p14="http://schemas.microsoft.com/office/powerpoint/2010/main" val="45106718"/>
      </p:ext>
    </p:extLst>
  </p:cSld>
  <p:clrMapOvr>
    <a:masterClrMapping/>
  </p:clrMapOvr>
  <p:transition/>
</p:sldLayout>
</file>

<file path=ppt/slideLayouts/slideLayout2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xmlns="" id="{136A1F60-96B1-435B-9FEC-B499CC069114}"/>
              </a:ext>
            </a:extLst>
          </p:cNvPr>
          <p:cNvSpPr>
            <a:spLocks noGrp="1"/>
          </p:cNvSpPr>
          <p:nvPr>
            <p:ph type="dt" sz="half" idx="10"/>
          </p:nvPr>
        </p:nvSpPr>
        <p:spPr/>
        <p:txBody>
          <a:bodyPr/>
          <a:lstStyle>
            <a:lvl1pPr>
              <a:defRPr/>
            </a:lvl1pPr>
          </a:lstStyle>
          <a:p>
            <a:pPr>
              <a:defRPr/>
            </a:pPr>
            <a:fld id="{8B7521F8-ECF2-4924-A583-9C5913583B3A}" type="datetimeFigureOut">
              <a:rPr lang="en-US"/>
              <a:pPr>
                <a:defRPr/>
              </a:pPr>
              <a:t>4/24/2022</a:t>
            </a:fld>
            <a:endParaRPr lang="en-US"/>
          </a:p>
        </p:txBody>
      </p:sp>
      <p:sp>
        <p:nvSpPr>
          <p:cNvPr id="5" name="Footer Placeholder 4">
            <a:extLst>
              <a:ext uri="{FF2B5EF4-FFF2-40B4-BE49-F238E27FC236}">
                <a16:creationId xmlns:a16="http://schemas.microsoft.com/office/drawing/2014/main" xmlns="" id="{78D220FA-E1D9-438D-80CB-D4D54E8DC77B}"/>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BD6365FE-02F0-4529-BCFE-BF0A29AD174A}"/>
              </a:ext>
            </a:extLst>
          </p:cNvPr>
          <p:cNvSpPr>
            <a:spLocks noGrp="1"/>
          </p:cNvSpPr>
          <p:nvPr>
            <p:ph type="sldNum" sz="quarter" idx="12"/>
          </p:nvPr>
        </p:nvSpPr>
        <p:spPr/>
        <p:txBody>
          <a:bodyPr/>
          <a:lstStyle>
            <a:lvl1pPr>
              <a:defRPr/>
            </a:lvl1pPr>
          </a:lstStyle>
          <a:p>
            <a:pPr>
              <a:defRPr/>
            </a:pPr>
            <a:fld id="{954DD94C-4DC0-4204-9567-933F5F7F7680}" type="slidenum">
              <a:rPr lang="en-US"/>
              <a:pPr>
                <a:defRPr/>
              </a:pPr>
              <a:t>‹#›</a:t>
            </a:fld>
            <a:endParaRPr lang="en-US"/>
          </a:p>
        </p:txBody>
      </p:sp>
    </p:spTree>
    <p:extLst>
      <p:ext uri="{BB962C8B-B14F-4D97-AF65-F5344CB8AC3E}">
        <p14:creationId xmlns:p14="http://schemas.microsoft.com/office/powerpoint/2010/main" val="708636268"/>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88C3EC4B-9C2E-4981-B577-D6C16E988474}"/>
              </a:ext>
            </a:extLst>
          </p:cNvPr>
          <p:cNvSpPr>
            <a:spLocks noGrp="1"/>
          </p:cNvSpPr>
          <p:nvPr>
            <p:ph type="dt" sz="half" idx="10"/>
          </p:nvPr>
        </p:nvSpPr>
        <p:spPr/>
        <p:txBody>
          <a:bodyPr/>
          <a:lstStyle>
            <a:lvl1pPr>
              <a:defRPr/>
            </a:lvl1pPr>
          </a:lstStyle>
          <a:p>
            <a:pPr>
              <a:defRPr/>
            </a:pPr>
            <a:fld id="{D63A7983-B9D0-4CE0-89D1-EC9E43C122D7}" type="datetimeFigureOut">
              <a:rPr lang="en-US"/>
              <a:pPr>
                <a:defRPr/>
              </a:pPr>
              <a:t>4/24/2022</a:t>
            </a:fld>
            <a:endParaRPr lang="en-US"/>
          </a:p>
        </p:txBody>
      </p:sp>
      <p:sp>
        <p:nvSpPr>
          <p:cNvPr id="5" name="Footer Placeholder 4">
            <a:extLst>
              <a:ext uri="{FF2B5EF4-FFF2-40B4-BE49-F238E27FC236}">
                <a16:creationId xmlns:a16="http://schemas.microsoft.com/office/drawing/2014/main" xmlns="" id="{292AE0E6-922F-4CD9-9B37-A244A1B947EE}"/>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93AB0295-479E-4A3D-A83F-23954DE45EE4}"/>
              </a:ext>
            </a:extLst>
          </p:cNvPr>
          <p:cNvSpPr>
            <a:spLocks noGrp="1"/>
          </p:cNvSpPr>
          <p:nvPr>
            <p:ph type="sldNum" sz="quarter" idx="12"/>
          </p:nvPr>
        </p:nvSpPr>
        <p:spPr/>
        <p:txBody>
          <a:bodyPr/>
          <a:lstStyle>
            <a:lvl1pPr>
              <a:defRPr/>
            </a:lvl1pPr>
          </a:lstStyle>
          <a:p>
            <a:pPr>
              <a:defRPr/>
            </a:pPr>
            <a:fld id="{1839FE47-A012-48D1-9976-ED3F7A113D5A}" type="slidenum">
              <a:rPr lang="en-US"/>
              <a:pPr>
                <a:defRPr/>
              </a:pPr>
              <a:t>‹#›</a:t>
            </a:fld>
            <a:endParaRPr lang="en-US"/>
          </a:p>
        </p:txBody>
      </p:sp>
    </p:spTree>
    <p:extLst>
      <p:ext uri="{BB962C8B-B14F-4D97-AF65-F5344CB8AC3E}">
        <p14:creationId xmlns:p14="http://schemas.microsoft.com/office/powerpoint/2010/main" val="2470950057"/>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xmlns="" id="{1A7F7011-0FD0-477C-95CF-A9B5805C7276}"/>
              </a:ext>
            </a:extLst>
          </p:cNvPr>
          <p:cNvSpPr>
            <a:spLocks noGrp="1"/>
          </p:cNvSpPr>
          <p:nvPr>
            <p:ph type="dt" sz="half" idx="10"/>
          </p:nvPr>
        </p:nvSpPr>
        <p:spPr/>
        <p:txBody>
          <a:bodyPr/>
          <a:lstStyle>
            <a:lvl1pPr>
              <a:defRPr/>
            </a:lvl1pPr>
          </a:lstStyle>
          <a:p>
            <a:pPr>
              <a:defRPr/>
            </a:pPr>
            <a:fld id="{72BF85EA-E63F-48EF-8AE6-30494CA6EF34}" type="datetimeFigureOut">
              <a:rPr lang="en-US"/>
              <a:pPr>
                <a:defRPr/>
              </a:pPr>
              <a:t>4/24/2022</a:t>
            </a:fld>
            <a:endParaRPr lang="en-US"/>
          </a:p>
        </p:txBody>
      </p:sp>
      <p:sp>
        <p:nvSpPr>
          <p:cNvPr id="5" name="Footer Placeholder 4">
            <a:extLst>
              <a:ext uri="{FF2B5EF4-FFF2-40B4-BE49-F238E27FC236}">
                <a16:creationId xmlns:a16="http://schemas.microsoft.com/office/drawing/2014/main" xmlns="" id="{980A733D-918D-4BCC-81F9-37EF9613AA5B}"/>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52C1A03A-20A7-4DD4-8BB5-07EEE22509FB}"/>
              </a:ext>
            </a:extLst>
          </p:cNvPr>
          <p:cNvSpPr>
            <a:spLocks noGrp="1"/>
          </p:cNvSpPr>
          <p:nvPr>
            <p:ph type="sldNum" sz="quarter" idx="12"/>
          </p:nvPr>
        </p:nvSpPr>
        <p:spPr/>
        <p:txBody>
          <a:bodyPr/>
          <a:lstStyle>
            <a:lvl1pPr>
              <a:defRPr/>
            </a:lvl1pPr>
          </a:lstStyle>
          <a:p>
            <a:pPr>
              <a:defRPr/>
            </a:pPr>
            <a:fld id="{841AE552-08F9-406B-8A89-1C8AA6E29049}" type="slidenum">
              <a:rPr lang="en-US"/>
              <a:pPr>
                <a:defRPr/>
              </a:pPr>
              <a:t>‹#›</a:t>
            </a:fld>
            <a:endParaRPr lang="en-US"/>
          </a:p>
        </p:txBody>
      </p:sp>
    </p:spTree>
    <p:extLst>
      <p:ext uri="{BB962C8B-B14F-4D97-AF65-F5344CB8AC3E}">
        <p14:creationId xmlns:p14="http://schemas.microsoft.com/office/powerpoint/2010/main" val="2697833885"/>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xmlns="" id="{8DE20069-852B-4CB7-8F40-1360C2674362}"/>
              </a:ext>
            </a:extLst>
          </p:cNvPr>
          <p:cNvSpPr>
            <a:spLocks noGrp="1"/>
          </p:cNvSpPr>
          <p:nvPr>
            <p:ph type="dt" sz="half" idx="10"/>
          </p:nvPr>
        </p:nvSpPr>
        <p:spPr/>
        <p:txBody>
          <a:bodyPr/>
          <a:lstStyle>
            <a:lvl1pPr>
              <a:defRPr/>
            </a:lvl1pPr>
          </a:lstStyle>
          <a:p>
            <a:pPr>
              <a:defRPr/>
            </a:pPr>
            <a:fld id="{DAC58D38-D598-4428-80C1-4CEB9F31CE9E}" type="datetimeFigureOut">
              <a:rPr lang="en-US"/>
              <a:pPr>
                <a:defRPr/>
              </a:pPr>
              <a:t>4/24/2022</a:t>
            </a:fld>
            <a:endParaRPr lang="en-US"/>
          </a:p>
        </p:txBody>
      </p:sp>
      <p:sp>
        <p:nvSpPr>
          <p:cNvPr id="6" name="Footer Placeholder 4">
            <a:extLst>
              <a:ext uri="{FF2B5EF4-FFF2-40B4-BE49-F238E27FC236}">
                <a16:creationId xmlns:a16="http://schemas.microsoft.com/office/drawing/2014/main" xmlns="" id="{2AFDFE5F-C587-4A5B-A0AE-0AB44DD576ED}"/>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00864BCE-0FC4-41C4-A5F2-1861E91F0A70}"/>
              </a:ext>
            </a:extLst>
          </p:cNvPr>
          <p:cNvSpPr>
            <a:spLocks noGrp="1"/>
          </p:cNvSpPr>
          <p:nvPr>
            <p:ph type="sldNum" sz="quarter" idx="12"/>
          </p:nvPr>
        </p:nvSpPr>
        <p:spPr/>
        <p:txBody>
          <a:bodyPr/>
          <a:lstStyle>
            <a:lvl1pPr>
              <a:defRPr/>
            </a:lvl1pPr>
          </a:lstStyle>
          <a:p>
            <a:pPr>
              <a:defRPr/>
            </a:pPr>
            <a:fld id="{71F9CBC4-8B97-43C0-BB17-F7BE4FE05B33}" type="slidenum">
              <a:rPr lang="en-US"/>
              <a:pPr>
                <a:defRPr/>
              </a:pPr>
              <a:t>‹#›</a:t>
            </a:fld>
            <a:endParaRPr lang="en-US"/>
          </a:p>
        </p:txBody>
      </p:sp>
    </p:spTree>
    <p:extLst>
      <p:ext uri="{BB962C8B-B14F-4D97-AF65-F5344CB8AC3E}">
        <p14:creationId xmlns:p14="http://schemas.microsoft.com/office/powerpoint/2010/main" val="2308976114"/>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xmlns="" id="{A697B342-DB32-4874-B3C2-F26B8DAA64E7}"/>
              </a:ext>
            </a:extLst>
          </p:cNvPr>
          <p:cNvSpPr>
            <a:spLocks noGrp="1"/>
          </p:cNvSpPr>
          <p:nvPr>
            <p:ph type="dt" sz="half" idx="10"/>
          </p:nvPr>
        </p:nvSpPr>
        <p:spPr/>
        <p:txBody>
          <a:bodyPr/>
          <a:lstStyle>
            <a:lvl1pPr>
              <a:defRPr/>
            </a:lvl1pPr>
          </a:lstStyle>
          <a:p>
            <a:pPr>
              <a:defRPr/>
            </a:pPr>
            <a:fld id="{B247A473-9C91-4632-B23A-43A2F147EE4E}" type="datetimeFigureOut">
              <a:rPr lang="en-US"/>
              <a:pPr>
                <a:defRPr/>
              </a:pPr>
              <a:t>4/24/2022</a:t>
            </a:fld>
            <a:endParaRPr lang="en-US"/>
          </a:p>
        </p:txBody>
      </p:sp>
      <p:sp>
        <p:nvSpPr>
          <p:cNvPr id="8" name="Footer Placeholder 4">
            <a:extLst>
              <a:ext uri="{FF2B5EF4-FFF2-40B4-BE49-F238E27FC236}">
                <a16:creationId xmlns:a16="http://schemas.microsoft.com/office/drawing/2014/main" xmlns="" id="{7800AB35-FCEA-4FD7-A8B3-79D0F172AADD}"/>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xmlns="" id="{4638E735-1D13-4C5D-B8EE-1465BA723F96}"/>
              </a:ext>
            </a:extLst>
          </p:cNvPr>
          <p:cNvSpPr>
            <a:spLocks noGrp="1"/>
          </p:cNvSpPr>
          <p:nvPr>
            <p:ph type="sldNum" sz="quarter" idx="12"/>
          </p:nvPr>
        </p:nvSpPr>
        <p:spPr/>
        <p:txBody>
          <a:bodyPr/>
          <a:lstStyle>
            <a:lvl1pPr>
              <a:defRPr/>
            </a:lvl1pPr>
          </a:lstStyle>
          <a:p>
            <a:pPr>
              <a:defRPr/>
            </a:pPr>
            <a:fld id="{FF9D7D10-A0ED-47C6-82F3-5E357C39C84E}" type="slidenum">
              <a:rPr lang="en-US"/>
              <a:pPr>
                <a:defRPr/>
              </a:pPr>
              <a:t>‹#›</a:t>
            </a:fld>
            <a:endParaRPr lang="en-US"/>
          </a:p>
        </p:txBody>
      </p:sp>
    </p:spTree>
    <p:extLst>
      <p:ext uri="{BB962C8B-B14F-4D97-AF65-F5344CB8AC3E}">
        <p14:creationId xmlns:p14="http://schemas.microsoft.com/office/powerpoint/2010/main" val="3217489419"/>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xmlns="" id="{8A45B32C-43C8-4B23-968F-075450467804}"/>
              </a:ext>
            </a:extLst>
          </p:cNvPr>
          <p:cNvSpPr>
            <a:spLocks noGrp="1"/>
          </p:cNvSpPr>
          <p:nvPr>
            <p:ph type="dt" sz="half" idx="10"/>
          </p:nvPr>
        </p:nvSpPr>
        <p:spPr/>
        <p:txBody>
          <a:bodyPr/>
          <a:lstStyle>
            <a:lvl1pPr>
              <a:defRPr/>
            </a:lvl1pPr>
          </a:lstStyle>
          <a:p>
            <a:pPr>
              <a:defRPr/>
            </a:pPr>
            <a:fld id="{79A33AD4-5D83-46AB-B187-1540F893222B}" type="datetimeFigureOut">
              <a:rPr lang="en-US"/>
              <a:pPr>
                <a:defRPr/>
              </a:pPr>
              <a:t>4/24/2022</a:t>
            </a:fld>
            <a:endParaRPr lang="en-US"/>
          </a:p>
        </p:txBody>
      </p:sp>
      <p:sp>
        <p:nvSpPr>
          <p:cNvPr id="4" name="Footer Placeholder 4">
            <a:extLst>
              <a:ext uri="{FF2B5EF4-FFF2-40B4-BE49-F238E27FC236}">
                <a16:creationId xmlns:a16="http://schemas.microsoft.com/office/drawing/2014/main" xmlns="" id="{AEA1B6AD-17B2-4D7C-B392-C598F63775EB}"/>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xmlns="" id="{238CE11F-5AC3-425C-8F77-AC98FF354AD4}"/>
              </a:ext>
            </a:extLst>
          </p:cNvPr>
          <p:cNvSpPr>
            <a:spLocks noGrp="1"/>
          </p:cNvSpPr>
          <p:nvPr>
            <p:ph type="sldNum" sz="quarter" idx="12"/>
          </p:nvPr>
        </p:nvSpPr>
        <p:spPr/>
        <p:txBody>
          <a:bodyPr/>
          <a:lstStyle>
            <a:lvl1pPr>
              <a:defRPr/>
            </a:lvl1pPr>
          </a:lstStyle>
          <a:p>
            <a:pPr>
              <a:defRPr/>
            </a:pPr>
            <a:fld id="{977E5FC5-B865-41C0-B9AB-60FBF72460B9}" type="slidenum">
              <a:rPr lang="en-US"/>
              <a:pPr>
                <a:defRPr/>
              </a:pPr>
              <a:t>‹#›</a:t>
            </a:fld>
            <a:endParaRPr lang="en-US"/>
          </a:p>
        </p:txBody>
      </p:sp>
    </p:spTree>
    <p:extLst>
      <p:ext uri="{BB962C8B-B14F-4D97-AF65-F5344CB8AC3E}">
        <p14:creationId xmlns:p14="http://schemas.microsoft.com/office/powerpoint/2010/main" val="3009414332"/>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xmlns="" id="{6616A003-2D15-4051-86C3-1A14F9D0971D}"/>
              </a:ext>
            </a:extLst>
          </p:cNvPr>
          <p:cNvSpPr>
            <a:spLocks noGrp="1"/>
          </p:cNvSpPr>
          <p:nvPr>
            <p:ph type="dt" sz="half" idx="10"/>
          </p:nvPr>
        </p:nvSpPr>
        <p:spPr/>
        <p:txBody>
          <a:bodyPr/>
          <a:lstStyle>
            <a:lvl1pPr>
              <a:defRPr/>
            </a:lvl1pPr>
          </a:lstStyle>
          <a:p>
            <a:pPr>
              <a:defRPr/>
            </a:pPr>
            <a:fld id="{2AA74C6B-9613-49DA-A66A-18DD4E376E7A}" type="datetimeFigureOut">
              <a:rPr lang="en-US"/>
              <a:pPr>
                <a:defRPr/>
              </a:pPr>
              <a:t>4/24/2022</a:t>
            </a:fld>
            <a:endParaRPr lang="en-US"/>
          </a:p>
        </p:txBody>
      </p:sp>
      <p:sp>
        <p:nvSpPr>
          <p:cNvPr id="3" name="Footer Placeholder 4">
            <a:extLst>
              <a:ext uri="{FF2B5EF4-FFF2-40B4-BE49-F238E27FC236}">
                <a16:creationId xmlns:a16="http://schemas.microsoft.com/office/drawing/2014/main" xmlns="" id="{A4856406-70D8-402D-A31C-7D56306F2591}"/>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xmlns="" id="{487E6559-0663-4142-A1FF-3E2C2331671D}"/>
              </a:ext>
            </a:extLst>
          </p:cNvPr>
          <p:cNvSpPr>
            <a:spLocks noGrp="1"/>
          </p:cNvSpPr>
          <p:nvPr>
            <p:ph type="sldNum" sz="quarter" idx="12"/>
          </p:nvPr>
        </p:nvSpPr>
        <p:spPr/>
        <p:txBody>
          <a:bodyPr/>
          <a:lstStyle>
            <a:lvl1pPr>
              <a:defRPr/>
            </a:lvl1pPr>
          </a:lstStyle>
          <a:p>
            <a:pPr>
              <a:defRPr/>
            </a:pPr>
            <a:fld id="{E69BB06E-6466-4543-9A7F-C7AF07BF74F6}" type="slidenum">
              <a:rPr lang="en-US"/>
              <a:pPr>
                <a:defRPr/>
              </a:pPr>
              <a:t>‹#›</a:t>
            </a:fld>
            <a:endParaRPr lang="en-US"/>
          </a:p>
        </p:txBody>
      </p:sp>
    </p:spTree>
    <p:extLst>
      <p:ext uri="{BB962C8B-B14F-4D97-AF65-F5344CB8AC3E}">
        <p14:creationId xmlns:p14="http://schemas.microsoft.com/office/powerpoint/2010/main" val="3584461861"/>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3">
            <a:extLst>
              <a:ext uri="{FF2B5EF4-FFF2-40B4-BE49-F238E27FC236}">
                <a16:creationId xmlns:a16="http://schemas.microsoft.com/office/drawing/2014/main" xmlns="" id="{17C90BE2-C39F-4100-8B88-791BF4DFF077}"/>
              </a:ext>
            </a:extLst>
          </p:cNvPr>
          <p:cNvSpPr>
            <a:spLocks noGrp="1"/>
          </p:cNvSpPr>
          <p:nvPr>
            <p:ph type="dt" sz="half" idx="10"/>
          </p:nvPr>
        </p:nvSpPr>
        <p:spPr/>
        <p:txBody>
          <a:bodyPr/>
          <a:lstStyle>
            <a:lvl1pPr>
              <a:defRPr/>
            </a:lvl1pPr>
          </a:lstStyle>
          <a:p>
            <a:pPr>
              <a:defRPr/>
            </a:pPr>
            <a:fld id="{43CB0B78-C871-42FF-8B44-8AE799F556C9}" type="datetimeFigureOut">
              <a:rPr lang="en-US"/>
              <a:pPr>
                <a:defRPr/>
              </a:pPr>
              <a:t>4/24/2022</a:t>
            </a:fld>
            <a:endParaRPr lang="en-US"/>
          </a:p>
        </p:txBody>
      </p:sp>
      <p:sp>
        <p:nvSpPr>
          <p:cNvPr id="6" name="Footer Placeholder 4">
            <a:extLst>
              <a:ext uri="{FF2B5EF4-FFF2-40B4-BE49-F238E27FC236}">
                <a16:creationId xmlns:a16="http://schemas.microsoft.com/office/drawing/2014/main" xmlns="" id="{D6CEB7E7-FADA-45FC-9F84-D33D67232110}"/>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AADF5810-995D-43A4-B243-A64EC9F1F0CF}"/>
              </a:ext>
            </a:extLst>
          </p:cNvPr>
          <p:cNvSpPr>
            <a:spLocks noGrp="1"/>
          </p:cNvSpPr>
          <p:nvPr>
            <p:ph type="sldNum" sz="quarter" idx="12"/>
          </p:nvPr>
        </p:nvSpPr>
        <p:spPr/>
        <p:txBody>
          <a:bodyPr/>
          <a:lstStyle>
            <a:lvl1pPr>
              <a:defRPr/>
            </a:lvl1pPr>
          </a:lstStyle>
          <a:p>
            <a:pPr>
              <a:defRPr/>
            </a:pPr>
            <a:fld id="{C967C64E-B406-418E-9E3D-EE004848A76A}" type="slidenum">
              <a:rPr lang="en-US"/>
              <a:pPr>
                <a:defRPr/>
              </a:pPr>
              <a:t>‹#›</a:t>
            </a:fld>
            <a:endParaRPr lang="en-US"/>
          </a:p>
        </p:txBody>
      </p:sp>
    </p:spTree>
    <p:extLst>
      <p:ext uri="{BB962C8B-B14F-4D97-AF65-F5344CB8AC3E}">
        <p14:creationId xmlns:p14="http://schemas.microsoft.com/office/powerpoint/2010/main" val="2255815570"/>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3">
            <a:extLst>
              <a:ext uri="{FF2B5EF4-FFF2-40B4-BE49-F238E27FC236}">
                <a16:creationId xmlns:a16="http://schemas.microsoft.com/office/drawing/2014/main" xmlns="" id="{C20FCBF2-5C61-4438-AFB5-E1CA81E90694}"/>
              </a:ext>
            </a:extLst>
          </p:cNvPr>
          <p:cNvSpPr>
            <a:spLocks noGrp="1"/>
          </p:cNvSpPr>
          <p:nvPr>
            <p:ph type="dt" sz="half" idx="10"/>
          </p:nvPr>
        </p:nvSpPr>
        <p:spPr/>
        <p:txBody>
          <a:bodyPr/>
          <a:lstStyle>
            <a:lvl1pPr>
              <a:defRPr/>
            </a:lvl1pPr>
          </a:lstStyle>
          <a:p>
            <a:pPr>
              <a:defRPr/>
            </a:pPr>
            <a:fld id="{7AD77E48-1959-49B2-875D-6EC2374FF443}" type="datetimeFigureOut">
              <a:rPr lang="en-US"/>
              <a:pPr>
                <a:defRPr/>
              </a:pPr>
              <a:t>4/24/2022</a:t>
            </a:fld>
            <a:endParaRPr lang="en-US"/>
          </a:p>
        </p:txBody>
      </p:sp>
      <p:sp>
        <p:nvSpPr>
          <p:cNvPr id="6" name="Footer Placeholder 4">
            <a:extLst>
              <a:ext uri="{FF2B5EF4-FFF2-40B4-BE49-F238E27FC236}">
                <a16:creationId xmlns:a16="http://schemas.microsoft.com/office/drawing/2014/main" xmlns="" id="{FF872CCC-D995-434F-A4D1-F7D2B1C644EB}"/>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CB060FAD-AE25-47BE-9D3F-D8720513835E}"/>
              </a:ext>
            </a:extLst>
          </p:cNvPr>
          <p:cNvSpPr>
            <a:spLocks noGrp="1"/>
          </p:cNvSpPr>
          <p:nvPr>
            <p:ph type="sldNum" sz="quarter" idx="12"/>
          </p:nvPr>
        </p:nvSpPr>
        <p:spPr/>
        <p:txBody>
          <a:bodyPr/>
          <a:lstStyle>
            <a:lvl1pPr>
              <a:defRPr/>
            </a:lvl1pPr>
          </a:lstStyle>
          <a:p>
            <a:pPr>
              <a:defRPr/>
            </a:pPr>
            <a:fld id="{E4AA4BCD-F463-4BCE-AD05-DD272DDC00A8}" type="slidenum">
              <a:rPr lang="en-US"/>
              <a:pPr>
                <a:defRPr/>
              </a:pPr>
              <a:t>‹#›</a:t>
            </a:fld>
            <a:endParaRPr lang="en-US"/>
          </a:p>
        </p:txBody>
      </p:sp>
    </p:spTree>
    <p:extLst>
      <p:ext uri="{BB962C8B-B14F-4D97-AF65-F5344CB8AC3E}">
        <p14:creationId xmlns:p14="http://schemas.microsoft.com/office/powerpoint/2010/main" val="4106115282"/>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664047BF-8554-499A-912E-1D69D7461B78}"/>
              </a:ext>
            </a:extLst>
          </p:cNvPr>
          <p:cNvSpPr>
            <a:spLocks noGrp="1"/>
          </p:cNvSpPr>
          <p:nvPr>
            <p:ph type="dt" sz="half" idx="10"/>
          </p:nvPr>
        </p:nvSpPr>
        <p:spPr/>
        <p:txBody>
          <a:bodyPr/>
          <a:lstStyle>
            <a:lvl1pPr>
              <a:defRPr/>
            </a:lvl1pPr>
          </a:lstStyle>
          <a:p>
            <a:pPr>
              <a:defRPr/>
            </a:pPr>
            <a:fld id="{8B64DED4-0EFC-4AFD-8925-5C11878DF757}" type="datetimeFigureOut">
              <a:rPr lang="en-US"/>
              <a:pPr>
                <a:defRPr/>
              </a:pPr>
              <a:t>4/24/2022</a:t>
            </a:fld>
            <a:endParaRPr lang="en-US"/>
          </a:p>
        </p:txBody>
      </p:sp>
      <p:sp>
        <p:nvSpPr>
          <p:cNvPr id="5" name="Footer Placeholder 4">
            <a:extLst>
              <a:ext uri="{FF2B5EF4-FFF2-40B4-BE49-F238E27FC236}">
                <a16:creationId xmlns:a16="http://schemas.microsoft.com/office/drawing/2014/main" xmlns="" id="{701CDDC7-3489-4A12-9A3E-B26B86D036DD}"/>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7C4DD34B-B2C9-42DF-B0ED-74B5CDC5A203}"/>
              </a:ext>
            </a:extLst>
          </p:cNvPr>
          <p:cNvSpPr>
            <a:spLocks noGrp="1"/>
          </p:cNvSpPr>
          <p:nvPr>
            <p:ph type="sldNum" sz="quarter" idx="12"/>
          </p:nvPr>
        </p:nvSpPr>
        <p:spPr/>
        <p:txBody>
          <a:bodyPr/>
          <a:lstStyle>
            <a:lvl1pPr>
              <a:defRPr/>
            </a:lvl1pPr>
          </a:lstStyle>
          <a:p>
            <a:pPr>
              <a:defRPr/>
            </a:pPr>
            <a:fld id="{1B021CBF-75FD-4DB0-BA15-B22712E80F9D}" type="slidenum">
              <a:rPr lang="en-US"/>
              <a:pPr>
                <a:defRPr/>
              </a:pPr>
              <a:t>‹#›</a:t>
            </a:fld>
            <a:endParaRPr lang="en-US"/>
          </a:p>
        </p:txBody>
      </p:sp>
    </p:spTree>
    <p:extLst>
      <p:ext uri="{BB962C8B-B14F-4D97-AF65-F5344CB8AC3E}">
        <p14:creationId xmlns:p14="http://schemas.microsoft.com/office/powerpoint/2010/main" val="2430921188"/>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C32F8BCF-9DCE-4A7B-93EB-57A7E2478F68}"/>
              </a:ext>
            </a:extLst>
          </p:cNvPr>
          <p:cNvSpPr>
            <a:spLocks noGrp="1"/>
          </p:cNvSpPr>
          <p:nvPr>
            <p:ph type="dt" sz="half" idx="10"/>
          </p:nvPr>
        </p:nvSpPr>
        <p:spPr/>
        <p:txBody>
          <a:bodyPr/>
          <a:lstStyle>
            <a:lvl1pPr>
              <a:defRPr/>
            </a:lvl1pPr>
          </a:lstStyle>
          <a:p>
            <a:pPr>
              <a:defRPr/>
            </a:pPr>
            <a:fld id="{0C8B73FF-BD20-4D56-B99D-99CF0E6E472F}" type="datetimeFigureOut">
              <a:rPr lang="en-US"/>
              <a:pPr>
                <a:defRPr/>
              </a:pPr>
              <a:t>4/24/2022</a:t>
            </a:fld>
            <a:endParaRPr lang="en-US"/>
          </a:p>
        </p:txBody>
      </p:sp>
      <p:sp>
        <p:nvSpPr>
          <p:cNvPr id="5" name="Footer Placeholder 4">
            <a:extLst>
              <a:ext uri="{FF2B5EF4-FFF2-40B4-BE49-F238E27FC236}">
                <a16:creationId xmlns:a16="http://schemas.microsoft.com/office/drawing/2014/main" xmlns="" id="{CD902FFE-FCAC-4E07-BBA8-4A3D5204A2FF}"/>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F926073C-5A88-4951-87AB-5EA954FB411F}"/>
              </a:ext>
            </a:extLst>
          </p:cNvPr>
          <p:cNvSpPr>
            <a:spLocks noGrp="1"/>
          </p:cNvSpPr>
          <p:nvPr>
            <p:ph type="sldNum" sz="quarter" idx="12"/>
          </p:nvPr>
        </p:nvSpPr>
        <p:spPr/>
        <p:txBody>
          <a:bodyPr/>
          <a:lstStyle>
            <a:lvl1pPr>
              <a:defRPr/>
            </a:lvl1pPr>
          </a:lstStyle>
          <a:p>
            <a:pPr>
              <a:defRPr/>
            </a:pPr>
            <a:fld id="{FF6874DE-047C-49A6-BE25-AB44C57E479E}" type="slidenum">
              <a:rPr lang="en-US"/>
              <a:pPr>
                <a:defRPr/>
              </a:pPr>
              <a:t>‹#›</a:t>
            </a:fld>
            <a:endParaRPr lang="en-US"/>
          </a:p>
        </p:txBody>
      </p:sp>
    </p:spTree>
    <p:extLst>
      <p:ext uri="{BB962C8B-B14F-4D97-AF65-F5344CB8AC3E}">
        <p14:creationId xmlns:p14="http://schemas.microsoft.com/office/powerpoint/2010/main" val="1544744713"/>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2719178056"/>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rtlCol="0">
            <a:normAutofit/>
          </a:bodyPr>
          <a:lstStyle/>
          <a:p>
            <a:pPr lvl="0"/>
            <a:r>
              <a:rPr lang="en-US" noProof="0"/>
              <a:t>Click icon to add chart</a:t>
            </a:r>
          </a:p>
        </p:txBody>
      </p:sp>
      <p:sp>
        <p:nvSpPr>
          <p:cNvPr id="4" name="Date Placeholder 3">
            <a:extLst>
              <a:ext uri="{FF2B5EF4-FFF2-40B4-BE49-F238E27FC236}">
                <a16:creationId xmlns:a16="http://schemas.microsoft.com/office/drawing/2014/main" xmlns="" id="{8C019A34-EDA8-401F-A0E0-16762E323158}"/>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11DEAC97-C676-426E-8FAA-097E71970DFA}"/>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A2B148D8-10AC-4F84-9D93-26699F17DE7C}"/>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A5BF0287-5B52-4ED6-9BA8-522F16E46729}" type="slidenum">
              <a:rPr lang="en-US" altLang="en-US"/>
              <a:pPr>
                <a:defRPr/>
              </a:pPr>
              <a:t>‹#›</a:t>
            </a:fld>
            <a:endParaRPr lang="en-US" altLang="en-US"/>
          </a:p>
        </p:txBody>
      </p:sp>
    </p:spTree>
    <p:extLst>
      <p:ext uri="{BB962C8B-B14F-4D97-AF65-F5344CB8AC3E}">
        <p14:creationId xmlns:p14="http://schemas.microsoft.com/office/powerpoint/2010/main" val="123507553"/>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3" name="Google Shape;10;p2">
            <a:extLst>
              <a:ext uri="{FF2B5EF4-FFF2-40B4-BE49-F238E27FC236}">
                <a16:creationId xmlns:a16="http://schemas.microsoft.com/office/drawing/2014/main" xmlns="" id="{803B78D2-3B11-49E7-8E41-84532DE7D6F8}"/>
              </a:ext>
            </a:extLst>
          </p:cNvPr>
          <p:cNvSpPr>
            <a:spLocks/>
          </p:cNvSpPr>
          <p:nvPr/>
        </p:nvSpPr>
        <p:spPr bwMode="auto">
          <a:xfrm>
            <a:off x="0" y="0"/>
            <a:ext cx="12192000" cy="6858000"/>
          </a:xfrm>
          <a:custGeom>
            <a:avLst/>
            <a:gdLst>
              <a:gd name="T0" fmla="*/ 832742351 w 94269"/>
              <a:gd name="T1" fmla="*/ 153369536 h 53026"/>
              <a:gd name="T2" fmla="*/ 827824630 w 94269"/>
              <a:gd name="T3" fmla="*/ 249148220 h 53026"/>
              <a:gd name="T4" fmla="*/ 814577022 w 94269"/>
              <a:gd name="T5" fmla="*/ 342166812 h 53026"/>
              <a:gd name="T6" fmla="*/ 789637412 w 94269"/>
              <a:gd name="T7" fmla="*/ 435787708 h 53026"/>
              <a:gd name="T8" fmla="*/ 771455399 w 94269"/>
              <a:gd name="T9" fmla="*/ 479512017 h 53026"/>
              <a:gd name="T10" fmla="*/ 748974649 w 94269"/>
              <a:gd name="T11" fmla="*/ 519556291 h 53026"/>
              <a:gd name="T12" fmla="*/ 721877263 w 94269"/>
              <a:gd name="T13" fmla="*/ 554047404 h 53026"/>
              <a:gd name="T14" fmla="*/ 692003249 w 94269"/>
              <a:gd name="T15" fmla="*/ 581763936 h 53026"/>
              <a:gd name="T16" fmla="*/ 659971458 w 94269"/>
              <a:gd name="T17" fmla="*/ 602706146 h 53026"/>
              <a:gd name="T18" fmla="*/ 626718645 w 94269"/>
              <a:gd name="T19" fmla="*/ 618111620 h 53026"/>
              <a:gd name="T20" fmla="*/ 560196333 w 94269"/>
              <a:gd name="T21" fmla="*/ 635039341 h 53026"/>
              <a:gd name="T22" fmla="*/ 499210467 w 94269"/>
              <a:gd name="T23" fmla="*/ 638434973 h 53026"/>
              <a:gd name="T24" fmla="*/ 450870168 w 94269"/>
              <a:gd name="T25" fmla="*/ 634420484 h 53026"/>
              <a:gd name="T26" fmla="*/ 415442765 w 94269"/>
              <a:gd name="T27" fmla="*/ 625504929 h 53026"/>
              <a:gd name="T28" fmla="*/ 393898767 w 94269"/>
              <a:gd name="T29" fmla="*/ 580526092 h 53026"/>
              <a:gd name="T30" fmla="*/ 377255547 w 94269"/>
              <a:gd name="T31" fmla="*/ 528789617 h 53026"/>
              <a:gd name="T32" fmla="*/ 367403551 w 94269"/>
              <a:gd name="T33" fmla="*/ 465043171 h 53026"/>
              <a:gd name="T34" fmla="*/ 369561327 w 94269"/>
              <a:gd name="T35" fmla="*/ 408690033 h 53026"/>
              <a:gd name="T36" fmla="*/ 377573445 w 94269"/>
              <a:gd name="T37" fmla="*/ 372342349 h 53026"/>
              <a:gd name="T38" fmla="*/ 391740992 w 94269"/>
              <a:gd name="T39" fmla="*/ 335693577 h 53026"/>
              <a:gd name="T40" fmla="*/ 412984034 w 94269"/>
              <a:gd name="T41" fmla="*/ 299362577 h 53026"/>
              <a:gd name="T42" fmla="*/ 441620212 w 94269"/>
              <a:gd name="T43" fmla="*/ 264854780 h 53026"/>
              <a:gd name="T44" fmla="*/ 475809778 w 94269"/>
              <a:gd name="T45" fmla="*/ 233441530 h 53026"/>
              <a:gd name="T46" fmla="*/ 530941172 w 94269"/>
              <a:gd name="T47" fmla="*/ 194651783 h 53026"/>
              <a:gd name="T48" fmla="*/ 616247666 w 94269"/>
              <a:gd name="T49" fmla="*/ 149689630 h 53026"/>
              <a:gd name="T50" fmla="*/ 700015367 w 94269"/>
              <a:gd name="T51" fmla="*/ 116419678 h 53026"/>
              <a:gd name="T52" fmla="*/ 802567251 w 94269"/>
              <a:gd name="T53" fmla="*/ 85006427 h 53026"/>
              <a:gd name="T54" fmla="*/ 225744511 w 94269"/>
              <a:gd name="T55" fmla="*/ 484446451 h 53026"/>
              <a:gd name="T56" fmla="*/ 272863786 w 94269"/>
              <a:gd name="T57" fmla="*/ 494298634 h 53026"/>
              <a:gd name="T58" fmla="*/ 306434498 w 94269"/>
              <a:gd name="T59" fmla="*/ 511544125 h 53026"/>
              <a:gd name="T60" fmla="*/ 330454040 w 94269"/>
              <a:gd name="T61" fmla="*/ 533406280 h 53026"/>
              <a:gd name="T62" fmla="*/ 347381532 w 94269"/>
              <a:gd name="T63" fmla="*/ 558362980 h 53026"/>
              <a:gd name="T64" fmla="*/ 363088001 w 94269"/>
              <a:gd name="T65" fmla="*/ 599009427 h 53026"/>
              <a:gd name="T66" fmla="*/ 369260242 w 94269"/>
              <a:gd name="T67" fmla="*/ 637514900 h 53026"/>
              <a:gd name="T68" fmla="*/ 344621716 w 94269"/>
              <a:gd name="T69" fmla="*/ 667690436 h 53026"/>
              <a:gd name="T70" fmla="*/ 300262257 w 94269"/>
              <a:gd name="T71" fmla="*/ 690790305 h 53026"/>
              <a:gd name="T72" fmla="*/ 272244932 w 94269"/>
              <a:gd name="T73" fmla="*/ 698183614 h 53026"/>
              <a:gd name="T74" fmla="*/ 241133081 w 94269"/>
              <a:gd name="T75" fmla="*/ 699404774 h 53026"/>
              <a:gd name="T76" fmla="*/ 207579182 w 94269"/>
              <a:gd name="T77" fmla="*/ 692011336 h 53026"/>
              <a:gd name="T78" fmla="*/ 167836358 w 94269"/>
              <a:gd name="T79" fmla="*/ 670768168 h 53026"/>
              <a:gd name="T80" fmla="*/ 130268123 w 94269"/>
              <a:gd name="T81" fmla="*/ 638117073 h 53026"/>
              <a:gd name="T82" fmla="*/ 97935248 w 94269"/>
              <a:gd name="T83" fmla="*/ 600247271 h 53026"/>
              <a:gd name="T84" fmla="*/ 52973748 w 94269"/>
              <a:gd name="T85" fmla="*/ 531867349 h 53026"/>
              <a:gd name="T86" fmla="*/ 55131394 w 94269"/>
              <a:gd name="T87" fmla="*/ 504769674 h 53026"/>
              <a:gd name="T88" fmla="*/ 127190409 w 94269"/>
              <a:gd name="T89" fmla="*/ 489063113 h 53026"/>
              <a:gd name="T90" fmla="*/ 185399517 w 94269"/>
              <a:gd name="T91" fmla="*/ 483526507 h 53026"/>
              <a:gd name="T92" fmla="*/ 295963519 w 94269"/>
              <a:gd name="T93" fmla="*/ 886964206 h 53026"/>
              <a:gd name="T94" fmla="*/ 290109176 w 94269"/>
              <a:gd name="T95" fmla="*/ 854631011 h 53026"/>
              <a:gd name="T96" fmla="*/ 293186890 w 94269"/>
              <a:gd name="T97" fmla="*/ 807812157 h 53026"/>
              <a:gd name="T98" fmla="*/ 309512212 w 94269"/>
              <a:gd name="T99" fmla="*/ 763770077 h 53026"/>
              <a:gd name="T100" fmla="*/ 334150737 w 94269"/>
              <a:gd name="T101" fmla="*/ 728359150 h 53026"/>
              <a:gd name="T102" fmla="*/ 360947038 w 94269"/>
              <a:gd name="T103" fmla="*/ 701880333 h 53026"/>
              <a:gd name="T104" fmla="*/ 398515274 w 94269"/>
              <a:gd name="T105" fmla="*/ 675083745 h 53026"/>
              <a:gd name="T106" fmla="*/ 441319128 w 94269"/>
              <a:gd name="T107" fmla="*/ 692630323 h 53026"/>
              <a:gd name="T108" fmla="*/ 473652003 w 94269"/>
              <a:gd name="T109" fmla="*/ 712351373 h 53026"/>
              <a:gd name="T110" fmla="*/ 505382708 w 94269"/>
              <a:gd name="T111" fmla="*/ 741289065 h 53026"/>
              <a:gd name="T112" fmla="*/ 531242257 w 94269"/>
              <a:gd name="T113" fmla="*/ 780413395 h 53026"/>
              <a:gd name="T114" fmla="*/ 544790950 w 94269"/>
              <a:gd name="T115" fmla="*/ 825375548 h 53026"/>
              <a:gd name="T116" fmla="*/ 546647640 w 94269"/>
              <a:gd name="T117" fmla="*/ 858628687 h 53026"/>
              <a:gd name="T118" fmla="*/ 1576799279 w 94269"/>
              <a:gd name="T119" fmla="*/ 88696420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 name="Google Shape;11;p2">
            <a:extLst>
              <a:ext uri="{FF2B5EF4-FFF2-40B4-BE49-F238E27FC236}">
                <a16:creationId xmlns:a16="http://schemas.microsoft.com/office/drawing/2014/main" xmlns="" id="{37A1B11D-BD47-499F-952C-C53553329B6E}"/>
              </a:ext>
            </a:extLst>
          </p:cNvPr>
          <p:cNvSpPr>
            <a:spLocks/>
          </p:cNvSpPr>
          <p:nvPr/>
        </p:nvSpPr>
        <p:spPr bwMode="auto">
          <a:xfrm>
            <a:off x="0" y="5514975"/>
            <a:ext cx="1447800" cy="1343025"/>
          </a:xfrm>
          <a:custGeom>
            <a:avLst/>
            <a:gdLst>
              <a:gd name="T0" fmla="*/ 63739411 w 11195"/>
              <a:gd name="T1" fmla="*/ 16683 h 10385"/>
              <a:gd name="T2" fmla="*/ 58822194 w 11195"/>
              <a:gd name="T3" fmla="*/ 317748 h 10385"/>
              <a:gd name="T4" fmla="*/ 49573215 w 11195"/>
              <a:gd name="T5" fmla="*/ 1555374 h 10385"/>
              <a:gd name="T6" fmla="*/ 40641990 w 11195"/>
              <a:gd name="T7" fmla="*/ 3395131 h 10385"/>
              <a:gd name="T8" fmla="*/ 32028647 w 11195"/>
              <a:gd name="T9" fmla="*/ 5870384 h 10385"/>
              <a:gd name="T10" fmla="*/ 23398491 w 11195"/>
              <a:gd name="T11" fmla="*/ 8947637 h 10385"/>
              <a:gd name="T12" fmla="*/ 15403842 w 11195"/>
              <a:gd name="T13" fmla="*/ 12643834 h 10385"/>
              <a:gd name="T14" fmla="*/ 7392509 w 11195"/>
              <a:gd name="T15" fmla="*/ 16640966 h 10385"/>
              <a:gd name="T16" fmla="*/ 0 w 11195"/>
              <a:gd name="T17" fmla="*/ 21574659 h 10385"/>
              <a:gd name="T18" fmla="*/ 0 w 11195"/>
              <a:gd name="T19" fmla="*/ 173684752 h 10385"/>
              <a:gd name="T20" fmla="*/ 173991289 w 11195"/>
              <a:gd name="T21" fmla="*/ 173684752 h 10385"/>
              <a:gd name="T22" fmla="*/ 176750968 w 11195"/>
              <a:gd name="T23" fmla="*/ 167530115 h 10385"/>
              <a:gd name="T24" fmla="*/ 179527329 w 11195"/>
              <a:gd name="T25" fmla="*/ 161057731 h 10385"/>
              <a:gd name="T26" fmla="*/ 181985938 w 11195"/>
              <a:gd name="T27" fmla="*/ 154284281 h 10385"/>
              <a:gd name="T28" fmla="*/ 183842407 w 11195"/>
              <a:gd name="T29" fmla="*/ 147510831 h 10385"/>
              <a:gd name="T30" fmla="*/ 185381123 w 11195"/>
              <a:gd name="T31" fmla="*/ 140436316 h 10385"/>
              <a:gd name="T32" fmla="*/ 186301016 w 11195"/>
              <a:gd name="T33" fmla="*/ 133345118 h 10385"/>
              <a:gd name="T34" fmla="*/ 186919839 w 11195"/>
              <a:gd name="T35" fmla="*/ 126270603 h 10385"/>
              <a:gd name="T36" fmla="*/ 187220909 w 11195"/>
              <a:gd name="T37" fmla="*/ 118878340 h 10385"/>
              <a:gd name="T38" fmla="*/ 186919839 w 11195"/>
              <a:gd name="T39" fmla="*/ 112723703 h 10385"/>
              <a:gd name="T40" fmla="*/ 186618769 w 11195"/>
              <a:gd name="T41" fmla="*/ 106870002 h 10385"/>
              <a:gd name="T42" fmla="*/ 185999946 w 11195"/>
              <a:gd name="T43" fmla="*/ 100698682 h 10385"/>
              <a:gd name="T44" fmla="*/ 184762300 w 11195"/>
              <a:gd name="T45" fmla="*/ 94861794 h 10385"/>
              <a:gd name="T46" fmla="*/ 183524654 w 11195"/>
              <a:gd name="T47" fmla="*/ 89309287 h 10385"/>
              <a:gd name="T48" fmla="*/ 181985938 w 11195"/>
              <a:gd name="T49" fmla="*/ 83455586 h 10385"/>
              <a:gd name="T50" fmla="*/ 180146152 w 11195"/>
              <a:gd name="T51" fmla="*/ 77919763 h 10385"/>
              <a:gd name="T52" fmla="*/ 177988613 w 11195"/>
              <a:gd name="T53" fmla="*/ 72685004 h 10385"/>
              <a:gd name="T54" fmla="*/ 175530005 w 11195"/>
              <a:gd name="T55" fmla="*/ 67450246 h 10385"/>
              <a:gd name="T56" fmla="*/ 172753643 w 11195"/>
              <a:gd name="T57" fmla="*/ 62215488 h 10385"/>
              <a:gd name="T58" fmla="*/ 169977281 w 11195"/>
              <a:gd name="T59" fmla="*/ 57281665 h 10385"/>
              <a:gd name="T60" fmla="*/ 166899849 w 11195"/>
              <a:gd name="T61" fmla="*/ 52364655 h 10385"/>
              <a:gd name="T62" fmla="*/ 163521347 w 11195"/>
              <a:gd name="T63" fmla="*/ 47748709 h 10385"/>
              <a:gd name="T64" fmla="*/ 160126163 w 11195"/>
              <a:gd name="T65" fmla="*/ 43115952 h 10385"/>
              <a:gd name="T66" fmla="*/ 156429908 w 11195"/>
              <a:gd name="T67" fmla="*/ 38817755 h 10385"/>
              <a:gd name="T68" fmla="*/ 152432583 w 11195"/>
              <a:gd name="T69" fmla="*/ 34803811 h 10385"/>
              <a:gd name="T70" fmla="*/ 148418576 w 11195"/>
              <a:gd name="T71" fmla="*/ 30806679 h 10385"/>
              <a:gd name="T72" fmla="*/ 144120310 w 11195"/>
              <a:gd name="T73" fmla="*/ 27110482 h 10385"/>
              <a:gd name="T74" fmla="*/ 139504162 w 11195"/>
              <a:gd name="T75" fmla="*/ 23732163 h 10385"/>
              <a:gd name="T76" fmla="*/ 134871332 w 11195"/>
              <a:gd name="T77" fmla="*/ 20337032 h 10385"/>
              <a:gd name="T78" fmla="*/ 129954114 w 11195"/>
              <a:gd name="T79" fmla="*/ 17259779 h 10385"/>
              <a:gd name="T80" fmla="*/ 125020214 w 11195"/>
              <a:gd name="T81" fmla="*/ 14483461 h 10385"/>
              <a:gd name="T82" fmla="*/ 119785243 w 11195"/>
              <a:gd name="T83" fmla="*/ 11707143 h 10385"/>
              <a:gd name="T84" fmla="*/ 114550272 w 11195"/>
              <a:gd name="T85" fmla="*/ 9248703 h 10385"/>
              <a:gd name="T86" fmla="*/ 109315302 w 11195"/>
              <a:gd name="T87" fmla="*/ 7091198 h 10385"/>
              <a:gd name="T88" fmla="*/ 103779261 w 11195"/>
              <a:gd name="T89" fmla="*/ 5251570 h 10385"/>
              <a:gd name="T90" fmla="*/ 97925467 w 11195"/>
              <a:gd name="T91" fmla="*/ 3712879 h 10385"/>
              <a:gd name="T92" fmla="*/ 92389556 w 11195"/>
              <a:gd name="T93" fmla="*/ 2475253 h 10385"/>
              <a:gd name="T94" fmla="*/ 86535763 w 11195"/>
              <a:gd name="T95" fmla="*/ 1237626 h 10385"/>
              <a:gd name="T96" fmla="*/ 80364087 w 11195"/>
              <a:gd name="T97" fmla="*/ 635496 h 10385"/>
              <a:gd name="T98" fmla="*/ 74527105 w 11195"/>
              <a:gd name="T99" fmla="*/ 317748 h 10385"/>
              <a:gd name="T100" fmla="*/ 68355559 w 11195"/>
              <a:gd name="T101" fmla="*/ 16683 h 10385"/>
              <a:gd name="T102" fmla="*/ 63739411 w 11195"/>
              <a:gd name="T103" fmla="*/ 16683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rgbClr val="B8F567"/>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 name="Google Shape;12;p2">
            <a:extLst>
              <a:ext uri="{FF2B5EF4-FFF2-40B4-BE49-F238E27FC236}">
                <a16:creationId xmlns:a16="http://schemas.microsoft.com/office/drawing/2014/main" xmlns="" id="{AA8B9E78-C966-4F56-B70E-3C4C3C44FB6A}"/>
              </a:ext>
            </a:extLst>
          </p:cNvPr>
          <p:cNvSpPr>
            <a:spLocks/>
          </p:cNvSpPr>
          <p:nvPr/>
        </p:nvSpPr>
        <p:spPr bwMode="auto">
          <a:xfrm>
            <a:off x="0" y="0"/>
            <a:ext cx="2581275" cy="3333750"/>
          </a:xfrm>
          <a:custGeom>
            <a:avLst/>
            <a:gdLst>
              <a:gd name="T0" fmla="*/ 0 w 19959"/>
              <a:gd name="T1" fmla="*/ 413592575 h 25777"/>
              <a:gd name="T2" fmla="*/ 21559770 w 19959"/>
              <a:gd name="T3" fmla="*/ 421303384 h 25777"/>
              <a:gd name="T4" fmla="*/ 43721695 w 19959"/>
              <a:gd name="T5" fmla="*/ 426538808 h 25777"/>
              <a:gd name="T6" fmla="*/ 66820220 w 19959"/>
              <a:gd name="T7" fmla="*/ 429917565 h 25777"/>
              <a:gd name="T8" fmla="*/ 90537584 w 19959"/>
              <a:gd name="T9" fmla="*/ 431155257 h 25777"/>
              <a:gd name="T10" fmla="*/ 115476070 w 19959"/>
              <a:gd name="T11" fmla="*/ 429917565 h 25777"/>
              <a:gd name="T12" fmla="*/ 139511195 w 19959"/>
              <a:gd name="T13" fmla="*/ 426221043 h 25777"/>
              <a:gd name="T14" fmla="*/ 162910798 w 19959"/>
              <a:gd name="T15" fmla="*/ 420065692 h 25777"/>
              <a:gd name="T16" fmla="*/ 185390484 w 19959"/>
              <a:gd name="T17" fmla="*/ 412053802 h 25777"/>
              <a:gd name="T18" fmla="*/ 206632493 w 19959"/>
              <a:gd name="T19" fmla="*/ 401900848 h 25777"/>
              <a:gd name="T20" fmla="*/ 226653508 w 19959"/>
              <a:gd name="T21" fmla="*/ 389573590 h 25777"/>
              <a:gd name="T22" fmla="*/ 245436716 w 19959"/>
              <a:gd name="T23" fmla="*/ 375724114 h 25777"/>
              <a:gd name="T24" fmla="*/ 262681170 w 19959"/>
              <a:gd name="T25" fmla="*/ 360018099 h 25777"/>
              <a:gd name="T26" fmla="*/ 278386868 w 19959"/>
              <a:gd name="T27" fmla="*/ 342773182 h 25777"/>
              <a:gd name="T28" fmla="*/ 292252605 w 19959"/>
              <a:gd name="T29" fmla="*/ 323989492 h 25777"/>
              <a:gd name="T30" fmla="*/ 304562903 w 19959"/>
              <a:gd name="T31" fmla="*/ 303968110 h 25777"/>
              <a:gd name="T32" fmla="*/ 314732291 w 19959"/>
              <a:gd name="T33" fmla="*/ 282708906 h 25777"/>
              <a:gd name="T34" fmla="*/ 322727402 w 19959"/>
              <a:gd name="T35" fmla="*/ 260228694 h 25777"/>
              <a:gd name="T36" fmla="*/ 328899235 w 19959"/>
              <a:gd name="T37" fmla="*/ 236828426 h 25777"/>
              <a:gd name="T38" fmla="*/ 332595712 w 19959"/>
              <a:gd name="T39" fmla="*/ 212809440 h 25777"/>
              <a:gd name="T40" fmla="*/ 333816706 w 19959"/>
              <a:gd name="T41" fmla="*/ 187870399 h 25777"/>
              <a:gd name="T42" fmla="*/ 333515629 w 19959"/>
              <a:gd name="T43" fmla="*/ 173703157 h 25777"/>
              <a:gd name="T44" fmla="*/ 332277822 w 19959"/>
              <a:gd name="T45" fmla="*/ 159836997 h 25777"/>
              <a:gd name="T46" fmla="*/ 330120228 w 19959"/>
              <a:gd name="T47" fmla="*/ 146288732 h 25777"/>
              <a:gd name="T48" fmla="*/ 327661557 w 19959"/>
              <a:gd name="T49" fmla="*/ 132740336 h 25777"/>
              <a:gd name="T50" fmla="*/ 324282840 w 19959"/>
              <a:gd name="T51" fmla="*/ 119810917 h 25777"/>
              <a:gd name="T52" fmla="*/ 319967524 w 19959"/>
              <a:gd name="T53" fmla="*/ 106864684 h 25777"/>
              <a:gd name="T54" fmla="*/ 315351259 w 19959"/>
              <a:gd name="T55" fmla="*/ 94554110 h 25777"/>
              <a:gd name="T56" fmla="*/ 303642987 w 19959"/>
              <a:gd name="T57" fmla="*/ 70534995 h 25777"/>
              <a:gd name="T58" fmla="*/ 289777250 w 19959"/>
              <a:gd name="T59" fmla="*/ 48054783 h 25777"/>
              <a:gd name="T60" fmla="*/ 273469396 w 19959"/>
              <a:gd name="T61" fmla="*/ 27414555 h 25777"/>
              <a:gd name="T62" fmla="*/ 254987266 w 19959"/>
              <a:gd name="T63" fmla="*/ 8630736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rgbClr val="9BCF63"/>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13;p2">
            <a:extLst>
              <a:ext uri="{FF2B5EF4-FFF2-40B4-BE49-F238E27FC236}">
                <a16:creationId xmlns:a16="http://schemas.microsoft.com/office/drawing/2014/main" xmlns="" id="{1F54D8ED-95CB-45C1-8CD2-1836F4EFC521}"/>
              </a:ext>
            </a:extLst>
          </p:cNvPr>
          <p:cNvSpPr>
            <a:spLocks/>
          </p:cNvSpPr>
          <p:nvPr/>
        </p:nvSpPr>
        <p:spPr bwMode="auto">
          <a:xfrm>
            <a:off x="2962275" y="0"/>
            <a:ext cx="1295400" cy="1123950"/>
          </a:xfrm>
          <a:custGeom>
            <a:avLst/>
            <a:gdLst>
              <a:gd name="T0" fmla="*/ 24015270 w 10017"/>
              <a:gd name="T1" fmla="*/ 3094063 h 8691"/>
              <a:gd name="T2" fmla="*/ 18479721 w 10017"/>
              <a:gd name="T3" fmla="*/ 9248695 h 8691"/>
              <a:gd name="T4" fmla="*/ 13245229 w 10017"/>
              <a:gd name="T5" fmla="*/ 16022139 h 8691"/>
              <a:gd name="T6" fmla="*/ 9248202 w 10017"/>
              <a:gd name="T7" fmla="*/ 23414396 h 8691"/>
              <a:gd name="T8" fmla="*/ 5552232 w 10017"/>
              <a:gd name="T9" fmla="*/ 31408654 h 8691"/>
              <a:gd name="T10" fmla="*/ 2776116 w 10017"/>
              <a:gd name="T11" fmla="*/ 39737471 h 8691"/>
              <a:gd name="T12" fmla="*/ 919854 w 10017"/>
              <a:gd name="T13" fmla="*/ 48049606 h 8691"/>
              <a:gd name="T14" fmla="*/ 0 w 10017"/>
              <a:gd name="T15" fmla="*/ 56980553 h 8691"/>
              <a:gd name="T16" fmla="*/ 0 w 10017"/>
              <a:gd name="T17" fmla="*/ 65911501 h 8691"/>
              <a:gd name="T18" fmla="*/ 919854 w 10017"/>
              <a:gd name="T19" fmla="*/ 74223506 h 8691"/>
              <a:gd name="T20" fmla="*/ 2776116 w 10017"/>
              <a:gd name="T21" fmla="*/ 82535641 h 8691"/>
              <a:gd name="T22" fmla="*/ 5234492 w 10017"/>
              <a:gd name="T23" fmla="*/ 90530028 h 8691"/>
              <a:gd name="T24" fmla="*/ 8311665 w 10017"/>
              <a:gd name="T25" fmla="*/ 97922285 h 8691"/>
              <a:gd name="T26" fmla="*/ 12007635 w 10017"/>
              <a:gd name="T27" fmla="*/ 105013477 h 8691"/>
              <a:gd name="T28" fmla="*/ 16623330 w 10017"/>
              <a:gd name="T29" fmla="*/ 111786921 h 8691"/>
              <a:gd name="T30" fmla="*/ 21857822 w 10017"/>
              <a:gd name="T31" fmla="*/ 117941553 h 8691"/>
              <a:gd name="T32" fmla="*/ 27410183 w 10017"/>
              <a:gd name="T33" fmla="*/ 123494055 h 8691"/>
              <a:gd name="T34" fmla="*/ 33564529 w 10017"/>
              <a:gd name="T35" fmla="*/ 128728938 h 8691"/>
              <a:gd name="T36" fmla="*/ 40337543 w 10017"/>
              <a:gd name="T37" fmla="*/ 133344880 h 8691"/>
              <a:gd name="T38" fmla="*/ 47428426 w 10017"/>
              <a:gd name="T39" fmla="*/ 137040944 h 8691"/>
              <a:gd name="T40" fmla="*/ 54803554 w 10017"/>
              <a:gd name="T41" fmla="*/ 140118324 h 8691"/>
              <a:gd name="T42" fmla="*/ 62814291 w 10017"/>
              <a:gd name="T43" fmla="*/ 142576763 h 8691"/>
              <a:gd name="T44" fmla="*/ 71125956 w 10017"/>
              <a:gd name="T45" fmla="*/ 144433201 h 8691"/>
              <a:gd name="T46" fmla="*/ 79437621 w 10017"/>
              <a:gd name="T47" fmla="*/ 145353078 h 8691"/>
              <a:gd name="T48" fmla="*/ 92381793 w 10017"/>
              <a:gd name="T49" fmla="*/ 145035330 h 8691"/>
              <a:gd name="T50" fmla="*/ 100693458 w 10017"/>
              <a:gd name="T51" fmla="*/ 143496640 h 8691"/>
              <a:gd name="T52" fmla="*/ 108704066 w 10017"/>
              <a:gd name="T53" fmla="*/ 141657014 h 8691"/>
              <a:gd name="T54" fmla="*/ 116396934 w 10017"/>
              <a:gd name="T55" fmla="*/ 138880699 h 8691"/>
              <a:gd name="T56" fmla="*/ 123788874 w 10017"/>
              <a:gd name="T57" fmla="*/ 135184506 h 8691"/>
              <a:gd name="T58" fmla="*/ 130561888 w 10017"/>
              <a:gd name="T59" fmla="*/ 131187377 h 8691"/>
              <a:gd name="T60" fmla="*/ 137017291 w 10017"/>
              <a:gd name="T61" fmla="*/ 126253688 h 8691"/>
              <a:gd name="T62" fmla="*/ 142870580 w 10017"/>
              <a:gd name="T63" fmla="*/ 120717869 h 8691"/>
              <a:gd name="T64" fmla="*/ 148422812 w 10017"/>
              <a:gd name="T65" fmla="*/ 114864172 h 8691"/>
              <a:gd name="T66" fmla="*/ 153339694 w 10017"/>
              <a:gd name="T67" fmla="*/ 108391793 h 8691"/>
              <a:gd name="T68" fmla="*/ 157353274 w 10017"/>
              <a:gd name="T69" fmla="*/ 101618349 h 8691"/>
              <a:gd name="T70" fmla="*/ 161049244 w 10017"/>
              <a:gd name="T71" fmla="*/ 94226092 h 8691"/>
              <a:gd name="T72" fmla="*/ 163808677 w 10017"/>
              <a:gd name="T73" fmla="*/ 86532770 h 8691"/>
              <a:gd name="T74" fmla="*/ 165664939 w 10017"/>
              <a:gd name="T75" fmla="*/ 78521829 h 8691"/>
              <a:gd name="T76" fmla="*/ 167203590 w 10017"/>
              <a:gd name="T77" fmla="*/ 70209695 h 8691"/>
              <a:gd name="T78" fmla="*/ 167504647 w 10017"/>
              <a:gd name="T79" fmla="*/ 61596495 h 8691"/>
              <a:gd name="T80" fmla="*/ 166885850 w 10017"/>
              <a:gd name="T81" fmla="*/ 52665677 h 8691"/>
              <a:gd name="T82" fmla="*/ 165664939 w 10017"/>
              <a:gd name="T83" fmla="*/ 43734730 h 8691"/>
              <a:gd name="T84" fmla="*/ 163189880 w 10017"/>
              <a:gd name="T85" fmla="*/ 35422595 h 8691"/>
              <a:gd name="T86" fmla="*/ 160112707 w 10017"/>
              <a:gd name="T87" fmla="*/ 27411525 h 8691"/>
              <a:gd name="T88" fmla="*/ 156416737 w 10017"/>
              <a:gd name="T89" fmla="*/ 19718203 h 8691"/>
              <a:gd name="T90" fmla="*/ 151801042 w 10017"/>
              <a:gd name="T91" fmla="*/ 12627011 h 8691"/>
              <a:gd name="T92" fmla="*/ 146566550 w 10017"/>
              <a:gd name="T93" fmla="*/ 6171314 h 8691"/>
              <a:gd name="T94" fmla="*/ 140412204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51B148"/>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anchor="ctr">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087719124"/>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4" name="Google Shape;16;p3">
            <a:extLst>
              <a:ext uri="{FF2B5EF4-FFF2-40B4-BE49-F238E27FC236}">
                <a16:creationId xmlns:a16="http://schemas.microsoft.com/office/drawing/2014/main" xmlns="" id="{82EA37DA-1ADE-4B3A-8CD4-033FE21543A5}"/>
              </a:ext>
            </a:extLst>
          </p:cNvPr>
          <p:cNvSpPr>
            <a:spLocks/>
          </p:cNvSpPr>
          <p:nvPr/>
        </p:nvSpPr>
        <p:spPr bwMode="auto">
          <a:xfrm>
            <a:off x="0" y="0"/>
            <a:ext cx="12192000" cy="6858000"/>
          </a:xfrm>
          <a:custGeom>
            <a:avLst/>
            <a:gdLst>
              <a:gd name="T0" fmla="*/ 832122430 w 94270"/>
              <a:gd name="T1" fmla="*/ 107186352 h 53026"/>
              <a:gd name="T2" fmla="*/ 831821348 w 94270"/>
              <a:gd name="T3" fmla="*/ 182323912 h 53026"/>
              <a:gd name="T4" fmla="*/ 829362643 w 94270"/>
              <a:gd name="T5" fmla="*/ 231601641 h 53026"/>
              <a:gd name="T6" fmla="*/ 823809444 w 94270"/>
              <a:gd name="T7" fmla="*/ 285796991 h 53026"/>
              <a:gd name="T8" fmla="*/ 814576400 w 94270"/>
              <a:gd name="T9" fmla="*/ 342166812 h 53026"/>
              <a:gd name="T10" fmla="*/ 801329191 w 94270"/>
              <a:gd name="T11" fmla="*/ 398837850 h 53026"/>
              <a:gd name="T12" fmla="*/ 786241866 w 94270"/>
              <a:gd name="T13" fmla="*/ 444719947 h 53026"/>
              <a:gd name="T14" fmla="*/ 775470045 w 94270"/>
              <a:gd name="T15" fmla="*/ 470897549 h 53026"/>
              <a:gd name="T16" fmla="*/ 763142766 w 94270"/>
              <a:gd name="T17" fmla="*/ 495837565 h 53026"/>
              <a:gd name="T18" fmla="*/ 748975499 w 94270"/>
              <a:gd name="T19" fmla="*/ 519556291 h 53026"/>
              <a:gd name="T20" fmla="*/ 733269326 w 94270"/>
              <a:gd name="T21" fmla="*/ 541117359 h 53026"/>
              <a:gd name="T22" fmla="*/ 716342273 w 94270"/>
              <a:gd name="T23" fmla="*/ 560202868 h 53026"/>
              <a:gd name="T24" fmla="*/ 698160582 w 94270"/>
              <a:gd name="T25" fmla="*/ 576528415 h 53026"/>
              <a:gd name="T26" fmla="*/ 679376858 w 94270"/>
              <a:gd name="T27" fmla="*/ 590696175 h 53026"/>
              <a:gd name="T28" fmla="*/ 659974157 w 94270"/>
              <a:gd name="T29" fmla="*/ 602706146 h 53026"/>
              <a:gd name="T30" fmla="*/ 639969422 w 94270"/>
              <a:gd name="T31" fmla="*/ 612558329 h 53026"/>
              <a:gd name="T32" fmla="*/ 613173664 w 94270"/>
              <a:gd name="T33" fmla="*/ 623029370 h 53026"/>
              <a:gd name="T34" fmla="*/ 573130698 w 94270"/>
              <a:gd name="T35" fmla="*/ 632881553 h 53026"/>
              <a:gd name="T36" fmla="*/ 534643191 w 94270"/>
              <a:gd name="T37" fmla="*/ 637815987 h 53026"/>
              <a:gd name="T38" fmla="*/ 499216552 w 94270"/>
              <a:gd name="T39" fmla="*/ 638434973 h 53026"/>
              <a:gd name="T40" fmla="*/ 468122232 w 94270"/>
              <a:gd name="T41" fmla="*/ 636578272 h 53026"/>
              <a:gd name="T42" fmla="*/ 436392251 w 94270"/>
              <a:gd name="T43" fmla="*/ 631961609 h 53026"/>
              <a:gd name="T44" fmla="*/ 416688468 w 94270"/>
              <a:gd name="T45" fmla="*/ 627646033 h 53026"/>
              <a:gd name="T46" fmla="*/ 406836577 w 94270"/>
              <a:gd name="T47" fmla="*/ 609798368 h 53026"/>
              <a:gd name="T48" fmla="*/ 393907134 w 94270"/>
              <a:gd name="T49" fmla="*/ 580526092 h 53026"/>
              <a:gd name="T50" fmla="*/ 383436395 w 94270"/>
              <a:gd name="T51" fmla="*/ 551270629 h 53026"/>
              <a:gd name="T52" fmla="*/ 374504433 w 94270"/>
              <a:gd name="T53" fmla="*/ 516779646 h 53026"/>
              <a:gd name="T54" fmla="*/ 368332387 w 94270"/>
              <a:gd name="T55" fmla="*/ 478592073 h 53026"/>
              <a:gd name="T56" fmla="*/ 367111376 w 94270"/>
              <a:gd name="T57" fmla="*/ 437326639 h 53026"/>
              <a:gd name="T58" fmla="*/ 369570210 w 94270"/>
              <a:gd name="T59" fmla="*/ 408690033 h 53026"/>
              <a:gd name="T60" fmla="*/ 373567820 w 94270"/>
              <a:gd name="T61" fmla="*/ 386811195 h 53026"/>
              <a:gd name="T62" fmla="*/ 379739867 w 94270"/>
              <a:gd name="T63" fmla="*/ 364949040 h 53026"/>
              <a:gd name="T64" fmla="*/ 388353935 w 94270"/>
              <a:gd name="T65" fmla="*/ 342785799 h 53026"/>
              <a:gd name="T66" fmla="*/ 399142438 w 94270"/>
              <a:gd name="T67" fmla="*/ 320906831 h 53026"/>
              <a:gd name="T68" fmla="*/ 412991940 w 94270"/>
              <a:gd name="T69" fmla="*/ 299362577 h 53026"/>
              <a:gd name="T70" fmla="*/ 429316959 w 94270"/>
              <a:gd name="T71" fmla="*/ 278420366 h 53026"/>
              <a:gd name="T72" fmla="*/ 448100684 w 94270"/>
              <a:gd name="T73" fmla="*/ 258398229 h 53026"/>
              <a:gd name="T74" fmla="*/ 468741079 w 94270"/>
              <a:gd name="T75" fmla="*/ 239613807 h 53026"/>
              <a:gd name="T76" fmla="*/ 490903566 w 94270"/>
              <a:gd name="T77" fmla="*/ 221749458 h 53026"/>
              <a:gd name="T78" fmla="*/ 530946662 w 94270"/>
              <a:gd name="T79" fmla="*/ 194651783 h 53026"/>
              <a:gd name="T80" fmla="*/ 581761449 w 94270"/>
              <a:gd name="T81" fmla="*/ 166316265 h 53026"/>
              <a:gd name="T82" fmla="*/ 633496294 w 94270"/>
              <a:gd name="T83" fmla="*/ 142296322 h 53026"/>
              <a:gd name="T84" fmla="*/ 683993316 w 94270"/>
              <a:gd name="T85" fmla="*/ 121956285 h 53026"/>
              <a:gd name="T86" fmla="*/ 730509540 w 94270"/>
              <a:gd name="T87" fmla="*/ 105948637 h 53026"/>
              <a:gd name="T88" fmla="*/ 802566885 w 94270"/>
              <a:gd name="T89" fmla="*/ 85006427 h 53026"/>
              <a:gd name="T90" fmla="*/ 16684 w 94270"/>
              <a:gd name="T91" fmla="*/ 0 h 53026"/>
              <a:gd name="T92" fmla="*/ 1576782553 w 94270"/>
              <a:gd name="T93" fmla="*/ 0 h 5302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lnTo>
                  <a:pt x="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 name="Google Shape;17;p3">
            <a:extLst>
              <a:ext uri="{FF2B5EF4-FFF2-40B4-BE49-F238E27FC236}">
                <a16:creationId xmlns:a16="http://schemas.microsoft.com/office/drawing/2014/main" xmlns="" id="{7B55B79B-2FD3-47AB-82C6-C53919C3A2C1}"/>
              </a:ext>
            </a:extLst>
          </p:cNvPr>
          <p:cNvSpPr>
            <a:spLocks/>
          </p:cNvSpPr>
          <p:nvPr/>
        </p:nvSpPr>
        <p:spPr bwMode="auto">
          <a:xfrm>
            <a:off x="314325" y="3735388"/>
            <a:ext cx="2541588" cy="1674812"/>
          </a:xfrm>
          <a:custGeom>
            <a:avLst/>
            <a:gdLst>
              <a:gd name="T0" fmla="*/ 144836751 w 19646"/>
              <a:gd name="T1" fmla="*/ 318038 h 12944"/>
              <a:gd name="T2" fmla="*/ 124803278 w 19646"/>
              <a:gd name="T3" fmla="*/ 1238900 h 12944"/>
              <a:gd name="T4" fmla="*/ 105389095 w 19646"/>
              <a:gd name="T5" fmla="*/ 3398533 h 12944"/>
              <a:gd name="T6" fmla="*/ 68719644 w 19646"/>
              <a:gd name="T7" fmla="*/ 8940008 h 12944"/>
              <a:gd name="T8" fmla="*/ 37606731 w 19646"/>
              <a:gd name="T9" fmla="*/ 15720253 h 12944"/>
              <a:gd name="T10" fmla="*/ 14493753 w 19646"/>
              <a:gd name="T11" fmla="*/ 21579766 h 12944"/>
              <a:gd name="T12" fmla="*/ 0 w 19646"/>
              <a:gd name="T13" fmla="*/ 25899161 h 12944"/>
              <a:gd name="T14" fmla="*/ 7096291 w 19646"/>
              <a:gd name="T15" fmla="*/ 39459782 h 12944"/>
              <a:gd name="T16" fmla="*/ 19113011 w 19646"/>
              <a:gd name="T17" fmla="*/ 60118816 h 12944"/>
              <a:gd name="T18" fmla="*/ 36066979 w 19646"/>
              <a:gd name="T19" fmla="*/ 86922018 h 12944"/>
              <a:gd name="T20" fmla="*/ 57322215 w 19646"/>
              <a:gd name="T21" fmla="*/ 117140445 h 12944"/>
              <a:gd name="T22" fmla="*/ 69640106 w 19646"/>
              <a:gd name="T23" fmla="*/ 132542660 h 12944"/>
              <a:gd name="T24" fmla="*/ 82895408 w 19646"/>
              <a:gd name="T25" fmla="*/ 147660349 h 12944"/>
              <a:gd name="T26" fmla="*/ 97071171 w 19646"/>
              <a:gd name="T27" fmla="*/ 162141702 h 12944"/>
              <a:gd name="T28" fmla="*/ 111866095 w 19646"/>
              <a:gd name="T29" fmla="*/ 175702322 h 12944"/>
              <a:gd name="T30" fmla="*/ 127263622 w 19646"/>
              <a:gd name="T31" fmla="*/ 187722825 h 12944"/>
              <a:gd name="T32" fmla="*/ 143598299 w 19646"/>
              <a:gd name="T33" fmla="*/ 198202950 h 12944"/>
              <a:gd name="T34" fmla="*/ 160234277 w 19646"/>
              <a:gd name="T35" fmla="*/ 206523443 h 12944"/>
              <a:gd name="T36" fmla="*/ 173807568 w 19646"/>
              <a:gd name="T37" fmla="*/ 211462224 h 12944"/>
              <a:gd name="T38" fmla="*/ 187364041 w 19646"/>
              <a:gd name="T39" fmla="*/ 214542718 h 12944"/>
              <a:gd name="T40" fmla="*/ 200602524 w 19646"/>
              <a:gd name="T41" fmla="*/ 216384313 h 12944"/>
              <a:gd name="T42" fmla="*/ 213238405 w 19646"/>
              <a:gd name="T43" fmla="*/ 216702351 h 12944"/>
              <a:gd name="T44" fmla="*/ 225573244 w 19646"/>
              <a:gd name="T45" fmla="*/ 215764798 h 12944"/>
              <a:gd name="T46" fmla="*/ 237589965 w 19646"/>
              <a:gd name="T47" fmla="*/ 213923204 h 12944"/>
              <a:gd name="T48" fmla="*/ 248987394 w 19646"/>
              <a:gd name="T49" fmla="*/ 211462224 h 12944"/>
              <a:gd name="T50" fmla="*/ 259765663 w 19646"/>
              <a:gd name="T51" fmla="*/ 207762344 h 12944"/>
              <a:gd name="T52" fmla="*/ 279799136 w 19646"/>
              <a:gd name="T53" fmla="*/ 199441851 h 12944"/>
              <a:gd name="T54" fmla="*/ 296753103 w 19646"/>
              <a:gd name="T55" fmla="*/ 189581110 h 12944"/>
              <a:gd name="T56" fmla="*/ 310610877 w 19646"/>
              <a:gd name="T57" fmla="*/ 180021717 h 12944"/>
              <a:gd name="T58" fmla="*/ 320786544 w 19646"/>
              <a:gd name="T59" fmla="*/ 172002442 h 12944"/>
              <a:gd name="T60" fmla="*/ 328803296 w 19646"/>
              <a:gd name="T61" fmla="*/ 154440594 h 12944"/>
              <a:gd name="T62" fmla="*/ 328184006 w 19646"/>
              <a:gd name="T63" fmla="*/ 148581081 h 12944"/>
              <a:gd name="T64" fmla="*/ 326326264 w 19646"/>
              <a:gd name="T65" fmla="*/ 133781560 h 12944"/>
              <a:gd name="T66" fmla="*/ 322627597 w 19646"/>
              <a:gd name="T67" fmla="*/ 115901545 h 12944"/>
              <a:gd name="T68" fmla="*/ 316468587 w 19646"/>
              <a:gd name="T69" fmla="*/ 95862026 h 12944"/>
              <a:gd name="T70" fmla="*/ 309690286 w 19646"/>
              <a:gd name="T71" fmla="*/ 80459811 h 12944"/>
              <a:gd name="T72" fmla="*/ 304150566 w 19646"/>
              <a:gd name="T73" fmla="*/ 69979556 h 12944"/>
              <a:gd name="T74" fmla="*/ 297673565 w 19646"/>
              <a:gd name="T75" fmla="*/ 60118816 h 12944"/>
              <a:gd name="T76" fmla="*/ 289974802 w 19646"/>
              <a:gd name="T77" fmla="*/ 50241384 h 12944"/>
              <a:gd name="T78" fmla="*/ 281338888 w 19646"/>
              <a:gd name="T79" fmla="*/ 41000029 h 12944"/>
              <a:gd name="T80" fmla="*/ 271481082 w 19646"/>
              <a:gd name="T81" fmla="*/ 32378060 h 12944"/>
              <a:gd name="T82" fmla="*/ 260384953 w 19646"/>
              <a:gd name="T83" fmla="*/ 24358914 h 12944"/>
              <a:gd name="T84" fmla="*/ 247748942 w 19646"/>
              <a:gd name="T85" fmla="*/ 17578668 h 12944"/>
              <a:gd name="T86" fmla="*/ 232351416 w 19646"/>
              <a:gd name="T87" fmla="*/ 11099641 h 12944"/>
              <a:gd name="T88" fmla="*/ 214158997 w 19646"/>
              <a:gd name="T89" fmla="*/ 5859513 h 12944"/>
              <a:gd name="T90" fmla="*/ 195062674 w 19646"/>
              <a:gd name="T91" fmla="*/ 2477801 h 12944"/>
              <a:gd name="T92" fmla="*/ 175029202 w 19646"/>
              <a:gd name="T93" fmla="*/ 619385 h 12944"/>
              <a:gd name="T94" fmla="*/ 154995729 w 19646"/>
              <a:gd name="T95" fmla="*/ 0 h 129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lnTo>
                  <a:pt x="926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18;p3">
            <a:extLst>
              <a:ext uri="{FF2B5EF4-FFF2-40B4-BE49-F238E27FC236}">
                <a16:creationId xmlns:a16="http://schemas.microsoft.com/office/drawing/2014/main" xmlns="" id="{1710DA6B-6ADD-402C-84DE-BE984FAFA2CB}"/>
              </a:ext>
            </a:extLst>
          </p:cNvPr>
          <p:cNvSpPr>
            <a:spLocks/>
          </p:cNvSpPr>
          <p:nvPr/>
        </p:nvSpPr>
        <p:spPr bwMode="auto">
          <a:xfrm>
            <a:off x="0" y="5514975"/>
            <a:ext cx="1447800" cy="1343025"/>
          </a:xfrm>
          <a:custGeom>
            <a:avLst/>
            <a:gdLst>
              <a:gd name="T0" fmla="*/ 63744710 w 11196"/>
              <a:gd name="T1" fmla="*/ 16683 h 10385"/>
              <a:gd name="T2" fmla="*/ 58828449 w 11196"/>
              <a:gd name="T3" fmla="*/ 317748 h 10385"/>
              <a:gd name="T4" fmla="*/ 49581072 w 11196"/>
              <a:gd name="T5" fmla="*/ 1555374 h 10385"/>
              <a:gd name="T6" fmla="*/ 40651420 w 11196"/>
              <a:gd name="T7" fmla="*/ 3395131 h 10385"/>
              <a:gd name="T8" fmla="*/ 32039623 w 11196"/>
              <a:gd name="T9" fmla="*/ 5870384 h 10385"/>
              <a:gd name="T10" fmla="*/ 23411014 w 11196"/>
              <a:gd name="T11" fmla="*/ 8947637 h 10385"/>
              <a:gd name="T12" fmla="*/ 15417854 w 11196"/>
              <a:gd name="T13" fmla="*/ 12643834 h 10385"/>
              <a:gd name="T14" fmla="*/ 7407884 w 11196"/>
              <a:gd name="T15" fmla="*/ 16640966 h 10385"/>
              <a:gd name="T16" fmla="*/ 16682 w 11196"/>
              <a:gd name="T17" fmla="*/ 21574659 h 10385"/>
              <a:gd name="T18" fmla="*/ 16682 w 11196"/>
              <a:gd name="T19" fmla="*/ 173684752 h 10385"/>
              <a:gd name="T20" fmla="*/ 173976912 w 11196"/>
              <a:gd name="T21" fmla="*/ 173684752 h 10385"/>
              <a:gd name="T22" fmla="*/ 176736086 w 11196"/>
              <a:gd name="T23" fmla="*/ 167530115 h 10385"/>
              <a:gd name="T24" fmla="*/ 179511941 w 11196"/>
              <a:gd name="T25" fmla="*/ 161057731 h 10385"/>
              <a:gd name="T26" fmla="*/ 181970072 w 11196"/>
              <a:gd name="T27" fmla="*/ 154284281 h 10385"/>
              <a:gd name="T28" fmla="*/ 183826245 w 11196"/>
              <a:gd name="T29" fmla="*/ 147510831 h 10385"/>
              <a:gd name="T30" fmla="*/ 185364694 w 11196"/>
              <a:gd name="T31" fmla="*/ 140436316 h 10385"/>
              <a:gd name="T32" fmla="*/ 186284376 w 11196"/>
              <a:gd name="T33" fmla="*/ 133345118 h 10385"/>
              <a:gd name="T34" fmla="*/ 186903144 w 11196"/>
              <a:gd name="T35" fmla="*/ 126270603 h 10385"/>
              <a:gd name="T36" fmla="*/ 187204187 w 11196"/>
              <a:gd name="T37" fmla="*/ 118878340 h 10385"/>
              <a:gd name="T38" fmla="*/ 186903144 w 11196"/>
              <a:gd name="T39" fmla="*/ 112723703 h 10385"/>
              <a:gd name="T40" fmla="*/ 186585419 w 11196"/>
              <a:gd name="T41" fmla="*/ 106870002 h 10385"/>
              <a:gd name="T42" fmla="*/ 185983462 w 11196"/>
              <a:gd name="T43" fmla="*/ 100698682 h 10385"/>
              <a:gd name="T44" fmla="*/ 184746056 w 11196"/>
              <a:gd name="T45" fmla="*/ 94861794 h 10385"/>
              <a:gd name="T46" fmla="*/ 183508521 w 11196"/>
              <a:gd name="T47" fmla="*/ 89309287 h 10385"/>
              <a:gd name="T48" fmla="*/ 181970072 w 11196"/>
              <a:gd name="T49" fmla="*/ 83455586 h 10385"/>
              <a:gd name="T50" fmla="*/ 180130709 w 11196"/>
              <a:gd name="T51" fmla="*/ 77919763 h 10385"/>
              <a:gd name="T52" fmla="*/ 177973492 w 11196"/>
              <a:gd name="T53" fmla="*/ 72685004 h 10385"/>
              <a:gd name="T54" fmla="*/ 175515361 w 11196"/>
              <a:gd name="T55" fmla="*/ 67450246 h 10385"/>
              <a:gd name="T56" fmla="*/ 172739506 w 11196"/>
              <a:gd name="T57" fmla="*/ 62215488 h 10385"/>
              <a:gd name="T58" fmla="*/ 169963651 w 11196"/>
              <a:gd name="T59" fmla="*/ 57281665 h 10385"/>
              <a:gd name="T60" fmla="*/ 166886753 w 11196"/>
              <a:gd name="T61" fmla="*/ 52364655 h 10385"/>
              <a:gd name="T62" fmla="*/ 163508940 w 11196"/>
              <a:gd name="T63" fmla="*/ 47748709 h 10385"/>
              <a:gd name="T64" fmla="*/ 160114318 w 11196"/>
              <a:gd name="T65" fmla="*/ 43115952 h 10385"/>
              <a:gd name="T66" fmla="*/ 156418781 w 11196"/>
              <a:gd name="T67" fmla="*/ 38817755 h 10385"/>
              <a:gd name="T68" fmla="*/ 152422072 w 11196"/>
              <a:gd name="T69" fmla="*/ 34803811 h 10385"/>
              <a:gd name="T70" fmla="*/ 148408811 w 11196"/>
              <a:gd name="T71" fmla="*/ 30806679 h 10385"/>
              <a:gd name="T72" fmla="*/ 144111188 w 11196"/>
              <a:gd name="T73" fmla="*/ 27110482 h 10385"/>
              <a:gd name="T74" fmla="*/ 139479159 w 11196"/>
              <a:gd name="T75" fmla="*/ 23732163 h 10385"/>
              <a:gd name="T76" fmla="*/ 134863941 w 11196"/>
              <a:gd name="T77" fmla="*/ 20337032 h 10385"/>
              <a:gd name="T78" fmla="*/ 129947550 w 11196"/>
              <a:gd name="T79" fmla="*/ 17259779 h 10385"/>
              <a:gd name="T80" fmla="*/ 125014608 w 11196"/>
              <a:gd name="T81" fmla="*/ 14483461 h 10385"/>
              <a:gd name="T82" fmla="*/ 119780492 w 11196"/>
              <a:gd name="T83" fmla="*/ 11707143 h 10385"/>
              <a:gd name="T84" fmla="*/ 114546507 w 11196"/>
              <a:gd name="T85" fmla="*/ 9248703 h 10385"/>
              <a:gd name="T86" fmla="*/ 109312521 w 11196"/>
              <a:gd name="T87" fmla="*/ 7091198 h 10385"/>
              <a:gd name="T88" fmla="*/ 103777492 w 11196"/>
              <a:gd name="T89" fmla="*/ 5251570 h 10385"/>
              <a:gd name="T90" fmla="*/ 97924738 w 11196"/>
              <a:gd name="T91" fmla="*/ 3712879 h 10385"/>
              <a:gd name="T92" fmla="*/ 92389710 w 11196"/>
              <a:gd name="T93" fmla="*/ 2475253 h 10385"/>
              <a:gd name="T94" fmla="*/ 86536956 w 11196"/>
              <a:gd name="T95" fmla="*/ 1237626 h 10385"/>
              <a:gd name="T96" fmla="*/ 80366478 w 11196"/>
              <a:gd name="T97" fmla="*/ 635496 h 10385"/>
              <a:gd name="T98" fmla="*/ 74530535 w 11196"/>
              <a:gd name="T99" fmla="*/ 317748 h 10385"/>
              <a:gd name="T100" fmla="*/ 68360057 w 11196"/>
              <a:gd name="T101" fmla="*/ 16683 h 10385"/>
              <a:gd name="T102" fmla="*/ 63744710 w 11196"/>
              <a:gd name="T103" fmla="*/ 16683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lnTo>
                  <a:pt x="3812" y="1"/>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7" name="Google Shape;19;p3">
            <a:extLst>
              <a:ext uri="{FF2B5EF4-FFF2-40B4-BE49-F238E27FC236}">
                <a16:creationId xmlns:a16="http://schemas.microsoft.com/office/drawing/2014/main" xmlns="" id="{5B4011C4-0F9A-4030-A65B-EE6197230230}"/>
              </a:ext>
            </a:extLst>
          </p:cNvPr>
          <p:cNvSpPr>
            <a:spLocks/>
          </p:cNvSpPr>
          <p:nvPr/>
        </p:nvSpPr>
        <p:spPr bwMode="auto">
          <a:xfrm>
            <a:off x="0" y="0"/>
            <a:ext cx="2581275" cy="3333750"/>
          </a:xfrm>
          <a:custGeom>
            <a:avLst/>
            <a:gdLst>
              <a:gd name="T0" fmla="*/ 16683 w 19960"/>
              <a:gd name="T1" fmla="*/ 413592575 h 25777"/>
              <a:gd name="T2" fmla="*/ 21574338 w 19960"/>
              <a:gd name="T3" fmla="*/ 421303384 h 25777"/>
              <a:gd name="T4" fmla="*/ 43733989 w 19960"/>
              <a:gd name="T5" fmla="*/ 426538808 h 25777"/>
              <a:gd name="T6" fmla="*/ 66830193 w 19960"/>
              <a:gd name="T7" fmla="*/ 429917565 h 25777"/>
              <a:gd name="T8" fmla="*/ 90545204 w 19960"/>
              <a:gd name="T9" fmla="*/ 431155257 h 25777"/>
              <a:gd name="T10" fmla="*/ 115481148 w 19960"/>
              <a:gd name="T11" fmla="*/ 429917565 h 25777"/>
              <a:gd name="T12" fmla="*/ 139497222 w 19960"/>
              <a:gd name="T13" fmla="*/ 426221043 h 25777"/>
              <a:gd name="T14" fmla="*/ 162911171 w 19960"/>
              <a:gd name="T15" fmla="*/ 420065692 h 25777"/>
              <a:gd name="T16" fmla="*/ 185388697 w 19960"/>
              <a:gd name="T17" fmla="*/ 412053802 h 25777"/>
              <a:gd name="T18" fmla="*/ 206628477 w 19960"/>
              <a:gd name="T19" fmla="*/ 401900848 h 25777"/>
              <a:gd name="T20" fmla="*/ 226647455 w 19960"/>
              <a:gd name="T21" fmla="*/ 389573590 h 25777"/>
              <a:gd name="T22" fmla="*/ 245428817 w 19960"/>
              <a:gd name="T23" fmla="*/ 375724114 h 25777"/>
              <a:gd name="T24" fmla="*/ 262671630 w 19960"/>
              <a:gd name="T25" fmla="*/ 360018099 h 25777"/>
              <a:gd name="T26" fmla="*/ 278375637 w 19960"/>
              <a:gd name="T27" fmla="*/ 342773182 h 25777"/>
              <a:gd name="T28" fmla="*/ 292240161 w 19960"/>
              <a:gd name="T29" fmla="*/ 323989492 h 25777"/>
              <a:gd name="T30" fmla="*/ 304549196 w 19960"/>
              <a:gd name="T31" fmla="*/ 303968110 h 25777"/>
              <a:gd name="T32" fmla="*/ 314717557 w 19960"/>
              <a:gd name="T33" fmla="*/ 282708906 h 25777"/>
              <a:gd name="T34" fmla="*/ 322711751 w 19960"/>
              <a:gd name="T35" fmla="*/ 260228694 h 25777"/>
              <a:gd name="T36" fmla="*/ 328883015 w 19960"/>
              <a:gd name="T37" fmla="*/ 236828426 h 25777"/>
              <a:gd name="T38" fmla="*/ 332579049 w 19960"/>
              <a:gd name="T39" fmla="*/ 212809440 h 25777"/>
              <a:gd name="T40" fmla="*/ 333799982 w 19960"/>
              <a:gd name="T41" fmla="*/ 187870399 h 25777"/>
              <a:gd name="T42" fmla="*/ 333498919 w 19960"/>
              <a:gd name="T43" fmla="*/ 173703157 h 25777"/>
              <a:gd name="T44" fmla="*/ 332261304 w 19960"/>
              <a:gd name="T45" fmla="*/ 159836997 h 25777"/>
              <a:gd name="T46" fmla="*/ 330103819 w 19960"/>
              <a:gd name="T47" fmla="*/ 146288732 h 25777"/>
              <a:gd name="T48" fmla="*/ 327645400 w 19960"/>
              <a:gd name="T49" fmla="*/ 132740336 h 25777"/>
              <a:gd name="T50" fmla="*/ 324267111 w 19960"/>
              <a:gd name="T51" fmla="*/ 119810917 h 25777"/>
              <a:gd name="T52" fmla="*/ 319952269 w 19960"/>
              <a:gd name="T53" fmla="*/ 106864684 h 25777"/>
              <a:gd name="T54" fmla="*/ 315336365 w 19960"/>
              <a:gd name="T55" fmla="*/ 94554110 h 25777"/>
              <a:gd name="T56" fmla="*/ 303629326 w 19960"/>
              <a:gd name="T57" fmla="*/ 70534995 h 25777"/>
              <a:gd name="T58" fmla="*/ 289764931 w 19960"/>
              <a:gd name="T59" fmla="*/ 48054783 h 25777"/>
              <a:gd name="T60" fmla="*/ 273458670 w 19960"/>
              <a:gd name="T61" fmla="*/ 27414555 h 25777"/>
              <a:gd name="T62" fmla="*/ 254978370 w 19960"/>
              <a:gd name="T63" fmla="*/ 8630736 h 25777"/>
              <a:gd name="T64" fmla="*/ 16683 w 19960"/>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lnTo>
                  <a:pt x="1"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8" name="Google Shape;20;p3">
            <a:extLst>
              <a:ext uri="{FF2B5EF4-FFF2-40B4-BE49-F238E27FC236}">
                <a16:creationId xmlns:a16="http://schemas.microsoft.com/office/drawing/2014/main" xmlns="" id="{40AD96AB-DEFD-4C4A-AFB5-8AB8ED896E21}"/>
              </a:ext>
            </a:extLst>
          </p:cNvPr>
          <p:cNvSpPr>
            <a:spLocks/>
          </p:cNvSpPr>
          <p:nvPr/>
        </p:nvSpPr>
        <p:spPr bwMode="auto">
          <a:xfrm>
            <a:off x="2962275" y="0"/>
            <a:ext cx="1295400" cy="1123950"/>
          </a:xfrm>
          <a:custGeom>
            <a:avLst/>
            <a:gdLst>
              <a:gd name="T0" fmla="*/ 24015270 w 10017"/>
              <a:gd name="T1" fmla="*/ 3094063 h 8691"/>
              <a:gd name="T2" fmla="*/ 18479721 w 10017"/>
              <a:gd name="T3" fmla="*/ 9248695 h 8691"/>
              <a:gd name="T4" fmla="*/ 13245229 w 10017"/>
              <a:gd name="T5" fmla="*/ 16022139 h 8691"/>
              <a:gd name="T6" fmla="*/ 9248202 w 10017"/>
              <a:gd name="T7" fmla="*/ 23414396 h 8691"/>
              <a:gd name="T8" fmla="*/ 5552232 w 10017"/>
              <a:gd name="T9" fmla="*/ 31408654 h 8691"/>
              <a:gd name="T10" fmla="*/ 2776116 w 10017"/>
              <a:gd name="T11" fmla="*/ 39737471 h 8691"/>
              <a:gd name="T12" fmla="*/ 919854 w 10017"/>
              <a:gd name="T13" fmla="*/ 48049606 h 8691"/>
              <a:gd name="T14" fmla="*/ 0 w 10017"/>
              <a:gd name="T15" fmla="*/ 56980553 h 8691"/>
              <a:gd name="T16" fmla="*/ 0 w 10017"/>
              <a:gd name="T17" fmla="*/ 65911501 h 8691"/>
              <a:gd name="T18" fmla="*/ 919854 w 10017"/>
              <a:gd name="T19" fmla="*/ 74223506 h 8691"/>
              <a:gd name="T20" fmla="*/ 2776116 w 10017"/>
              <a:gd name="T21" fmla="*/ 82535641 h 8691"/>
              <a:gd name="T22" fmla="*/ 5234492 w 10017"/>
              <a:gd name="T23" fmla="*/ 90530028 h 8691"/>
              <a:gd name="T24" fmla="*/ 8311665 w 10017"/>
              <a:gd name="T25" fmla="*/ 97922285 h 8691"/>
              <a:gd name="T26" fmla="*/ 12007635 w 10017"/>
              <a:gd name="T27" fmla="*/ 105013477 h 8691"/>
              <a:gd name="T28" fmla="*/ 16623330 w 10017"/>
              <a:gd name="T29" fmla="*/ 111786921 h 8691"/>
              <a:gd name="T30" fmla="*/ 21857822 w 10017"/>
              <a:gd name="T31" fmla="*/ 117941553 h 8691"/>
              <a:gd name="T32" fmla="*/ 27410183 w 10017"/>
              <a:gd name="T33" fmla="*/ 123494055 h 8691"/>
              <a:gd name="T34" fmla="*/ 33564529 w 10017"/>
              <a:gd name="T35" fmla="*/ 128728938 h 8691"/>
              <a:gd name="T36" fmla="*/ 40337543 w 10017"/>
              <a:gd name="T37" fmla="*/ 133344880 h 8691"/>
              <a:gd name="T38" fmla="*/ 47428426 w 10017"/>
              <a:gd name="T39" fmla="*/ 137040944 h 8691"/>
              <a:gd name="T40" fmla="*/ 54803554 w 10017"/>
              <a:gd name="T41" fmla="*/ 140118324 h 8691"/>
              <a:gd name="T42" fmla="*/ 62814291 w 10017"/>
              <a:gd name="T43" fmla="*/ 142576763 h 8691"/>
              <a:gd name="T44" fmla="*/ 71125956 w 10017"/>
              <a:gd name="T45" fmla="*/ 144433201 h 8691"/>
              <a:gd name="T46" fmla="*/ 79437621 w 10017"/>
              <a:gd name="T47" fmla="*/ 145353078 h 8691"/>
              <a:gd name="T48" fmla="*/ 92381793 w 10017"/>
              <a:gd name="T49" fmla="*/ 145035330 h 8691"/>
              <a:gd name="T50" fmla="*/ 100693458 w 10017"/>
              <a:gd name="T51" fmla="*/ 143496640 h 8691"/>
              <a:gd name="T52" fmla="*/ 108704066 w 10017"/>
              <a:gd name="T53" fmla="*/ 141657014 h 8691"/>
              <a:gd name="T54" fmla="*/ 116396934 w 10017"/>
              <a:gd name="T55" fmla="*/ 138880699 h 8691"/>
              <a:gd name="T56" fmla="*/ 123788874 w 10017"/>
              <a:gd name="T57" fmla="*/ 135184506 h 8691"/>
              <a:gd name="T58" fmla="*/ 130561888 w 10017"/>
              <a:gd name="T59" fmla="*/ 131187377 h 8691"/>
              <a:gd name="T60" fmla="*/ 137017291 w 10017"/>
              <a:gd name="T61" fmla="*/ 126253688 h 8691"/>
              <a:gd name="T62" fmla="*/ 142870580 w 10017"/>
              <a:gd name="T63" fmla="*/ 120717869 h 8691"/>
              <a:gd name="T64" fmla="*/ 148422812 w 10017"/>
              <a:gd name="T65" fmla="*/ 114864172 h 8691"/>
              <a:gd name="T66" fmla="*/ 153339694 w 10017"/>
              <a:gd name="T67" fmla="*/ 108391793 h 8691"/>
              <a:gd name="T68" fmla="*/ 157353274 w 10017"/>
              <a:gd name="T69" fmla="*/ 101618349 h 8691"/>
              <a:gd name="T70" fmla="*/ 161049244 w 10017"/>
              <a:gd name="T71" fmla="*/ 94226092 h 8691"/>
              <a:gd name="T72" fmla="*/ 163808677 w 10017"/>
              <a:gd name="T73" fmla="*/ 86532770 h 8691"/>
              <a:gd name="T74" fmla="*/ 165664939 w 10017"/>
              <a:gd name="T75" fmla="*/ 78521829 h 8691"/>
              <a:gd name="T76" fmla="*/ 167203590 w 10017"/>
              <a:gd name="T77" fmla="*/ 70209695 h 8691"/>
              <a:gd name="T78" fmla="*/ 167504647 w 10017"/>
              <a:gd name="T79" fmla="*/ 61596495 h 8691"/>
              <a:gd name="T80" fmla="*/ 166885850 w 10017"/>
              <a:gd name="T81" fmla="*/ 52665677 h 8691"/>
              <a:gd name="T82" fmla="*/ 165664939 w 10017"/>
              <a:gd name="T83" fmla="*/ 43734730 h 8691"/>
              <a:gd name="T84" fmla="*/ 163189880 w 10017"/>
              <a:gd name="T85" fmla="*/ 35422595 h 8691"/>
              <a:gd name="T86" fmla="*/ 160112707 w 10017"/>
              <a:gd name="T87" fmla="*/ 27411525 h 8691"/>
              <a:gd name="T88" fmla="*/ 156416737 w 10017"/>
              <a:gd name="T89" fmla="*/ 19718203 h 8691"/>
              <a:gd name="T90" fmla="*/ 151801042 w 10017"/>
              <a:gd name="T91" fmla="*/ 12627011 h 8691"/>
              <a:gd name="T92" fmla="*/ 146566550 w 10017"/>
              <a:gd name="T93" fmla="*/ 6171314 h 8691"/>
              <a:gd name="T94" fmla="*/ 140412204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9" name="Google Shape;21;p3">
            <a:extLst>
              <a:ext uri="{FF2B5EF4-FFF2-40B4-BE49-F238E27FC236}">
                <a16:creationId xmlns:a16="http://schemas.microsoft.com/office/drawing/2014/main" xmlns="" id="{7DC1A1F4-5233-401F-85B9-663CED21AF92}"/>
              </a:ext>
            </a:extLst>
          </p:cNvPr>
          <p:cNvSpPr/>
          <p:nvPr/>
        </p:nvSpPr>
        <p:spPr>
          <a:xfrm>
            <a:off x="2241550" y="5219700"/>
            <a:ext cx="1987550" cy="1638300"/>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lIns="121900" tIns="121900" rIns="121900" bIns="121900" anchor="ctr"/>
          <a:lstStyle/>
          <a:p>
            <a:pPr>
              <a:spcBef>
                <a:spcPts val="0"/>
              </a:spcBef>
              <a:spcAft>
                <a:spcPts val="0"/>
              </a:spcAft>
              <a:defRPr/>
            </a:pPr>
            <a:endParaRPr sz="2400"/>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2241498394"/>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3" name="Google Shape;25;p4">
            <a:extLst>
              <a:ext uri="{FF2B5EF4-FFF2-40B4-BE49-F238E27FC236}">
                <a16:creationId xmlns:a16="http://schemas.microsoft.com/office/drawing/2014/main" xmlns="" id="{26C5FCD5-6DE2-4CAD-B589-1DD9411CE965}"/>
              </a:ext>
            </a:extLst>
          </p:cNvPr>
          <p:cNvSpPr>
            <a:spLocks/>
          </p:cNvSpPr>
          <p:nvPr/>
        </p:nvSpPr>
        <p:spPr bwMode="auto">
          <a:xfrm>
            <a:off x="0" y="0"/>
            <a:ext cx="12192000" cy="6858000"/>
          </a:xfrm>
          <a:custGeom>
            <a:avLst/>
            <a:gdLst>
              <a:gd name="T0" fmla="*/ 241467663 w 94269"/>
              <a:gd name="T1" fmla="*/ 116419678 h 53026"/>
              <a:gd name="T2" fmla="*/ 262710705 w 94269"/>
              <a:gd name="T3" fmla="*/ 128128563 h 53026"/>
              <a:gd name="T4" fmla="*/ 294123513 w 94269"/>
              <a:gd name="T5" fmla="*/ 146293998 h 53026"/>
              <a:gd name="T6" fmla="*/ 331089707 w 94269"/>
              <a:gd name="T7" fmla="*/ 170932928 h 53026"/>
              <a:gd name="T8" fmla="*/ 350793828 w 94269"/>
              <a:gd name="T9" fmla="*/ 185401774 h 53026"/>
              <a:gd name="T10" fmla="*/ 370815847 w 94269"/>
              <a:gd name="T11" fmla="*/ 200807248 h 53026"/>
              <a:gd name="T12" fmla="*/ 390218883 w 94269"/>
              <a:gd name="T13" fmla="*/ 217751653 h 53026"/>
              <a:gd name="T14" fmla="*/ 409003066 w 94269"/>
              <a:gd name="T15" fmla="*/ 235599318 h 53026"/>
              <a:gd name="T16" fmla="*/ 426248326 w 94269"/>
              <a:gd name="T17" fmla="*/ 254383740 h 53026"/>
              <a:gd name="T18" fmla="*/ 441954794 w 94269"/>
              <a:gd name="T19" fmla="*/ 274405877 h 53026"/>
              <a:gd name="T20" fmla="*/ 455503487 w 94269"/>
              <a:gd name="T21" fmla="*/ 295047001 h 53026"/>
              <a:gd name="T22" fmla="*/ 463816691 w 94269"/>
              <a:gd name="T23" fmla="*/ 311054648 h 53026"/>
              <a:gd name="T24" fmla="*/ 468433197 w 94269"/>
              <a:gd name="T25" fmla="*/ 321843589 h 53026"/>
              <a:gd name="T26" fmla="*/ 472447663 w 94269"/>
              <a:gd name="T27" fmla="*/ 332615716 h 53026"/>
              <a:gd name="T28" fmla="*/ 476445316 w 94269"/>
              <a:gd name="T29" fmla="*/ 348623493 h 53026"/>
              <a:gd name="T30" fmla="*/ 479523030 w 94269"/>
              <a:gd name="T31" fmla="*/ 369565574 h 53026"/>
              <a:gd name="T32" fmla="*/ 479824115 w 94269"/>
              <a:gd name="T33" fmla="*/ 389587840 h 53026"/>
              <a:gd name="T34" fmla="*/ 477984237 w 94269"/>
              <a:gd name="T35" fmla="*/ 408991120 h 53026"/>
              <a:gd name="T36" fmla="*/ 473986455 w 94269"/>
              <a:gd name="T37" fmla="*/ 427474456 h 53026"/>
              <a:gd name="T38" fmla="*/ 468750966 w 94269"/>
              <a:gd name="T39" fmla="*/ 444719947 h 53026"/>
              <a:gd name="T40" fmla="*/ 462277769 w 94269"/>
              <a:gd name="T41" fmla="*/ 461045365 h 53026"/>
              <a:gd name="T42" fmla="*/ 455185589 w 94269"/>
              <a:gd name="T43" fmla="*/ 475815298 h 53026"/>
              <a:gd name="T44" fmla="*/ 447491239 w 94269"/>
              <a:gd name="T45" fmla="*/ 489380884 h 53026"/>
              <a:gd name="T46" fmla="*/ 436100322 w 94269"/>
              <a:gd name="T47" fmla="*/ 506626376 h 53026"/>
              <a:gd name="T48" fmla="*/ 423170612 w 94269"/>
              <a:gd name="T49" fmla="*/ 523554097 h 53026"/>
              <a:gd name="T50" fmla="*/ 413920657 w 94269"/>
              <a:gd name="T51" fmla="*/ 533406280 h 53026"/>
              <a:gd name="T52" fmla="*/ 400371964 w 94269"/>
              <a:gd name="T53" fmla="*/ 533105193 h 53026"/>
              <a:gd name="T54" fmla="*/ 379129051 w 94269"/>
              <a:gd name="T55" fmla="*/ 530947405 h 53026"/>
              <a:gd name="T56" fmla="*/ 358805947 w 94269"/>
              <a:gd name="T57" fmla="*/ 527250815 h 53026"/>
              <a:gd name="T58" fmla="*/ 343701648 w 94269"/>
              <a:gd name="T59" fmla="*/ 523554097 h 53026"/>
              <a:gd name="T60" fmla="*/ 327995309 w 94269"/>
              <a:gd name="T61" fmla="*/ 518636347 h 53026"/>
              <a:gd name="T62" fmla="*/ 311686671 w 94269"/>
              <a:gd name="T63" fmla="*/ 512162983 h 53026"/>
              <a:gd name="T64" fmla="*/ 295662434 w 94269"/>
              <a:gd name="T65" fmla="*/ 503849730 h 53026"/>
              <a:gd name="T66" fmla="*/ 279654881 w 94269"/>
              <a:gd name="T67" fmla="*/ 493997547 h 53026"/>
              <a:gd name="T68" fmla="*/ 264249498 w 94269"/>
              <a:gd name="T69" fmla="*/ 481987576 h 53026"/>
              <a:gd name="T70" fmla="*/ 250081951 w 94269"/>
              <a:gd name="T71" fmla="*/ 467819816 h 53026"/>
              <a:gd name="T72" fmla="*/ 236851027 w 94269"/>
              <a:gd name="T73" fmla="*/ 451494269 h 53026"/>
              <a:gd name="T74" fmla="*/ 228220055 w 94269"/>
              <a:gd name="T75" fmla="*/ 437326639 h 53026"/>
              <a:gd name="T76" fmla="*/ 222984565 w 94269"/>
              <a:gd name="T77" fmla="*/ 427156556 h 53026"/>
              <a:gd name="T78" fmla="*/ 218367930 w 94269"/>
              <a:gd name="T79" fmla="*/ 416384428 h 53026"/>
              <a:gd name="T80" fmla="*/ 212513587 w 94269"/>
              <a:gd name="T81" fmla="*/ 399138937 h 53026"/>
              <a:gd name="T82" fmla="*/ 206977012 w 94269"/>
              <a:gd name="T83" fmla="*/ 375118994 h 53026"/>
              <a:gd name="T84" fmla="*/ 203280445 w 94269"/>
              <a:gd name="T85" fmla="*/ 350179108 h 53026"/>
              <a:gd name="T86" fmla="*/ 201741523 w 94269"/>
              <a:gd name="T87" fmla="*/ 324302464 h 53026"/>
              <a:gd name="T88" fmla="*/ 201423754 w 94269"/>
              <a:gd name="T89" fmla="*/ 298425820 h 53026"/>
              <a:gd name="T90" fmla="*/ 202661591 w 94269"/>
              <a:gd name="T91" fmla="*/ 272867076 h 53026"/>
              <a:gd name="T92" fmla="*/ 205120451 w 94269"/>
              <a:gd name="T93" fmla="*/ 247609289 h 53026"/>
              <a:gd name="T94" fmla="*/ 208515934 w 94269"/>
              <a:gd name="T95" fmla="*/ 223589346 h 53026"/>
              <a:gd name="T96" fmla="*/ 216210284 w 94269"/>
              <a:gd name="T97" fmla="*/ 179865037 h 53026"/>
              <a:gd name="T98" fmla="*/ 224523487 w 94269"/>
              <a:gd name="T99" fmla="*/ 144454110 h 53026"/>
              <a:gd name="T100" fmla="*/ 230996684 w 94269"/>
              <a:gd name="T101" fmla="*/ 121036341 h 53026"/>
              <a:gd name="T102" fmla="*/ 16684 w 94269"/>
              <a:gd name="T103" fmla="*/ 0 h 53026"/>
              <a:gd name="T104" fmla="*/ 1576815963 w 94269"/>
              <a:gd name="T105" fmla="*/ 886964206 h 53026"/>
              <a:gd name="T106" fmla="*/ 16684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 name="Google Shape;26;p4">
            <a:extLst>
              <a:ext uri="{FF2B5EF4-FFF2-40B4-BE49-F238E27FC236}">
                <a16:creationId xmlns:a16="http://schemas.microsoft.com/office/drawing/2014/main" xmlns="" id="{3CA03942-9119-4C6A-9795-D441FFDC07F2}"/>
              </a:ext>
            </a:extLst>
          </p:cNvPr>
          <p:cNvSpPr>
            <a:spLocks/>
          </p:cNvSpPr>
          <p:nvPr/>
        </p:nvSpPr>
        <p:spPr bwMode="auto">
          <a:xfrm>
            <a:off x="2200275" y="4316413"/>
            <a:ext cx="1241425" cy="1808162"/>
          </a:xfrm>
          <a:custGeom>
            <a:avLst/>
            <a:gdLst>
              <a:gd name="T0" fmla="*/ 110696468 w 9593"/>
              <a:gd name="T1" fmla="*/ 318007 h 13976"/>
              <a:gd name="T2" fmla="*/ 98370734 w 9593"/>
              <a:gd name="T3" fmla="*/ 1857972 h 13976"/>
              <a:gd name="T4" fmla="*/ 84186163 w 9593"/>
              <a:gd name="T5" fmla="*/ 4636455 h 13976"/>
              <a:gd name="T6" fmla="*/ 69080584 w 9593"/>
              <a:gd name="T7" fmla="*/ 9256221 h 13976"/>
              <a:gd name="T8" fmla="*/ 53656788 w 9593"/>
              <a:gd name="T9" fmla="*/ 16654471 h 13976"/>
              <a:gd name="T10" fmla="*/ 46254696 w 9593"/>
              <a:gd name="T11" fmla="*/ 21274237 h 13976"/>
              <a:gd name="T12" fmla="*/ 38852604 w 9593"/>
              <a:gd name="T13" fmla="*/ 26831334 h 13976"/>
              <a:gd name="T14" fmla="*/ 32070124 w 9593"/>
              <a:gd name="T15" fmla="*/ 32991065 h 13976"/>
              <a:gd name="T16" fmla="*/ 25605863 w 9593"/>
              <a:gd name="T17" fmla="*/ 40389314 h 13976"/>
              <a:gd name="T18" fmla="*/ 19426302 w 9593"/>
              <a:gd name="T19" fmla="*/ 48708205 h 13976"/>
              <a:gd name="T20" fmla="*/ 14502789 w 9593"/>
              <a:gd name="T21" fmla="*/ 57947607 h 13976"/>
              <a:gd name="T22" fmla="*/ 9260930 w 9593"/>
              <a:gd name="T23" fmla="*/ 70585076 h 13976"/>
              <a:gd name="T24" fmla="*/ 5241730 w 9593"/>
              <a:gd name="T25" fmla="*/ 84142927 h 13976"/>
              <a:gd name="T26" fmla="*/ 2478579 w 9593"/>
              <a:gd name="T27" fmla="*/ 98320232 h 13976"/>
              <a:gd name="T28" fmla="*/ 937830 w 9593"/>
              <a:gd name="T29" fmla="*/ 112798724 h 13976"/>
              <a:gd name="T30" fmla="*/ 0 w 9593"/>
              <a:gd name="T31" fmla="*/ 127294036 h 13976"/>
              <a:gd name="T32" fmla="*/ 619613 w 9593"/>
              <a:gd name="T33" fmla="*/ 156251150 h 13976"/>
              <a:gd name="T34" fmla="*/ 3098192 w 9593"/>
              <a:gd name="T35" fmla="*/ 183065794 h 13976"/>
              <a:gd name="T36" fmla="*/ 6782479 w 9593"/>
              <a:gd name="T37" fmla="*/ 206181183 h 13976"/>
              <a:gd name="T38" fmla="*/ 11421291 w 9593"/>
              <a:gd name="T39" fmla="*/ 228995385 h 13976"/>
              <a:gd name="T40" fmla="*/ 17584158 w 9593"/>
              <a:gd name="T41" fmla="*/ 231757180 h 13976"/>
              <a:gd name="T42" fmla="*/ 38551209 w 9593"/>
              <a:gd name="T43" fmla="*/ 221597136 h 13976"/>
              <a:gd name="T44" fmla="*/ 58597123 w 9593"/>
              <a:gd name="T45" fmla="*/ 210198444 h 13976"/>
              <a:gd name="T46" fmla="*/ 81406189 w 9593"/>
              <a:gd name="T47" fmla="*/ 196021140 h 13976"/>
              <a:gd name="T48" fmla="*/ 104834996 w 9593"/>
              <a:gd name="T49" fmla="*/ 178764034 h 13976"/>
              <a:gd name="T50" fmla="*/ 115938199 w 9593"/>
              <a:gd name="T51" fmla="*/ 168888489 h 13976"/>
              <a:gd name="T52" fmla="*/ 126421660 w 9593"/>
              <a:gd name="T53" fmla="*/ 158728445 h 13976"/>
              <a:gd name="T54" fmla="*/ 135682589 w 9593"/>
              <a:gd name="T55" fmla="*/ 147932259 h 13976"/>
              <a:gd name="T56" fmla="*/ 144005818 w 9593"/>
              <a:gd name="T57" fmla="*/ 136533567 h 13976"/>
              <a:gd name="T58" fmla="*/ 150788297 w 9593"/>
              <a:gd name="T59" fmla="*/ 124816740 h 13976"/>
              <a:gd name="T60" fmla="*/ 154790802 w 9593"/>
              <a:gd name="T61" fmla="*/ 114958013 h 13976"/>
              <a:gd name="T62" fmla="*/ 157872171 w 9593"/>
              <a:gd name="T63" fmla="*/ 105417164 h 13976"/>
              <a:gd name="T64" fmla="*/ 159731009 w 9593"/>
              <a:gd name="T65" fmla="*/ 95859755 h 13976"/>
              <a:gd name="T66" fmla="*/ 160350751 w 9593"/>
              <a:gd name="T67" fmla="*/ 86603534 h 13976"/>
              <a:gd name="T68" fmla="*/ 160350751 w 9593"/>
              <a:gd name="T69" fmla="*/ 77682008 h 13976"/>
              <a:gd name="T70" fmla="*/ 159412920 w 9593"/>
              <a:gd name="T71" fmla="*/ 69045111 h 13976"/>
              <a:gd name="T72" fmla="*/ 156030028 w 9593"/>
              <a:gd name="T73" fmla="*/ 52407330 h 13976"/>
              <a:gd name="T74" fmla="*/ 150470079 w 9593"/>
              <a:gd name="T75" fmla="*/ 37610701 h 13976"/>
              <a:gd name="T76" fmla="*/ 144307212 w 9593"/>
              <a:gd name="T77" fmla="*/ 24672174 h 13976"/>
              <a:gd name="T78" fmla="*/ 137826257 w 9593"/>
              <a:gd name="T79" fmla="*/ 14193994 h 13976"/>
              <a:gd name="T80" fmla="*/ 47493921 w 9593"/>
              <a:gd name="T81" fmla="*/ 163649399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 name="Google Shape;27;p4">
            <a:extLst>
              <a:ext uri="{FF2B5EF4-FFF2-40B4-BE49-F238E27FC236}">
                <a16:creationId xmlns:a16="http://schemas.microsoft.com/office/drawing/2014/main" xmlns="" id="{BD3A8859-D11E-4708-A22E-82A3EA2E8048}"/>
              </a:ext>
            </a:extLst>
          </p:cNvPr>
          <p:cNvSpPr>
            <a:spLocks/>
          </p:cNvSpPr>
          <p:nvPr/>
        </p:nvSpPr>
        <p:spPr bwMode="auto">
          <a:xfrm>
            <a:off x="10136188" y="4683125"/>
            <a:ext cx="1706562" cy="1363663"/>
          </a:xfrm>
          <a:custGeom>
            <a:avLst/>
            <a:gdLst>
              <a:gd name="T0" fmla="*/ 68813644 w 13184"/>
              <a:gd name="T1" fmla="*/ 318516 h 10532"/>
              <a:gd name="T2" fmla="*/ 52142174 w 13184"/>
              <a:gd name="T3" fmla="*/ 2464356 h 10532"/>
              <a:gd name="T4" fmla="*/ 37347353 w 13184"/>
              <a:gd name="T5" fmla="*/ 6169371 h 10532"/>
              <a:gd name="T6" fmla="*/ 24378828 w 13184"/>
              <a:gd name="T7" fmla="*/ 10813102 h 10532"/>
              <a:gd name="T8" fmla="*/ 10187207 w 13184"/>
              <a:gd name="T9" fmla="*/ 17602802 h 10532"/>
              <a:gd name="T10" fmla="*/ 1558222 w 13184"/>
              <a:gd name="T11" fmla="*/ 29019531 h 10532"/>
              <a:gd name="T12" fmla="*/ 16698 w 13184"/>
              <a:gd name="T13" fmla="*/ 44442829 h 10532"/>
              <a:gd name="T14" fmla="*/ 16698 w 13184"/>
              <a:gd name="T15" fmla="*/ 58340745 h 10532"/>
              <a:gd name="T16" fmla="*/ 1558222 w 13184"/>
              <a:gd name="T17" fmla="*/ 73780875 h 10532"/>
              <a:gd name="T18" fmla="*/ 4942739 w 13184"/>
              <a:gd name="T19" fmla="*/ 90126316 h 10532"/>
              <a:gd name="T20" fmla="*/ 9265581 w 13184"/>
              <a:gd name="T21" fmla="*/ 102783574 h 10532"/>
              <a:gd name="T22" fmla="*/ 13270125 w 13184"/>
              <a:gd name="T23" fmla="*/ 111115617 h 10532"/>
              <a:gd name="T24" fmla="*/ 18212864 w 13184"/>
              <a:gd name="T25" fmla="*/ 119145847 h 10532"/>
              <a:gd name="T26" fmla="*/ 24077229 w 13184"/>
              <a:gd name="T27" fmla="*/ 127176076 h 10532"/>
              <a:gd name="T28" fmla="*/ 30863091 w 13184"/>
              <a:gd name="T29" fmla="*/ 134585977 h 10532"/>
              <a:gd name="T30" fmla="*/ 38888877 w 13184"/>
              <a:gd name="T31" fmla="*/ 141677361 h 10532"/>
              <a:gd name="T32" fmla="*/ 49059256 w 13184"/>
              <a:gd name="T33" fmla="*/ 148785577 h 10532"/>
              <a:gd name="T34" fmla="*/ 61709484 w 13184"/>
              <a:gd name="T35" fmla="*/ 155575148 h 10532"/>
              <a:gd name="T36" fmla="*/ 74979479 w 13184"/>
              <a:gd name="T37" fmla="*/ 161124319 h 10532"/>
              <a:gd name="T38" fmla="*/ 89171230 w 13184"/>
              <a:gd name="T39" fmla="*/ 165449534 h 10532"/>
              <a:gd name="T40" fmla="*/ 103664451 w 13184"/>
              <a:gd name="T41" fmla="*/ 169154549 h 10532"/>
              <a:gd name="T42" fmla="*/ 118476099 w 13184"/>
              <a:gd name="T43" fmla="*/ 171920718 h 10532"/>
              <a:gd name="T44" fmla="*/ 140375080 w 13184"/>
              <a:gd name="T45" fmla="*/ 174703590 h 10532"/>
              <a:gd name="T46" fmla="*/ 168138426 w 13184"/>
              <a:gd name="T47" fmla="*/ 176245933 h 10532"/>
              <a:gd name="T48" fmla="*/ 191579059 w 13184"/>
              <a:gd name="T49" fmla="*/ 176245933 h 10532"/>
              <a:gd name="T50" fmla="*/ 215639461 w 13184"/>
              <a:gd name="T51" fmla="*/ 175323920 h 10532"/>
              <a:gd name="T52" fmla="*/ 219342405 w 13184"/>
              <a:gd name="T53" fmla="*/ 169774749 h 10532"/>
              <a:gd name="T54" fmla="*/ 212556543 w 13184"/>
              <a:gd name="T55" fmla="*/ 146924718 h 10532"/>
              <a:gd name="T56" fmla="*/ 204229157 w 13184"/>
              <a:gd name="T57" fmla="*/ 124694888 h 10532"/>
              <a:gd name="T58" fmla="*/ 193438880 w 13184"/>
              <a:gd name="T59" fmla="*/ 99397075 h 10532"/>
              <a:gd name="T60" fmla="*/ 183569971 w 13184"/>
              <a:gd name="T61" fmla="*/ 79631730 h 10532"/>
              <a:gd name="T62" fmla="*/ 175845914 w 13184"/>
              <a:gd name="T63" fmla="*/ 66672659 h 10532"/>
              <a:gd name="T64" fmla="*/ 167518528 w 13184"/>
              <a:gd name="T65" fmla="*/ 54015401 h 10532"/>
              <a:gd name="T66" fmla="*/ 158571245 w 13184"/>
              <a:gd name="T67" fmla="*/ 42296989 h 10532"/>
              <a:gd name="T68" fmla="*/ 148702466 w 13184"/>
              <a:gd name="T69" fmla="*/ 31483887 h 10532"/>
              <a:gd name="T70" fmla="*/ 138213659 w 13184"/>
              <a:gd name="T71" fmla="*/ 21911314 h 10532"/>
              <a:gd name="T72" fmla="*/ 128043280 w 13184"/>
              <a:gd name="T73" fmla="*/ 14819930 h 10532"/>
              <a:gd name="T74" fmla="*/ 118777699 w 13184"/>
              <a:gd name="T75" fmla="*/ 9874386 h 10532"/>
              <a:gd name="T76" fmla="*/ 109528816 w 13184"/>
              <a:gd name="T77" fmla="*/ 5867558 h 10532"/>
              <a:gd name="T78" fmla="*/ 100279934 w 13184"/>
              <a:gd name="T79" fmla="*/ 3084685 h 10532"/>
              <a:gd name="T80" fmla="*/ 91014224 w 13184"/>
              <a:gd name="T81" fmla="*/ 1240529 h 10532"/>
              <a:gd name="T82" fmla="*/ 82066941 w 13184"/>
              <a:gd name="T83" fmla="*/ 318516 h 105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28;p4">
            <a:extLst>
              <a:ext uri="{FF2B5EF4-FFF2-40B4-BE49-F238E27FC236}">
                <a16:creationId xmlns:a16="http://schemas.microsoft.com/office/drawing/2014/main" xmlns="" id="{7E066BD8-140B-4FE7-A963-9C7124CDF7F1}"/>
              </a:ext>
            </a:extLst>
          </p:cNvPr>
          <p:cNvSpPr>
            <a:spLocks/>
          </p:cNvSpPr>
          <p:nvPr/>
        </p:nvSpPr>
        <p:spPr bwMode="auto">
          <a:xfrm>
            <a:off x="9321800" y="5281613"/>
            <a:ext cx="755650" cy="1236662"/>
          </a:xfrm>
          <a:custGeom>
            <a:avLst/>
            <a:gdLst>
              <a:gd name="T0" fmla="*/ 58621510 w 5838"/>
              <a:gd name="T1" fmla="*/ 619560 h 9557"/>
              <a:gd name="T2" fmla="*/ 48753534 w 5838"/>
              <a:gd name="T3" fmla="*/ 3399041 h 9557"/>
              <a:gd name="T4" fmla="*/ 39505429 w 5838"/>
              <a:gd name="T5" fmla="*/ 7400821 h 9557"/>
              <a:gd name="T6" fmla="*/ 29017581 w 5838"/>
              <a:gd name="T7" fmla="*/ 13261282 h 9557"/>
              <a:gd name="T8" fmla="*/ 18831321 w 5838"/>
              <a:gd name="T9" fmla="*/ 21583032 h 9557"/>
              <a:gd name="T10" fmla="*/ 14207204 w 5838"/>
              <a:gd name="T11" fmla="*/ 26522434 h 9557"/>
              <a:gd name="T12" fmla="*/ 9884803 w 5838"/>
              <a:gd name="T13" fmla="*/ 32064703 h 9557"/>
              <a:gd name="T14" fmla="*/ 6182144 w 5838"/>
              <a:gd name="T15" fmla="*/ 38544595 h 9557"/>
              <a:gd name="T16" fmla="*/ 3401072 w 5838"/>
              <a:gd name="T17" fmla="*/ 45627354 h 9557"/>
              <a:gd name="T18" fmla="*/ 1256569 w 5838"/>
              <a:gd name="T19" fmla="*/ 53346366 h 9557"/>
              <a:gd name="T20" fmla="*/ 318284 w 5838"/>
              <a:gd name="T21" fmla="*/ 61969486 h 9557"/>
              <a:gd name="T22" fmla="*/ 16697 w 5838"/>
              <a:gd name="T23" fmla="*/ 70609428 h 9557"/>
              <a:gd name="T24" fmla="*/ 938155 w 5838"/>
              <a:gd name="T25" fmla="*/ 79550738 h 9557"/>
              <a:gd name="T26" fmla="*/ 4339228 w 5838"/>
              <a:gd name="T27" fmla="*/ 97734600 h 9557"/>
              <a:gd name="T28" fmla="*/ 9583216 w 5838"/>
              <a:gd name="T29" fmla="*/ 114997661 h 9557"/>
              <a:gd name="T30" fmla="*/ 15748533 w 5838"/>
              <a:gd name="T31" fmla="*/ 130720362 h 9557"/>
              <a:gd name="T32" fmla="*/ 24695051 w 5838"/>
              <a:gd name="T33" fmla="*/ 149523784 h 9557"/>
              <a:gd name="T34" fmla="*/ 30558911 w 5838"/>
              <a:gd name="T35" fmla="*/ 160005585 h 9557"/>
              <a:gd name="T36" fmla="*/ 39807016 w 5838"/>
              <a:gd name="T37" fmla="*/ 152303265 h 9557"/>
              <a:gd name="T38" fmla="*/ 54617393 w 5838"/>
              <a:gd name="T39" fmla="*/ 138121183 h 9557"/>
              <a:gd name="T40" fmla="*/ 66328285 w 5838"/>
              <a:gd name="T41" fmla="*/ 125780831 h 9557"/>
              <a:gd name="T42" fmla="*/ 77754418 w 5838"/>
              <a:gd name="T43" fmla="*/ 111615442 h 9557"/>
              <a:gd name="T44" fmla="*/ 87622394 w 5838"/>
              <a:gd name="T45" fmla="*/ 96194240 h 9557"/>
              <a:gd name="T46" fmla="*/ 91626510 w 5838"/>
              <a:gd name="T47" fmla="*/ 88173858 h 9557"/>
              <a:gd name="T48" fmla="*/ 94709169 w 5838"/>
              <a:gd name="T49" fmla="*/ 79852108 h 9557"/>
              <a:gd name="T50" fmla="*/ 96870499 w 5838"/>
              <a:gd name="T51" fmla="*/ 71530357 h 9557"/>
              <a:gd name="T52" fmla="*/ 97791957 w 5838"/>
              <a:gd name="T53" fmla="*/ 63509976 h 9557"/>
              <a:gd name="T54" fmla="*/ 97791957 w 5838"/>
              <a:gd name="T55" fmla="*/ 55807656 h 9557"/>
              <a:gd name="T56" fmla="*/ 96568912 w 5838"/>
              <a:gd name="T57" fmla="*/ 48725026 h 9557"/>
              <a:gd name="T58" fmla="*/ 94709169 w 5838"/>
              <a:gd name="T59" fmla="*/ 41625574 h 9557"/>
              <a:gd name="T60" fmla="*/ 92246381 w 5838"/>
              <a:gd name="T61" fmla="*/ 35463745 h 9557"/>
              <a:gd name="T62" fmla="*/ 85762651 w 5838"/>
              <a:gd name="T63" fmla="*/ 24061144 h 9557"/>
              <a:gd name="T64" fmla="*/ 78357462 w 5838"/>
              <a:gd name="T65" fmla="*/ 14801642 h 9557"/>
              <a:gd name="T66" fmla="*/ 70969100 w 5838"/>
              <a:gd name="T67" fmla="*/ 7719012 h 9557"/>
              <a:gd name="T68" fmla="*/ 62944040 w 5838"/>
              <a:gd name="T69" fmla="*/ 1238991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7" name="Google Shape;29;p4">
            <a:extLst>
              <a:ext uri="{FF2B5EF4-FFF2-40B4-BE49-F238E27FC236}">
                <a16:creationId xmlns:a16="http://schemas.microsoft.com/office/drawing/2014/main" xmlns="" id="{794E36C9-E1FB-46FA-8C86-4EC2F631CDDF}"/>
              </a:ext>
            </a:extLst>
          </p:cNvPr>
          <p:cNvSpPr>
            <a:spLocks/>
          </p:cNvSpPr>
          <p:nvPr/>
        </p:nvSpPr>
        <p:spPr bwMode="auto">
          <a:xfrm>
            <a:off x="0" y="3352800"/>
            <a:ext cx="1838325" cy="2543175"/>
          </a:xfrm>
          <a:custGeom>
            <a:avLst/>
            <a:gdLst>
              <a:gd name="T0" fmla="*/ 63452409 w 14215"/>
              <a:gd name="T1" fmla="*/ 301084 h 19664"/>
              <a:gd name="T2" fmla="*/ 44353099 w 14215"/>
              <a:gd name="T3" fmla="*/ 2458851 h 19664"/>
              <a:gd name="T4" fmla="*/ 25889410 w 14215"/>
              <a:gd name="T5" fmla="*/ 6774256 h 19664"/>
              <a:gd name="T6" fmla="*/ 8328783 w 14215"/>
              <a:gd name="T7" fmla="*/ 13247557 h 19664"/>
              <a:gd name="T8" fmla="*/ 16683 w 14215"/>
              <a:gd name="T9" fmla="*/ 311667493 h 19664"/>
              <a:gd name="T10" fmla="*/ 16958500 w 14215"/>
              <a:gd name="T11" fmla="*/ 319060729 h 19664"/>
              <a:gd name="T12" fmla="*/ 35121254 w 14215"/>
              <a:gd name="T13" fmla="*/ 324296199 h 19664"/>
              <a:gd name="T14" fmla="*/ 53902819 w 14215"/>
              <a:gd name="T15" fmla="*/ 327674855 h 19664"/>
              <a:gd name="T16" fmla="*/ 73303064 w 14215"/>
              <a:gd name="T17" fmla="*/ 328912687 h 19664"/>
              <a:gd name="T18" fmla="*/ 90244881 w 14215"/>
              <a:gd name="T19" fmla="*/ 327975939 h 19664"/>
              <a:gd name="T20" fmla="*/ 106551205 w 14215"/>
              <a:gd name="T21" fmla="*/ 325517217 h 19664"/>
              <a:gd name="T22" fmla="*/ 122255402 w 14215"/>
              <a:gd name="T23" fmla="*/ 321519451 h 19664"/>
              <a:gd name="T24" fmla="*/ 137357601 w 14215"/>
              <a:gd name="T25" fmla="*/ 315966214 h 19664"/>
              <a:gd name="T26" fmla="*/ 151824177 w 14215"/>
              <a:gd name="T27" fmla="*/ 309191958 h 19664"/>
              <a:gd name="T28" fmla="*/ 165371010 w 14215"/>
              <a:gd name="T29" fmla="*/ 300878787 h 19664"/>
              <a:gd name="T30" fmla="*/ 177997968 w 14215"/>
              <a:gd name="T31" fmla="*/ 291327913 h 19664"/>
              <a:gd name="T32" fmla="*/ 189705053 w 14215"/>
              <a:gd name="T33" fmla="*/ 280857104 h 19664"/>
              <a:gd name="T34" fmla="*/ 200174517 w 14215"/>
              <a:gd name="T35" fmla="*/ 269165146 h 19664"/>
              <a:gd name="T36" fmla="*/ 209707426 w 14215"/>
              <a:gd name="T37" fmla="*/ 256536570 h 19664"/>
              <a:gd name="T38" fmla="*/ 218019396 w 14215"/>
              <a:gd name="T39" fmla="*/ 242987930 h 19664"/>
              <a:gd name="T40" fmla="*/ 224809495 w 14215"/>
              <a:gd name="T41" fmla="*/ 228519354 h 19664"/>
              <a:gd name="T42" fmla="*/ 230345291 w 14215"/>
              <a:gd name="T43" fmla="*/ 213415243 h 19664"/>
              <a:gd name="T44" fmla="*/ 234342403 w 14215"/>
              <a:gd name="T45" fmla="*/ 197708965 h 19664"/>
              <a:gd name="T46" fmla="*/ 236817643 w 14215"/>
              <a:gd name="T47" fmla="*/ 181400389 h 19664"/>
              <a:gd name="T48" fmla="*/ 237737517 w 14215"/>
              <a:gd name="T49" fmla="*/ 164456408 h 19664"/>
              <a:gd name="T50" fmla="*/ 236817643 w 14215"/>
              <a:gd name="T51" fmla="*/ 147512298 h 19664"/>
              <a:gd name="T52" fmla="*/ 234342403 w 14215"/>
              <a:gd name="T53" fmla="*/ 131187039 h 19664"/>
              <a:gd name="T54" fmla="*/ 230345291 w 14215"/>
              <a:gd name="T55" fmla="*/ 115480760 h 19664"/>
              <a:gd name="T56" fmla="*/ 224809495 w 14215"/>
              <a:gd name="T57" fmla="*/ 100393333 h 19664"/>
              <a:gd name="T58" fmla="*/ 218019396 w 14215"/>
              <a:gd name="T59" fmla="*/ 85924758 h 19664"/>
              <a:gd name="T60" fmla="*/ 209707426 w 14215"/>
              <a:gd name="T61" fmla="*/ 72376117 h 19664"/>
              <a:gd name="T62" fmla="*/ 200174517 w 14215"/>
              <a:gd name="T63" fmla="*/ 59747541 h 19664"/>
              <a:gd name="T64" fmla="*/ 189705053 w 14215"/>
              <a:gd name="T65" fmla="*/ 48038900 h 19664"/>
              <a:gd name="T66" fmla="*/ 177997968 w 14215"/>
              <a:gd name="T67" fmla="*/ 37568090 h 19664"/>
              <a:gd name="T68" fmla="*/ 165371010 w 14215"/>
              <a:gd name="T69" fmla="*/ 28033900 h 19664"/>
              <a:gd name="T70" fmla="*/ 151824177 w 14215"/>
              <a:gd name="T71" fmla="*/ 19704045 h 19664"/>
              <a:gd name="T72" fmla="*/ 137357601 w 14215"/>
              <a:gd name="T73" fmla="*/ 12929660 h 19664"/>
              <a:gd name="T74" fmla="*/ 122255402 w 14215"/>
              <a:gd name="T75" fmla="*/ 7393236 h 19664"/>
              <a:gd name="T76" fmla="*/ 106551205 w 14215"/>
              <a:gd name="T77" fmla="*/ 3395470 h 19664"/>
              <a:gd name="T78" fmla="*/ 90244881 w 14215"/>
              <a:gd name="T79" fmla="*/ 919935 h 19664"/>
              <a:gd name="T80" fmla="*/ 73303064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8" name="Google Shape;30;p4">
            <a:extLst>
              <a:ext uri="{FF2B5EF4-FFF2-40B4-BE49-F238E27FC236}">
                <a16:creationId xmlns:a16="http://schemas.microsoft.com/office/drawing/2014/main" xmlns="" id="{2596CA78-AA40-4C71-A3CF-F9E77CF29850}"/>
              </a:ext>
            </a:extLst>
          </p:cNvPr>
          <p:cNvSpPr>
            <a:spLocks/>
          </p:cNvSpPr>
          <p:nvPr/>
        </p:nvSpPr>
        <p:spPr bwMode="auto">
          <a:xfrm>
            <a:off x="2819400" y="0"/>
            <a:ext cx="1476375" cy="1285875"/>
          </a:xfrm>
          <a:custGeom>
            <a:avLst/>
            <a:gdLst>
              <a:gd name="T0" fmla="*/ 28031080 w 11416"/>
              <a:gd name="T1" fmla="*/ 3395160 h 9943"/>
              <a:gd name="T2" fmla="*/ 21257420 w 11416"/>
              <a:gd name="T3" fmla="*/ 10469736 h 9943"/>
              <a:gd name="T4" fmla="*/ 15704719 w 11416"/>
              <a:gd name="T5" fmla="*/ 18481010 h 9943"/>
              <a:gd name="T6" fmla="*/ 10787651 w 11416"/>
              <a:gd name="T7" fmla="*/ 27110973 h 9943"/>
              <a:gd name="T8" fmla="*/ 6472590 w 11416"/>
              <a:gd name="T9" fmla="*/ 36042133 h 9943"/>
              <a:gd name="T10" fmla="*/ 3395171 w 11416"/>
              <a:gd name="T11" fmla="*/ 45575300 h 9943"/>
              <a:gd name="T12" fmla="*/ 1237641 w 11416"/>
              <a:gd name="T13" fmla="*/ 55442900 h 9943"/>
              <a:gd name="T14" fmla="*/ 0 w 11416"/>
              <a:gd name="T15" fmla="*/ 65594885 h 9943"/>
              <a:gd name="T16" fmla="*/ 0 w 11416"/>
              <a:gd name="T17" fmla="*/ 75763683 h 9943"/>
              <a:gd name="T18" fmla="*/ 1237641 w 11416"/>
              <a:gd name="T19" fmla="*/ 85296849 h 9943"/>
              <a:gd name="T20" fmla="*/ 3094102 w 11416"/>
              <a:gd name="T21" fmla="*/ 94545631 h 9943"/>
              <a:gd name="T22" fmla="*/ 5853770 w 11416"/>
              <a:gd name="T23" fmla="*/ 103777730 h 9943"/>
              <a:gd name="T24" fmla="*/ 9550010 w 11416"/>
              <a:gd name="T25" fmla="*/ 112090072 h 9943"/>
              <a:gd name="T26" fmla="*/ 13864941 w 11416"/>
              <a:gd name="T27" fmla="*/ 120402284 h 9943"/>
              <a:gd name="T28" fmla="*/ 19099890 w 11416"/>
              <a:gd name="T29" fmla="*/ 127794740 h 9943"/>
              <a:gd name="T30" fmla="*/ 24953660 w 11416"/>
              <a:gd name="T31" fmla="*/ 134885998 h 9943"/>
              <a:gd name="T32" fmla="*/ 31409438 w 11416"/>
              <a:gd name="T33" fmla="*/ 141341885 h 9943"/>
              <a:gd name="T34" fmla="*/ 38500849 w 11416"/>
              <a:gd name="T35" fmla="*/ 147195507 h 9943"/>
              <a:gd name="T36" fmla="*/ 45893329 w 11416"/>
              <a:gd name="T37" fmla="*/ 152430439 h 9943"/>
              <a:gd name="T38" fmla="*/ 54205698 w 11416"/>
              <a:gd name="T39" fmla="*/ 156745485 h 9943"/>
              <a:gd name="T40" fmla="*/ 62517937 w 11416"/>
              <a:gd name="T41" fmla="*/ 160441584 h 9943"/>
              <a:gd name="T42" fmla="*/ 71750196 w 11416"/>
              <a:gd name="T43" fmla="*/ 163217926 h 9943"/>
              <a:gd name="T44" fmla="*/ 80999007 w 11416"/>
              <a:gd name="T45" fmla="*/ 165057698 h 9943"/>
              <a:gd name="T46" fmla="*/ 90532334 w 11416"/>
              <a:gd name="T47" fmla="*/ 166295335 h 9943"/>
              <a:gd name="T48" fmla="*/ 105317164 w 11416"/>
              <a:gd name="T49" fmla="*/ 165676517 h 9943"/>
              <a:gd name="T50" fmla="*/ 114566105 w 11416"/>
              <a:gd name="T51" fmla="*/ 164438880 h 9943"/>
              <a:gd name="T52" fmla="*/ 123798234 w 11416"/>
              <a:gd name="T53" fmla="*/ 161980289 h 9943"/>
              <a:gd name="T54" fmla="*/ 132729423 w 11416"/>
              <a:gd name="T55" fmla="*/ 158903009 h 9943"/>
              <a:gd name="T56" fmla="*/ 141041663 w 11416"/>
              <a:gd name="T57" fmla="*/ 154905713 h 9943"/>
              <a:gd name="T58" fmla="*/ 148735211 w 11416"/>
              <a:gd name="T59" fmla="*/ 149971848 h 9943"/>
              <a:gd name="T60" fmla="*/ 156127691 w 11416"/>
              <a:gd name="T61" fmla="*/ 144435977 h 9943"/>
              <a:gd name="T62" fmla="*/ 162901221 w 11416"/>
              <a:gd name="T63" fmla="*/ 138264476 h 9943"/>
              <a:gd name="T64" fmla="*/ 169056059 w 11416"/>
              <a:gd name="T65" fmla="*/ 131490838 h 9943"/>
              <a:gd name="T66" fmla="*/ 174608761 w 11416"/>
              <a:gd name="T67" fmla="*/ 124098512 h 9943"/>
              <a:gd name="T68" fmla="*/ 179525829 w 11416"/>
              <a:gd name="T69" fmla="*/ 116405118 h 9943"/>
              <a:gd name="T70" fmla="*/ 183539821 w 11416"/>
              <a:gd name="T71" fmla="*/ 108092776 h 9943"/>
              <a:gd name="T72" fmla="*/ 186617240 w 11416"/>
              <a:gd name="T73" fmla="*/ 99161745 h 9943"/>
              <a:gd name="T74" fmla="*/ 189075839 w 11416"/>
              <a:gd name="T75" fmla="*/ 89929646 h 9943"/>
              <a:gd name="T76" fmla="*/ 190313480 w 11416"/>
              <a:gd name="T77" fmla="*/ 80680735 h 9943"/>
              <a:gd name="T78" fmla="*/ 190932300 w 11416"/>
              <a:gd name="T79" fmla="*/ 70829818 h 9943"/>
              <a:gd name="T80" fmla="*/ 190313480 w 11416"/>
              <a:gd name="T81" fmla="*/ 60360082 h 9943"/>
              <a:gd name="T82" fmla="*/ 188774770 w 11416"/>
              <a:gd name="T83" fmla="*/ 50509036 h 9943"/>
              <a:gd name="T84" fmla="*/ 185998420 w 11416"/>
              <a:gd name="T85" fmla="*/ 40658118 h 9943"/>
              <a:gd name="T86" fmla="*/ 182302180 w 11416"/>
              <a:gd name="T87" fmla="*/ 31409337 h 9943"/>
              <a:gd name="T88" fmla="*/ 177987119 w 11416"/>
              <a:gd name="T89" fmla="*/ 22795927 h 9943"/>
              <a:gd name="T90" fmla="*/ 172451231 w 11416"/>
              <a:gd name="T91" fmla="*/ 14483714 h 9943"/>
              <a:gd name="T92" fmla="*/ 166296392 w 11416"/>
              <a:gd name="T93" fmla="*/ 6790320 h 9943"/>
              <a:gd name="T94" fmla="*/ 159522862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9" name="Google Shape;31;p4">
            <a:extLst>
              <a:ext uri="{FF2B5EF4-FFF2-40B4-BE49-F238E27FC236}">
                <a16:creationId xmlns:a16="http://schemas.microsoft.com/office/drawing/2014/main" xmlns="" id="{B9D9BA01-1D10-47F8-804B-AB19A14804F6}"/>
              </a:ext>
            </a:extLst>
          </p:cNvPr>
          <p:cNvSpPr>
            <a:spLocks/>
          </p:cNvSpPr>
          <p:nvPr/>
        </p:nvSpPr>
        <p:spPr bwMode="auto">
          <a:xfrm>
            <a:off x="10134600" y="561975"/>
            <a:ext cx="2057400" cy="3581400"/>
          </a:xfrm>
          <a:custGeom>
            <a:avLst/>
            <a:gdLst>
              <a:gd name="T0" fmla="*/ 219586064 w 15908"/>
              <a:gd name="T1" fmla="*/ 317763 h 27692"/>
              <a:gd name="T2" fmla="*/ 196185661 w 15908"/>
              <a:gd name="T3" fmla="*/ 2776581 h 27692"/>
              <a:gd name="T4" fmla="*/ 173688507 w 15908"/>
              <a:gd name="T5" fmla="*/ 7393007 h 27692"/>
              <a:gd name="T6" fmla="*/ 151826886 w 15908"/>
              <a:gd name="T7" fmla="*/ 14183855 h 27692"/>
              <a:gd name="T8" fmla="*/ 131203093 w 15908"/>
              <a:gd name="T9" fmla="*/ 22797735 h 27692"/>
              <a:gd name="T10" fmla="*/ 111482420 w 15908"/>
              <a:gd name="T11" fmla="*/ 33569482 h 27692"/>
              <a:gd name="T12" fmla="*/ 93016389 w 15908"/>
              <a:gd name="T13" fmla="*/ 45896678 h 27692"/>
              <a:gd name="T14" fmla="*/ 75771243 w 15908"/>
              <a:gd name="T15" fmla="*/ 60063720 h 27692"/>
              <a:gd name="T16" fmla="*/ 60065009 w 15908"/>
              <a:gd name="T17" fmla="*/ 75769657 h 27692"/>
              <a:gd name="T18" fmla="*/ 45897687 w 15908"/>
              <a:gd name="T19" fmla="*/ 93014359 h 27692"/>
              <a:gd name="T20" fmla="*/ 33570229 w 15908"/>
              <a:gd name="T21" fmla="*/ 111496747 h 27692"/>
              <a:gd name="T22" fmla="*/ 22798237 w 15908"/>
              <a:gd name="T23" fmla="*/ 131200267 h 27692"/>
              <a:gd name="T24" fmla="*/ 14167323 w 15908"/>
              <a:gd name="T25" fmla="*/ 151840393 h 27692"/>
              <a:gd name="T26" fmla="*/ 7393086 w 15908"/>
              <a:gd name="T27" fmla="*/ 173701521 h 27692"/>
              <a:gd name="T28" fmla="*/ 2776611 w 15908"/>
              <a:gd name="T29" fmla="*/ 196181493 h 27692"/>
              <a:gd name="T30" fmla="*/ 317767 w 15908"/>
              <a:gd name="T31" fmla="*/ 219581387 h 27692"/>
              <a:gd name="T32" fmla="*/ 317767 w 15908"/>
              <a:gd name="T33" fmla="*/ 243600253 h 27692"/>
              <a:gd name="T34" fmla="*/ 2776611 w 15908"/>
              <a:gd name="T35" fmla="*/ 267016830 h 27692"/>
              <a:gd name="T36" fmla="*/ 7393086 w 15908"/>
              <a:gd name="T37" fmla="*/ 289496931 h 27692"/>
              <a:gd name="T38" fmla="*/ 14167323 w 15908"/>
              <a:gd name="T39" fmla="*/ 311358059 h 27692"/>
              <a:gd name="T40" fmla="*/ 22798237 w 15908"/>
              <a:gd name="T41" fmla="*/ 331981373 h 27692"/>
              <a:gd name="T42" fmla="*/ 33570229 w 15908"/>
              <a:gd name="T43" fmla="*/ 351701576 h 27692"/>
              <a:gd name="T44" fmla="*/ 45897687 w 15908"/>
              <a:gd name="T45" fmla="*/ 370167281 h 27692"/>
              <a:gd name="T46" fmla="*/ 60065009 w 15908"/>
              <a:gd name="T47" fmla="*/ 387411983 h 27692"/>
              <a:gd name="T48" fmla="*/ 75771243 w 15908"/>
              <a:gd name="T49" fmla="*/ 403117920 h 27692"/>
              <a:gd name="T50" fmla="*/ 93016389 w 15908"/>
              <a:gd name="T51" fmla="*/ 417284961 h 27692"/>
              <a:gd name="T52" fmla="*/ 111482420 w 15908"/>
              <a:gd name="T53" fmla="*/ 429612158 h 27692"/>
              <a:gd name="T54" fmla="*/ 131203093 w 15908"/>
              <a:gd name="T55" fmla="*/ 440383905 h 27692"/>
              <a:gd name="T56" fmla="*/ 151826886 w 15908"/>
              <a:gd name="T57" fmla="*/ 449014598 h 27692"/>
              <a:gd name="T58" fmla="*/ 173688507 w 15908"/>
              <a:gd name="T59" fmla="*/ 455788632 h 27692"/>
              <a:gd name="T60" fmla="*/ 196185661 w 15908"/>
              <a:gd name="T61" fmla="*/ 460405059 h 27692"/>
              <a:gd name="T62" fmla="*/ 219586064 w 15908"/>
              <a:gd name="T63" fmla="*/ 462863876 h 27692"/>
              <a:gd name="T64" fmla="*/ 240209986 w 15908"/>
              <a:gd name="T65" fmla="*/ 462863876 h 27692"/>
              <a:gd name="T66" fmla="*/ 257455002 w 15908"/>
              <a:gd name="T67" fmla="*/ 461642874 h 27692"/>
              <a:gd name="T68" fmla="*/ 266085917 w 15908"/>
              <a:gd name="T69" fmla="*/ 2475501 h 27692"/>
              <a:gd name="T70" fmla="*/ 249141983 w 15908"/>
              <a:gd name="T71" fmla="*/ 618843 h 27692"/>
              <a:gd name="T72" fmla="*/ 231595755 w 15908"/>
              <a:gd name="T73" fmla="*/ 16684 h 276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10" name="Google Shape;33;p4">
            <a:extLst>
              <a:ext uri="{FF2B5EF4-FFF2-40B4-BE49-F238E27FC236}">
                <a16:creationId xmlns:a16="http://schemas.microsoft.com/office/drawing/2014/main" xmlns="" id="{BA1E756D-4B1F-457E-AEE3-28893725A02F}"/>
              </a:ext>
            </a:extLst>
          </p:cNvPr>
          <p:cNvSpPr txBox="1">
            <a:spLocks noChangeArrowheads="1"/>
          </p:cNvSpPr>
          <p:nvPr/>
        </p:nvSpPr>
        <p:spPr bwMode="auto">
          <a:xfrm>
            <a:off x="2041525" y="1455738"/>
            <a:ext cx="2609850" cy="871537"/>
          </a:xfrm>
          <a:prstGeom prst="rect">
            <a:avLst/>
          </a:prstGeom>
          <a:noFill/>
          <a:ln>
            <a:noFill/>
          </a:ln>
        </p:spPr>
        <p:txBody>
          <a:bodyPr lIns="121900" tIns="121900" rIns="121900" bIns="121900"/>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r">
              <a:defRPr/>
            </a:pPr>
            <a:r>
              <a:rPr lang="en-US" altLang="en-US" sz="12800">
                <a:solidFill>
                  <a:srgbClr val="484F56"/>
                </a:solidFill>
                <a:latin typeface="Dosis"/>
                <a:ea typeface="Dosis"/>
                <a:cs typeface="Dosis"/>
                <a:sym typeface="Dosis"/>
              </a:rPr>
              <a:t>“</a:t>
            </a: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11" name="Google Shape;34;p4">
            <a:extLst>
              <a:ext uri="{FF2B5EF4-FFF2-40B4-BE49-F238E27FC236}">
                <a16:creationId xmlns:a16="http://schemas.microsoft.com/office/drawing/2014/main" xmlns="" id="{05B5E51A-CFCB-4599-B1EF-060165C63D9B}"/>
              </a:ext>
            </a:extLst>
          </p:cNvPr>
          <p:cNvSpPr txBox="1">
            <a:spLocks noGrp="1"/>
          </p:cNvSpPr>
          <p:nvPr>
            <p:ph type="sldNum" idx="10"/>
          </p:nvPr>
        </p:nvSpPr>
        <p:spPr/>
        <p:txBody>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CDDF28C-8003-4D9C-9090-62658BAD9C84}" type="slidenum">
              <a:rPr lang="en"/>
              <a:pPr>
                <a:defRPr/>
              </a:pPr>
              <a:t>‹#›</a:t>
            </a:fld>
            <a:endParaRPr lang="en"/>
          </a:p>
        </p:txBody>
      </p:sp>
    </p:spTree>
    <p:extLst>
      <p:ext uri="{BB962C8B-B14F-4D97-AF65-F5344CB8AC3E}">
        <p14:creationId xmlns:p14="http://schemas.microsoft.com/office/powerpoint/2010/main" val="2500597212"/>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4" name="Google Shape;36;p5">
            <a:extLst>
              <a:ext uri="{FF2B5EF4-FFF2-40B4-BE49-F238E27FC236}">
                <a16:creationId xmlns:a16="http://schemas.microsoft.com/office/drawing/2014/main" xmlns="" id="{496B3C88-DAF4-47E8-B8F4-07FD37A8E98A}"/>
              </a:ext>
            </a:extLst>
          </p:cNvPr>
          <p:cNvSpPr>
            <a:spLocks/>
          </p:cNvSpPr>
          <p:nvPr/>
        </p:nvSpPr>
        <p:spPr bwMode="auto">
          <a:xfrm>
            <a:off x="0" y="0"/>
            <a:ext cx="12192000" cy="6858000"/>
          </a:xfrm>
          <a:custGeom>
            <a:avLst/>
            <a:gdLst>
              <a:gd name="T0" fmla="*/ 674139005 w 94269"/>
              <a:gd name="T1" fmla="*/ 271629232 h 53026"/>
              <a:gd name="T2" fmla="*/ 678153471 w 94269"/>
              <a:gd name="T3" fmla="*/ 337232379 h 53026"/>
              <a:gd name="T4" fmla="*/ 678454556 w 94269"/>
              <a:gd name="T5" fmla="*/ 380337831 h 53026"/>
              <a:gd name="T6" fmla="*/ 676915634 w 94269"/>
              <a:gd name="T7" fmla="*/ 427775542 h 53026"/>
              <a:gd name="T8" fmla="*/ 672299128 w 94269"/>
              <a:gd name="T9" fmla="*/ 477655316 h 53026"/>
              <a:gd name="T10" fmla="*/ 663985924 w 94269"/>
              <a:gd name="T11" fmla="*/ 527869673 h 53026"/>
              <a:gd name="T12" fmla="*/ 651039401 w 94269"/>
              <a:gd name="T13" fmla="*/ 576829502 h 53026"/>
              <a:gd name="T14" fmla="*/ 639347399 w 94269"/>
              <a:gd name="T15" fmla="*/ 607623896 h 53026"/>
              <a:gd name="T16" fmla="*/ 628876420 w 94269"/>
              <a:gd name="T17" fmla="*/ 629486050 h 53026"/>
              <a:gd name="T18" fmla="*/ 617167604 w 94269"/>
              <a:gd name="T19" fmla="*/ 649825958 h 53026"/>
              <a:gd name="T20" fmla="*/ 603619041 w 94269"/>
              <a:gd name="T21" fmla="*/ 668292610 h 53026"/>
              <a:gd name="T22" fmla="*/ 589150280 w 94269"/>
              <a:gd name="T23" fmla="*/ 684316941 h 53026"/>
              <a:gd name="T24" fmla="*/ 573745026 w 94269"/>
              <a:gd name="T25" fmla="*/ 698484700 h 53026"/>
              <a:gd name="T26" fmla="*/ 557737473 w 94269"/>
              <a:gd name="T27" fmla="*/ 710795758 h 53026"/>
              <a:gd name="T28" fmla="*/ 541094253 w 94269"/>
              <a:gd name="T29" fmla="*/ 720965712 h 53026"/>
              <a:gd name="T30" fmla="*/ 512775843 w 94269"/>
              <a:gd name="T31" fmla="*/ 734815701 h 53026"/>
              <a:gd name="T32" fmla="*/ 478268509 w 94269"/>
              <a:gd name="T33" fmla="*/ 745905728 h 53026"/>
              <a:gd name="T34" fmla="*/ 445015695 w 94269"/>
              <a:gd name="T35" fmla="*/ 752061193 h 53026"/>
              <a:gd name="T36" fmla="*/ 413903973 w 94269"/>
              <a:gd name="T37" fmla="*/ 754837838 h 53026"/>
              <a:gd name="T38" fmla="*/ 386806587 w 94269"/>
              <a:gd name="T39" fmla="*/ 754837838 h 53026"/>
              <a:gd name="T40" fmla="*/ 349238223 w 94269"/>
              <a:gd name="T41" fmla="*/ 751442335 h 53026"/>
              <a:gd name="T42" fmla="*/ 331675193 w 94269"/>
              <a:gd name="T43" fmla="*/ 735133472 h 53026"/>
              <a:gd name="T44" fmla="*/ 315048786 w 94269"/>
              <a:gd name="T45" fmla="*/ 702482506 h 53026"/>
              <a:gd name="T46" fmla="*/ 304276723 w 94269"/>
              <a:gd name="T47" fmla="*/ 676003689 h 53026"/>
              <a:gd name="T48" fmla="*/ 295026767 w 94269"/>
              <a:gd name="T49" fmla="*/ 645192611 h 53026"/>
              <a:gd name="T50" fmla="*/ 288570254 w 94269"/>
              <a:gd name="T51" fmla="*/ 611019399 h 53026"/>
              <a:gd name="T52" fmla="*/ 286713564 w 94269"/>
              <a:gd name="T53" fmla="*/ 574370627 h 53026"/>
              <a:gd name="T54" fmla="*/ 288570254 w 94269"/>
              <a:gd name="T55" fmla="*/ 548811883 h 53026"/>
              <a:gd name="T56" fmla="*/ 292266822 w 94269"/>
              <a:gd name="T57" fmla="*/ 529408474 h 53026"/>
              <a:gd name="T58" fmla="*/ 297502312 w 94269"/>
              <a:gd name="T59" fmla="*/ 509687424 h 53026"/>
              <a:gd name="T60" fmla="*/ 305196661 w 94269"/>
              <a:gd name="T61" fmla="*/ 489983058 h 53026"/>
              <a:gd name="T62" fmla="*/ 315048786 w 94269"/>
              <a:gd name="T63" fmla="*/ 470278691 h 53026"/>
              <a:gd name="T64" fmla="*/ 327376326 w 94269"/>
              <a:gd name="T65" fmla="*/ 450557641 h 53026"/>
              <a:gd name="T66" fmla="*/ 341844958 w 94269"/>
              <a:gd name="T67" fmla="*/ 431773219 h 53026"/>
              <a:gd name="T68" fmla="*/ 358170409 w 94269"/>
              <a:gd name="T69" fmla="*/ 413908870 h 53026"/>
              <a:gd name="T70" fmla="*/ 388964363 w 94269"/>
              <a:gd name="T71" fmla="*/ 385891121 h 53026"/>
              <a:gd name="T72" fmla="*/ 429928210 w 94269"/>
              <a:gd name="T73" fmla="*/ 355699031 h 53026"/>
              <a:gd name="T74" fmla="*/ 473350918 w 94269"/>
              <a:gd name="T75" fmla="*/ 329220213 h 53026"/>
              <a:gd name="T76" fmla="*/ 517074710 w 94269"/>
              <a:gd name="T77" fmla="*/ 306438115 h 53026"/>
              <a:gd name="T78" fmla="*/ 558958496 w 94269"/>
              <a:gd name="T79" fmla="*/ 287034835 h 53026"/>
              <a:gd name="T80" fmla="*/ 608854401 w 94269"/>
              <a:gd name="T81" fmla="*/ 267012569 h 53026"/>
              <a:gd name="T82" fmla="*/ 659971458 w 94269"/>
              <a:gd name="T83" fmla="*/ 249449306 h 53026"/>
              <a:gd name="T84" fmla="*/ 0 w 94269"/>
              <a:gd name="T85" fmla="*/ 886964206 h 53026"/>
              <a:gd name="T86" fmla="*/ 0 w 94269"/>
              <a:gd name="T87" fmla="*/ 0 h 530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 name="Google Shape;37;p5">
            <a:extLst>
              <a:ext uri="{FF2B5EF4-FFF2-40B4-BE49-F238E27FC236}">
                <a16:creationId xmlns:a16="http://schemas.microsoft.com/office/drawing/2014/main" xmlns="" id="{98B0138D-1FE8-4E4B-BDE3-513AF718880A}"/>
              </a:ext>
            </a:extLst>
          </p:cNvPr>
          <p:cNvSpPr>
            <a:spLocks/>
          </p:cNvSpPr>
          <p:nvPr/>
        </p:nvSpPr>
        <p:spPr bwMode="auto">
          <a:xfrm>
            <a:off x="704850" y="1428750"/>
            <a:ext cx="1552575" cy="2443163"/>
          </a:xfrm>
          <a:custGeom>
            <a:avLst/>
            <a:gdLst>
              <a:gd name="T0" fmla="*/ 32341821 w 12006"/>
              <a:gd name="T1" fmla="*/ 6171276 h 18892"/>
              <a:gd name="T2" fmla="*/ 26488823 w 12006"/>
              <a:gd name="T3" fmla="*/ 22795311 h 18892"/>
              <a:gd name="T4" fmla="*/ 18495376 w 12006"/>
              <a:gd name="T5" fmla="*/ 48049045 h 18892"/>
              <a:gd name="T6" fmla="*/ 10485248 w 12006"/>
              <a:gd name="T7" fmla="*/ 79775117 h 18892"/>
              <a:gd name="T8" fmla="*/ 5250900 w 12006"/>
              <a:gd name="T9" fmla="*/ 106249786 h 18892"/>
              <a:gd name="T10" fmla="*/ 2474990 w 12006"/>
              <a:gd name="T11" fmla="*/ 124730118 h 18892"/>
              <a:gd name="T12" fmla="*/ 635462 w 12006"/>
              <a:gd name="T13" fmla="*/ 143812577 h 18892"/>
              <a:gd name="T14" fmla="*/ 16682 w 12006"/>
              <a:gd name="T15" fmla="*/ 162594101 h 18892"/>
              <a:gd name="T16" fmla="*/ 635462 w 12006"/>
              <a:gd name="T17" fmla="*/ 181375497 h 18892"/>
              <a:gd name="T18" fmla="*/ 2792721 w 12006"/>
              <a:gd name="T19" fmla="*/ 199554895 h 18892"/>
              <a:gd name="T20" fmla="*/ 6488460 w 12006"/>
              <a:gd name="T21" fmla="*/ 216797610 h 18892"/>
              <a:gd name="T22" fmla="*/ 11404947 w 12006"/>
              <a:gd name="T23" fmla="*/ 231882964 h 18892"/>
              <a:gd name="T24" fmla="*/ 17257946 w 12006"/>
              <a:gd name="T25" fmla="*/ 243891087 h 18892"/>
              <a:gd name="T26" fmla="*/ 23729595 w 12006"/>
              <a:gd name="T27" fmla="*/ 254661593 h 18892"/>
              <a:gd name="T28" fmla="*/ 31104390 w 12006"/>
              <a:gd name="T29" fmla="*/ 264211163 h 18892"/>
              <a:gd name="T30" fmla="*/ 39114648 w 12006"/>
              <a:gd name="T31" fmla="*/ 272840862 h 18892"/>
              <a:gd name="T32" fmla="*/ 47743556 w 12006"/>
              <a:gd name="T33" fmla="*/ 280534135 h 18892"/>
              <a:gd name="T34" fmla="*/ 56673514 w 12006"/>
              <a:gd name="T35" fmla="*/ 287307408 h 18892"/>
              <a:gd name="T36" fmla="*/ 65904520 w 12006"/>
              <a:gd name="T37" fmla="*/ 293160938 h 18892"/>
              <a:gd name="T38" fmla="*/ 79767646 w 12006"/>
              <a:gd name="T39" fmla="*/ 300553148 h 18892"/>
              <a:gd name="T40" fmla="*/ 97928610 w 12006"/>
              <a:gd name="T41" fmla="*/ 307627483 h 18892"/>
              <a:gd name="T42" fmla="*/ 114551094 w 12006"/>
              <a:gd name="T43" fmla="*/ 312243396 h 18892"/>
              <a:gd name="T44" fmla="*/ 128414221 w 12006"/>
              <a:gd name="T45" fmla="*/ 315019694 h 18892"/>
              <a:gd name="T46" fmla="*/ 67141950 w 12006"/>
              <a:gd name="T47" fmla="*/ 95780344 h 18892"/>
              <a:gd name="T48" fmla="*/ 154886361 w 12006"/>
              <a:gd name="T49" fmla="*/ 306406678 h 18892"/>
              <a:gd name="T50" fmla="*/ 164117368 w 12006"/>
              <a:gd name="T51" fmla="*/ 295937236 h 18892"/>
              <a:gd name="T52" fmla="*/ 174284885 w 12006"/>
              <a:gd name="T53" fmla="*/ 282072686 h 18892"/>
              <a:gd name="T54" fmla="*/ 184435591 w 12006"/>
              <a:gd name="T55" fmla="*/ 265131035 h 18892"/>
              <a:gd name="T56" fmla="*/ 190907239 w 12006"/>
              <a:gd name="T57" fmla="*/ 250664360 h 18892"/>
              <a:gd name="T58" fmla="*/ 194602978 w 12006"/>
              <a:gd name="T59" fmla="*/ 240195047 h 18892"/>
              <a:gd name="T60" fmla="*/ 197679937 w 12006"/>
              <a:gd name="T61" fmla="*/ 229424541 h 18892"/>
              <a:gd name="T62" fmla="*/ 199837197 w 12006"/>
              <a:gd name="T63" fmla="*/ 218018545 h 18892"/>
              <a:gd name="T64" fmla="*/ 200757026 w 12006"/>
              <a:gd name="T65" fmla="*/ 206010422 h 18892"/>
              <a:gd name="T66" fmla="*/ 200757026 w 12006"/>
              <a:gd name="T67" fmla="*/ 193701365 h 18892"/>
              <a:gd name="T68" fmla="*/ 199218546 w 12006"/>
              <a:gd name="T69" fmla="*/ 181074433 h 18892"/>
              <a:gd name="T70" fmla="*/ 196141458 w 12006"/>
              <a:gd name="T71" fmla="*/ 167828822 h 18892"/>
              <a:gd name="T72" fmla="*/ 190907239 w 12006"/>
              <a:gd name="T73" fmla="*/ 153061213 h 18892"/>
              <a:gd name="T74" fmla="*/ 183214842 w 12006"/>
              <a:gd name="T75" fmla="*/ 137039304 h 18892"/>
              <a:gd name="T76" fmla="*/ 173365056 w 12006"/>
              <a:gd name="T77" fmla="*/ 121335141 h 18892"/>
              <a:gd name="T78" fmla="*/ 162277839 w 12006"/>
              <a:gd name="T79" fmla="*/ 106249786 h 18892"/>
              <a:gd name="T80" fmla="*/ 149953192 w 12006"/>
              <a:gd name="T81" fmla="*/ 92084174 h 18892"/>
              <a:gd name="T82" fmla="*/ 137026447 w 12006"/>
              <a:gd name="T83" fmla="*/ 78236437 h 18892"/>
              <a:gd name="T84" fmla="*/ 123481051 w 12006"/>
              <a:gd name="T85" fmla="*/ 65291889 h 18892"/>
              <a:gd name="T86" fmla="*/ 102845097 w 12006"/>
              <a:gd name="T87" fmla="*/ 47747982 h 18892"/>
              <a:gd name="T88" fmla="*/ 76991736 w 12006"/>
              <a:gd name="T89" fmla="*/ 28030032 h 18892"/>
              <a:gd name="T90" fmla="*/ 55135034 w 12006"/>
              <a:gd name="T91" fmla="*/ 12944677 h 18892"/>
              <a:gd name="T92" fmla="*/ 40352079 w 12006"/>
              <a:gd name="T93" fmla="*/ 3411789 h 188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38;p5">
            <a:extLst>
              <a:ext uri="{FF2B5EF4-FFF2-40B4-BE49-F238E27FC236}">
                <a16:creationId xmlns:a16="http://schemas.microsoft.com/office/drawing/2014/main" xmlns="" id="{C0F45946-B727-44B4-AE50-89357E462A7A}"/>
              </a:ext>
            </a:extLst>
          </p:cNvPr>
          <p:cNvSpPr>
            <a:spLocks/>
          </p:cNvSpPr>
          <p:nvPr/>
        </p:nvSpPr>
        <p:spPr bwMode="auto">
          <a:xfrm>
            <a:off x="1590675" y="0"/>
            <a:ext cx="3124200" cy="1809750"/>
          </a:xfrm>
          <a:custGeom>
            <a:avLst/>
            <a:gdLst>
              <a:gd name="T0" fmla="*/ 1538756 w 24157"/>
              <a:gd name="T1" fmla="*/ 8012150 h 13993"/>
              <a:gd name="T2" fmla="*/ 301078 w 24157"/>
              <a:gd name="T3" fmla="*/ 24019895 h 13993"/>
              <a:gd name="T4" fmla="*/ 301078 w 24157"/>
              <a:gd name="T5" fmla="*/ 42503064 h 13993"/>
              <a:gd name="T6" fmla="*/ 2458673 w 24157"/>
              <a:gd name="T7" fmla="*/ 62826248 h 13993"/>
              <a:gd name="T8" fmla="*/ 6472915 w 24157"/>
              <a:gd name="T9" fmla="*/ 82530575 h 13993"/>
              <a:gd name="T10" fmla="*/ 12326991 w 24157"/>
              <a:gd name="T11" fmla="*/ 101632601 h 13993"/>
              <a:gd name="T12" fmla="*/ 20021030 w 24157"/>
              <a:gd name="T13" fmla="*/ 119497044 h 13993"/>
              <a:gd name="T14" fmla="*/ 29253696 w 24157"/>
              <a:gd name="T15" fmla="*/ 136742372 h 13993"/>
              <a:gd name="T16" fmla="*/ 40042061 w 24157"/>
              <a:gd name="T17" fmla="*/ 152750117 h 13993"/>
              <a:gd name="T18" fmla="*/ 52352368 w 24157"/>
              <a:gd name="T19" fmla="*/ 167837790 h 13993"/>
              <a:gd name="T20" fmla="*/ 66218115 w 24157"/>
              <a:gd name="T21" fmla="*/ 181704306 h 13993"/>
              <a:gd name="T22" fmla="*/ 81304987 w 24157"/>
              <a:gd name="T23" fmla="*/ 194015340 h 13993"/>
              <a:gd name="T24" fmla="*/ 97311775 w 24157"/>
              <a:gd name="T25" fmla="*/ 204804129 h 13993"/>
              <a:gd name="T26" fmla="*/ 114556242 w 24157"/>
              <a:gd name="T27" fmla="*/ 214037437 h 13993"/>
              <a:gd name="T28" fmla="*/ 132419547 w 24157"/>
              <a:gd name="T29" fmla="*/ 221731817 h 13993"/>
              <a:gd name="T30" fmla="*/ 151520661 w 24157"/>
              <a:gd name="T31" fmla="*/ 227586183 h 13993"/>
              <a:gd name="T32" fmla="*/ 171223930 w 24157"/>
              <a:gd name="T33" fmla="*/ 231600664 h 13993"/>
              <a:gd name="T34" fmla="*/ 191545909 w 24157"/>
              <a:gd name="T35" fmla="*/ 233741764 h 13993"/>
              <a:gd name="T36" fmla="*/ 212486856 w 24157"/>
              <a:gd name="T37" fmla="*/ 233741764 h 13993"/>
              <a:gd name="T38" fmla="*/ 232808964 w 24157"/>
              <a:gd name="T39" fmla="*/ 231600664 h 13993"/>
              <a:gd name="T40" fmla="*/ 252528917 w 24157"/>
              <a:gd name="T41" fmla="*/ 227586183 h 13993"/>
              <a:gd name="T42" fmla="*/ 271613217 w 24157"/>
              <a:gd name="T43" fmla="*/ 221731817 h 13993"/>
              <a:gd name="T44" fmla="*/ 289476652 w 24157"/>
              <a:gd name="T45" fmla="*/ 214037437 h 13993"/>
              <a:gd name="T46" fmla="*/ 306721119 w 24157"/>
              <a:gd name="T47" fmla="*/ 204804129 h 13993"/>
              <a:gd name="T48" fmla="*/ 322744591 w 24157"/>
              <a:gd name="T49" fmla="*/ 194015340 h 13993"/>
              <a:gd name="T50" fmla="*/ 337831462 w 24157"/>
              <a:gd name="T51" fmla="*/ 181704306 h 13993"/>
              <a:gd name="T52" fmla="*/ 351680526 w 24157"/>
              <a:gd name="T53" fmla="*/ 167837790 h 13993"/>
              <a:gd name="T54" fmla="*/ 364007517 w 24157"/>
              <a:gd name="T55" fmla="*/ 152750117 h 13993"/>
              <a:gd name="T56" fmla="*/ 374779068 w 24157"/>
              <a:gd name="T57" fmla="*/ 136742372 h 13993"/>
              <a:gd name="T58" fmla="*/ 384011864 w 24157"/>
              <a:gd name="T59" fmla="*/ 119497044 h 13993"/>
              <a:gd name="T60" fmla="*/ 391722586 w 24157"/>
              <a:gd name="T61" fmla="*/ 101632601 h 13993"/>
              <a:gd name="T62" fmla="*/ 397576662 w 24157"/>
              <a:gd name="T63" fmla="*/ 82530575 h 13993"/>
              <a:gd name="T64" fmla="*/ 401574091 w 24157"/>
              <a:gd name="T65" fmla="*/ 62826248 h 13993"/>
              <a:gd name="T66" fmla="*/ 403731816 w 24157"/>
              <a:gd name="T67" fmla="*/ 42503064 h 13993"/>
              <a:gd name="T68" fmla="*/ 403731816 w 24157"/>
              <a:gd name="T69" fmla="*/ 24019895 h 13993"/>
              <a:gd name="T70" fmla="*/ 402494008 w 24157"/>
              <a:gd name="T71" fmla="*/ 8012150 h 13993"/>
              <a:gd name="T72" fmla="*/ 2458673 w 24157"/>
              <a:gd name="T73" fmla="*/ 0 h 139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lnTo>
                  <a:pt x="147"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7" name="Google Shape;39;p5">
            <a:extLst>
              <a:ext uri="{FF2B5EF4-FFF2-40B4-BE49-F238E27FC236}">
                <a16:creationId xmlns:a16="http://schemas.microsoft.com/office/drawing/2014/main" xmlns="" id="{6B4DD2B0-D174-447A-AA6C-92AFCE343AA1}"/>
              </a:ext>
            </a:extLst>
          </p:cNvPr>
          <p:cNvSpPr>
            <a:spLocks/>
          </p:cNvSpPr>
          <p:nvPr/>
        </p:nvSpPr>
        <p:spPr bwMode="auto">
          <a:xfrm>
            <a:off x="0" y="4467225"/>
            <a:ext cx="1676400" cy="2390775"/>
          </a:xfrm>
          <a:custGeom>
            <a:avLst/>
            <a:gdLst>
              <a:gd name="T0" fmla="*/ 44041519 w 12962"/>
              <a:gd name="T1" fmla="*/ 0 h 18486"/>
              <a:gd name="T2" fmla="*/ 37568199 w 12962"/>
              <a:gd name="T3" fmla="*/ 618839 h 18486"/>
              <a:gd name="T4" fmla="*/ 31111692 w 12962"/>
              <a:gd name="T5" fmla="*/ 1237678 h 18486"/>
              <a:gd name="T6" fmla="*/ 24638502 w 12962"/>
              <a:gd name="T7" fmla="*/ 2157595 h 18486"/>
              <a:gd name="T8" fmla="*/ 18483080 w 12962"/>
              <a:gd name="T9" fmla="*/ 3077641 h 18486"/>
              <a:gd name="T10" fmla="*/ 12009760 w 12962"/>
              <a:gd name="T11" fmla="*/ 4315319 h 18486"/>
              <a:gd name="T12" fmla="*/ 6155422 w 12962"/>
              <a:gd name="T13" fmla="*/ 6155153 h 18486"/>
              <a:gd name="T14" fmla="*/ 0 w 12962"/>
              <a:gd name="T15" fmla="*/ 7710721 h 18486"/>
              <a:gd name="T16" fmla="*/ 0 w 12962"/>
              <a:gd name="T17" fmla="*/ 309196424 h 18486"/>
              <a:gd name="T18" fmla="*/ 135503353 w 12962"/>
              <a:gd name="T19" fmla="*/ 309196424 h 18486"/>
              <a:gd name="T20" fmla="*/ 144435401 w 12962"/>
              <a:gd name="T21" fmla="*/ 303342349 h 18486"/>
              <a:gd name="T22" fmla="*/ 153066365 w 12962"/>
              <a:gd name="T23" fmla="*/ 297170384 h 18486"/>
              <a:gd name="T24" fmla="*/ 161061792 w 12962"/>
              <a:gd name="T25" fmla="*/ 290396392 h 18486"/>
              <a:gd name="T26" fmla="*/ 168772818 w 12962"/>
              <a:gd name="T27" fmla="*/ 283020245 h 18486"/>
              <a:gd name="T28" fmla="*/ 175848178 w 12962"/>
              <a:gd name="T29" fmla="*/ 275309652 h 18486"/>
              <a:gd name="T30" fmla="*/ 182622583 w 12962"/>
              <a:gd name="T31" fmla="*/ 267314537 h 18486"/>
              <a:gd name="T32" fmla="*/ 188778005 w 12962"/>
              <a:gd name="T33" fmla="*/ 258684028 h 18486"/>
              <a:gd name="T34" fmla="*/ 194331257 w 12962"/>
              <a:gd name="T35" fmla="*/ 249752312 h 18486"/>
              <a:gd name="T36" fmla="*/ 199566742 w 12962"/>
              <a:gd name="T37" fmla="*/ 240201757 h 18486"/>
              <a:gd name="T38" fmla="*/ 203882159 w 12962"/>
              <a:gd name="T39" fmla="*/ 230668014 h 18486"/>
              <a:gd name="T40" fmla="*/ 207879937 w 12962"/>
              <a:gd name="T41" fmla="*/ 220498620 h 18486"/>
              <a:gd name="T42" fmla="*/ 210957648 w 12962"/>
              <a:gd name="T43" fmla="*/ 210028148 h 18486"/>
              <a:gd name="T44" fmla="*/ 213416506 w 12962"/>
              <a:gd name="T45" fmla="*/ 199557676 h 18486"/>
              <a:gd name="T46" fmla="*/ 215273066 w 12962"/>
              <a:gd name="T47" fmla="*/ 188786127 h 18486"/>
              <a:gd name="T48" fmla="*/ 215892048 w 12962"/>
              <a:gd name="T49" fmla="*/ 183233129 h 18486"/>
              <a:gd name="T50" fmla="*/ 216494217 w 12962"/>
              <a:gd name="T51" fmla="*/ 177696816 h 18486"/>
              <a:gd name="T52" fmla="*/ 216811986 w 12962"/>
              <a:gd name="T53" fmla="*/ 171842741 h 18486"/>
              <a:gd name="T54" fmla="*/ 216811986 w 12962"/>
              <a:gd name="T55" fmla="*/ 166306427 h 18486"/>
              <a:gd name="T56" fmla="*/ 216494217 w 12962"/>
              <a:gd name="T57" fmla="*/ 157675789 h 18486"/>
              <a:gd name="T58" fmla="*/ 215892048 w 12962"/>
              <a:gd name="T59" fmla="*/ 149363041 h 18486"/>
              <a:gd name="T60" fmla="*/ 214955297 w 12962"/>
              <a:gd name="T61" fmla="*/ 141050164 h 18486"/>
              <a:gd name="T62" fmla="*/ 213416506 w 12962"/>
              <a:gd name="T63" fmla="*/ 132737416 h 18486"/>
              <a:gd name="T64" fmla="*/ 211576501 w 12962"/>
              <a:gd name="T65" fmla="*/ 124725617 h 18486"/>
              <a:gd name="T66" fmla="*/ 209418728 w 12962"/>
              <a:gd name="T67" fmla="*/ 116713818 h 18486"/>
              <a:gd name="T68" fmla="*/ 206642102 w 12962"/>
              <a:gd name="T69" fmla="*/ 109019909 h 18486"/>
              <a:gd name="T70" fmla="*/ 203882159 w 12962"/>
              <a:gd name="T71" fmla="*/ 101627078 h 18486"/>
              <a:gd name="T72" fmla="*/ 200486680 w 12962"/>
              <a:gd name="T73" fmla="*/ 94234118 h 18486"/>
              <a:gd name="T74" fmla="*/ 196790115 w 12962"/>
              <a:gd name="T75" fmla="*/ 87159048 h 18486"/>
              <a:gd name="T76" fmla="*/ 192792337 w 12962"/>
              <a:gd name="T77" fmla="*/ 80067295 h 18486"/>
              <a:gd name="T78" fmla="*/ 188476920 w 12962"/>
              <a:gd name="T79" fmla="*/ 73293174 h 18486"/>
              <a:gd name="T80" fmla="*/ 183860289 w 12962"/>
              <a:gd name="T81" fmla="*/ 66836944 h 18486"/>
              <a:gd name="T82" fmla="*/ 178925889 w 12962"/>
              <a:gd name="T83" fmla="*/ 60665107 h 18486"/>
              <a:gd name="T84" fmla="*/ 173690405 w 12962"/>
              <a:gd name="T85" fmla="*/ 54509955 h 18486"/>
              <a:gd name="T86" fmla="*/ 168153965 w 12962"/>
              <a:gd name="T87" fmla="*/ 48655880 h 18486"/>
              <a:gd name="T88" fmla="*/ 162299498 w 12962"/>
              <a:gd name="T89" fmla="*/ 43119566 h 18486"/>
              <a:gd name="T90" fmla="*/ 156144076 w 12962"/>
              <a:gd name="T91" fmla="*/ 37884330 h 18486"/>
              <a:gd name="T92" fmla="*/ 149988654 w 12962"/>
              <a:gd name="T93" fmla="*/ 32950172 h 18486"/>
              <a:gd name="T94" fmla="*/ 143515463 w 12962"/>
              <a:gd name="T95" fmla="*/ 28333775 h 18486"/>
              <a:gd name="T96" fmla="*/ 136741059 w 12962"/>
              <a:gd name="T97" fmla="*/ 24018456 h 18486"/>
              <a:gd name="T98" fmla="*/ 129649015 w 12962"/>
              <a:gd name="T99" fmla="*/ 20021027 h 18486"/>
              <a:gd name="T100" fmla="*/ 122573526 w 12962"/>
              <a:gd name="T101" fmla="*/ 16324547 h 18486"/>
              <a:gd name="T102" fmla="*/ 115180268 w 12962"/>
              <a:gd name="T103" fmla="*/ 12945957 h 18486"/>
              <a:gd name="T104" fmla="*/ 107787140 w 12962"/>
              <a:gd name="T105" fmla="*/ 10169394 h 18486"/>
              <a:gd name="T106" fmla="*/ 100092797 w 12962"/>
              <a:gd name="T107" fmla="*/ 7392831 h 18486"/>
              <a:gd name="T108" fmla="*/ 92080687 w 12962"/>
              <a:gd name="T109" fmla="*/ 5235236 h 18486"/>
              <a:gd name="T110" fmla="*/ 84068576 w 12962"/>
              <a:gd name="T111" fmla="*/ 3395402 h 18486"/>
              <a:gd name="T112" fmla="*/ 75755380 w 12962"/>
              <a:gd name="T113" fmla="*/ 1856646 h 18486"/>
              <a:gd name="T114" fmla="*/ 67442185 w 12962"/>
              <a:gd name="T115" fmla="*/ 919917 h 18486"/>
              <a:gd name="T116" fmla="*/ 59128990 w 12962"/>
              <a:gd name="T117" fmla="*/ 317761 h 18486"/>
              <a:gd name="T118" fmla="*/ 50514710 w 12962"/>
              <a:gd name="T119" fmla="*/ 0 h 18486"/>
              <a:gd name="T120" fmla="*/ 44041519 w 12962"/>
              <a:gd name="T121" fmla="*/ 0 h 1848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lnTo>
                  <a:pt x="263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0" name="Google Shape;40;p5"/>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8" name="Google Shape;42;p5">
            <a:extLst>
              <a:ext uri="{FF2B5EF4-FFF2-40B4-BE49-F238E27FC236}">
                <a16:creationId xmlns:a16="http://schemas.microsoft.com/office/drawing/2014/main" xmlns="" id="{2CFB1A2A-22C7-4748-99D5-3715A41CA266}"/>
              </a:ext>
            </a:extLst>
          </p:cNvPr>
          <p:cNvSpPr txBox="1">
            <a:spLocks noGrp="1"/>
          </p:cNvSpPr>
          <p:nvPr>
            <p:ph type="sldNum" idx="10"/>
          </p:nvPr>
        </p:nvSpPr>
        <p:spPr/>
        <p:txBody>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BAF2DC97-6862-449B-B12F-2529323E4888}" type="slidenum">
              <a:rPr lang="en"/>
              <a:pPr>
                <a:defRPr/>
              </a:pPr>
              <a:t>‹#›</a:t>
            </a:fld>
            <a:endParaRPr lang="en"/>
          </a:p>
        </p:txBody>
      </p:sp>
    </p:spTree>
    <p:extLst>
      <p:ext uri="{BB962C8B-B14F-4D97-AF65-F5344CB8AC3E}">
        <p14:creationId xmlns:p14="http://schemas.microsoft.com/office/powerpoint/2010/main" val="4249685030"/>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 name="Google Shape;44;p6">
            <a:extLst>
              <a:ext uri="{FF2B5EF4-FFF2-40B4-BE49-F238E27FC236}">
                <a16:creationId xmlns:a16="http://schemas.microsoft.com/office/drawing/2014/main" xmlns="" id="{0DFAF43E-2BD8-4C7F-ACA2-7250D79D8E88}"/>
              </a:ext>
            </a:extLst>
          </p:cNvPr>
          <p:cNvSpPr>
            <a:spLocks/>
          </p:cNvSpPr>
          <p:nvPr/>
        </p:nvSpPr>
        <p:spPr bwMode="auto">
          <a:xfrm>
            <a:off x="0" y="0"/>
            <a:ext cx="12192000" cy="6858000"/>
          </a:xfrm>
          <a:custGeom>
            <a:avLst/>
            <a:gdLst>
              <a:gd name="T0" fmla="*/ 832742351 w 94269"/>
              <a:gd name="T1" fmla="*/ 153369536 h 53026"/>
              <a:gd name="T2" fmla="*/ 827824630 w 94269"/>
              <a:gd name="T3" fmla="*/ 249148220 h 53026"/>
              <a:gd name="T4" fmla="*/ 814577022 w 94269"/>
              <a:gd name="T5" fmla="*/ 342166812 h 53026"/>
              <a:gd name="T6" fmla="*/ 789637412 w 94269"/>
              <a:gd name="T7" fmla="*/ 435787708 h 53026"/>
              <a:gd name="T8" fmla="*/ 771455399 w 94269"/>
              <a:gd name="T9" fmla="*/ 479512017 h 53026"/>
              <a:gd name="T10" fmla="*/ 748974649 w 94269"/>
              <a:gd name="T11" fmla="*/ 519556291 h 53026"/>
              <a:gd name="T12" fmla="*/ 721877263 w 94269"/>
              <a:gd name="T13" fmla="*/ 554047404 h 53026"/>
              <a:gd name="T14" fmla="*/ 692003249 w 94269"/>
              <a:gd name="T15" fmla="*/ 581763936 h 53026"/>
              <a:gd name="T16" fmla="*/ 659971458 w 94269"/>
              <a:gd name="T17" fmla="*/ 602706146 h 53026"/>
              <a:gd name="T18" fmla="*/ 626718645 w 94269"/>
              <a:gd name="T19" fmla="*/ 618111620 h 53026"/>
              <a:gd name="T20" fmla="*/ 560196333 w 94269"/>
              <a:gd name="T21" fmla="*/ 635039341 h 53026"/>
              <a:gd name="T22" fmla="*/ 499210467 w 94269"/>
              <a:gd name="T23" fmla="*/ 638434973 h 53026"/>
              <a:gd name="T24" fmla="*/ 450870168 w 94269"/>
              <a:gd name="T25" fmla="*/ 634420484 h 53026"/>
              <a:gd name="T26" fmla="*/ 415442765 w 94269"/>
              <a:gd name="T27" fmla="*/ 625504929 h 53026"/>
              <a:gd name="T28" fmla="*/ 393898767 w 94269"/>
              <a:gd name="T29" fmla="*/ 580526092 h 53026"/>
              <a:gd name="T30" fmla="*/ 377255547 w 94269"/>
              <a:gd name="T31" fmla="*/ 528789617 h 53026"/>
              <a:gd name="T32" fmla="*/ 367403551 w 94269"/>
              <a:gd name="T33" fmla="*/ 465043171 h 53026"/>
              <a:gd name="T34" fmla="*/ 369561327 w 94269"/>
              <a:gd name="T35" fmla="*/ 408690033 h 53026"/>
              <a:gd name="T36" fmla="*/ 377573445 w 94269"/>
              <a:gd name="T37" fmla="*/ 372342349 h 53026"/>
              <a:gd name="T38" fmla="*/ 391740992 w 94269"/>
              <a:gd name="T39" fmla="*/ 335693577 h 53026"/>
              <a:gd name="T40" fmla="*/ 412984034 w 94269"/>
              <a:gd name="T41" fmla="*/ 299362577 h 53026"/>
              <a:gd name="T42" fmla="*/ 441620212 w 94269"/>
              <a:gd name="T43" fmla="*/ 264854780 h 53026"/>
              <a:gd name="T44" fmla="*/ 475809778 w 94269"/>
              <a:gd name="T45" fmla="*/ 233441530 h 53026"/>
              <a:gd name="T46" fmla="*/ 530941172 w 94269"/>
              <a:gd name="T47" fmla="*/ 194651783 h 53026"/>
              <a:gd name="T48" fmla="*/ 616247666 w 94269"/>
              <a:gd name="T49" fmla="*/ 149689630 h 53026"/>
              <a:gd name="T50" fmla="*/ 700015367 w 94269"/>
              <a:gd name="T51" fmla="*/ 116419678 h 53026"/>
              <a:gd name="T52" fmla="*/ 802567251 w 94269"/>
              <a:gd name="T53" fmla="*/ 85006427 h 53026"/>
              <a:gd name="T54" fmla="*/ 225744511 w 94269"/>
              <a:gd name="T55" fmla="*/ 484446451 h 53026"/>
              <a:gd name="T56" fmla="*/ 272863786 w 94269"/>
              <a:gd name="T57" fmla="*/ 494298634 h 53026"/>
              <a:gd name="T58" fmla="*/ 306434498 w 94269"/>
              <a:gd name="T59" fmla="*/ 511544125 h 53026"/>
              <a:gd name="T60" fmla="*/ 330454040 w 94269"/>
              <a:gd name="T61" fmla="*/ 533406280 h 53026"/>
              <a:gd name="T62" fmla="*/ 347381532 w 94269"/>
              <a:gd name="T63" fmla="*/ 558362980 h 53026"/>
              <a:gd name="T64" fmla="*/ 363088001 w 94269"/>
              <a:gd name="T65" fmla="*/ 599009427 h 53026"/>
              <a:gd name="T66" fmla="*/ 369260242 w 94269"/>
              <a:gd name="T67" fmla="*/ 637514900 h 53026"/>
              <a:gd name="T68" fmla="*/ 344621716 w 94269"/>
              <a:gd name="T69" fmla="*/ 667690436 h 53026"/>
              <a:gd name="T70" fmla="*/ 300262257 w 94269"/>
              <a:gd name="T71" fmla="*/ 690790305 h 53026"/>
              <a:gd name="T72" fmla="*/ 272244932 w 94269"/>
              <a:gd name="T73" fmla="*/ 698183614 h 53026"/>
              <a:gd name="T74" fmla="*/ 241133081 w 94269"/>
              <a:gd name="T75" fmla="*/ 699404774 h 53026"/>
              <a:gd name="T76" fmla="*/ 207579182 w 94269"/>
              <a:gd name="T77" fmla="*/ 692011336 h 53026"/>
              <a:gd name="T78" fmla="*/ 167836358 w 94269"/>
              <a:gd name="T79" fmla="*/ 670768168 h 53026"/>
              <a:gd name="T80" fmla="*/ 130268123 w 94269"/>
              <a:gd name="T81" fmla="*/ 638117073 h 53026"/>
              <a:gd name="T82" fmla="*/ 97935248 w 94269"/>
              <a:gd name="T83" fmla="*/ 600247271 h 53026"/>
              <a:gd name="T84" fmla="*/ 52973748 w 94269"/>
              <a:gd name="T85" fmla="*/ 531867349 h 53026"/>
              <a:gd name="T86" fmla="*/ 55131394 w 94269"/>
              <a:gd name="T87" fmla="*/ 504769674 h 53026"/>
              <a:gd name="T88" fmla="*/ 127190409 w 94269"/>
              <a:gd name="T89" fmla="*/ 489063113 h 53026"/>
              <a:gd name="T90" fmla="*/ 185399517 w 94269"/>
              <a:gd name="T91" fmla="*/ 483526507 h 53026"/>
              <a:gd name="T92" fmla="*/ 295963519 w 94269"/>
              <a:gd name="T93" fmla="*/ 886964206 h 53026"/>
              <a:gd name="T94" fmla="*/ 290109176 w 94269"/>
              <a:gd name="T95" fmla="*/ 854631011 h 53026"/>
              <a:gd name="T96" fmla="*/ 293186890 w 94269"/>
              <a:gd name="T97" fmla="*/ 807812157 h 53026"/>
              <a:gd name="T98" fmla="*/ 309512212 w 94269"/>
              <a:gd name="T99" fmla="*/ 763770077 h 53026"/>
              <a:gd name="T100" fmla="*/ 334150737 w 94269"/>
              <a:gd name="T101" fmla="*/ 728359150 h 53026"/>
              <a:gd name="T102" fmla="*/ 360947038 w 94269"/>
              <a:gd name="T103" fmla="*/ 701880333 h 53026"/>
              <a:gd name="T104" fmla="*/ 398515274 w 94269"/>
              <a:gd name="T105" fmla="*/ 675083745 h 53026"/>
              <a:gd name="T106" fmla="*/ 441319128 w 94269"/>
              <a:gd name="T107" fmla="*/ 692630323 h 53026"/>
              <a:gd name="T108" fmla="*/ 473652003 w 94269"/>
              <a:gd name="T109" fmla="*/ 712351373 h 53026"/>
              <a:gd name="T110" fmla="*/ 505382708 w 94269"/>
              <a:gd name="T111" fmla="*/ 741289065 h 53026"/>
              <a:gd name="T112" fmla="*/ 531242257 w 94269"/>
              <a:gd name="T113" fmla="*/ 780413395 h 53026"/>
              <a:gd name="T114" fmla="*/ 544790950 w 94269"/>
              <a:gd name="T115" fmla="*/ 825375548 h 53026"/>
              <a:gd name="T116" fmla="*/ 546647640 w 94269"/>
              <a:gd name="T117" fmla="*/ 858628687 h 53026"/>
              <a:gd name="T118" fmla="*/ 1576799279 w 94269"/>
              <a:gd name="T119" fmla="*/ 88696420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 name="Google Shape;45;p6">
            <a:extLst>
              <a:ext uri="{FF2B5EF4-FFF2-40B4-BE49-F238E27FC236}">
                <a16:creationId xmlns:a16="http://schemas.microsoft.com/office/drawing/2014/main" xmlns="" id="{13A0A32F-8668-47FA-AE91-EE3039826D43}"/>
              </a:ext>
            </a:extLst>
          </p:cNvPr>
          <p:cNvSpPr>
            <a:spLocks/>
          </p:cNvSpPr>
          <p:nvPr/>
        </p:nvSpPr>
        <p:spPr bwMode="auto">
          <a:xfrm>
            <a:off x="0" y="5514975"/>
            <a:ext cx="1447800" cy="1343025"/>
          </a:xfrm>
          <a:custGeom>
            <a:avLst/>
            <a:gdLst>
              <a:gd name="T0" fmla="*/ 63739411 w 11195"/>
              <a:gd name="T1" fmla="*/ 16683 h 10385"/>
              <a:gd name="T2" fmla="*/ 58822194 w 11195"/>
              <a:gd name="T3" fmla="*/ 317748 h 10385"/>
              <a:gd name="T4" fmla="*/ 49573215 w 11195"/>
              <a:gd name="T5" fmla="*/ 1555374 h 10385"/>
              <a:gd name="T6" fmla="*/ 40641990 w 11195"/>
              <a:gd name="T7" fmla="*/ 3395131 h 10385"/>
              <a:gd name="T8" fmla="*/ 32028647 w 11195"/>
              <a:gd name="T9" fmla="*/ 5870384 h 10385"/>
              <a:gd name="T10" fmla="*/ 23398491 w 11195"/>
              <a:gd name="T11" fmla="*/ 8947637 h 10385"/>
              <a:gd name="T12" fmla="*/ 15403842 w 11195"/>
              <a:gd name="T13" fmla="*/ 12643834 h 10385"/>
              <a:gd name="T14" fmla="*/ 7392509 w 11195"/>
              <a:gd name="T15" fmla="*/ 16640966 h 10385"/>
              <a:gd name="T16" fmla="*/ 0 w 11195"/>
              <a:gd name="T17" fmla="*/ 21574659 h 10385"/>
              <a:gd name="T18" fmla="*/ 0 w 11195"/>
              <a:gd name="T19" fmla="*/ 173684752 h 10385"/>
              <a:gd name="T20" fmla="*/ 173991289 w 11195"/>
              <a:gd name="T21" fmla="*/ 173684752 h 10385"/>
              <a:gd name="T22" fmla="*/ 176750968 w 11195"/>
              <a:gd name="T23" fmla="*/ 167530115 h 10385"/>
              <a:gd name="T24" fmla="*/ 179527329 w 11195"/>
              <a:gd name="T25" fmla="*/ 161057731 h 10385"/>
              <a:gd name="T26" fmla="*/ 181985938 w 11195"/>
              <a:gd name="T27" fmla="*/ 154284281 h 10385"/>
              <a:gd name="T28" fmla="*/ 183842407 w 11195"/>
              <a:gd name="T29" fmla="*/ 147510831 h 10385"/>
              <a:gd name="T30" fmla="*/ 185381123 w 11195"/>
              <a:gd name="T31" fmla="*/ 140436316 h 10385"/>
              <a:gd name="T32" fmla="*/ 186301016 w 11195"/>
              <a:gd name="T33" fmla="*/ 133345118 h 10385"/>
              <a:gd name="T34" fmla="*/ 186919839 w 11195"/>
              <a:gd name="T35" fmla="*/ 126270603 h 10385"/>
              <a:gd name="T36" fmla="*/ 187220909 w 11195"/>
              <a:gd name="T37" fmla="*/ 118878340 h 10385"/>
              <a:gd name="T38" fmla="*/ 186919839 w 11195"/>
              <a:gd name="T39" fmla="*/ 112723703 h 10385"/>
              <a:gd name="T40" fmla="*/ 186618769 w 11195"/>
              <a:gd name="T41" fmla="*/ 106870002 h 10385"/>
              <a:gd name="T42" fmla="*/ 185999946 w 11195"/>
              <a:gd name="T43" fmla="*/ 100698682 h 10385"/>
              <a:gd name="T44" fmla="*/ 184762300 w 11195"/>
              <a:gd name="T45" fmla="*/ 94861794 h 10385"/>
              <a:gd name="T46" fmla="*/ 183524654 w 11195"/>
              <a:gd name="T47" fmla="*/ 89309287 h 10385"/>
              <a:gd name="T48" fmla="*/ 181985938 w 11195"/>
              <a:gd name="T49" fmla="*/ 83455586 h 10385"/>
              <a:gd name="T50" fmla="*/ 180146152 w 11195"/>
              <a:gd name="T51" fmla="*/ 77919763 h 10385"/>
              <a:gd name="T52" fmla="*/ 177988613 w 11195"/>
              <a:gd name="T53" fmla="*/ 72685004 h 10385"/>
              <a:gd name="T54" fmla="*/ 175530005 w 11195"/>
              <a:gd name="T55" fmla="*/ 67450246 h 10385"/>
              <a:gd name="T56" fmla="*/ 172753643 w 11195"/>
              <a:gd name="T57" fmla="*/ 62215488 h 10385"/>
              <a:gd name="T58" fmla="*/ 169977281 w 11195"/>
              <a:gd name="T59" fmla="*/ 57281665 h 10385"/>
              <a:gd name="T60" fmla="*/ 166899849 w 11195"/>
              <a:gd name="T61" fmla="*/ 52364655 h 10385"/>
              <a:gd name="T62" fmla="*/ 163521347 w 11195"/>
              <a:gd name="T63" fmla="*/ 47748709 h 10385"/>
              <a:gd name="T64" fmla="*/ 160126163 w 11195"/>
              <a:gd name="T65" fmla="*/ 43115952 h 10385"/>
              <a:gd name="T66" fmla="*/ 156429908 w 11195"/>
              <a:gd name="T67" fmla="*/ 38817755 h 10385"/>
              <a:gd name="T68" fmla="*/ 152432583 w 11195"/>
              <a:gd name="T69" fmla="*/ 34803811 h 10385"/>
              <a:gd name="T70" fmla="*/ 148418576 w 11195"/>
              <a:gd name="T71" fmla="*/ 30806679 h 10385"/>
              <a:gd name="T72" fmla="*/ 144120310 w 11195"/>
              <a:gd name="T73" fmla="*/ 27110482 h 10385"/>
              <a:gd name="T74" fmla="*/ 139504162 w 11195"/>
              <a:gd name="T75" fmla="*/ 23732163 h 10385"/>
              <a:gd name="T76" fmla="*/ 134871332 w 11195"/>
              <a:gd name="T77" fmla="*/ 20337032 h 10385"/>
              <a:gd name="T78" fmla="*/ 129954114 w 11195"/>
              <a:gd name="T79" fmla="*/ 17259779 h 10385"/>
              <a:gd name="T80" fmla="*/ 125020214 w 11195"/>
              <a:gd name="T81" fmla="*/ 14483461 h 10385"/>
              <a:gd name="T82" fmla="*/ 119785243 w 11195"/>
              <a:gd name="T83" fmla="*/ 11707143 h 10385"/>
              <a:gd name="T84" fmla="*/ 114550272 w 11195"/>
              <a:gd name="T85" fmla="*/ 9248703 h 10385"/>
              <a:gd name="T86" fmla="*/ 109315302 w 11195"/>
              <a:gd name="T87" fmla="*/ 7091198 h 10385"/>
              <a:gd name="T88" fmla="*/ 103779261 w 11195"/>
              <a:gd name="T89" fmla="*/ 5251570 h 10385"/>
              <a:gd name="T90" fmla="*/ 97925467 w 11195"/>
              <a:gd name="T91" fmla="*/ 3712879 h 10385"/>
              <a:gd name="T92" fmla="*/ 92389556 w 11195"/>
              <a:gd name="T93" fmla="*/ 2475253 h 10385"/>
              <a:gd name="T94" fmla="*/ 86535763 w 11195"/>
              <a:gd name="T95" fmla="*/ 1237626 h 10385"/>
              <a:gd name="T96" fmla="*/ 80364087 w 11195"/>
              <a:gd name="T97" fmla="*/ 635496 h 10385"/>
              <a:gd name="T98" fmla="*/ 74527105 w 11195"/>
              <a:gd name="T99" fmla="*/ 317748 h 10385"/>
              <a:gd name="T100" fmla="*/ 68355559 w 11195"/>
              <a:gd name="T101" fmla="*/ 16683 h 10385"/>
              <a:gd name="T102" fmla="*/ 63739411 w 11195"/>
              <a:gd name="T103" fmla="*/ 16683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46;p6">
            <a:extLst>
              <a:ext uri="{FF2B5EF4-FFF2-40B4-BE49-F238E27FC236}">
                <a16:creationId xmlns:a16="http://schemas.microsoft.com/office/drawing/2014/main" xmlns="" id="{F681357E-66E7-46E9-A6DA-74490AA99664}"/>
              </a:ext>
            </a:extLst>
          </p:cNvPr>
          <p:cNvSpPr>
            <a:spLocks/>
          </p:cNvSpPr>
          <p:nvPr/>
        </p:nvSpPr>
        <p:spPr bwMode="auto">
          <a:xfrm>
            <a:off x="0" y="0"/>
            <a:ext cx="2581275" cy="3333750"/>
          </a:xfrm>
          <a:custGeom>
            <a:avLst/>
            <a:gdLst>
              <a:gd name="T0" fmla="*/ 0 w 19959"/>
              <a:gd name="T1" fmla="*/ 413592575 h 25777"/>
              <a:gd name="T2" fmla="*/ 21559770 w 19959"/>
              <a:gd name="T3" fmla="*/ 421303384 h 25777"/>
              <a:gd name="T4" fmla="*/ 43721695 w 19959"/>
              <a:gd name="T5" fmla="*/ 426538808 h 25777"/>
              <a:gd name="T6" fmla="*/ 66820220 w 19959"/>
              <a:gd name="T7" fmla="*/ 429917565 h 25777"/>
              <a:gd name="T8" fmla="*/ 90537584 w 19959"/>
              <a:gd name="T9" fmla="*/ 431155257 h 25777"/>
              <a:gd name="T10" fmla="*/ 115476070 w 19959"/>
              <a:gd name="T11" fmla="*/ 429917565 h 25777"/>
              <a:gd name="T12" fmla="*/ 139511195 w 19959"/>
              <a:gd name="T13" fmla="*/ 426221043 h 25777"/>
              <a:gd name="T14" fmla="*/ 162910798 w 19959"/>
              <a:gd name="T15" fmla="*/ 420065692 h 25777"/>
              <a:gd name="T16" fmla="*/ 185390484 w 19959"/>
              <a:gd name="T17" fmla="*/ 412053802 h 25777"/>
              <a:gd name="T18" fmla="*/ 206632493 w 19959"/>
              <a:gd name="T19" fmla="*/ 401900848 h 25777"/>
              <a:gd name="T20" fmla="*/ 226653508 w 19959"/>
              <a:gd name="T21" fmla="*/ 389573590 h 25777"/>
              <a:gd name="T22" fmla="*/ 245436716 w 19959"/>
              <a:gd name="T23" fmla="*/ 375724114 h 25777"/>
              <a:gd name="T24" fmla="*/ 262681170 w 19959"/>
              <a:gd name="T25" fmla="*/ 360018099 h 25777"/>
              <a:gd name="T26" fmla="*/ 278386868 w 19959"/>
              <a:gd name="T27" fmla="*/ 342773182 h 25777"/>
              <a:gd name="T28" fmla="*/ 292252605 w 19959"/>
              <a:gd name="T29" fmla="*/ 323989492 h 25777"/>
              <a:gd name="T30" fmla="*/ 304562903 w 19959"/>
              <a:gd name="T31" fmla="*/ 303968110 h 25777"/>
              <a:gd name="T32" fmla="*/ 314732291 w 19959"/>
              <a:gd name="T33" fmla="*/ 282708906 h 25777"/>
              <a:gd name="T34" fmla="*/ 322727402 w 19959"/>
              <a:gd name="T35" fmla="*/ 260228694 h 25777"/>
              <a:gd name="T36" fmla="*/ 328899235 w 19959"/>
              <a:gd name="T37" fmla="*/ 236828426 h 25777"/>
              <a:gd name="T38" fmla="*/ 332595712 w 19959"/>
              <a:gd name="T39" fmla="*/ 212809440 h 25777"/>
              <a:gd name="T40" fmla="*/ 333816706 w 19959"/>
              <a:gd name="T41" fmla="*/ 187870399 h 25777"/>
              <a:gd name="T42" fmla="*/ 333515629 w 19959"/>
              <a:gd name="T43" fmla="*/ 173703157 h 25777"/>
              <a:gd name="T44" fmla="*/ 332277822 w 19959"/>
              <a:gd name="T45" fmla="*/ 159836997 h 25777"/>
              <a:gd name="T46" fmla="*/ 330120228 w 19959"/>
              <a:gd name="T47" fmla="*/ 146288732 h 25777"/>
              <a:gd name="T48" fmla="*/ 327661557 w 19959"/>
              <a:gd name="T49" fmla="*/ 132740336 h 25777"/>
              <a:gd name="T50" fmla="*/ 324282840 w 19959"/>
              <a:gd name="T51" fmla="*/ 119810917 h 25777"/>
              <a:gd name="T52" fmla="*/ 319967524 w 19959"/>
              <a:gd name="T53" fmla="*/ 106864684 h 25777"/>
              <a:gd name="T54" fmla="*/ 315351259 w 19959"/>
              <a:gd name="T55" fmla="*/ 94554110 h 25777"/>
              <a:gd name="T56" fmla="*/ 303642987 w 19959"/>
              <a:gd name="T57" fmla="*/ 70534995 h 25777"/>
              <a:gd name="T58" fmla="*/ 289777250 w 19959"/>
              <a:gd name="T59" fmla="*/ 48054783 h 25777"/>
              <a:gd name="T60" fmla="*/ 273469396 w 19959"/>
              <a:gd name="T61" fmla="*/ 27414555 h 25777"/>
              <a:gd name="T62" fmla="*/ 254987266 w 19959"/>
              <a:gd name="T63" fmla="*/ 8630736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7" name="Google Shape;47;p6">
            <a:extLst>
              <a:ext uri="{FF2B5EF4-FFF2-40B4-BE49-F238E27FC236}">
                <a16:creationId xmlns:a16="http://schemas.microsoft.com/office/drawing/2014/main" xmlns="" id="{8F6D90B5-059D-49CB-AAA2-7DC643D94A8B}"/>
              </a:ext>
            </a:extLst>
          </p:cNvPr>
          <p:cNvSpPr>
            <a:spLocks/>
          </p:cNvSpPr>
          <p:nvPr/>
        </p:nvSpPr>
        <p:spPr bwMode="auto">
          <a:xfrm>
            <a:off x="2962275" y="0"/>
            <a:ext cx="1295400" cy="1123950"/>
          </a:xfrm>
          <a:custGeom>
            <a:avLst/>
            <a:gdLst>
              <a:gd name="T0" fmla="*/ 24015270 w 10017"/>
              <a:gd name="T1" fmla="*/ 3094063 h 8691"/>
              <a:gd name="T2" fmla="*/ 18479721 w 10017"/>
              <a:gd name="T3" fmla="*/ 9248695 h 8691"/>
              <a:gd name="T4" fmla="*/ 13245229 w 10017"/>
              <a:gd name="T5" fmla="*/ 16022139 h 8691"/>
              <a:gd name="T6" fmla="*/ 9248202 w 10017"/>
              <a:gd name="T7" fmla="*/ 23414396 h 8691"/>
              <a:gd name="T8" fmla="*/ 5552232 w 10017"/>
              <a:gd name="T9" fmla="*/ 31408654 h 8691"/>
              <a:gd name="T10" fmla="*/ 2776116 w 10017"/>
              <a:gd name="T11" fmla="*/ 39737471 h 8691"/>
              <a:gd name="T12" fmla="*/ 919854 w 10017"/>
              <a:gd name="T13" fmla="*/ 48049606 h 8691"/>
              <a:gd name="T14" fmla="*/ 0 w 10017"/>
              <a:gd name="T15" fmla="*/ 56980553 h 8691"/>
              <a:gd name="T16" fmla="*/ 0 w 10017"/>
              <a:gd name="T17" fmla="*/ 65911501 h 8691"/>
              <a:gd name="T18" fmla="*/ 919854 w 10017"/>
              <a:gd name="T19" fmla="*/ 74223506 h 8691"/>
              <a:gd name="T20" fmla="*/ 2776116 w 10017"/>
              <a:gd name="T21" fmla="*/ 82535641 h 8691"/>
              <a:gd name="T22" fmla="*/ 5234492 w 10017"/>
              <a:gd name="T23" fmla="*/ 90530028 h 8691"/>
              <a:gd name="T24" fmla="*/ 8311665 w 10017"/>
              <a:gd name="T25" fmla="*/ 97922285 h 8691"/>
              <a:gd name="T26" fmla="*/ 12007635 w 10017"/>
              <a:gd name="T27" fmla="*/ 105013477 h 8691"/>
              <a:gd name="T28" fmla="*/ 16623330 w 10017"/>
              <a:gd name="T29" fmla="*/ 111786921 h 8691"/>
              <a:gd name="T30" fmla="*/ 21857822 w 10017"/>
              <a:gd name="T31" fmla="*/ 117941553 h 8691"/>
              <a:gd name="T32" fmla="*/ 27410183 w 10017"/>
              <a:gd name="T33" fmla="*/ 123494055 h 8691"/>
              <a:gd name="T34" fmla="*/ 33564529 w 10017"/>
              <a:gd name="T35" fmla="*/ 128728938 h 8691"/>
              <a:gd name="T36" fmla="*/ 40337543 w 10017"/>
              <a:gd name="T37" fmla="*/ 133344880 h 8691"/>
              <a:gd name="T38" fmla="*/ 47428426 w 10017"/>
              <a:gd name="T39" fmla="*/ 137040944 h 8691"/>
              <a:gd name="T40" fmla="*/ 54803554 w 10017"/>
              <a:gd name="T41" fmla="*/ 140118324 h 8691"/>
              <a:gd name="T42" fmla="*/ 62814291 w 10017"/>
              <a:gd name="T43" fmla="*/ 142576763 h 8691"/>
              <a:gd name="T44" fmla="*/ 71125956 w 10017"/>
              <a:gd name="T45" fmla="*/ 144433201 h 8691"/>
              <a:gd name="T46" fmla="*/ 79437621 w 10017"/>
              <a:gd name="T47" fmla="*/ 145353078 h 8691"/>
              <a:gd name="T48" fmla="*/ 92381793 w 10017"/>
              <a:gd name="T49" fmla="*/ 145035330 h 8691"/>
              <a:gd name="T50" fmla="*/ 100693458 w 10017"/>
              <a:gd name="T51" fmla="*/ 143496640 h 8691"/>
              <a:gd name="T52" fmla="*/ 108704066 w 10017"/>
              <a:gd name="T53" fmla="*/ 141657014 h 8691"/>
              <a:gd name="T54" fmla="*/ 116396934 w 10017"/>
              <a:gd name="T55" fmla="*/ 138880699 h 8691"/>
              <a:gd name="T56" fmla="*/ 123788874 w 10017"/>
              <a:gd name="T57" fmla="*/ 135184506 h 8691"/>
              <a:gd name="T58" fmla="*/ 130561888 w 10017"/>
              <a:gd name="T59" fmla="*/ 131187377 h 8691"/>
              <a:gd name="T60" fmla="*/ 137017291 w 10017"/>
              <a:gd name="T61" fmla="*/ 126253688 h 8691"/>
              <a:gd name="T62" fmla="*/ 142870580 w 10017"/>
              <a:gd name="T63" fmla="*/ 120717869 h 8691"/>
              <a:gd name="T64" fmla="*/ 148422812 w 10017"/>
              <a:gd name="T65" fmla="*/ 114864172 h 8691"/>
              <a:gd name="T66" fmla="*/ 153339694 w 10017"/>
              <a:gd name="T67" fmla="*/ 108391793 h 8691"/>
              <a:gd name="T68" fmla="*/ 157353274 w 10017"/>
              <a:gd name="T69" fmla="*/ 101618349 h 8691"/>
              <a:gd name="T70" fmla="*/ 161049244 w 10017"/>
              <a:gd name="T71" fmla="*/ 94226092 h 8691"/>
              <a:gd name="T72" fmla="*/ 163808677 w 10017"/>
              <a:gd name="T73" fmla="*/ 86532770 h 8691"/>
              <a:gd name="T74" fmla="*/ 165664939 w 10017"/>
              <a:gd name="T75" fmla="*/ 78521829 h 8691"/>
              <a:gd name="T76" fmla="*/ 167203590 w 10017"/>
              <a:gd name="T77" fmla="*/ 70209695 h 8691"/>
              <a:gd name="T78" fmla="*/ 167504647 w 10017"/>
              <a:gd name="T79" fmla="*/ 61596495 h 8691"/>
              <a:gd name="T80" fmla="*/ 166885850 w 10017"/>
              <a:gd name="T81" fmla="*/ 52665677 h 8691"/>
              <a:gd name="T82" fmla="*/ 165664939 w 10017"/>
              <a:gd name="T83" fmla="*/ 43734730 h 8691"/>
              <a:gd name="T84" fmla="*/ 163189880 w 10017"/>
              <a:gd name="T85" fmla="*/ 35422595 h 8691"/>
              <a:gd name="T86" fmla="*/ 160112707 w 10017"/>
              <a:gd name="T87" fmla="*/ 27411525 h 8691"/>
              <a:gd name="T88" fmla="*/ 156416737 w 10017"/>
              <a:gd name="T89" fmla="*/ 19718203 h 8691"/>
              <a:gd name="T90" fmla="*/ 151801042 w 10017"/>
              <a:gd name="T91" fmla="*/ 12627011 h 8691"/>
              <a:gd name="T92" fmla="*/ 146566550 w 10017"/>
              <a:gd name="T93" fmla="*/ 6171314 h 8691"/>
              <a:gd name="T94" fmla="*/ 140412204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8" name="Google Shape;48;p6"/>
          <p:cNvSpPr txBox="1">
            <a:spLocks noGrp="1"/>
          </p:cNvSpPr>
          <p:nvPr>
            <p:ph type="title"/>
          </p:nvPr>
        </p:nvSpPr>
        <p:spPr>
          <a:xfrm>
            <a:off x="6989333" y="1597367"/>
            <a:ext cx="45932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8" name="Google Shape;50;p6">
            <a:extLst>
              <a:ext uri="{FF2B5EF4-FFF2-40B4-BE49-F238E27FC236}">
                <a16:creationId xmlns:a16="http://schemas.microsoft.com/office/drawing/2014/main" xmlns="" id="{03875CDA-4ADE-446E-B043-0069F9B81581}"/>
              </a:ext>
            </a:extLst>
          </p:cNvPr>
          <p:cNvSpPr txBox="1">
            <a:spLocks noGrp="1"/>
          </p:cNvSpPr>
          <p:nvPr>
            <p:ph type="sldNum" idx="10"/>
          </p:nvPr>
        </p:nvSpPr>
        <p:spPr/>
        <p:txBody>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a:defRPr/>
            </a:pPr>
            <a:fld id="{B1C07B8D-68AD-4AE4-91AA-830CB104A54F}" type="slidenum">
              <a:rPr lang="en"/>
              <a:pPr>
                <a:defRPr/>
              </a:pPr>
              <a:t>‹#›</a:t>
            </a:fld>
            <a:endParaRPr lang="en"/>
          </a:p>
        </p:txBody>
      </p:sp>
    </p:spTree>
    <p:extLst>
      <p:ext uri="{BB962C8B-B14F-4D97-AF65-F5344CB8AC3E}">
        <p14:creationId xmlns:p14="http://schemas.microsoft.com/office/powerpoint/2010/main" val="2116595981"/>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 name="Google Shape;52;p7">
            <a:extLst>
              <a:ext uri="{FF2B5EF4-FFF2-40B4-BE49-F238E27FC236}">
                <a16:creationId xmlns:a16="http://schemas.microsoft.com/office/drawing/2014/main" xmlns="" id="{B03C8209-FFE4-465E-AD4F-FD148E06B230}"/>
              </a:ext>
            </a:extLst>
          </p:cNvPr>
          <p:cNvSpPr>
            <a:spLocks/>
          </p:cNvSpPr>
          <p:nvPr/>
        </p:nvSpPr>
        <p:spPr bwMode="auto">
          <a:xfrm>
            <a:off x="0" y="0"/>
            <a:ext cx="12192000" cy="6858000"/>
          </a:xfrm>
          <a:custGeom>
            <a:avLst/>
            <a:gdLst>
              <a:gd name="T0" fmla="*/ 141990564 w 94270"/>
              <a:gd name="T1" fmla="*/ 79152049 h 53026"/>
              <a:gd name="T2" fmla="*/ 164470817 w 94270"/>
              <a:gd name="T3" fmla="*/ 92700822 h 53026"/>
              <a:gd name="T4" fmla="*/ 197104043 w 94270"/>
              <a:gd name="T5" fmla="*/ 113643033 h 53026"/>
              <a:gd name="T6" fmla="*/ 225438577 w 94270"/>
              <a:gd name="T7" fmla="*/ 134267343 h 53026"/>
              <a:gd name="T8" fmla="*/ 245778020 w 94270"/>
              <a:gd name="T9" fmla="*/ 149672946 h 53026"/>
              <a:gd name="T10" fmla="*/ 266401602 w 94270"/>
              <a:gd name="T11" fmla="*/ 166617351 h 53026"/>
              <a:gd name="T12" fmla="*/ 286724232 w 94270"/>
              <a:gd name="T13" fmla="*/ 185083874 h 53026"/>
              <a:gd name="T14" fmla="*/ 306126803 w 94270"/>
              <a:gd name="T15" fmla="*/ 204487153 h 53026"/>
              <a:gd name="T16" fmla="*/ 324609575 w 94270"/>
              <a:gd name="T17" fmla="*/ 225128277 h 53026"/>
              <a:gd name="T18" fmla="*/ 341553442 w 94270"/>
              <a:gd name="T19" fmla="*/ 246689345 h 53026"/>
              <a:gd name="T20" fmla="*/ 356322872 w 94270"/>
              <a:gd name="T21" fmla="*/ 269170357 h 53026"/>
              <a:gd name="T22" fmla="*/ 365572600 w 94270"/>
              <a:gd name="T23" fmla="*/ 286415848 h 53026"/>
              <a:gd name="T24" fmla="*/ 370807904 w 94270"/>
              <a:gd name="T25" fmla="*/ 298108049 h 53026"/>
              <a:gd name="T26" fmla="*/ 375424362 w 94270"/>
              <a:gd name="T27" fmla="*/ 309816934 h 53026"/>
              <a:gd name="T28" fmla="*/ 378803125 w 94270"/>
              <a:gd name="T29" fmla="*/ 321525818 h 53026"/>
              <a:gd name="T30" fmla="*/ 381579725 w 94270"/>
              <a:gd name="T31" fmla="*/ 333217889 h 53026"/>
              <a:gd name="T32" fmla="*/ 383436395 w 94270"/>
              <a:gd name="T33" fmla="*/ 344625687 h 53026"/>
              <a:gd name="T34" fmla="*/ 384975171 w 94270"/>
              <a:gd name="T35" fmla="*/ 361252322 h 53026"/>
              <a:gd name="T36" fmla="*/ 384356324 w 94270"/>
              <a:gd name="T37" fmla="*/ 382813389 h 53026"/>
              <a:gd name="T38" fmla="*/ 381278643 w 94270"/>
              <a:gd name="T39" fmla="*/ 403437700 h 53026"/>
              <a:gd name="T40" fmla="*/ 376344420 w 94270"/>
              <a:gd name="T41" fmla="*/ 423158879 h 53026"/>
              <a:gd name="T42" fmla="*/ 369871292 w 94270"/>
              <a:gd name="T43" fmla="*/ 441324315 h 53026"/>
              <a:gd name="T44" fmla="*/ 362177024 w 94270"/>
              <a:gd name="T45" fmla="*/ 458268720 h 53026"/>
              <a:gd name="T46" fmla="*/ 353864038 w 94270"/>
              <a:gd name="T47" fmla="*/ 473975410 h 53026"/>
              <a:gd name="T48" fmla="*/ 344932205 w 94270"/>
              <a:gd name="T49" fmla="*/ 488126356 h 53026"/>
              <a:gd name="T50" fmla="*/ 336318008 w 94270"/>
              <a:gd name="T51" fmla="*/ 500454098 h 53026"/>
              <a:gd name="T52" fmla="*/ 323990728 w 94270"/>
              <a:gd name="T53" fmla="*/ 515541931 h 53026"/>
              <a:gd name="T54" fmla="*/ 311680002 w 94270"/>
              <a:gd name="T55" fmla="*/ 529090704 h 53026"/>
              <a:gd name="T56" fmla="*/ 300272651 w 94270"/>
              <a:gd name="T57" fmla="*/ 533406280 h 53026"/>
              <a:gd name="T58" fmla="*/ 282107774 w 94270"/>
              <a:gd name="T59" fmla="*/ 531566262 h 53026"/>
              <a:gd name="T60" fmla="*/ 263022839 w 94270"/>
              <a:gd name="T61" fmla="*/ 528170760 h 53026"/>
              <a:gd name="T62" fmla="*/ 248236725 w 94270"/>
              <a:gd name="T63" fmla="*/ 524474041 h 53026"/>
              <a:gd name="T64" fmla="*/ 232212787 w 94270"/>
              <a:gd name="T65" fmla="*/ 519857378 h 53026"/>
              <a:gd name="T66" fmla="*/ 215586815 w 94270"/>
              <a:gd name="T67" fmla="*/ 513701913 h 53026"/>
              <a:gd name="T68" fmla="*/ 198659632 w 94270"/>
              <a:gd name="T69" fmla="*/ 505990834 h 53026"/>
              <a:gd name="T70" fmla="*/ 181715766 w 94270"/>
              <a:gd name="T71" fmla="*/ 496456422 h 53026"/>
              <a:gd name="T72" fmla="*/ 165089664 w 94270"/>
              <a:gd name="T73" fmla="*/ 485048624 h 53026"/>
              <a:gd name="T74" fmla="*/ 149383621 w 94270"/>
              <a:gd name="T75" fmla="*/ 471499722 h 53026"/>
              <a:gd name="T76" fmla="*/ 134597507 w 94270"/>
              <a:gd name="T77" fmla="*/ 455793161 h 53026"/>
              <a:gd name="T78" fmla="*/ 124427851 w 94270"/>
              <a:gd name="T79" fmla="*/ 442244259 h 53026"/>
              <a:gd name="T80" fmla="*/ 118272488 w 94270"/>
              <a:gd name="T81" fmla="*/ 432392076 h 53026"/>
              <a:gd name="T82" fmla="*/ 112736101 w 94270"/>
              <a:gd name="T83" fmla="*/ 421921035 h 53026"/>
              <a:gd name="T84" fmla="*/ 107801749 w 94270"/>
              <a:gd name="T85" fmla="*/ 410831008 h 53026"/>
              <a:gd name="T86" fmla="*/ 103185292 w 94270"/>
              <a:gd name="T87" fmla="*/ 399122124 h 53026"/>
              <a:gd name="T88" fmla="*/ 99488763 w 94270"/>
              <a:gd name="T89" fmla="*/ 386811195 h 53026"/>
              <a:gd name="T90" fmla="*/ 95173258 w 94270"/>
              <a:gd name="T91" fmla="*/ 367407915 h 53026"/>
              <a:gd name="T92" fmla="*/ 91175648 w 94270"/>
              <a:gd name="T93" fmla="*/ 340929098 h 53026"/>
              <a:gd name="T94" fmla="*/ 89636872 w 94270"/>
              <a:gd name="T95" fmla="*/ 313814610 h 53026"/>
              <a:gd name="T96" fmla="*/ 89937954 w 94270"/>
              <a:gd name="T97" fmla="*/ 286098078 h 53026"/>
              <a:gd name="T98" fmla="*/ 91794625 w 94270"/>
              <a:gd name="T99" fmla="*/ 258381416 h 53026"/>
              <a:gd name="T100" fmla="*/ 95173258 w 94270"/>
              <a:gd name="T101" fmla="*/ 231283741 h 53026"/>
              <a:gd name="T102" fmla="*/ 99187682 w 94270"/>
              <a:gd name="T103" fmla="*/ 205106140 h 53026"/>
              <a:gd name="T104" fmla="*/ 104105221 w 94270"/>
              <a:gd name="T105" fmla="*/ 179848353 h 53026"/>
              <a:gd name="T106" fmla="*/ 112117125 w 94270"/>
              <a:gd name="T107" fmla="*/ 145675141 h 53026"/>
              <a:gd name="T108" fmla="*/ 122587863 w 94270"/>
              <a:gd name="T109" fmla="*/ 108407512 h 53026"/>
              <a:gd name="T110" fmla="*/ 130599897 w 94270"/>
              <a:gd name="T111" fmla="*/ 83768712 h 53026"/>
              <a:gd name="T112" fmla="*/ 16684 w 94270"/>
              <a:gd name="T113" fmla="*/ 0 h 53026"/>
              <a:gd name="T114" fmla="*/ 1576782553 w 94270"/>
              <a:gd name="T115" fmla="*/ 886964206 h 53026"/>
              <a:gd name="T116" fmla="*/ 16684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53;p7">
            <a:extLst>
              <a:ext uri="{FF2B5EF4-FFF2-40B4-BE49-F238E27FC236}">
                <a16:creationId xmlns:a16="http://schemas.microsoft.com/office/drawing/2014/main" xmlns="" id="{D9B541F5-085B-40CC-8634-D603E7AAA5F1}"/>
              </a:ext>
            </a:extLst>
          </p:cNvPr>
          <p:cNvSpPr>
            <a:spLocks/>
          </p:cNvSpPr>
          <p:nvPr/>
        </p:nvSpPr>
        <p:spPr bwMode="auto">
          <a:xfrm>
            <a:off x="2676525" y="3735388"/>
            <a:ext cx="1993900" cy="1209675"/>
          </a:xfrm>
          <a:custGeom>
            <a:avLst/>
            <a:gdLst>
              <a:gd name="T0" fmla="*/ 97077133 w 15412"/>
              <a:gd name="T1" fmla="*/ 317743 h 9354"/>
              <a:gd name="T2" fmla="*/ 83218545 w 15412"/>
              <a:gd name="T3" fmla="*/ 2475217 h 9354"/>
              <a:gd name="T4" fmla="*/ 72740867 w 15412"/>
              <a:gd name="T5" fmla="*/ 5552426 h 9354"/>
              <a:gd name="T6" fmla="*/ 63183809 w 15412"/>
              <a:gd name="T7" fmla="*/ 9248440 h 9354"/>
              <a:gd name="T8" fmla="*/ 54564059 w 15412"/>
              <a:gd name="T9" fmla="*/ 13864319 h 9354"/>
              <a:gd name="T10" fmla="*/ 46546801 w 15412"/>
              <a:gd name="T11" fmla="*/ 19098872 h 9354"/>
              <a:gd name="T12" fmla="*/ 39450163 w 15412"/>
              <a:gd name="T13" fmla="*/ 24651299 h 9354"/>
              <a:gd name="T14" fmla="*/ 32989523 w 15412"/>
              <a:gd name="T15" fmla="*/ 30805847 h 9354"/>
              <a:gd name="T16" fmla="*/ 21892536 w 15412"/>
              <a:gd name="T17" fmla="*/ 44352293 h 9354"/>
              <a:gd name="T18" fmla="*/ 13574097 w 15412"/>
              <a:gd name="T19" fmla="*/ 57898868 h 9354"/>
              <a:gd name="T20" fmla="*/ 7096638 w 15412"/>
              <a:gd name="T21" fmla="*/ 71144253 h 9354"/>
              <a:gd name="T22" fmla="*/ 2778419 w 15412"/>
              <a:gd name="T23" fmla="*/ 82851228 h 9354"/>
              <a:gd name="T24" fmla="*/ 179676239 w 15412"/>
              <a:gd name="T25" fmla="*/ 60675017 h 9354"/>
              <a:gd name="T26" fmla="*/ 2778419 w 15412"/>
              <a:gd name="T27" fmla="*/ 106248236 h 9354"/>
              <a:gd name="T28" fmla="*/ 13256097 w 15412"/>
              <a:gd name="T29" fmla="*/ 117955081 h 9354"/>
              <a:gd name="T30" fmla="*/ 23131155 w 15412"/>
              <a:gd name="T31" fmla="*/ 127186709 h 9354"/>
              <a:gd name="T32" fmla="*/ 35449814 w 15412"/>
              <a:gd name="T33" fmla="*/ 136736210 h 9354"/>
              <a:gd name="T34" fmla="*/ 49927711 w 15412"/>
              <a:gd name="T35" fmla="*/ 145349163 h 9354"/>
              <a:gd name="T36" fmla="*/ 62263189 w 15412"/>
              <a:gd name="T37" fmla="*/ 150583717 h 9354"/>
              <a:gd name="T38" fmla="*/ 70883067 w 15412"/>
              <a:gd name="T39" fmla="*/ 153042251 h 9354"/>
              <a:gd name="T40" fmla="*/ 80440126 w 15412"/>
              <a:gd name="T41" fmla="*/ 155199595 h 9354"/>
              <a:gd name="T42" fmla="*/ 89997184 w 15412"/>
              <a:gd name="T43" fmla="*/ 156136143 h 9354"/>
              <a:gd name="T44" fmla="*/ 100173552 w 15412"/>
              <a:gd name="T45" fmla="*/ 156136143 h 9354"/>
              <a:gd name="T46" fmla="*/ 110651100 w 15412"/>
              <a:gd name="T47" fmla="*/ 155199595 h 9354"/>
              <a:gd name="T48" fmla="*/ 122969888 w 15412"/>
              <a:gd name="T49" fmla="*/ 152440129 h 9354"/>
              <a:gd name="T50" fmla="*/ 136225986 w 15412"/>
              <a:gd name="T51" fmla="*/ 147807568 h 9354"/>
              <a:gd name="T52" fmla="*/ 149465264 w 15412"/>
              <a:gd name="T53" fmla="*/ 141653149 h 9354"/>
              <a:gd name="T54" fmla="*/ 162420051 w 15412"/>
              <a:gd name="T55" fmla="*/ 134260993 h 9354"/>
              <a:gd name="T56" fmla="*/ 174738710 w 15412"/>
              <a:gd name="T57" fmla="*/ 125949230 h 9354"/>
              <a:gd name="T58" fmla="*/ 186756188 w 15412"/>
              <a:gd name="T59" fmla="*/ 117018533 h 9354"/>
              <a:gd name="T60" fmla="*/ 203711195 w 15412"/>
              <a:gd name="T61" fmla="*/ 102853154 h 9354"/>
              <a:gd name="T62" fmla="*/ 223427932 w 15412"/>
              <a:gd name="T63" fmla="*/ 83770964 h 9354"/>
              <a:gd name="T64" fmla="*/ 239763629 w 15412"/>
              <a:gd name="T65" fmla="*/ 66210761 h 9354"/>
              <a:gd name="T66" fmla="*/ 254860836 w 15412"/>
              <a:gd name="T67" fmla="*/ 48048307 h 9354"/>
              <a:gd name="T68" fmla="*/ 253639036 w 15412"/>
              <a:gd name="T69" fmla="*/ 41576144 h 9354"/>
              <a:gd name="T70" fmla="*/ 232064499 w 15412"/>
              <a:gd name="T71" fmla="*/ 31106778 h 9354"/>
              <a:gd name="T72" fmla="*/ 210188653 w 15412"/>
              <a:gd name="T73" fmla="*/ 22192894 h 9354"/>
              <a:gd name="T74" fmla="*/ 184295768 w 15412"/>
              <a:gd name="T75" fmla="*/ 12944454 h 9354"/>
              <a:gd name="T76" fmla="*/ 163039231 w 15412"/>
              <a:gd name="T77" fmla="*/ 6790035 h 9354"/>
              <a:gd name="T78" fmla="*/ 148243464 w 15412"/>
              <a:gd name="T79" fmla="*/ 3712696 h 9354"/>
              <a:gd name="T80" fmla="*/ 133447566 w 15412"/>
              <a:gd name="T81" fmla="*/ 1254291 h 9354"/>
              <a:gd name="T82" fmla="*/ 118651669 w 15412"/>
              <a:gd name="T83" fmla="*/ 1668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7" name="Google Shape;54;p7">
            <a:extLst>
              <a:ext uri="{FF2B5EF4-FFF2-40B4-BE49-F238E27FC236}">
                <a16:creationId xmlns:a16="http://schemas.microsoft.com/office/drawing/2014/main" xmlns="" id="{AB552C61-27B4-43B9-BCA6-7712A75AFD9D}"/>
              </a:ext>
            </a:extLst>
          </p:cNvPr>
          <p:cNvSpPr>
            <a:spLocks/>
          </p:cNvSpPr>
          <p:nvPr/>
        </p:nvSpPr>
        <p:spPr bwMode="auto">
          <a:xfrm rot="758744">
            <a:off x="1597025" y="4527550"/>
            <a:ext cx="777875" cy="1158875"/>
          </a:xfrm>
          <a:custGeom>
            <a:avLst/>
            <a:gdLst>
              <a:gd name="T0" fmla="*/ 67394370 w 6004"/>
              <a:gd name="T1" fmla="*/ 317408 h 8967"/>
              <a:gd name="T2" fmla="*/ 58430798 w 6004"/>
              <a:gd name="T3" fmla="*/ 1553309 h 8967"/>
              <a:gd name="T4" fmla="*/ 47604162 w 6004"/>
              <a:gd name="T5" fmla="*/ 4309175 h 8967"/>
              <a:gd name="T6" fmla="*/ 35870998 w 6004"/>
              <a:gd name="T7" fmla="*/ 8919086 h 8967"/>
              <a:gd name="T8" fmla="*/ 27209560 w 6004"/>
              <a:gd name="T9" fmla="*/ 14146882 h 8967"/>
              <a:gd name="T10" fmla="*/ 21653532 w 6004"/>
              <a:gd name="T11" fmla="*/ 18155450 h 8967"/>
              <a:gd name="T12" fmla="*/ 16701769 w 6004"/>
              <a:gd name="T13" fmla="*/ 23383376 h 8967"/>
              <a:gd name="T14" fmla="*/ 12068852 w 6004"/>
              <a:gd name="T15" fmla="*/ 29229187 h 8967"/>
              <a:gd name="T16" fmla="*/ 8057173 w 6004"/>
              <a:gd name="T17" fmla="*/ 35993621 h 8967"/>
              <a:gd name="T18" fmla="*/ 4649630 w 6004"/>
              <a:gd name="T19" fmla="*/ 43676806 h 8967"/>
              <a:gd name="T20" fmla="*/ 2484303 w 6004"/>
              <a:gd name="T21" fmla="*/ 51977876 h 8967"/>
              <a:gd name="T22" fmla="*/ 939954 w 6004"/>
              <a:gd name="T23" fmla="*/ 60596355 h 8967"/>
              <a:gd name="T24" fmla="*/ 16843 w 6004"/>
              <a:gd name="T25" fmla="*/ 74425829 h 8967"/>
              <a:gd name="T26" fmla="*/ 637821 w 6004"/>
              <a:gd name="T27" fmla="*/ 92564737 h 8967"/>
              <a:gd name="T28" fmla="*/ 3105411 w 6004"/>
              <a:gd name="T29" fmla="*/ 110102172 h 8967"/>
              <a:gd name="T30" fmla="*/ 6193849 w 6004"/>
              <a:gd name="T31" fmla="*/ 125785820 h 8967"/>
              <a:gd name="T32" fmla="*/ 11766720 w 6004"/>
              <a:gd name="T33" fmla="*/ 146697136 h 8967"/>
              <a:gd name="T34" fmla="*/ 15778528 w 6004"/>
              <a:gd name="T35" fmla="*/ 148233773 h 8967"/>
              <a:gd name="T36" fmla="*/ 34628782 w 6004"/>
              <a:gd name="T37" fmla="*/ 137778050 h 8967"/>
              <a:gd name="T38" fmla="*/ 47923008 w 6004"/>
              <a:gd name="T39" fmla="*/ 128858965 h 8967"/>
              <a:gd name="T40" fmla="*/ 62140474 w 6004"/>
              <a:gd name="T41" fmla="*/ 118403242 h 8967"/>
              <a:gd name="T42" fmla="*/ 75736833 w 6004"/>
              <a:gd name="T43" fmla="*/ 105792997 h 8967"/>
              <a:gd name="T44" fmla="*/ 85002537 w 6004"/>
              <a:gd name="T45" fmla="*/ 95654682 h 8967"/>
              <a:gd name="T46" fmla="*/ 89954299 w 6004"/>
              <a:gd name="T47" fmla="*/ 88572841 h 8967"/>
              <a:gd name="T48" fmla="*/ 94268241 w 6004"/>
              <a:gd name="T49" fmla="*/ 80889656 h 8967"/>
              <a:gd name="T50" fmla="*/ 97675655 w 6004"/>
              <a:gd name="T51" fmla="*/ 73189929 h 8967"/>
              <a:gd name="T52" fmla="*/ 99522136 w 6004"/>
              <a:gd name="T53" fmla="*/ 65824152 h 8967"/>
              <a:gd name="T54" fmla="*/ 100764222 w 6004"/>
              <a:gd name="T55" fmla="*/ 58441703 h 8967"/>
              <a:gd name="T56" fmla="*/ 100764222 w 6004"/>
              <a:gd name="T57" fmla="*/ 51059254 h 8967"/>
              <a:gd name="T58" fmla="*/ 99841111 w 6004"/>
              <a:gd name="T59" fmla="*/ 44294821 h 8967"/>
              <a:gd name="T60" fmla="*/ 97373522 w 6004"/>
              <a:gd name="T61" fmla="*/ 34457113 h 8967"/>
              <a:gd name="T62" fmla="*/ 92421759 w 6004"/>
              <a:gd name="T63" fmla="*/ 23065968 h 8967"/>
              <a:gd name="T64" fmla="*/ 86865731 w 6004"/>
              <a:gd name="T65" fmla="*/ 13545668 h 8967"/>
              <a:gd name="T66" fmla="*/ 81292861 w 6004"/>
              <a:gd name="T67" fmla="*/ 6163220 h 8967"/>
              <a:gd name="T68" fmla="*/ 75736833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8" name="Google Shape;55;p7">
            <a:extLst>
              <a:ext uri="{FF2B5EF4-FFF2-40B4-BE49-F238E27FC236}">
                <a16:creationId xmlns:a16="http://schemas.microsoft.com/office/drawing/2014/main" xmlns="" id="{F7076350-2501-4ADE-B1DF-954443E3C6C8}"/>
              </a:ext>
            </a:extLst>
          </p:cNvPr>
          <p:cNvSpPr>
            <a:spLocks/>
          </p:cNvSpPr>
          <p:nvPr/>
        </p:nvSpPr>
        <p:spPr bwMode="auto">
          <a:xfrm>
            <a:off x="2657475" y="0"/>
            <a:ext cx="2438400" cy="1857375"/>
          </a:xfrm>
          <a:custGeom>
            <a:avLst/>
            <a:gdLst>
              <a:gd name="T0" fmla="*/ 18179691 w 18855"/>
              <a:gd name="T1" fmla="*/ 9232300 h 14362"/>
              <a:gd name="T2" fmla="*/ 9549786 w 18855"/>
              <a:gd name="T3" fmla="*/ 28633475 h 14362"/>
              <a:gd name="T4" fmla="*/ 6171331 w 18855"/>
              <a:gd name="T5" fmla="*/ 38802351 h 14362"/>
              <a:gd name="T6" fmla="*/ 3395137 w 18855"/>
              <a:gd name="T7" fmla="*/ 49573238 h 14362"/>
              <a:gd name="T8" fmla="*/ 1555377 w 18855"/>
              <a:gd name="T9" fmla="*/ 60360937 h 14362"/>
              <a:gd name="T10" fmla="*/ 317749 w 18855"/>
              <a:gd name="T11" fmla="*/ 71131953 h 14362"/>
              <a:gd name="T12" fmla="*/ 0 w 18855"/>
              <a:gd name="T13" fmla="*/ 82521793 h 14362"/>
              <a:gd name="T14" fmla="*/ 936563 w 18855"/>
              <a:gd name="T15" fmla="*/ 98544465 h 14362"/>
              <a:gd name="T16" fmla="*/ 3094072 w 18855"/>
              <a:gd name="T17" fmla="*/ 114249384 h 14362"/>
              <a:gd name="T18" fmla="*/ 7091211 w 18855"/>
              <a:gd name="T19" fmla="*/ 129335350 h 14362"/>
              <a:gd name="T20" fmla="*/ 12326109 w 18855"/>
              <a:gd name="T21" fmla="*/ 143802623 h 14362"/>
              <a:gd name="T22" fmla="*/ 19099571 w 18855"/>
              <a:gd name="T23" fmla="*/ 157667755 h 14362"/>
              <a:gd name="T24" fmla="*/ 26792914 w 18855"/>
              <a:gd name="T25" fmla="*/ 170596311 h 14362"/>
              <a:gd name="T26" fmla="*/ 36041634 w 18855"/>
              <a:gd name="T27" fmla="*/ 182922727 h 14362"/>
              <a:gd name="T28" fmla="*/ 46193422 w 18855"/>
              <a:gd name="T29" fmla="*/ 193994684 h 14362"/>
              <a:gd name="T30" fmla="*/ 57281902 w 18855"/>
              <a:gd name="T31" fmla="*/ 204163560 h 14362"/>
              <a:gd name="T32" fmla="*/ 69608011 w 18855"/>
              <a:gd name="T33" fmla="*/ 213395860 h 14362"/>
              <a:gd name="T34" fmla="*/ 82536122 w 18855"/>
              <a:gd name="T35" fmla="*/ 221106126 h 14362"/>
              <a:gd name="T36" fmla="*/ 96384113 w 18855"/>
              <a:gd name="T37" fmla="*/ 227879815 h 14362"/>
              <a:gd name="T38" fmla="*/ 110867601 w 18855"/>
              <a:gd name="T39" fmla="*/ 233114788 h 14362"/>
              <a:gd name="T40" fmla="*/ 125953221 w 18855"/>
              <a:gd name="T41" fmla="*/ 237112115 h 14362"/>
              <a:gd name="T42" fmla="*/ 141657655 w 18855"/>
              <a:gd name="T43" fmla="*/ 239269655 h 14362"/>
              <a:gd name="T44" fmla="*/ 157663155 w 18855"/>
              <a:gd name="T45" fmla="*/ 240189548 h 14362"/>
              <a:gd name="T46" fmla="*/ 173685467 w 18855"/>
              <a:gd name="T47" fmla="*/ 239269655 h 14362"/>
              <a:gd name="T48" fmla="*/ 189389901 w 18855"/>
              <a:gd name="T49" fmla="*/ 237112115 h 14362"/>
              <a:gd name="T50" fmla="*/ 204475521 w 18855"/>
              <a:gd name="T51" fmla="*/ 233114788 h 14362"/>
              <a:gd name="T52" fmla="*/ 218942326 w 18855"/>
              <a:gd name="T53" fmla="*/ 227879815 h 14362"/>
              <a:gd name="T54" fmla="*/ 232807000 w 18855"/>
              <a:gd name="T55" fmla="*/ 221106126 h 14362"/>
              <a:gd name="T56" fmla="*/ 245735111 w 18855"/>
              <a:gd name="T57" fmla="*/ 213395860 h 14362"/>
              <a:gd name="T58" fmla="*/ 258061220 w 18855"/>
              <a:gd name="T59" fmla="*/ 204163560 h 14362"/>
              <a:gd name="T60" fmla="*/ 269132888 w 18855"/>
              <a:gd name="T61" fmla="*/ 193994684 h 14362"/>
              <a:gd name="T62" fmla="*/ 279301488 w 18855"/>
              <a:gd name="T63" fmla="*/ 182922727 h 14362"/>
              <a:gd name="T64" fmla="*/ 288533525 w 18855"/>
              <a:gd name="T65" fmla="*/ 170596311 h 14362"/>
              <a:gd name="T66" fmla="*/ 296243550 w 18855"/>
              <a:gd name="T67" fmla="*/ 157667755 h 14362"/>
              <a:gd name="T68" fmla="*/ 303017013 w 18855"/>
              <a:gd name="T69" fmla="*/ 143802623 h 14362"/>
              <a:gd name="T70" fmla="*/ 308251911 w 18855"/>
              <a:gd name="T71" fmla="*/ 129335350 h 14362"/>
              <a:gd name="T72" fmla="*/ 312249050 w 18855"/>
              <a:gd name="T73" fmla="*/ 114249384 h 14362"/>
              <a:gd name="T74" fmla="*/ 314406559 w 18855"/>
              <a:gd name="T75" fmla="*/ 98544465 h 14362"/>
              <a:gd name="T76" fmla="*/ 315326439 w 18855"/>
              <a:gd name="T77" fmla="*/ 82521793 h 14362"/>
              <a:gd name="T78" fmla="*/ 315025373 w 18855"/>
              <a:gd name="T79" fmla="*/ 71131953 h 14362"/>
              <a:gd name="T80" fmla="*/ 313787745 w 18855"/>
              <a:gd name="T81" fmla="*/ 60360937 h 14362"/>
              <a:gd name="T82" fmla="*/ 311947984 w 18855"/>
              <a:gd name="T83" fmla="*/ 49573238 h 14362"/>
              <a:gd name="T84" fmla="*/ 309171791 w 18855"/>
              <a:gd name="T85" fmla="*/ 38802351 h 14362"/>
              <a:gd name="T86" fmla="*/ 305776653 w 18855"/>
              <a:gd name="T87" fmla="*/ 28633475 h 14362"/>
              <a:gd name="T88" fmla="*/ 297163430 w 18855"/>
              <a:gd name="T89" fmla="*/ 9232300 h 14362"/>
              <a:gd name="T90" fmla="*/ 23414460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9" name="Google Shape;56;p7">
            <a:extLst>
              <a:ext uri="{FF2B5EF4-FFF2-40B4-BE49-F238E27FC236}">
                <a16:creationId xmlns:a16="http://schemas.microsoft.com/office/drawing/2014/main" xmlns="" id="{B5C12F70-3349-4647-A6BC-BEBD756C3B3C}"/>
              </a:ext>
            </a:extLst>
          </p:cNvPr>
          <p:cNvSpPr>
            <a:spLocks/>
          </p:cNvSpPr>
          <p:nvPr/>
        </p:nvSpPr>
        <p:spPr bwMode="auto">
          <a:xfrm>
            <a:off x="2390775" y="5657850"/>
            <a:ext cx="1695450" cy="1200150"/>
          </a:xfrm>
          <a:custGeom>
            <a:avLst/>
            <a:gdLst>
              <a:gd name="T0" fmla="*/ 98543408 w 13110"/>
              <a:gd name="T1" fmla="*/ 618827 h 9280"/>
              <a:gd name="T2" fmla="*/ 87454699 w 13110"/>
              <a:gd name="T3" fmla="*/ 2157554 h 9280"/>
              <a:gd name="T4" fmla="*/ 76984940 w 13110"/>
              <a:gd name="T5" fmla="*/ 4933936 h 9280"/>
              <a:gd name="T6" fmla="*/ 66832803 w 13110"/>
              <a:gd name="T7" fmla="*/ 8630217 h 9280"/>
              <a:gd name="T8" fmla="*/ 57282932 w 13110"/>
              <a:gd name="T9" fmla="*/ 13246526 h 9280"/>
              <a:gd name="T10" fmla="*/ 48351751 w 13110"/>
              <a:gd name="T11" fmla="*/ 18782606 h 9280"/>
              <a:gd name="T12" fmla="*/ 40039520 w 13110"/>
              <a:gd name="T13" fmla="*/ 24937513 h 9280"/>
              <a:gd name="T14" fmla="*/ 32028227 w 13110"/>
              <a:gd name="T15" fmla="*/ 32029003 h 9280"/>
              <a:gd name="T16" fmla="*/ 24953636 w 13110"/>
              <a:gd name="T17" fmla="*/ 40040522 h 9280"/>
              <a:gd name="T18" fmla="*/ 18782120 w 13110"/>
              <a:gd name="T19" fmla="*/ 48352983 h 9280"/>
              <a:gd name="T20" fmla="*/ 13246107 w 13110"/>
              <a:gd name="T21" fmla="*/ 57284272 h 9280"/>
              <a:gd name="T22" fmla="*/ 8630112 w 13110"/>
              <a:gd name="T23" fmla="*/ 66817705 h 9280"/>
              <a:gd name="T24" fmla="*/ 4933876 w 13110"/>
              <a:gd name="T25" fmla="*/ 76986777 h 9280"/>
              <a:gd name="T26" fmla="*/ 2157528 w 13110"/>
              <a:gd name="T27" fmla="*/ 87456793 h 9280"/>
              <a:gd name="T28" fmla="*/ 618820 w 13110"/>
              <a:gd name="T29" fmla="*/ 98545765 h 9280"/>
              <a:gd name="T30" fmla="*/ 0 w 13110"/>
              <a:gd name="T31" fmla="*/ 109634608 h 9280"/>
              <a:gd name="T32" fmla="*/ 618820 w 13110"/>
              <a:gd name="T33" fmla="*/ 121643479 h 9280"/>
              <a:gd name="T34" fmla="*/ 2475279 w 13110"/>
              <a:gd name="T35" fmla="*/ 133334466 h 9280"/>
              <a:gd name="T36" fmla="*/ 5552696 w 13110"/>
              <a:gd name="T37" fmla="*/ 144423309 h 9280"/>
              <a:gd name="T38" fmla="*/ 9867752 w 13110"/>
              <a:gd name="T39" fmla="*/ 155211209 h 9280"/>
              <a:gd name="T40" fmla="*/ 211553750 w 13110"/>
              <a:gd name="T41" fmla="*/ 149976202 h 9280"/>
              <a:gd name="T42" fmla="*/ 215249987 w 13110"/>
              <a:gd name="T43" fmla="*/ 138887229 h 9280"/>
              <a:gd name="T44" fmla="*/ 217708583 w 13110"/>
              <a:gd name="T45" fmla="*/ 127480631 h 9280"/>
              <a:gd name="T46" fmla="*/ 218946223 w 13110"/>
              <a:gd name="T47" fmla="*/ 115789515 h 9280"/>
              <a:gd name="T48" fmla="*/ 219263974 w 13110"/>
              <a:gd name="T49" fmla="*/ 104081845 h 9280"/>
              <a:gd name="T50" fmla="*/ 218026335 w 13110"/>
              <a:gd name="T51" fmla="*/ 92992873 h 9280"/>
              <a:gd name="T52" fmla="*/ 215868807 w 13110"/>
              <a:gd name="T53" fmla="*/ 82221785 h 9280"/>
              <a:gd name="T54" fmla="*/ 212473639 w 13110"/>
              <a:gd name="T55" fmla="*/ 72052842 h 9280"/>
              <a:gd name="T56" fmla="*/ 208476334 w 13110"/>
              <a:gd name="T57" fmla="*/ 62201524 h 9280"/>
              <a:gd name="T58" fmla="*/ 203241519 w 13110"/>
              <a:gd name="T59" fmla="*/ 52651408 h 9280"/>
              <a:gd name="T60" fmla="*/ 197387755 w 13110"/>
              <a:gd name="T61" fmla="*/ 44037875 h 9280"/>
              <a:gd name="T62" fmla="*/ 190931983 w 13110"/>
              <a:gd name="T63" fmla="*/ 36026356 h 9280"/>
              <a:gd name="T64" fmla="*/ 183221759 w 13110"/>
              <a:gd name="T65" fmla="*/ 28332722 h 9280"/>
              <a:gd name="T66" fmla="*/ 175227150 w 13110"/>
              <a:gd name="T67" fmla="*/ 21860060 h 9280"/>
              <a:gd name="T68" fmla="*/ 166597167 w 13110"/>
              <a:gd name="T69" fmla="*/ 16006095 h 9280"/>
              <a:gd name="T70" fmla="*/ 157047167 w 13110"/>
              <a:gd name="T71" fmla="*/ 10771088 h 9280"/>
              <a:gd name="T72" fmla="*/ 147196227 w 13110"/>
              <a:gd name="T73" fmla="*/ 6773735 h 9280"/>
              <a:gd name="T74" fmla="*/ 137044219 w 13110"/>
              <a:gd name="T75" fmla="*/ 3395209 h 9280"/>
              <a:gd name="T76" fmla="*/ 126256579 w 13110"/>
              <a:gd name="T77" fmla="*/ 1237655 h 9280"/>
              <a:gd name="T78" fmla="*/ 115168000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10" name="Google Shape;57;p7">
            <a:extLst>
              <a:ext uri="{FF2B5EF4-FFF2-40B4-BE49-F238E27FC236}">
                <a16:creationId xmlns:a16="http://schemas.microsoft.com/office/drawing/2014/main" xmlns="" id="{05FEA79B-DD22-47FE-84A8-AE6287D70078}"/>
              </a:ext>
            </a:extLst>
          </p:cNvPr>
          <p:cNvSpPr>
            <a:spLocks/>
          </p:cNvSpPr>
          <p:nvPr/>
        </p:nvSpPr>
        <p:spPr bwMode="auto">
          <a:xfrm>
            <a:off x="0" y="3876675"/>
            <a:ext cx="1295400" cy="2143125"/>
          </a:xfrm>
          <a:custGeom>
            <a:avLst/>
            <a:gdLst>
              <a:gd name="T0" fmla="*/ 21573576 w 10017"/>
              <a:gd name="T1" fmla="*/ 317763 h 16571"/>
              <a:gd name="T2" fmla="*/ 7090883 w 10017"/>
              <a:gd name="T3" fmla="*/ 1856659 h 16571"/>
              <a:gd name="T4" fmla="*/ 16682 w 10017"/>
              <a:gd name="T5" fmla="*/ 274092379 h 16571"/>
              <a:gd name="T6" fmla="*/ 14181636 w 10017"/>
              <a:gd name="T7" fmla="*/ 276233435 h 16571"/>
              <a:gd name="T8" fmla="*/ 28965516 w 10017"/>
              <a:gd name="T9" fmla="*/ 277170042 h 16571"/>
              <a:gd name="T10" fmla="*/ 43130470 w 10017"/>
              <a:gd name="T11" fmla="*/ 276551199 h 16571"/>
              <a:gd name="T12" fmla="*/ 56977685 w 10017"/>
              <a:gd name="T13" fmla="*/ 274393459 h 16571"/>
              <a:gd name="T14" fmla="*/ 70222784 w 10017"/>
              <a:gd name="T15" fmla="*/ 270998033 h 16571"/>
              <a:gd name="T16" fmla="*/ 82849216 w 10017"/>
              <a:gd name="T17" fmla="*/ 266381604 h 16571"/>
              <a:gd name="T18" fmla="*/ 94856852 w 10017"/>
              <a:gd name="T19" fmla="*/ 260527488 h 16571"/>
              <a:gd name="T20" fmla="*/ 106546747 w 10017"/>
              <a:gd name="T21" fmla="*/ 253452240 h 16571"/>
              <a:gd name="T22" fmla="*/ 117015731 w 10017"/>
              <a:gd name="T23" fmla="*/ 245440385 h 16571"/>
              <a:gd name="T24" fmla="*/ 126882729 w 10017"/>
              <a:gd name="T25" fmla="*/ 236508607 h 16571"/>
              <a:gd name="T26" fmla="*/ 135813191 w 10017"/>
              <a:gd name="T27" fmla="*/ 226656905 h 16571"/>
              <a:gd name="T28" fmla="*/ 143807117 w 10017"/>
              <a:gd name="T29" fmla="*/ 216186231 h 16571"/>
              <a:gd name="T30" fmla="*/ 150898000 w 10017"/>
              <a:gd name="T31" fmla="*/ 204477870 h 16571"/>
              <a:gd name="T32" fmla="*/ 156751289 w 10017"/>
              <a:gd name="T33" fmla="*/ 192468558 h 16571"/>
              <a:gd name="T34" fmla="*/ 161366984 w 10017"/>
              <a:gd name="T35" fmla="*/ 179856958 h 16571"/>
              <a:gd name="T36" fmla="*/ 164745214 w 10017"/>
              <a:gd name="T37" fmla="*/ 166609830 h 16571"/>
              <a:gd name="T38" fmla="*/ 166902533 w 10017"/>
              <a:gd name="T39" fmla="*/ 152743730 h 16571"/>
              <a:gd name="T40" fmla="*/ 167521330 w 10017"/>
              <a:gd name="T41" fmla="*/ 138576679 h 16571"/>
              <a:gd name="T42" fmla="*/ 166902533 w 10017"/>
              <a:gd name="T43" fmla="*/ 124409499 h 16571"/>
              <a:gd name="T44" fmla="*/ 164745214 w 10017"/>
              <a:gd name="T45" fmla="*/ 110560212 h 16571"/>
              <a:gd name="T46" fmla="*/ 161366984 w 10017"/>
              <a:gd name="T47" fmla="*/ 97313084 h 16571"/>
              <a:gd name="T48" fmla="*/ 156751289 w 10017"/>
              <a:gd name="T49" fmla="*/ 84684800 h 16571"/>
              <a:gd name="T50" fmla="*/ 150898000 w 10017"/>
              <a:gd name="T51" fmla="*/ 72675359 h 16571"/>
              <a:gd name="T52" fmla="*/ 143807117 w 10017"/>
              <a:gd name="T53" fmla="*/ 60983811 h 16571"/>
              <a:gd name="T54" fmla="*/ 135813191 w 10017"/>
              <a:gd name="T55" fmla="*/ 50513137 h 16571"/>
              <a:gd name="T56" fmla="*/ 126882729 w 10017"/>
              <a:gd name="T57" fmla="*/ 40644752 h 16571"/>
              <a:gd name="T58" fmla="*/ 117015731 w 10017"/>
              <a:gd name="T59" fmla="*/ 31729657 h 16571"/>
              <a:gd name="T60" fmla="*/ 106546747 w 10017"/>
              <a:gd name="T61" fmla="*/ 23717802 h 16571"/>
              <a:gd name="T62" fmla="*/ 94856852 w 10017"/>
              <a:gd name="T63" fmla="*/ 16625870 h 16571"/>
              <a:gd name="T64" fmla="*/ 82849216 w 10017"/>
              <a:gd name="T65" fmla="*/ 10788438 h 16571"/>
              <a:gd name="T66" fmla="*/ 70222784 w 10017"/>
              <a:gd name="T67" fmla="*/ 6155196 h 16571"/>
              <a:gd name="T68" fmla="*/ 56977685 w 10017"/>
              <a:gd name="T69" fmla="*/ 2776583 h 16571"/>
              <a:gd name="T70" fmla="*/ 43130470 w 10017"/>
              <a:gd name="T71" fmla="*/ 618843 h 16571"/>
              <a:gd name="T72" fmla="*/ 2896551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8" name="Google Shape;58;p7"/>
          <p:cNvSpPr txBox="1">
            <a:spLocks noGrp="1"/>
          </p:cNvSpPr>
          <p:nvPr>
            <p:ph type="title"/>
          </p:nvPr>
        </p:nvSpPr>
        <p:spPr>
          <a:xfrm>
            <a:off x="5096000" y="1190967"/>
            <a:ext cx="6486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11" name="Google Shape;61;p7">
            <a:extLst>
              <a:ext uri="{FF2B5EF4-FFF2-40B4-BE49-F238E27FC236}">
                <a16:creationId xmlns:a16="http://schemas.microsoft.com/office/drawing/2014/main" xmlns="" id="{8E255502-2443-4EA9-9A85-46E55C2248B3}"/>
              </a:ext>
            </a:extLst>
          </p:cNvPr>
          <p:cNvSpPr txBox="1">
            <a:spLocks noGrp="1"/>
          </p:cNvSpPr>
          <p:nvPr>
            <p:ph type="sldNum" idx="10"/>
          </p:nvPr>
        </p:nvSpPr>
        <p:spPr/>
        <p:txBody>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920C3EAF-C527-42DD-A454-99CEFCD406DA}" type="slidenum">
              <a:rPr lang="en"/>
              <a:pPr>
                <a:defRPr/>
              </a:pPr>
              <a:t>‹#›</a:t>
            </a:fld>
            <a:endParaRPr lang="en"/>
          </a:p>
        </p:txBody>
      </p:sp>
    </p:spTree>
    <p:extLst>
      <p:ext uri="{BB962C8B-B14F-4D97-AF65-F5344CB8AC3E}">
        <p14:creationId xmlns:p14="http://schemas.microsoft.com/office/powerpoint/2010/main" val="2559232645"/>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 name="Google Shape;63;p8">
            <a:extLst>
              <a:ext uri="{FF2B5EF4-FFF2-40B4-BE49-F238E27FC236}">
                <a16:creationId xmlns:a16="http://schemas.microsoft.com/office/drawing/2014/main" xmlns="" id="{13ED3E7A-9E02-4574-8D0E-68FFE2D54723}"/>
              </a:ext>
            </a:extLst>
          </p:cNvPr>
          <p:cNvSpPr>
            <a:spLocks/>
          </p:cNvSpPr>
          <p:nvPr/>
        </p:nvSpPr>
        <p:spPr bwMode="auto">
          <a:xfrm>
            <a:off x="0" y="0"/>
            <a:ext cx="12192000" cy="6858000"/>
          </a:xfrm>
          <a:custGeom>
            <a:avLst/>
            <a:gdLst>
              <a:gd name="T0" fmla="*/ 141990564 w 94270"/>
              <a:gd name="T1" fmla="*/ 79152049 h 53026"/>
              <a:gd name="T2" fmla="*/ 164470817 w 94270"/>
              <a:gd name="T3" fmla="*/ 92700822 h 53026"/>
              <a:gd name="T4" fmla="*/ 197104043 w 94270"/>
              <a:gd name="T5" fmla="*/ 113643033 h 53026"/>
              <a:gd name="T6" fmla="*/ 225438577 w 94270"/>
              <a:gd name="T7" fmla="*/ 134267343 h 53026"/>
              <a:gd name="T8" fmla="*/ 245778020 w 94270"/>
              <a:gd name="T9" fmla="*/ 149672946 h 53026"/>
              <a:gd name="T10" fmla="*/ 266401602 w 94270"/>
              <a:gd name="T11" fmla="*/ 166617351 h 53026"/>
              <a:gd name="T12" fmla="*/ 286724232 w 94270"/>
              <a:gd name="T13" fmla="*/ 185083874 h 53026"/>
              <a:gd name="T14" fmla="*/ 306126803 w 94270"/>
              <a:gd name="T15" fmla="*/ 204487153 h 53026"/>
              <a:gd name="T16" fmla="*/ 324609575 w 94270"/>
              <a:gd name="T17" fmla="*/ 225128277 h 53026"/>
              <a:gd name="T18" fmla="*/ 341553442 w 94270"/>
              <a:gd name="T19" fmla="*/ 246689345 h 53026"/>
              <a:gd name="T20" fmla="*/ 356322872 w 94270"/>
              <a:gd name="T21" fmla="*/ 269170357 h 53026"/>
              <a:gd name="T22" fmla="*/ 365572600 w 94270"/>
              <a:gd name="T23" fmla="*/ 286415848 h 53026"/>
              <a:gd name="T24" fmla="*/ 370807904 w 94270"/>
              <a:gd name="T25" fmla="*/ 298108049 h 53026"/>
              <a:gd name="T26" fmla="*/ 375424362 w 94270"/>
              <a:gd name="T27" fmla="*/ 309816934 h 53026"/>
              <a:gd name="T28" fmla="*/ 378803125 w 94270"/>
              <a:gd name="T29" fmla="*/ 321525818 h 53026"/>
              <a:gd name="T30" fmla="*/ 381579725 w 94270"/>
              <a:gd name="T31" fmla="*/ 333217889 h 53026"/>
              <a:gd name="T32" fmla="*/ 383436395 w 94270"/>
              <a:gd name="T33" fmla="*/ 344625687 h 53026"/>
              <a:gd name="T34" fmla="*/ 384975171 w 94270"/>
              <a:gd name="T35" fmla="*/ 361252322 h 53026"/>
              <a:gd name="T36" fmla="*/ 384356324 w 94270"/>
              <a:gd name="T37" fmla="*/ 382813389 h 53026"/>
              <a:gd name="T38" fmla="*/ 381278643 w 94270"/>
              <a:gd name="T39" fmla="*/ 403437700 h 53026"/>
              <a:gd name="T40" fmla="*/ 376344420 w 94270"/>
              <a:gd name="T41" fmla="*/ 423158879 h 53026"/>
              <a:gd name="T42" fmla="*/ 369871292 w 94270"/>
              <a:gd name="T43" fmla="*/ 441324315 h 53026"/>
              <a:gd name="T44" fmla="*/ 362177024 w 94270"/>
              <a:gd name="T45" fmla="*/ 458268720 h 53026"/>
              <a:gd name="T46" fmla="*/ 353864038 w 94270"/>
              <a:gd name="T47" fmla="*/ 473975410 h 53026"/>
              <a:gd name="T48" fmla="*/ 344932205 w 94270"/>
              <a:gd name="T49" fmla="*/ 488126356 h 53026"/>
              <a:gd name="T50" fmla="*/ 336318008 w 94270"/>
              <a:gd name="T51" fmla="*/ 500454098 h 53026"/>
              <a:gd name="T52" fmla="*/ 323990728 w 94270"/>
              <a:gd name="T53" fmla="*/ 515541931 h 53026"/>
              <a:gd name="T54" fmla="*/ 311680002 w 94270"/>
              <a:gd name="T55" fmla="*/ 529090704 h 53026"/>
              <a:gd name="T56" fmla="*/ 300272651 w 94270"/>
              <a:gd name="T57" fmla="*/ 533406280 h 53026"/>
              <a:gd name="T58" fmla="*/ 282107774 w 94270"/>
              <a:gd name="T59" fmla="*/ 531566262 h 53026"/>
              <a:gd name="T60" fmla="*/ 263022839 w 94270"/>
              <a:gd name="T61" fmla="*/ 528170760 h 53026"/>
              <a:gd name="T62" fmla="*/ 248236725 w 94270"/>
              <a:gd name="T63" fmla="*/ 524474041 h 53026"/>
              <a:gd name="T64" fmla="*/ 232212787 w 94270"/>
              <a:gd name="T65" fmla="*/ 519857378 h 53026"/>
              <a:gd name="T66" fmla="*/ 215586815 w 94270"/>
              <a:gd name="T67" fmla="*/ 513701913 h 53026"/>
              <a:gd name="T68" fmla="*/ 198659632 w 94270"/>
              <a:gd name="T69" fmla="*/ 505990834 h 53026"/>
              <a:gd name="T70" fmla="*/ 181715766 w 94270"/>
              <a:gd name="T71" fmla="*/ 496456422 h 53026"/>
              <a:gd name="T72" fmla="*/ 165089664 w 94270"/>
              <a:gd name="T73" fmla="*/ 485048624 h 53026"/>
              <a:gd name="T74" fmla="*/ 149383621 w 94270"/>
              <a:gd name="T75" fmla="*/ 471499722 h 53026"/>
              <a:gd name="T76" fmla="*/ 134597507 w 94270"/>
              <a:gd name="T77" fmla="*/ 455793161 h 53026"/>
              <a:gd name="T78" fmla="*/ 124427851 w 94270"/>
              <a:gd name="T79" fmla="*/ 442244259 h 53026"/>
              <a:gd name="T80" fmla="*/ 118272488 w 94270"/>
              <a:gd name="T81" fmla="*/ 432392076 h 53026"/>
              <a:gd name="T82" fmla="*/ 112736101 w 94270"/>
              <a:gd name="T83" fmla="*/ 421921035 h 53026"/>
              <a:gd name="T84" fmla="*/ 107801749 w 94270"/>
              <a:gd name="T85" fmla="*/ 410831008 h 53026"/>
              <a:gd name="T86" fmla="*/ 103185292 w 94270"/>
              <a:gd name="T87" fmla="*/ 399122124 h 53026"/>
              <a:gd name="T88" fmla="*/ 99488763 w 94270"/>
              <a:gd name="T89" fmla="*/ 386811195 h 53026"/>
              <a:gd name="T90" fmla="*/ 95173258 w 94270"/>
              <a:gd name="T91" fmla="*/ 367407915 h 53026"/>
              <a:gd name="T92" fmla="*/ 91175648 w 94270"/>
              <a:gd name="T93" fmla="*/ 340929098 h 53026"/>
              <a:gd name="T94" fmla="*/ 89636872 w 94270"/>
              <a:gd name="T95" fmla="*/ 313814610 h 53026"/>
              <a:gd name="T96" fmla="*/ 89937954 w 94270"/>
              <a:gd name="T97" fmla="*/ 286098078 h 53026"/>
              <a:gd name="T98" fmla="*/ 91794625 w 94270"/>
              <a:gd name="T99" fmla="*/ 258381416 h 53026"/>
              <a:gd name="T100" fmla="*/ 95173258 w 94270"/>
              <a:gd name="T101" fmla="*/ 231283741 h 53026"/>
              <a:gd name="T102" fmla="*/ 99187682 w 94270"/>
              <a:gd name="T103" fmla="*/ 205106140 h 53026"/>
              <a:gd name="T104" fmla="*/ 104105221 w 94270"/>
              <a:gd name="T105" fmla="*/ 179848353 h 53026"/>
              <a:gd name="T106" fmla="*/ 112117125 w 94270"/>
              <a:gd name="T107" fmla="*/ 145675141 h 53026"/>
              <a:gd name="T108" fmla="*/ 122587863 w 94270"/>
              <a:gd name="T109" fmla="*/ 108407512 h 53026"/>
              <a:gd name="T110" fmla="*/ 130599897 w 94270"/>
              <a:gd name="T111" fmla="*/ 83768712 h 53026"/>
              <a:gd name="T112" fmla="*/ 16684 w 94270"/>
              <a:gd name="T113" fmla="*/ 0 h 53026"/>
              <a:gd name="T114" fmla="*/ 1576782553 w 94270"/>
              <a:gd name="T115" fmla="*/ 886964206 h 53026"/>
              <a:gd name="T116" fmla="*/ 16684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7" name="Google Shape;64;p8">
            <a:extLst>
              <a:ext uri="{FF2B5EF4-FFF2-40B4-BE49-F238E27FC236}">
                <a16:creationId xmlns:a16="http://schemas.microsoft.com/office/drawing/2014/main" xmlns="" id="{E404892E-6AAD-41F8-ABCC-63B92BF60D98}"/>
              </a:ext>
            </a:extLst>
          </p:cNvPr>
          <p:cNvSpPr>
            <a:spLocks/>
          </p:cNvSpPr>
          <p:nvPr/>
        </p:nvSpPr>
        <p:spPr bwMode="auto">
          <a:xfrm>
            <a:off x="2676525" y="3735388"/>
            <a:ext cx="1993900" cy="1209675"/>
          </a:xfrm>
          <a:custGeom>
            <a:avLst/>
            <a:gdLst>
              <a:gd name="T0" fmla="*/ 97077133 w 15412"/>
              <a:gd name="T1" fmla="*/ 317743 h 9354"/>
              <a:gd name="T2" fmla="*/ 83218545 w 15412"/>
              <a:gd name="T3" fmla="*/ 2475217 h 9354"/>
              <a:gd name="T4" fmla="*/ 72740867 w 15412"/>
              <a:gd name="T5" fmla="*/ 5552426 h 9354"/>
              <a:gd name="T6" fmla="*/ 63183809 w 15412"/>
              <a:gd name="T7" fmla="*/ 9248440 h 9354"/>
              <a:gd name="T8" fmla="*/ 54564059 w 15412"/>
              <a:gd name="T9" fmla="*/ 13864319 h 9354"/>
              <a:gd name="T10" fmla="*/ 46546801 w 15412"/>
              <a:gd name="T11" fmla="*/ 19098872 h 9354"/>
              <a:gd name="T12" fmla="*/ 39450163 w 15412"/>
              <a:gd name="T13" fmla="*/ 24651299 h 9354"/>
              <a:gd name="T14" fmla="*/ 32989523 w 15412"/>
              <a:gd name="T15" fmla="*/ 30805847 h 9354"/>
              <a:gd name="T16" fmla="*/ 21892536 w 15412"/>
              <a:gd name="T17" fmla="*/ 44352293 h 9354"/>
              <a:gd name="T18" fmla="*/ 13574097 w 15412"/>
              <a:gd name="T19" fmla="*/ 57898868 h 9354"/>
              <a:gd name="T20" fmla="*/ 7096638 w 15412"/>
              <a:gd name="T21" fmla="*/ 71144253 h 9354"/>
              <a:gd name="T22" fmla="*/ 2778419 w 15412"/>
              <a:gd name="T23" fmla="*/ 82851228 h 9354"/>
              <a:gd name="T24" fmla="*/ 179676239 w 15412"/>
              <a:gd name="T25" fmla="*/ 60675017 h 9354"/>
              <a:gd name="T26" fmla="*/ 2778419 w 15412"/>
              <a:gd name="T27" fmla="*/ 106248236 h 9354"/>
              <a:gd name="T28" fmla="*/ 13256097 w 15412"/>
              <a:gd name="T29" fmla="*/ 117955081 h 9354"/>
              <a:gd name="T30" fmla="*/ 23131155 w 15412"/>
              <a:gd name="T31" fmla="*/ 127186709 h 9354"/>
              <a:gd name="T32" fmla="*/ 35449814 w 15412"/>
              <a:gd name="T33" fmla="*/ 136736210 h 9354"/>
              <a:gd name="T34" fmla="*/ 49927711 w 15412"/>
              <a:gd name="T35" fmla="*/ 145349163 h 9354"/>
              <a:gd name="T36" fmla="*/ 62263189 w 15412"/>
              <a:gd name="T37" fmla="*/ 150583717 h 9354"/>
              <a:gd name="T38" fmla="*/ 70883067 w 15412"/>
              <a:gd name="T39" fmla="*/ 153042251 h 9354"/>
              <a:gd name="T40" fmla="*/ 80440126 w 15412"/>
              <a:gd name="T41" fmla="*/ 155199595 h 9354"/>
              <a:gd name="T42" fmla="*/ 89997184 w 15412"/>
              <a:gd name="T43" fmla="*/ 156136143 h 9354"/>
              <a:gd name="T44" fmla="*/ 100173552 w 15412"/>
              <a:gd name="T45" fmla="*/ 156136143 h 9354"/>
              <a:gd name="T46" fmla="*/ 110651100 w 15412"/>
              <a:gd name="T47" fmla="*/ 155199595 h 9354"/>
              <a:gd name="T48" fmla="*/ 122969888 w 15412"/>
              <a:gd name="T49" fmla="*/ 152440129 h 9354"/>
              <a:gd name="T50" fmla="*/ 136225986 w 15412"/>
              <a:gd name="T51" fmla="*/ 147807568 h 9354"/>
              <a:gd name="T52" fmla="*/ 149465264 w 15412"/>
              <a:gd name="T53" fmla="*/ 141653149 h 9354"/>
              <a:gd name="T54" fmla="*/ 162420051 w 15412"/>
              <a:gd name="T55" fmla="*/ 134260993 h 9354"/>
              <a:gd name="T56" fmla="*/ 174738710 w 15412"/>
              <a:gd name="T57" fmla="*/ 125949230 h 9354"/>
              <a:gd name="T58" fmla="*/ 186756188 w 15412"/>
              <a:gd name="T59" fmla="*/ 117018533 h 9354"/>
              <a:gd name="T60" fmla="*/ 203711195 w 15412"/>
              <a:gd name="T61" fmla="*/ 102853154 h 9354"/>
              <a:gd name="T62" fmla="*/ 223427932 w 15412"/>
              <a:gd name="T63" fmla="*/ 83770964 h 9354"/>
              <a:gd name="T64" fmla="*/ 239763629 w 15412"/>
              <a:gd name="T65" fmla="*/ 66210761 h 9354"/>
              <a:gd name="T66" fmla="*/ 254860836 w 15412"/>
              <a:gd name="T67" fmla="*/ 48048307 h 9354"/>
              <a:gd name="T68" fmla="*/ 253639036 w 15412"/>
              <a:gd name="T69" fmla="*/ 41576144 h 9354"/>
              <a:gd name="T70" fmla="*/ 232064499 w 15412"/>
              <a:gd name="T71" fmla="*/ 31106778 h 9354"/>
              <a:gd name="T72" fmla="*/ 210188653 w 15412"/>
              <a:gd name="T73" fmla="*/ 22192894 h 9354"/>
              <a:gd name="T74" fmla="*/ 184295768 w 15412"/>
              <a:gd name="T75" fmla="*/ 12944454 h 9354"/>
              <a:gd name="T76" fmla="*/ 163039231 w 15412"/>
              <a:gd name="T77" fmla="*/ 6790035 h 9354"/>
              <a:gd name="T78" fmla="*/ 148243464 w 15412"/>
              <a:gd name="T79" fmla="*/ 3712696 h 9354"/>
              <a:gd name="T80" fmla="*/ 133447566 w 15412"/>
              <a:gd name="T81" fmla="*/ 1254291 h 9354"/>
              <a:gd name="T82" fmla="*/ 118651669 w 15412"/>
              <a:gd name="T83" fmla="*/ 1668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8" name="Google Shape;65;p8">
            <a:extLst>
              <a:ext uri="{FF2B5EF4-FFF2-40B4-BE49-F238E27FC236}">
                <a16:creationId xmlns:a16="http://schemas.microsoft.com/office/drawing/2014/main" xmlns="" id="{5E0CC039-81C1-49A2-AC5D-AC3F11944790}"/>
              </a:ext>
            </a:extLst>
          </p:cNvPr>
          <p:cNvSpPr>
            <a:spLocks/>
          </p:cNvSpPr>
          <p:nvPr/>
        </p:nvSpPr>
        <p:spPr bwMode="auto">
          <a:xfrm rot="758744">
            <a:off x="1597025" y="4527550"/>
            <a:ext cx="777875" cy="1158875"/>
          </a:xfrm>
          <a:custGeom>
            <a:avLst/>
            <a:gdLst>
              <a:gd name="T0" fmla="*/ 67394370 w 6004"/>
              <a:gd name="T1" fmla="*/ 317408 h 8967"/>
              <a:gd name="T2" fmla="*/ 58430798 w 6004"/>
              <a:gd name="T3" fmla="*/ 1553309 h 8967"/>
              <a:gd name="T4" fmla="*/ 47604162 w 6004"/>
              <a:gd name="T5" fmla="*/ 4309175 h 8967"/>
              <a:gd name="T6" fmla="*/ 35870998 w 6004"/>
              <a:gd name="T7" fmla="*/ 8919086 h 8967"/>
              <a:gd name="T8" fmla="*/ 27209560 w 6004"/>
              <a:gd name="T9" fmla="*/ 14146882 h 8967"/>
              <a:gd name="T10" fmla="*/ 21653532 w 6004"/>
              <a:gd name="T11" fmla="*/ 18155450 h 8967"/>
              <a:gd name="T12" fmla="*/ 16701769 w 6004"/>
              <a:gd name="T13" fmla="*/ 23383376 h 8967"/>
              <a:gd name="T14" fmla="*/ 12068852 w 6004"/>
              <a:gd name="T15" fmla="*/ 29229187 h 8967"/>
              <a:gd name="T16" fmla="*/ 8057173 w 6004"/>
              <a:gd name="T17" fmla="*/ 35993621 h 8967"/>
              <a:gd name="T18" fmla="*/ 4649630 w 6004"/>
              <a:gd name="T19" fmla="*/ 43676806 h 8967"/>
              <a:gd name="T20" fmla="*/ 2484303 w 6004"/>
              <a:gd name="T21" fmla="*/ 51977876 h 8967"/>
              <a:gd name="T22" fmla="*/ 939954 w 6004"/>
              <a:gd name="T23" fmla="*/ 60596355 h 8967"/>
              <a:gd name="T24" fmla="*/ 16843 w 6004"/>
              <a:gd name="T25" fmla="*/ 74425829 h 8967"/>
              <a:gd name="T26" fmla="*/ 637821 w 6004"/>
              <a:gd name="T27" fmla="*/ 92564737 h 8967"/>
              <a:gd name="T28" fmla="*/ 3105411 w 6004"/>
              <a:gd name="T29" fmla="*/ 110102172 h 8967"/>
              <a:gd name="T30" fmla="*/ 6193849 w 6004"/>
              <a:gd name="T31" fmla="*/ 125785820 h 8967"/>
              <a:gd name="T32" fmla="*/ 11766720 w 6004"/>
              <a:gd name="T33" fmla="*/ 146697136 h 8967"/>
              <a:gd name="T34" fmla="*/ 15778528 w 6004"/>
              <a:gd name="T35" fmla="*/ 148233773 h 8967"/>
              <a:gd name="T36" fmla="*/ 34628782 w 6004"/>
              <a:gd name="T37" fmla="*/ 137778050 h 8967"/>
              <a:gd name="T38" fmla="*/ 47923008 w 6004"/>
              <a:gd name="T39" fmla="*/ 128858965 h 8967"/>
              <a:gd name="T40" fmla="*/ 62140474 w 6004"/>
              <a:gd name="T41" fmla="*/ 118403242 h 8967"/>
              <a:gd name="T42" fmla="*/ 75736833 w 6004"/>
              <a:gd name="T43" fmla="*/ 105792997 h 8967"/>
              <a:gd name="T44" fmla="*/ 85002537 w 6004"/>
              <a:gd name="T45" fmla="*/ 95654682 h 8967"/>
              <a:gd name="T46" fmla="*/ 89954299 w 6004"/>
              <a:gd name="T47" fmla="*/ 88572841 h 8967"/>
              <a:gd name="T48" fmla="*/ 94268241 w 6004"/>
              <a:gd name="T49" fmla="*/ 80889656 h 8967"/>
              <a:gd name="T50" fmla="*/ 97675655 w 6004"/>
              <a:gd name="T51" fmla="*/ 73189929 h 8967"/>
              <a:gd name="T52" fmla="*/ 99522136 w 6004"/>
              <a:gd name="T53" fmla="*/ 65824152 h 8967"/>
              <a:gd name="T54" fmla="*/ 100764222 w 6004"/>
              <a:gd name="T55" fmla="*/ 58441703 h 8967"/>
              <a:gd name="T56" fmla="*/ 100764222 w 6004"/>
              <a:gd name="T57" fmla="*/ 51059254 h 8967"/>
              <a:gd name="T58" fmla="*/ 99841111 w 6004"/>
              <a:gd name="T59" fmla="*/ 44294821 h 8967"/>
              <a:gd name="T60" fmla="*/ 97373522 w 6004"/>
              <a:gd name="T61" fmla="*/ 34457113 h 8967"/>
              <a:gd name="T62" fmla="*/ 92421759 w 6004"/>
              <a:gd name="T63" fmla="*/ 23065968 h 8967"/>
              <a:gd name="T64" fmla="*/ 86865731 w 6004"/>
              <a:gd name="T65" fmla="*/ 13545668 h 8967"/>
              <a:gd name="T66" fmla="*/ 81292861 w 6004"/>
              <a:gd name="T67" fmla="*/ 6163220 h 8967"/>
              <a:gd name="T68" fmla="*/ 75736833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9" name="Google Shape;66;p8">
            <a:extLst>
              <a:ext uri="{FF2B5EF4-FFF2-40B4-BE49-F238E27FC236}">
                <a16:creationId xmlns:a16="http://schemas.microsoft.com/office/drawing/2014/main" xmlns="" id="{BE4E1A8A-64EE-46AD-A8D9-01D013DF9F7E}"/>
              </a:ext>
            </a:extLst>
          </p:cNvPr>
          <p:cNvSpPr>
            <a:spLocks/>
          </p:cNvSpPr>
          <p:nvPr/>
        </p:nvSpPr>
        <p:spPr bwMode="auto">
          <a:xfrm>
            <a:off x="2657475" y="0"/>
            <a:ext cx="2438400" cy="1857375"/>
          </a:xfrm>
          <a:custGeom>
            <a:avLst/>
            <a:gdLst>
              <a:gd name="T0" fmla="*/ 18179691 w 18855"/>
              <a:gd name="T1" fmla="*/ 9232300 h 14362"/>
              <a:gd name="T2" fmla="*/ 9549786 w 18855"/>
              <a:gd name="T3" fmla="*/ 28633475 h 14362"/>
              <a:gd name="T4" fmla="*/ 6171331 w 18855"/>
              <a:gd name="T5" fmla="*/ 38802351 h 14362"/>
              <a:gd name="T6" fmla="*/ 3395137 w 18855"/>
              <a:gd name="T7" fmla="*/ 49573238 h 14362"/>
              <a:gd name="T8" fmla="*/ 1555377 w 18855"/>
              <a:gd name="T9" fmla="*/ 60360937 h 14362"/>
              <a:gd name="T10" fmla="*/ 317749 w 18855"/>
              <a:gd name="T11" fmla="*/ 71131953 h 14362"/>
              <a:gd name="T12" fmla="*/ 0 w 18855"/>
              <a:gd name="T13" fmla="*/ 82521793 h 14362"/>
              <a:gd name="T14" fmla="*/ 936563 w 18855"/>
              <a:gd name="T15" fmla="*/ 98544465 h 14362"/>
              <a:gd name="T16" fmla="*/ 3094072 w 18855"/>
              <a:gd name="T17" fmla="*/ 114249384 h 14362"/>
              <a:gd name="T18" fmla="*/ 7091211 w 18855"/>
              <a:gd name="T19" fmla="*/ 129335350 h 14362"/>
              <a:gd name="T20" fmla="*/ 12326109 w 18855"/>
              <a:gd name="T21" fmla="*/ 143802623 h 14362"/>
              <a:gd name="T22" fmla="*/ 19099571 w 18855"/>
              <a:gd name="T23" fmla="*/ 157667755 h 14362"/>
              <a:gd name="T24" fmla="*/ 26792914 w 18855"/>
              <a:gd name="T25" fmla="*/ 170596311 h 14362"/>
              <a:gd name="T26" fmla="*/ 36041634 w 18855"/>
              <a:gd name="T27" fmla="*/ 182922727 h 14362"/>
              <a:gd name="T28" fmla="*/ 46193422 w 18855"/>
              <a:gd name="T29" fmla="*/ 193994684 h 14362"/>
              <a:gd name="T30" fmla="*/ 57281902 w 18855"/>
              <a:gd name="T31" fmla="*/ 204163560 h 14362"/>
              <a:gd name="T32" fmla="*/ 69608011 w 18855"/>
              <a:gd name="T33" fmla="*/ 213395860 h 14362"/>
              <a:gd name="T34" fmla="*/ 82536122 w 18855"/>
              <a:gd name="T35" fmla="*/ 221106126 h 14362"/>
              <a:gd name="T36" fmla="*/ 96384113 w 18855"/>
              <a:gd name="T37" fmla="*/ 227879815 h 14362"/>
              <a:gd name="T38" fmla="*/ 110867601 w 18855"/>
              <a:gd name="T39" fmla="*/ 233114788 h 14362"/>
              <a:gd name="T40" fmla="*/ 125953221 w 18855"/>
              <a:gd name="T41" fmla="*/ 237112115 h 14362"/>
              <a:gd name="T42" fmla="*/ 141657655 w 18855"/>
              <a:gd name="T43" fmla="*/ 239269655 h 14362"/>
              <a:gd name="T44" fmla="*/ 157663155 w 18855"/>
              <a:gd name="T45" fmla="*/ 240189548 h 14362"/>
              <a:gd name="T46" fmla="*/ 173685467 w 18855"/>
              <a:gd name="T47" fmla="*/ 239269655 h 14362"/>
              <a:gd name="T48" fmla="*/ 189389901 w 18855"/>
              <a:gd name="T49" fmla="*/ 237112115 h 14362"/>
              <a:gd name="T50" fmla="*/ 204475521 w 18855"/>
              <a:gd name="T51" fmla="*/ 233114788 h 14362"/>
              <a:gd name="T52" fmla="*/ 218942326 w 18855"/>
              <a:gd name="T53" fmla="*/ 227879815 h 14362"/>
              <a:gd name="T54" fmla="*/ 232807000 w 18855"/>
              <a:gd name="T55" fmla="*/ 221106126 h 14362"/>
              <a:gd name="T56" fmla="*/ 245735111 w 18855"/>
              <a:gd name="T57" fmla="*/ 213395860 h 14362"/>
              <a:gd name="T58" fmla="*/ 258061220 w 18855"/>
              <a:gd name="T59" fmla="*/ 204163560 h 14362"/>
              <a:gd name="T60" fmla="*/ 269132888 w 18855"/>
              <a:gd name="T61" fmla="*/ 193994684 h 14362"/>
              <a:gd name="T62" fmla="*/ 279301488 w 18855"/>
              <a:gd name="T63" fmla="*/ 182922727 h 14362"/>
              <a:gd name="T64" fmla="*/ 288533525 w 18855"/>
              <a:gd name="T65" fmla="*/ 170596311 h 14362"/>
              <a:gd name="T66" fmla="*/ 296243550 w 18855"/>
              <a:gd name="T67" fmla="*/ 157667755 h 14362"/>
              <a:gd name="T68" fmla="*/ 303017013 w 18855"/>
              <a:gd name="T69" fmla="*/ 143802623 h 14362"/>
              <a:gd name="T70" fmla="*/ 308251911 w 18855"/>
              <a:gd name="T71" fmla="*/ 129335350 h 14362"/>
              <a:gd name="T72" fmla="*/ 312249050 w 18855"/>
              <a:gd name="T73" fmla="*/ 114249384 h 14362"/>
              <a:gd name="T74" fmla="*/ 314406559 w 18855"/>
              <a:gd name="T75" fmla="*/ 98544465 h 14362"/>
              <a:gd name="T76" fmla="*/ 315326439 w 18855"/>
              <a:gd name="T77" fmla="*/ 82521793 h 14362"/>
              <a:gd name="T78" fmla="*/ 315025373 w 18855"/>
              <a:gd name="T79" fmla="*/ 71131953 h 14362"/>
              <a:gd name="T80" fmla="*/ 313787745 w 18855"/>
              <a:gd name="T81" fmla="*/ 60360937 h 14362"/>
              <a:gd name="T82" fmla="*/ 311947984 w 18855"/>
              <a:gd name="T83" fmla="*/ 49573238 h 14362"/>
              <a:gd name="T84" fmla="*/ 309171791 w 18855"/>
              <a:gd name="T85" fmla="*/ 38802351 h 14362"/>
              <a:gd name="T86" fmla="*/ 305776653 w 18855"/>
              <a:gd name="T87" fmla="*/ 28633475 h 14362"/>
              <a:gd name="T88" fmla="*/ 297163430 w 18855"/>
              <a:gd name="T89" fmla="*/ 9232300 h 14362"/>
              <a:gd name="T90" fmla="*/ 23414460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10" name="Google Shape;67;p8">
            <a:extLst>
              <a:ext uri="{FF2B5EF4-FFF2-40B4-BE49-F238E27FC236}">
                <a16:creationId xmlns:a16="http://schemas.microsoft.com/office/drawing/2014/main" xmlns="" id="{62F8B41F-1450-44AD-A686-729C81B8FC14}"/>
              </a:ext>
            </a:extLst>
          </p:cNvPr>
          <p:cNvSpPr>
            <a:spLocks/>
          </p:cNvSpPr>
          <p:nvPr/>
        </p:nvSpPr>
        <p:spPr bwMode="auto">
          <a:xfrm>
            <a:off x="2390775" y="5657850"/>
            <a:ext cx="1695450" cy="1200150"/>
          </a:xfrm>
          <a:custGeom>
            <a:avLst/>
            <a:gdLst>
              <a:gd name="T0" fmla="*/ 98543408 w 13110"/>
              <a:gd name="T1" fmla="*/ 618827 h 9280"/>
              <a:gd name="T2" fmla="*/ 87454699 w 13110"/>
              <a:gd name="T3" fmla="*/ 2157554 h 9280"/>
              <a:gd name="T4" fmla="*/ 76984940 w 13110"/>
              <a:gd name="T5" fmla="*/ 4933936 h 9280"/>
              <a:gd name="T6" fmla="*/ 66832803 w 13110"/>
              <a:gd name="T7" fmla="*/ 8630217 h 9280"/>
              <a:gd name="T8" fmla="*/ 57282932 w 13110"/>
              <a:gd name="T9" fmla="*/ 13246526 h 9280"/>
              <a:gd name="T10" fmla="*/ 48351751 w 13110"/>
              <a:gd name="T11" fmla="*/ 18782606 h 9280"/>
              <a:gd name="T12" fmla="*/ 40039520 w 13110"/>
              <a:gd name="T13" fmla="*/ 24937513 h 9280"/>
              <a:gd name="T14" fmla="*/ 32028227 w 13110"/>
              <a:gd name="T15" fmla="*/ 32029003 h 9280"/>
              <a:gd name="T16" fmla="*/ 24953636 w 13110"/>
              <a:gd name="T17" fmla="*/ 40040522 h 9280"/>
              <a:gd name="T18" fmla="*/ 18782120 w 13110"/>
              <a:gd name="T19" fmla="*/ 48352983 h 9280"/>
              <a:gd name="T20" fmla="*/ 13246107 w 13110"/>
              <a:gd name="T21" fmla="*/ 57284272 h 9280"/>
              <a:gd name="T22" fmla="*/ 8630112 w 13110"/>
              <a:gd name="T23" fmla="*/ 66817705 h 9280"/>
              <a:gd name="T24" fmla="*/ 4933876 w 13110"/>
              <a:gd name="T25" fmla="*/ 76986777 h 9280"/>
              <a:gd name="T26" fmla="*/ 2157528 w 13110"/>
              <a:gd name="T27" fmla="*/ 87456793 h 9280"/>
              <a:gd name="T28" fmla="*/ 618820 w 13110"/>
              <a:gd name="T29" fmla="*/ 98545765 h 9280"/>
              <a:gd name="T30" fmla="*/ 0 w 13110"/>
              <a:gd name="T31" fmla="*/ 109634608 h 9280"/>
              <a:gd name="T32" fmla="*/ 618820 w 13110"/>
              <a:gd name="T33" fmla="*/ 121643479 h 9280"/>
              <a:gd name="T34" fmla="*/ 2475279 w 13110"/>
              <a:gd name="T35" fmla="*/ 133334466 h 9280"/>
              <a:gd name="T36" fmla="*/ 5552696 w 13110"/>
              <a:gd name="T37" fmla="*/ 144423309 h 9280"/>
              <a:gd name="T38" fmla="*/ 9867752 w 13110"/>
              <a:gd name="T39" fmla="*/ 155211209 h 9280"/>
              <a:gd name="T40" fmla="*/ 211553750 w 13110"/>
              <a:gd name="T41" fmla="*/ 149976202 h 9280"/>
              <a:gd name="T42" fmla="*/ 215249987 w 13110"/>
              <a:gd name="T43" fmla="*/ 138887229 h 9280"/>
              <a:gd name="T44" fmla="*/ 217708583 w 13110"/>
              <a:gd name="T45" fmla="*/ 127480631 h 9280"/>
              <a:gd name="T46" fmla="*/ 218946223 w 13110"/>
              <a:gd name="T47" fmla="*/ 115789515 h 9280"/>
              <a:gd name="T48" fmla="*/ 219263974 w 13110"/>
              <a:gd name="T49" fmla="*/ 104081845 h 9280"/>
              <a:gd name="T50" fmla="*/ 218026335 w 13110"/>
              <a:gd name="T51" fmla="*/ 92992873 h 9280"/>
              <a:gd name="T52" fmla="*/ 215868807 w 13110"/>
              <a:gd name="T53" fmla="*/ 82221785 h 9280"/>
              <a:gd name="T54" fmla="*/ 212473639 w 13110"/>
              <a:gd name="T55" fmla="*/ 72052842 h 9280"/>
              <a:gd name="T56" fmla="*/ 208476334 w 13110"/>
              <a:gd name="T57" fmla="*/ 62201524 h 9280"/>
              <a:gd name="T58" fmla="*/ 203241519 w 13110"/>
              <a:gd name="T59" fmla="*/ 52651408 h 9280"/>
              <a:gd name="T60" fmla="*/ 197387755 w 13110"/>
              <a:gd name="T61" fmla="*/ 44037875 h 9280"/>
              <a:gd name="T62" fmla="*/ 190931983 w 13110"/>
              <a:gd name="T63" fmla="*/ 36026356 h 9280"/>
              <a:gd name="T64" fmla="*/ 183221759 w 13110"/>
              <a:gd name="T65" fmla="*/ 28332722 h 9280"/>
              <a:gd name="T66" fmla="*/ 175227150 w 13110"/>
              <a:gd name="T67" fmla="*/ 21860060 h 9280"/>
              <a:gd name="T68" fmla="*/ 166597167 w 13110"/>
              <a:gd name="T69" fmla="*/ 16006095 h 9280"/>
              <a:gd name="T70" fmla="*/ 157047167 w 13110"/>
              <a:gd name="T71" fmla="*/ 10771088 h 9280"/>
              <a:gd name="T72" fmla="*/ 147196227 w 13110"/>
              <a:gd name="T73" fmla="*/ 6773735 h 9280"/>
              <a:gd name="T74" fmla="*/ 137044219 w 13110"/>
              <a:gd name="T75" fmla="*/ 3395209 h 9280"/>
              <a:gd name="T76" fmla="*/ 126256579 w 13110"/>
              <a:gd name="T77" fmla="*/ 1237655 h 9280"/>
              <a:gd name="T78" fmla="*/ 115168000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11" name="Google Shape;68;p8">
            <a:extLst>
              <a:ext uri="{FF2B5EF4-FFF2-40B4-BE49-F238E27FC236}">
                <a16:creationId xmlns:a16="http://schemas.microsoft.com/office/drawing/2014/main" xmlns="" id="{05A35811-9FB0-4895-B6E0-ED120B055FC8}"/>
              </a:ext>
            </a:extLst>
          </p:cNvPr>
          <p:cNvSpPr>
            <a:spLocks/>
          </p:cNvSpPr>
          <p:nvPr/>
        </p:nvSpPr>
        <p:spPr bwMode="auto">
          <a:xfrm>
            <a:off x="0" y="3876675"/>
            <a:ext cx="1295400" cy="2143125"/>
          </a:xfrm>
          <a:custGeom>
            <a:avLst/>
            <a:gdLst>
              <a:gd name="T0" fmla="*/ 21573576 w 10017"/>
              <a:gd name="T1" fmla="*/ 317763 h 16571"/>
              <a:gd name="T2" fmla="*/ 7090883 w 10017"/>
              <a:gd name="T3" fmla="*/ 1856659 h 16571"/>
              <a:gd name="T4" fmla="*/ 16682 w 10017"/>
              <a:gd name="T5" fmla="*/ 274092379 h 16571"/>
              <a:gd name="T6" fmla="*/ 14181636 w 10017"/>
              <a:gd name="T7" fmla="*/ 276233435 h 16571"/>
              <a:gd name="T8" fmla="*/ 28965516 w 10017"/>
              <a:gd name="T9" fmla="*/ 277170042 h 16571"/>
              <a:gd name="T10" fmla="*/ 43130470 w 10017"/>
              <a:gd name="T11" fmla="*/ 276551199 h 16571"/>
              <a:gd name="T12" fmla="*/ 56977685 w 10017"/>
              <a:gd name="T13" fmla="*/ 274393459 h 16571"/>
              <a:gd name="T14" fmla="*/ 70222784 w 10017"/>
              <a:gd name="T15" fmla="*/ 270998033 h 16571"/>
              <a:gd name="T16" fmla="*/ 82849216 w 10017"/>
              <a:gd name="T17" fmla="*/ 266381604 h 16571"/>
              <a:gd name="T18" fmla="*/ 94856852 w 10017"/>
              <a:gd name="T19" fmla="*/ 260527488 h 16571"/>
              <a:gd name="T20" fmla="*/ 106546747 w 10017"/>
              <a:gd name="T21" fmla="*/ 253452240 h 16571"/>
              <a:gd name="T22" fmla="*/ 117015731 w 10017"/>
              <a:gd name="T23" fmla="*/ 245440385 h 16571"/>
              <a:gd name="T24" fmla="*/ 126882729 w 10017"/>
              <a:gd name="T25" fmla="*/ 236508607 h 16571"/>
              <a:gd name="T26" fmla="*/ 135813191 w 10017"/>
              <a:gd name="T27" fmla="*/ 226656905 h 16571"/>
              <a:gd name="T28" fmla="*/ 143807117 w 10017"/>
              <a:gd name="T29" fmla="*/ 216186231 h 16571"/>
              <a:gd name="T30" fmla="*/ 150898000 w 10017"/>
              <a:gd name="T31" fmla="*/ 204477870 h 16571"/>
              <a:gd name="T32" fmla="*/ 156751289 w 10017"/>
              <a:gd name="T33" fmla="*/ 192468558 h 16571"/>
              <a:gd name="T34" fmla="*/ 161366984 w 10017"/>
              <a:gd name="T35" fmla="*/ 179856958 h 16571"/>
              <a:gd name="T36" fmla="*/ 164745214 w 10017"/>
              <a:gd name="T37" fmla="*/ 166609830 h 16571"/>
              <a:gd name="T38" fmla="*/ 166902533 w 10017"/>
              <a:gd name="T39" fmla="*/ 152743730 h 16571"/>
              <a:gd name="T40" fmla="*/ 167521330 w 10017"/>
              <a:gd name="T41" fmla="*/ 138576679 h 16571"/>
              <a:gd name="T42" fmla="*/ 166902533 w 10017"/>
              <a:gd name="T43" fmla="*/ 124409499 h 16571"/>
              <a:gd name="T44" fmla="*/ 164745214 w 10017"/>
              <a:gd name="T45" fmla="*/ 110560212 h 16571"/>
              <a:gd name="T46" fmla="*/ 161366984 w 10017"/>
              <a:gd name="T47" fmla="*/ 97313084 h 16571"/>
              <a:gd name="T48" fmla="*/ 156751289 w 10017"/>
              <a:gd name="T49" fmla="*/ 84684800 h 16571"/>
              <a:gd name="T50" fmla="*/ 150898000 w 10017"/>
              <a:gd name="T51" fmla="*/ 72675359 h 16571"/>
              <a:gd name="T52" fmla="*/ 143807117 w 10017"/>
              <a:gd name="T53" fmla="*/ 60983811 h 16571"/>
              <a:gd name="T54" fmla="*/ 135813191 w 10017"/>
              <a:gd name="T55" fmla="*/ 50513137 h 16571"/>
              <a:gd name="T56" fmla="*/ 126882729 w 10017"/>
              <a:gd name="T57" fmla="*/ 40644752 h 16571"/>
              <a:gd name="T58" fmla="*/ 117015731 w 10017"/>
              <a:gd name="T59" fmla="*/ 31729657 h 16571"/>
              <a:gd name="T60" fmla="*/ 106546747 w 10017"/>
              <a:gd name="T61" fmla="*/ 23717802 h 16571"/>
              <a:gd name="T62" fmla="*/ 94856852 w 10017"/>
              <a:gd name="T63" fmla="*/ 16625870 h 16571"/>
              <a:gd name="T64" fmla="*/ 82849216 w 10017"/>
              <a:gd name="T65" fmla="*/ 10788438 h 16571"/>
              <a:gd name="T66" fmla="*/ 70222784 w 10017"/>
              <a:gd name="T67" fmla="*/ 6155196 h 16571"/>
              <a:gd name="T68" fmla="*/ 56977685 w 10017"/>
              <a:gd name="T69" fmla="*/ 2776583 h 16571"/>
              <a:gd name="T70" fmla="*/ 43130470 w 10017"/>
              <a:gd name="T71" fmla="*/ 618843 h 16571"/>
              <a:gd name="T72" fmla="*/ 2896551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9" name="Google Shape;69;p8"/>
          <p:cNvSpPr txBox="1">
            <a:spLocks noGrp="1"/>
          </p:cNvSpPr>
          <p:nvPr>
            <p:ph type="title"/>
          </p:nvPr>
        </p:nvSpPr>
        <p:spPr>
          <a:xfrm>
            <a:off x="5096000" y="1190967"/>
            <a:ext cx="64864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 name="Google Shape;73;p8">
            <a:extLst>
              <a:ext uri="{FF2B5EF4-FFF2-40B4-BE49-F238E27FC236}">
                <a16:creationId xmlns:a16="http://schemas.microsoft.com/office/drawing/2014/main" xmlns="" id="{972FB94B-AB34-48A1-B1EC-DCFFBC9BFFB3}"/>
              </a:ext>
            </a:extLst>
          </p:cNvPr>
          <p:cNvSpPr txBox="1">
            <a:spLocks noGrp="1"/>
          </p:cNvSpPr>
          <p:nvPr>
            <p:ph type="sldNum" idx="10"/>
          </p:nvPr>
        </p:nvSpPr>
        <p:spPr/>
        <p:txBody>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32B0D8E0-F8C9-429A-AF30-C78F26BC9945}" type="slidenum">
              <a:rPr lang="en"/>
              <a:pPr>
                <a:defRPr/>
              </a:pPr>
              <a:t>‹#›</a:t>
            </a:fld>
            <a:endParaRPr lang="en"/>
          </a:p>
        </p:txBody>
      </p:sp>
    </p:spTree>
    <p:extLst>
      <p:ext uri="{BB962C8B-B14F-4D97-AF65-F5344CB8AC3E}">
        <p14:creationId xmlns:p14="http://schemas.microsoft.com/office/powerpoint/2010/main" val="1353061407"/>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3" name="Google Shape;75;p9">
            <a:extLst>
              <a:ext uri="{FF2B5EF4-FFF2-40B4-BE49-F238E27FC236}">
                <a16:creationId xmlns:a16="http://schemas.microsoft.com/office/drawing/2014/main" xmlns="" id="{AA81D098-D924-4FD6-82D4-CB0C031DA097}"/>
              </a:ext>
            </a:extLst>
          </p:cNvPr>
          <p:cNvSpPr>
            <a:spLocks/>
          </p:cNvSpPr>
          <p:nvPr/>
        </p:nvSpPr>
        <p:spPr bwMode="auto">
          <a:xfrm>
            <a:off x="0" y="0"/>
            <a:ext cx="12192000" cy="6858000"/>
          </a:xfrm>
          <a:custGeom>
            <a:avLst/>
            <a:gdLst>
              <a:gd name="T0" fmla="*/ 141990564 w 94270"/>
              <a:gd name="T1" fmla="*/ 79152049 h 53026"/>
              <a:gd name="T2" fmla="*/ 164470817 w 94270"/>
              <a:gd name="T3" fmla="*/ 92700822 h 53026"/>
              <a:gd name="T4" fmla="*/ 197104043 w 94270"/>
              <a:gd name="T5" fmla="*/ 113643033 h 53026"/>
              <a:gd name="T6" fmla="*/ 225438577 w 94270"/>
              <a:gd name="T7" fmla="*/ 134267343 h 53026"/>
              <a:gd name="T8" fmla="*/ 245778020 w 94270"/>
              <a:gd name="T9" fmla="*/ 149672946 h 53026"/>
              <a:gd name="T10" fmla="*/ 266401602 w 94270"/>
              <a:gd name="T11" fmla="*/ 166617351 h 53026"/>
              <a:gd name="T12" fmla="*/ 286724232 w 94270"/>
              <a:gd name="T13" fmla="*/ 185083874 h 53026"/>
              <a:gd name="T14" fmla="*/ 306126803 w 94270"/>
              <a:gd name="T15" fmla="*/ 204487153 h 53026"/>
              <a:gd name="T16" fmla="*/ 324609575 w 94270"/>
              <a:gd name="T17" fmla="*/ 225128277 h 53026"/>
              <a:gd name="T18" fmla="*/ 341553442 w 94270"/>
              <a:gd name="T19" fmla="*/ 246689345 h 53026"/>
              <a:gd name="T20" fmla="*/ 356322872 w 94270"/>
              <a:gd name="T21" fmla="*/ 269170357 h 53026"/>
              <a:gd name="T22" fmla="*/ 365572600 w 94270"/>
              <a:gd name="T23" fmla="*/ 286415848 h 53026"/>
              <a:gd name="T24" fmla="*/ 370807904 w 94270"/>
              <a:gd name="T25" fmla="*/ 298108049 h 53026"/>
              <a:gd name="T26" fmla="*/ 375424362 w 94270"/>
              <a:gd name="T27" fmla="*/ 309816934 h 53026"/>
              <a:gd name="T28" fmla="*/ 378803125 w 94270"/>
              <a:gd name="T29" fmla="*/ 321525818 h 53026"/>
              <a:gd name="T30" fmla="*/ 381579725 w 94270"/>
              <a:gd name="T31" fmla="*/ 333217889 h 53026"/>
              <a:gd name="T32" fmla="*/ 383436395 w 94270"/>
              <a:gd name="T33" fmla="*/ 344625687 h 53026"/>
              <a:gd name="T34" fmla="*/ 384975171 w 94270"/>
              <a:gd name="T35" fmla="*/ 361252322 h 53026"/>
              <a:gd name="T36" fmla="*/ 384356324 w 94270"/>
              <a:gd name="T37" fmla="*/ 382813389 h 53026"/>
              <a:gd name="T38" fmla="*/ 381278643 w 94270"/>
              <a:gd name="T39" fmla="*/ 403437700 h 53026"/>
              <a:gd name="T40" fmla="*/ 376344420 w 94270"/>
              <a:gd name="T41" fmla="*/ 423158879 h 53026"/>
              <a:gd name="T42" fmla="*/ 369871292 w 94270"/>
              <a:gd name="T43" fmla="*/ 441324315 h 53026"/>
              <a:gd name="T44" fmla="*/ 362177024 w 94270"/>
              <a:gd name="T45" fmla="*/ 458268720 h 53026"/>
              <a:gd name="T46" fmla="*/ 353864038 w 94270"/>
              <a:gd name="T47" fmla="*/ 473975410 h 53026"/>
              <a:gd name="T48" fmla="*/ 344932205 w 94270"/>
              <a:gd name="T49" fmla="*/ 488126356 h 53026"/>
              <a:gd name="T50" fmla="*/ 336318008 w 94270"/>
              <a:gd name="T51" fmla="*/ 500454098 h 53026"/>
              <a:gd name="T52" fmla="*/ 323990728 w 94270"/>
              <a:gd name="T53" fmla="*/ 515541931 h 53026"/>
              <a:gd name="T54" fmla="*/ 311680002 w 94270"/>
              <a:gd name="T55" fmla="*/ 529090704 h 53026"/>
              <a:gd name="T56" fmla="*/ 300272651 w 94270"/>
              <a:gd name="T57" fmla="*/ 533406280 h 53026"/>
              <a:gd name="T58" fmla="*/ 282107774 w 94270"/>
              <a:gd name="T59" fmla="*/ 531566262 h 53026"/>
              <a:gd name="T60" fmla="*/ 263022839 w 94270"/>
              <a:gd name="T61" fmla="*/ 528170760 h 53026"/>
              <a:gd name="T62" fmla="*/ 248236725 w 94270"/>
              <a:gd name="T63" fmla="*/ 524474041 h 53026"/>
              <a:gd name="T64" fmla="*/ 232212787 w 94270"/>
              <a:gd name="T65" fmla="*/ 519857378 h 53026"/>
              <a:gd name="T66" fmla="*/ 215586815 w 94270"/>
              <a:gd name="T67" fmla="*/ 513701913 h 53026"/>
              <a:gd name="T68" fmla="*/ 198659632 w 94270"/>
              <a:gd name="T69" fmla="*/ 505990834 h 53026"/>
              <a:gd name="T70" fmla="*/ 181715766 w 94270"/>
              <a:gd name="T71" fmla="*/ 496456422 h 53026"/>
              <a:gd name="T72" fmla="*/ 165089664 w 94270"/>
              <a:gd name="T73" fmla="*/ 485048624 h 53026"/>
              <a:gd name="T74" fmla="*/ 149383621 w 94270"/>
              <a:gd name="T75" fmla="*/ 471499722 h 53026"/>
              <a:gd name="T76" fmla="*/ 134597507 w 94270"/>
              <a:gd name="T77" fmla="*/ 455793161 h 53026"/>
              <a:gd name="T78" fmla="*/ 124427851 w 94270"/>
              <a:gd name="T79" fmla="*/ 442244259 h 53026"/>
              <a:gd name="T80" fmla="*/ 118272488 w 94270"/>
              <a:gd name="T81" fmla="*/ 432392076 h 53026"/>
              <a:gd name="T82" fmla="*/ 112736101 w 94270"/>
              <a:gd name="T83" fmla="*/ 421921035 h 53026"/>
              <a:gd name="T84" fmla="*/ 107801749 w 94270"/>
              <a:gd name="T85" fmla="*/ 410831008 h 53026"/>
              <a:gd name="T86" fmla="*/ 103185292 w 94270"/>
              <a:gd name="T87" fmla="*/ 399122124 h 53026"/>
              <a:gd name="T88" fmla="*/ 99488763 w 94270"/>
              <a:gd name="T89" fmla="*/ 386811195 h 53026"/>
              <a:gd name="T90" fmla="*/ 95173258 w 94270"/>
              <a:gd name="T91" fmla="*/ 367407915 h 53026"/>
              <a:gd name="T92" fmla="*/ 91175648 w 94270"/>
              <a:gd name="T93" fmla="*/ 340929098 h 53026"/>
              <a:gd name="T94" fmla="*/ 89636872 w 94270"/>
              <a:gd name="T95" fmla="*/ 313814610 h 53026"/>
              <a:gd name="T96" fmla="*/ 89937954 w 94270"/>
              <a:gd name="T97" fmla="*/ 286098078 h 53026"/>
              <a:gd name="T98" fmla="*/ 91794625 w 94270"/>
              <a:gd name="T99" fmla="*/ 258381416 h 53026"/>
              <a:gd name="T100" fmla="*/ 95173258 w 94270"/>
              <a:gd name="T101" fmla="*/ 231283741 h 53026"/>
              <a:gd name="T102" fmla="*/ 99187682 w 94270"/>
              <a:gd name="T103" fmla="*/ 205106140 h 53026"/>
              <a:gd name="T104" fmla="*/ 104105221 w 94270"/>
              <a:gd name="T105" fmla="*/ 179848353 h 53026"/>
              <a:gd name="T106" fmla="*/ 112117125 w 94270"/>
              <a:gd name="T107" fmla="*/ 145675141 h 53026"/>
              <a:gd name="T108" fmla="*/ 122587863 w 94270"/>
              <a:gd name="T109" fmla="*/ 108407512 h 53026"/>
              <a:gd name="T110" fmla="*/ 130599897 w 94270"/>
              <a:gd name="T111" fmla="*/ 83768712 h 53026"/>
              <a:gd name="T112" fmla="*/ 16684 w 94270"/>
              <a:gd name="T113" fmla="*/ 0 h 53026"/>
              <a:gd name="T114" fmla="*/ 1576782553 w 94270"/>
              <a:gd name="T115" fmla="*/ 886964206 h 53026"/>
              <a:gd name="T116" fmla="*/ 16684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 name="Google Shape;76;p9">
            <a:extLst>
              <a:ext uri="{FF2B5EF4-FFF2-40B4-BE49-F238E27FC236}">
                <a16:creationId xmlns:a16="http://schemas.microsoft.com/office/drawing/2014/main" xmlns="" id="{BED65F52-14C3-402D-AA02-AE57093980E2}"/>
              </a:ext>
            </a:extLst>
          </p:cNvPr>
          <p:cNvSpPr>
            <a:spLocks/>
          </p:cNvSpPr>
          <p:nvPr/>
        </p:nvSpPr>
        <p:spPr bwMode="auto">
          <a:xfrm>
            <a:off x="2676525" y="3735388"/>
            <a:ext cx="1993900" cy="1209675"/>
          </a:xfrm>
          <a:custGeom>
            <a:avLst/>
            <a:gdLst>
              <a:gd name="T0" fmla="*/ 97077133 w 15412"/>
              <a:gd name="T1" fmla="*/ 317743 h 9354"/>
              <a:gd name="T2" fmla="*/ 83218545 w 15412"/>
              <a:gd name="T3" fmla="*/ 2475217 h 9354"/>
              <a:gd name="T4" fmla="*/ 72740867 w 15412"/>
              <a:gd name="T5" fmla="*/ 5552426 h 9354"/>
              <a:gd name="T6" fmla="*/ 63183809 w 15412"/>
              <a:gd name="T7" fmla="*/ 9248440 h 9354"/>
              <a:gd name="T8" fmla="*/ 54564059 w 15412"/>
              <a:gd name="T9" fmla="*/ 13864319 h 9354"/>
              <a:gd name="T10" fmla="*/ 46546801 w 15412"/>
              <a:gd name="T11" fmla="*/ 19098872 h 9354"/>
              <a:gd name="T12" fmla="*/ 39450163 w 15412"/>
              <a:gd name="T13" fmla="*/ 24651299 h 9354"/>
              <a:gd name="T14" fmla="*/ 32989523 w 15412"/>
              <a:gd name="T15" fmla="*/ 30805847 h 9354"/>
              <a:gd name="T16" fmla="*/ 21892536 w 15412"/>
              <a:gd name="T17" fmla="*/ 44352293 h 9354"/>
              <a:gd name="T18" fmla="*/ 13574097 w 15412"/>
              <a:gd name="T19" fmla="*/ 57898868 h 9354"/>
              <a:gd name="T20" fmla="*/ 7096638 w 15412"/>
              <a:gd name="T21" fmla="*/ 71144253 h 9354"/>
              <a:gd name="T22" fmla="*/ 2778419 w 15412"/>
              <a:gd name="T23" fmla="*/ 82851228 h 9354"/>
              <a:gd name="T24" fmla="*/ 179676239 w 15412"/>
              <a:gd name="T25" fmla="*/ 60675017 h 9354"/>
              <a:gd name="T26" fmla="*/ 2778419 w 15412"/>
              <a:gd name="T27" fmla="*/ 106248236 h 9354"/>
              <a:gd name="T28" fmla="*/ 13256097 w 15412"/>
              <a:gd name="T29" fmla="*/ 117955081 h 9354"/>
              <a:gd name="T30" fmla="*/ 23131155 w 15412"/>
              <a:gd name="T31" fmla="*/ 127186709 h 9354"/>
              <a:gd name="T32" fmla="*/ 35449814 w 15412"/>
              <a:gd name="T33" fmla="*/ 136736210 h 9354"/>
              <a:gd name="T34" fmla="*/ 49927711 w 15412"/>
              <a:gd name="T35" fmla="*/ 145349163 h 9354"/>
              <a:gd name="T36" fmla="*/ 62263189 w 15412"/>
              <a:gd name="T37" fmla="*/ 150583717 h 9354"/>
              <a:gd name="T38" fmla="*/ 70883067 w 15412"/>
              <a:gd name="T39" fmla="*/ 153042251 h 9354"/>
              <a:gd name="T40" fmla="*/ 80440126 w 15412"/>
              <a:gd name="T41" fmla="*/ 155199595 h 9354"/>
              <a:gd name="T42" fmla="*/ 89997184 w 15412"/>
              <a:gd name="T43" fmla="*/ 156136143 h 9354"/>
              <a:gd name="T44" fmla="*/ 100173552 w 15412"/>
              <a:gd name="T45" fmla="*/ 156136143 h 9354"/>
              <a:gd name="T46" fmla="*/ 110651100 w 15412"/>
              <a:gd name="T47" fmla="*/ 155199595 h 9354"/>
              <a:gd name="T48" fmla="*/ 122969888 w 15412"/>
              <a:gd name="T49" fmla="*/ 152440129 h 9354"/>
              <a:gd name="T50" fmla="*/ 136225986 w 15412"/>
              <a:gd name="T51" fmla="*/ 147807568 h 9354"/>
              <a:gd name="T52" fmla="*/ 149465264 w 15412"/>
              <a:gd name="T53" fmla="*/ 141653149 h 9354"/>
              <a:gd name="T54" fmla="*/ 162420051 w 15412"/>
              <a:gd name="T55" fmla="*/ 134260993 h 9354"/>
              <a:gd name="T56" fmla="*/ 174738710 w 15412"/>
              <a:gd name="T57" fmla="*/ 125949230 h 9354"/>
              <a:gd name="T58" fmla="*/ 186756188 w 15412"/>
              <a:gd name="T59" fmla="*/ 117018533 h 9354"/>
              <a:gd name="T60" fmla="*/ 203711195 w 15412"/>
              <a:gd name="T61" fmla="*/ 102853154 h 9354"/>
              <a:gd name="T62" fmla="*/ 223427932 w 15412"/>
              <a:gd name="T63" fmla="*/ 83770964 h 9354"/>
              <a:gd name="T64" fmla="*/ 239763629 w 15412"/>
              <a:gd name="T65" fmla="*/ 66210761 h 9354"/>
              <a:gd name="T66" fmla="*/ 254860836 w 15412"/>
              <a:gd name="T67" fmla="*/ 48048307 h 9354"/>
              <a:gd name="T68" fmla="*/ 253639036 w 15412"/>
              <a:gd name="T69" fmla="*/ 41576144 h 9354"/>
              <a:gd name="T70" fmla="*/ 232064499 w 15412"/>
              <a:gd name="T71" fmla="*/ 31106778 h 9354"/>
              <a:gd name="T72" fmla="*/ 210188653 w 15412"/>
              <a:gd name="T73" fmla="*/ 22192894 h 9354"/>
              <a:gd name="T74" fmla="*/ 184295768 w 15412"/>
              <a:gd name="T75" fmla="*/ 12944454 h 9354"/>
              <a:gd name="T76" fmla="*/ 163039231 w 15412"/>
              <a:gd name="T77" fmla="*/ 6790035 h 9354"/>
              <a:gd name="T78" fmla="*/ 148243464 w 15412"/>
              <a:gd name="T79" fmla="*/ 3712696 h 9354"/>
              <a:gd name="T80" fmla="*/ 133447566 w 15412"/>
              <a:gd name="T81" fmla="*/ 1254291 h 9354"/>
              <a:gd name="T82" fmla="*/ 118651669 w 15412"/>
              <a:gd name="T83" fmla="*/ 1668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 name="Google Shape;77;p9">
            <a:extLst>
              <a:ext uri="{FF2B5EF4-FFF2-40B4-BE49-F238E27FC236}">
                <a16:creationId xmlns:a16="http://schemas.microsoft.com/office/drawing/2014/main" xmlns="" id="{B6ED7A96-F608-4575-BB5A-8CF9B29E0DB6}"/>
              </a:ext>
            </a:extLst>
          </p:cNvPr>
          <p:cNvSpPr>
            <a:spLocks/>
          </p:cNvSpPr>
          <p:nvPr/>
        </p:nvSpPr>
        <p:spPr bwMode="auto">
          <a:xfrm rot="758744">
            <a:off x="1597025" y="4527550"/>
            <a:ext cx="777875" cy="1158875"/>
          </a:xfrm>
          <a:custGeom>
            <a:avLst/>
            <a:gdLst>
              <a:gd name="T0" fmla="*/ 67394370 w 6004"/>
              <a:gd name="T1" fmla="*/ 317408 h 8967"/>
              <a:gd name="T2" fmla="*/ 58430798 w 6004"/>
              <a:gd name="T3" fmla="*/ 1553309 h 8967"/>
              <a:gd name="T4" fmla="*/ 47604162 w 6004"/>
              <a:gd name="T5" fmla="*/ 4309175 h 8967"/>
              <a:gd name="T6" fmla="*/ 35870998 w 6004"/>
              <a:gd name="T7" fmla="*/ 8919086 h 8967"/>
              <a:gd name="T8" fmla="*/ 27209560 w 6004"/>
              <a:gd name="T9" fmla="*/ 14146882 h 8967"/>
              <a:gd name="T10" fmla="*/ 21653532 w 6004"/>
              <a:gd name="T11" fmla="*/ 18155450 h 8967"/>
              <a:gd name="T12" fmla="*/ 16701769 w 6004"/>
              <a:gd name="T13" fmla="*/ 23383376 h 8967"/>
              <a:gd name="T14" fmla="*/ 12068852 w 6004"/>
              <a:gd name="T15" fmla="*/ 29229187 h 8967"/>
              <a:gd name="T16" fmla="*/ 8057173 w 6004"/>
              <a:gd name="T17" fmla="*/ 35993621 h 8967"/>
              <a:gd name="T18" fmla="*/ 4649630 w 6004"/>
              <a:gd name="T19" fmla="*/ 43676806 h 8967"/>
              <a:gd name="T20" fmla="*/ 2484303 w 6004"/>
              <a:gd name="T21" fmla="*/ 51977876 h 8967"/>
              <a:gd name="T22" fmla="*/ 939954 w 6004"/>
              <a:gd name="T23" fmla="*/ 60596355 h 8967"/>
              <a:gd name="T24" fmla="*/ 16843 w 6004"/>
              <a:gd name="T25" fmla="*/ 74425829 h 8967"/>
              <a:gd name="T26" fmla="*/ 637821 w 6004"/>
              <a:gd name="T27" fmla="*/ 92564737 h 8967"/>
              <a:gd name="T28" fmla="*/ 3105411 w 6004"/>
              <a:gd name="T29" fmla="*/ 110102172 h 8967"/>
              <a:gd name="T30" fmla="*/ 6193849 w 6004"/>
              <a:gd name="T31" fmla="*/ 125785820 h 8967"/>
              <a:gd name="T32" fmla="*/ 11766720 w 6004"/>
              <a:gd name="T33" fmla="*/ 146697136 h 8967"/>
              <a:gd name="T34" fmla="*/ 15778528 w 6004"/>
              <a:gd name="T35" fmla="*/ 148233773 h 8967"/>
              <a:gd name="T36" fmla="*/ 34628782 w 6004"/>
              <a:gd name="T37" fmla="*/ 137778050 h 8967"/>
              <a:gd name="T38" fmla="*/ 47923008 w 6004"/>
              <a:gd name="T39" fmla="*/ 128858965 h 8967"/>
              <a:gd name="T40" fmla="*/ 62140474 w 6004"/>
              <a:gd name="T41" fmla="*/ 118403242 h 8967"/>
              <a:gd name="T42" fmla="*/ 75736833 w 6004"/>
              <a:gd name="T43" fmla="*/ 105792997 h 8967"/>
              <a:gd name="T44" fmla="*/ 85002537 w 6004"/>
              <a:gd name="T45" fmla="*/ 95654682 h 8967"/>
              <a:gd name="T46" fmla="*/ 89954299 w 6004"/>
              <a:gd name="T47" fmla="*/ 88572841 h 8967"/>
              <a:gd name="T48" fmla="*/ 94268241 w 6004"/>
              <a:gd name="T49" fmla="*/ 80889656 h 8967"/>
              <a:gd name="T50" fmla="*/ 97675655 w 6004"/>
              <a:gd name="T51" fmla="*/ 73189929 h 8967"/>
              <a:gd name="T52" fmla="*/ 99522136 w 6004"/>
              <a:gd name="T53" fmla="*/ 65824152 h 8967"/>
              <a:gd name="T54" fmla="*/ 100764222 w 6004"/>
              <a:gd name="T55" fmla="*/ 58441703 h 8967"/>
              <a:gd name="T56" fmla="*/ 100764222 w 6004"/>
              <a:gd name="T57" fmla="*/ 51059254 h 8967"/>
              <a:gd name="T58" fmla="*/ 99841111 w 6004"/>
              <a:gd name="T59" fmla="*/ 44294821 h 8967"/>
              <a:gd name="T60" fmla="*/ 97373522 w 6004"/>
              <a:gd name="T61" fmla="*/ 34457113 h 8967"/>
              <a:gd name="T62" fmla="*/ 92421759 w 6004"/>
              <a:gd name="T63" fmla="*/ 23065968 h 8967"/>
              <a:gd name="T64" fmla="*/ 86865731 w 6004"/>
              <a:gd name="T65" fmla="*/ 13545668 h 8967"/>
              <a:gd name="T66" fmla="*/ 81292861 w 6004"/>
              <a:gd name="T67" fmla="*/ 6163220 h 8967"/>
              <a:gd name="T68" fmla="*/ 75736833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78;p9">
            <a:extLst>
              <a:ext uri="{FF2B5EF4-FFF2-40B4-BE49-F238E27FC236}">
                <a16:creationId xmlns:a16="http://schemas.microsoft.com/office/drawing/2014/main" xmlns="" id="{82B22339-4905-4054-B431-A871117F1031}"/>
              </a:ext>
            </a:extLst>
          </p:cNvPr>
          <p:cNvSpPr>
            <a:spLocks/>
          </p:cNvSpPr>
          <p:nvPr/>
        </p:nvSpPr>
        <p:spPr bwMode="auto">
          <a:xfrm>
            <a:off x="2657475" y="0"/>
            <a:ext cx="2438400" cy="1857375"/>
          </a:xfrm>
          <a:custGeom>
            <a:avLst/>
            <a:gdLst>
              <a:gd name="T0" fmla="*/ 18179691 w 18855"/>
              <a:gd name="T1" fmla="*/ 9232300 h 14362"/>
              <a:gd name="T2" fmla="*/ 9549786 w 18855"/>
              <a:gd name="T3" fmla="*/ 28633475 h 14362"/>
              <a:gd name="T4" fmla="*/ 6171331 w 18855"/>
              <a:gd name="T5" fmla="*/ 38802351 h 14362"/>
              <a:gd name="T6" fmla="*/ 3395137 w 18855"/>
              <a:gd name="T7" fmla="*/ 49573238 h 14362"/>
              <a:gd name="T8" fmla="*/ 1555377 w 18855"/>
              <a:gd name="T9" fmla="*/ 60360937 h 14362"/>
              <a:gd name="T10" fmla="*/ 317749 w 18855"/>
              <a:gd name="T11" fmla="*/ 71131953 h 14362"/>
              <a:gd name="T12" fmla="*/ 0 w 18855"/>
              <a:gd name="T13" fmla="*/ 82521793 h 14362"/>
              <a:gd name="T14" fmla="*/ 936563 w 18855"/>
              <a:gd name="T15" fmla="*/ 98544465 h 14362"/>
              <a:gd name="T16" fmla="*/ 3094072 w 18855"/>
              <a:gd name="T17" fmla="*/ 114249384 h 14362"/>
              <a:gd name="T18" fmla="*/ 7091211 w 18855"/>
              <a:gd name="T19" fmla="*/ 129335350 h 14362"/>
              <a:gd name="T20" fmla="*/ 12326109 w 18855"/>
              <a:gd name="T21" fmla="*/ 143802623 h 14362"/>
              <a:gd name="T22" fmla="*/ 19099571 w 18855"/>
              <a:gd name="T23" fmla="*/ 157667755 h 14362"/>
              <a:gd name="T24" fmla="*/ 26792914 w 18855"/>
              <a:gd name="T25" fmla="*/ 170596311 h 14362"/>
              <a:gd name="T26" fmla="*/ 36041634 w 18855"/>
              <a:gd name="T27" fmla="*/ 182922727 h 14362"/>
              <a:gd name="T28" fmla="*/ 46193422 w 18855"/>
              <a:gd name="T29" fmla="*/ 193994684 h 14362"/>
              <a:gd name="T30" fmla="*/ 57281902 w 18855"/>
              <a:gd name="T31" fmla="*/ 204163560 h 14362"/>
              <a:gd name="T32" fmla="*/ 69608011 w 18855"/>
              <a:gd name="T33" fmla="*/ 213395860 h 14362"/>
              <a:gd name="T34" fmla="*/ 82536122 w 18855"/>
              <a:gd name="T35" fmla="*/ 221106126 h 14362"/>
              <a:gd name="T36" fmla="*/ 96384113 w 18855"/>
              <a:gd name="T37" fmla="*/ 227879815 h 14362"/>
              <a:gd name="T38" fmla="*/ 110867601 w 18855"/>
              <a:gd name="T39" fmla="*/ 233114788 h 14362"/>
              <a:gd name="T40" fmla="*/ 125953221 w 18855"/>
              <a:gd name="T41" fmla="*/ 237112115 h 14362"/>
              <a:gd name="T42" fmla="*/ 141657655 w 18855"/>
              <a:gd name="T43" fmla="*/ 239269655 h 14362"/>
              <a:gd name="T44" fmla="*/ 157663155 w 18855"/>
              <a:gd name="T45" fmla="*/ 240189548 h 14362"/>
              <a:gd name="T46" fmla="*/ 173685467 w 18855"/>
              <a:gd name="T47" fmla="*/ 239269655 h 14362"/>
              <a:gd name="T48" fmla="*/ 189389901 w 18855"/>
              <a:gd name="T49" fmla="*/ 237112115 h 14362"/>
              <a:gd name="T50" fmla="*/ 204475521 w 18855"/>
              <a:gd name="T51" fmla="*/ 233114788 h 14362"/>
              <a:gd name="T52" fmla="*/ 218942326 w 18855"/>
              <a:gd name="T53" fmla="*/ 227879815 h 14362"/>
              <a:gd name="T54" fmla="*/ 232807000 w 18855"/>
              <a:gd name="T55" fmla="*/ 221106126 h 14362"/>
              <a:gd name="T56" fmla="*/ 245735111 w 18855"/>
              <a:gd name="T57" fmla="*/ 213395860 h 14362"/>
              <a:gd name="T58" fmla="*/ 258061220 w 18855"/>
              <a:gd name="T59" fmla="*/ 204163560 h 14362"/>
              <a:gd name="T60" fmla="*/ 269132888 w 18855"/>
              <a:gd name="T61" fmla="*/ 193994684 h 14362"/>
              <a:gd name="T62" fmla="*/ 279301488 w 18855"/>
              <a:gd name="T63" fmla="*/ 182922727 h 14362"/>
              <a:gd name="T64" fmla="*/ 288533525 w 18855"/>
              <a:gd name="T65" fmla="*/ 170596311 h 14362"/>
              <a:gd name="T66" fmla="*/ 296243550 w 18855"/>
              <a:gd name="T67" fmla="*/ 157667755 h 14362"/>
              <a:gd name="T68" fmla="*/ 303017013 w 18855"/>
              <a:gd name="T69" fmla="*/ 143802623 h 14362"/>
              <a:gd name="T70" fmla="*/ 308251911 w 18855"/>
              <a:gd name="T71" fmla="*/ 129335350 h 14362"/>
              <a:gd name="T72" fmla="*/ 312249050 w 18855"/>
              <a:gd name="T73" fmla="*/ 114249384 h 14362"/>
              <a:gd name="T74" fmla="*/ 314406559 w 18855"/>
              <a:gd name="T75" fmla="*/ 98544465 h 14362"/>
              <a:gd name="T76" fmla="*/ 315326439 w 18855"/>
              <a:gd name="T77" fmla="*/ 82521793 h 14362"/>
              <a:gd name="T78" fmla="*/ 315025373 w 18855"/>
              <a:gd name="T79" fmla="*/ 71131953 h 14362"/>
              <a:gd name="T80" fmla="*/ 313787745 w 18855"/>
              <a:gd name="T81" fmla="*/ 60360937 h 14362"/>
              <a:gd name="T82" fmla="*/ 311947984 w 18855"/>
              <a:gd name="T83" fmla="*/ 49573238 h 14362"/>
              <a:gd name="T84" fmla="*/ 309171791 w 18855"/>
              <a:gd name="T85" fmla="*/ 38802351 h 14362"/>
              <a:gd name="T86" fmla="*/ 305776653 w 18855"/>
              <a:gd name="T87" fmla="*/ 28633475 h 14362"/>
              <a:gd name="T88" fmla="*/ 297163430 w 18855"/>
              <a:gd name="T89" fmla="*/ 9232300 h 14362"/>
              <a:gd name="T90" fmla="*/ 23414460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7" name="Google Shape;79;p9">
            <a:extLst>
              <a:ext uri="{FF2B5EF4-FFF2-40B4-BE49-F238E27FC236}">
                <a16:creationId xmlns:a16="http://schemas.microsoft.com/office/drawing/2014/main" xmlns="" id="{61E0ADCD-B3F1-4CAB-8CB8-41B4AB8F3FF0}"/>
              </a:ext>
            </a:extLst>
          </p:cNvPr>
          <p:cNvSpPr>
            <a:spLocks/>
          </p:cNvSpPr>
          <p:nvPr/>
        </p:nvSpPr>
        <p:spPr bwMode="auto">
          <a:xfrm>
            <a:off x="2390775" y="5657850"/>
            <a:ext cx="1695450" cy="1200150"/>
          </a:xfrm>
          <a:custGeom>
            <a:avLst/>
            <a:gdLst>
              <a:gd name="T0" fmla="*/ 98543408 w 13110"/>
              <a:gd name="T1" fmla="*/ 618827 h 9280"/>
              <a:gd name="T2" fmla="*/ 87454699 w 13110"/>
              <a:gd name="T3" fmla="*/ 2157554 h 9280"/>
              <a:gd name="T4" fmla="*/ 76984940 w 13110"/>
              <a:gd name="T5" fmla="*/ 4933936 h 9280"/>
              <a:gd name="T6" fmla="*/ 66832803 w 13110"/>
              <a:gd name="T7" fmla="*/ 8630217 h 9280"/>
              <a:gd name="T8" fmla="*/ 57282932 w 13110"/>
              <a:gd name="T9" fmla="*/ 13246526 h 9280"/>
              <a:gd name="T10" fmla="*/ 48351751 w 13110"/>
              <a:gd name="T11" fmla="*/ 18782606 h 9280"/>
              <a:gd name="T12" fmla="*/ 40039520 w 13110"/>
              <a:gd name="T13" fmla="*/ 24937513 h 9280"/>
              <a:gd name="T14" fmla="*/ 32028227 w 13110"/>
              <a:gd name="T15" fmla="*/ 32029003 h 9280"/>
              <a:gd name="T16" fmla="*/ 24953636 w 13110"/>
              <a:gd name="T17" fmla="*/ 40040522 h 9280"/>
              <a:gd name="T18" fmla="*/ 18782120 w 13110"/>
              <a:gd name="T19" fmla="*/ 48352983 h 9280"/>
              <a:gd name="T20" fmla="*/ 13246107 w 13110"/>
              <a:gd name="T21" fmla="*/ 57284272 h 9280"/>
              <a:gd name="T22" fmla="*/ 8630112 w 13110"/>
              <a:gd name="T23" fmla="*/ 66817705 h 9280"/>
              <a:gd name="T24" fmla="*/ 4933876 w 13110"/>
              <a:gd name="T25" fmla="*/ 76986777 h 9280"/>
              <a:gd name="T26" fmla="*/ 2157528 w 13110"/>
              <a:gd name="T27" fmla="*/ 87456793 h 9280"/>
              <a:gd name="T28" fmla="*/ 618820 w 13110"/>
              <a:gd name="T29" fmla="*/ 98545765 h 9280"/>
              <a:gd name="T30" fmla="*/ 0 w 13110"/>
              <a:gd name="T31" fmla="*/ 109634608 h 9280"/>
              <a:gd name="T32" fmla="*/ 618820 w 13110"/>
              <a:gd name="T33" fmla="*/ 121643479 h 9280"/>
              <a:gd name="T34" fmla="*/ 2475279 w 13110"/>
              <a:gd name="T35" fmla="*/ 133334466 h 9280"/>
              <a:gd name="T36" fmla="*/ 5552696 w 13110"/>
              <a:gd name="T37" fmla="*/ 144423309 h 9280"/>
              <a:gd name="T38" fmla="*/ 9867752 w 13110"/>
              <a:gd name="T39" fmla="*/ 155211209 h 9280"/>
              <a:gd name="T40" fmla="*/ 211553750 w 13110"/>
              <a:gd name="T41" fmla="*/ 149976202 h 9280"/>
              <a:gd name="T42" fmla="*/ 215249987 w 13110"/>
              <a:gd name="T43" fmla="*/ 138887229 h 9280"/>
              <a:gd name="T44" fmla="*/ 217708583 w 13110"/>
              <a:gd name="T45" fmla="*/ 127480631 h 9280"/>
              <a:gd name="T46" fmla="*/ 218946223 w 13110"/>
              <a:gd name="T47" fmla="*/ 115789515 h 9280"/>
              <a:gd name="T48" fmla="*/ 219263974 w 13110"/>
              <a:gd name="T49" fmla="*/ 104081845 h 9280"/>
              <a:gd name="T50" fmla="*/ 218026335 w 13110"/>
              <a:gd name="T51" fmla="*/ 92992873 h 9280"/>
              <a:gd name="T52" fmla="*/ 215868807 w 13110"/>
              <a:gd name="T53" fmla="*/ 82221785 h 9280"/>
              <a:gd name="T54" fmla="*/ 212473639 w 13110"/>
              <a:gd name="T55" fmla="*/ 72052842 h 9280"/>
              <a:gd name="T56" fmla="*/ 208476334 w 13110"/>
              <a:gd name="T57" fmla="*/ 62201524 h 9280"/>
              <a:gd name="T58" fmla="*/ 203241519 w 13110"/>
              <a:gd name="T59" fmla="*/ 52651408 h 9280"/>
              <a:gd name="T60" fmla="*/ 197387755 w 13110"/>
              <a:gd name="T61" fmla="*/ 44037875 h 9280"/>
              <a:gd name="T62" fmla="*/ 190931983 w 13110"/>
              <a:gd name="T63" fmla="*/ 36026356 h 9280"/>
              <a:gd name="T64" fmla="*/ 183221759 w 13110"/>
              <a:gd name="T65" fmla="*/ 28332722 h 9280"/>
              <a:gd name="T66" fmla="*/ 175227150 w 13110"/>
              <a:gd name="T67" fmla="*/ 21860060 h 9280"/>
              <a:gd name="T68" fmla="*/ 166597167 w 13110"/>
              <a:gd name="T69" fmla="*/ 16006095 h 9280"/>
              <a:gd name="T70" fmla="*/ 157047167 w 13110"/>
              <a:gd name="T71" fmla="*/ 10771088 h 9280"/>
              <a:gd name="T72" fmla="*/ 147196227 w 13110"/>
              <a:gd name="T73" fmla="*/ 6773735 h 9280"/>
              <a:gd name="T74" fmla="*/ 137044219 w 13110"/>
              <a:gd name="T75" fmla="*/ 3395209 h 9280"/>
              <a:gd name="T76" fmla="*/ 126256579 w 13110"/>
              <a:gd name="T77" fmla="*/ 1237655 h 9280"/>
              <a:gd name="T78" fmla="*/ 115168000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8" name="Google Shape;80;p9">
            <a:extLst>
              <a:ext uri="{FF2B5EF4-FFF2-40B4-BE49-F238E27FC236}">
                <a16:creationId xmlns:a16="http://schemas.microsoft.com/office/drawing/2014/main" xmlns="" id="{8361EC62-5D3B-446D-8AEC-314ABCB492A9}"/>
              </a:ext>
            </a:extLst>
          </p:cNvPr>
          <p:cNvSpPr>
            <a:spLocks/>
          </p:cNvSpPr>
          <p:nvPr/>
        </p:nvSpPr>
        <p:spPr bwMode="auto">
          <a:xfrm>
            <a:off x="0" y="3876675"/>
            <a:ext cx="1295400" cy="2143125"/>
          </a:xfrm>
          <a:custGeom>
            <a:avLst/>
            <a:gdLst>
              <a:gd name="T0" fmla="*/ 21573576 w 10017"/>
              <a:gd name="T1" fmla="*/ 317763 h 16571"/>
              <a:gd name="T2" fmla="*/ 7090883 w 10017"/>
              <a:gd name="T3" fmla="*/ 1856659 h 16571"/>
              <a:gd name="T4" fmla="*/ 16682 w 10017"/>
              <a:gd name="T5" fmla="*/ 274092379 h 16571"/>
              <a:gd name="T6" fmla="*/ 14181636 w 10017"/>
              <a:gd name="T7" fmla="*/ 276233435 h 16571"/>
              <a:gd name="T8" fmla="*/ 28965516 w 10017"/>
              <a:gd name="T9" fmla="*/ 277170042 h 16571"/>
              <a:gd name="T10" fmla="*/ 43130470 w 10017"/>
              <a:gd name="T11" fmla="*/ 276551199 h 16571"/>
              <a:gd name="T12" fmla="*/ 56977685 w 10017"/>
              <a:gd name="T13" fmla="*/ 274393459 h 16571"/>
              <a:gd name="T14" fmla="*/ 70222784 w 10017"/>
              <a:gd name="T15" fmla="*/ 270998033 h 16571"/>
              <a:gd name="T16" fmla="*/ 82849216 w 10017"/>
              <a:gd name="T17" fmla="*/ 266381604 h 16571"/>
              <a:gd name="T18" fmla="*/ 94856852 w 10017"/>
              <a:gd name="T19" fmla="*/ 260527488 h 16571"/>
              <a:gd name="T20" fmla="*/ 106546747 w 10017"/>
              <a:gd name="T21" fmla="*/ 253452240 h 16571"/>
              <a:gd name="T22" fmla="*/ 117015731 w 10017"/>
              <a:gd name="T23" fmla="*/ 245440385 h 16571"/>
              <a:gd name="T24" fmla="*/ 126882729 w 10017"/>
              <a:gd name="T25" fmla="*/ 236508607 h 16571"/>
              <a:gd name="T26" fmla="*/ 135813191 w 10017"/>
              <a:gd name="T27" fmla="*/ 226656905 h 16571"/>
              <a:gd name="T28" fmla="*/ 143807117 w 10017"/>
              <a:gd name="T29" fmla="*/ 216186231 h 16571"/>
              <a:gd name="T30" fmla="*/ 150898000 w 10017"/>
              <a:gd name="T31" fmla="*/ 204477870 h 16571"/>
              <a:gd name="T32" fmla="*/ 156751289 w 10017"/>
              <a:gd name="T33" fmla="*/ 192468558 h 16571"/>
              <a:gd name="T34" fmla="*/ 161366984 w 10017"/>
              <a:gd name="T35" fmla="*/ 179856958 h 16571"/>
              <a:gd name="T36" fmla="*/ 164745214 w 10017"/>
              <a:gd name="T37" fmla="*/ 166609830 h 16571"/>
              <a:gd name="T38" fmla="*/ 166902533 w 10017"/>
              <a:gd name="T39" fmla="*/ 152743730 h 16571"/>
              <a:gd name="T40" fmla="*/ 167521330 w 10017"/>
              <a:gd name="T41" fmla="*/ 138576679 h 16571"/>
              <a:gd name="T42" fmla="*/ 166902533 w 10017"/>
              <a:gd name="T43" fmla="*/ 124409499 h 16571"/>
              <a:gd name="T44" fmla="*/ 164745214 w 10017"/>
              <a:gd name="T45" fmla="*/ 110560212 h 16571"/>
              <a:gd name="T46" fmla="*/ 161366984 w 10017"/>
              <a:gd name="T47" fmla="*/ 97313084 h 16571"/>
              <a:gd name="T48" fmla="*/ 156751289 w 10017"/>
              <a:gd name="T49" fmla="*/ 84684800 h 16571"/>
              <a:gd name="T50" fmla="*/ 150898000 w 10017"/>
              <a:gd name="T51" fmla="*/ 72675359 h 16571"/>
              <a:gd name="T52" fmla="*/ 143807117 w 10017"/>
              <a:gd name="T53" fmla="*/ 60983811 h 16571"/>
              <a:gd name="T54" fmla="*/ 135813191 w 10017"/>
              <a:gd name="T55" fmla="*/ 50513137 h 16571"/>
              <a:gd name="T56" fmla="*/ 126882729 w 10017"/>
              <a:gd name="T57" fmla="*/ 40644752 h 16571"/>
              <a:gd name="T58" fmla="*/ 117015731 w 10017"/>
              <a:gd name="T59" fmla="*/ 31729657 h 16571"/>
              <a:gd name="T60" fmla="*/ 106546747 w 10017"/>
              <a:gd name="T61" fmla="*/ 23717802 h 16571"/>
              <a:gd name="T62" fmla="*/ 94856852 w 10017"/>
              <a:gd name="T63" fmla="*/ 16625870 h 16571"/>
              <a:gd name="T64" fmla="*/ 82849216 w 10017"/>
              <a:gd name="T65" fmla="*/ 10788438 h 16571"/>
              <a:gd name="T66" fmla="*/ 70222784 w 10017"/>
              <a:gd name="T67" fmla="*/ 6155196 h 16571"/>
              <a:gd name="T68" fmla="*/ 56977685 w 10017"/>
              <a:gd name="T69" fmla="*/ 2776583 h 16571"/>
              <a:gd name="T70" fmla="*/ 43130470 w 10017"/>
              <a:gd name="T71" fmla="*/ 618843 h 16571"/>
              <a:gd name="T72" fmla="*/ 2896551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81" name="Google Shape;81;p9"/>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9" name="Google Shape;82;p9">
            <a:extLst>
              <a:ext uri="{FF2B5EF4-FFF2-40B4-BE49-F238E27FC236}">
                <a16:creationId xmlns:a16="http://schemas.microsoft.com/office/drawing/2014/main" xmlns="" id="{6F7EF60D-1BCF-4D47-BB27-404FCCA4D698}"/>
              </a:ext>
            </a:extLst>
          </p:cNvPr>
          <p:cNvSpPr txBox="1">
            <a:spLocks noGrp="1"/>
          </p:cNvSpPr>
          <p:nvPr>
            <p:ph type="sldNum" idx="10"/>
          </p:nvPr>
        </p:nvSpPr>
        <p:spPr/>
        <p:txBody>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E173B51B-FD23-488F-8476-C99C20F465EA}" type="slidenum">
              <a:rPr lang="en"/>
              <a:pPr>
                <a:defRPr/>
              </a:pPr>
              <a:t>‹#›</a:t>
            </a:fld>
            <a:endParaRPr lang="en"/>
          </a:p>
        </p:txBody>
      </p:sp>
    </p:spTree>
    <p:extLst>
      <p:ext uri="{BB962C8B-B14F-4D97-AF65-F5344CB8AC3E}">
        <p14:creationId xmlns:p14="http://schemas.microsoft.com/office/powerpoint/2010/main" val="3721336681"/>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3" name="Google Shape;84;p10">
            <a:extLst>
              <a:ext uri="{FF2B5EF4-FFF2-40B4-BE49-F238E27FC236}">
                <a16:creationId xmlns:a16="http://schemas.microsoft.com/office/drawing/2014/main" xmlns="" id="{6B85BB49-375A-4CE1-B42A-22E76E21612D}"/>
              </a:ext>
            </a:extLst>
          </p:cNvPr>
          <p:cNvSpPr>
            <a:spLocks/>
          </p:cNvSpPr>
          <p:nvPr/>
        </p:nvSpPr>
        <p:spPr bwMode="auto">
          <a:xfrm>
            <a:off x="0" y="0"/>
            <a:ext cx="12192000" cy="6858000"/>
          </a:xfrm>
          <a:custGeom>
            <a:avLst/>
            <a:gdLst>
              <a:gd name="T0" fmla="*/ 241467663 w 94269"/>
              <a:gd name="T1" fmla="*/ 116419678 h 53026"/>
              <a:gd name="T2" fmla="*/ 262710705 w 94269"/>
              <a:gd name="T3" fmla="*/ 128128563 h 53026"/>
              <a:gd name="T4" fmla="*/ 294123513 w 94269"/>
              <a:gd name="T5" fmla="*/ 146293998 h 53026"/>
              <a:gd name="T6" fmla="*/ 331089707 w 94269"/>
              <a:gd name="T7" fmla="*/ 170932928 h 53026"/>
              <a:gd name="T8" fmla="*/ 350793828 w 94269"/>
              <a:gd name="T9" fmla="*/ 185401774 h 53026"/>
              <a:gd name="T10" fmla="*/ 370815847 w 94269"/>
              <a:gd name="T11" fmla="*/ 200807248 h 53026"/>
              <a:gd name="T12" fmla="*/ 390218883 w 94269"/>
              <a:gd name="T13" fmla="*/ 217751653 h 53026"/>
              <a:gd name="T14" fmla="*/ 409003066 w 94269"/>
              <a:gd name="T15" fmla="*/ 235599318 h 53026"/>
              <a:gd name="T16" fmla="*/ 426248326 w 94269"/>
              <a:gd name="T17" fmla="*/ 254383740 h 53026"/>
              <a:gd name="T18" fmla="*/ 441954794 w 94269"/>
              <a:gd name="T19" fmla="*/ 274405877 h 53026"/>
              <a:gd name="T20" fmla="*/ 455503487 w 94269"/>
              <a:gd name="T21" fmla="*/ 295047001 h 53026"/>
              <a:gd name="T22" fmla="*/ 463816691 w 94269"/>
              <a:gd name="T23" fmla="*/ 311054648 h 53026"/>
              <a:gd name="T24" fmla="*/ 468433197 w 94269"/>
              <a:gd name="T25" fmla="*/ 321843589 h 53026"/>
              <a:gd name="T26" fmla="*/ 472447663 w 94269"/>
              <a:gd name="T27" fmla="*/ 332615716 h 53026"/>
              <a:gd name="T28" fmla="*/ 476445316 w 94269"/>
              <a:gd name="T29" fmla="*/ 348623493 h 53026"/>
              <a:gd name="T30" fmla="*/ 479523030 w 94269"/>
              <a:gd name="T31" fmla="*/ 369565574 h 53026"/>
              <a:gd name="T32" fmla="*/ 479824115 w 94269"/>
              <a:gd name="T33" fmla="*/ 389587840 h 53026"/>
              <a:gd name="T34" fmla="*/ 477984237 w 94269"/>
              <a:gd name="T35" fmla="*/ 408991120 h 53026"/>
              <a:gd name="T36" fmla="*/ 473986455 w 94269"/>
              <a:gd name="T37" fmla="*/ 427474456 h 53026"/>
              <a:gd name="T38" fmla="*/ 468750966 w 94269"/>
              <a:gd name="T39" fmla="*/ 444719947 h 53026"/>
              <a:gd name="T40" fmla="*/ 462277769 w 94269"/>
              <a:gd name="T41" fmla="*/ 461045365 h 53026"/>
              <a:gd name="T42" fmla="*/ 455185589 w 94269"/>
              <a:gd name="T43" fmla="*/ 475815298 h 53026"/>
              <a:gd name="T44" fmla="*/ 447491239 w 94269"/>
              <a:gd name="T45" fmla="*/ 489380884 h 53026"/>
              <a:gd name="T46" fmla="*/ 436100322 w 94269"/>
              <a:gd name="T47" fmla="*/ 506626376 h 53026"/>
              <a:gd name="T48" fmla="*/ 423170612 w 94269"/>
              <a:gd name="T49" fmla="*/ 523554097 h 53026"/>
              <a:gd name="T50" fmla="*/ 413920657 w 94269"/>
              <a:gd name="T51" fmla="*/ 533406280 h 53026"/>
              <a:gd name="T52" fmla="*/ 400371964 w 94269"/>
              <a:gd name="T53" fmla="*/ 533105193 h 53026"/>
              <a:gd name="T54" fmla="*/ 379129051 w 94269"/>
              <a:gd name="T55" fmla="*/ 530947405 h 53026"/>
              <a:gd name="T56" fmla="*/ 358805947 w 94269"/>
              <a:gd name="T57" fmla="*/ 527250815 h 53026"/>
              <a:gd name="T58" fmla="*/ 343701648 w 94269"/>
              <a:gd name="T59" fmla="*/ 523554097 h 53026"/>
              <a:gd name="T60" fmla="*/ 327995309 w 94269"/>
              <a:gd name="T61" fmla="*/ 518636347 h 53026"/>
              <a:gd name="T62" fmla="*/ 311686671 w 94269"/>
              <a:gd name="T63" fmla="*/ 512162983 h 53026"/>
              <a:gd name="T64" fmla="*/ 295662434 w 94269"/>
              <a:gd name="T65" fmla="*/ 503849730 h 53026"/>
              <a:gd name="T66" fmla="*/ 279654881 w 94269"/>
              <a:gd name="T67" fmla="*/ 493997547 h 53026"/>
              <a:gd name="T68" fmla="*/ 264249498 w 94269"/>
              <a:gd name="T69" fmla="*/ 481987576 h 53026"/>
              <a:gd name="T70" fmla="*/ 250081951 w 94269"/>
              <a:gd name="T71" fmla="*/ 467819816 h 53026"/>
              <a:gd name="T72" fmla="*/ 236851027 w 94269"/>
              <a:gd name="T73" fmla="*/ 451494269 h 53026"/>
              <a:gd name="T74" fmla="*/ 228220055 w 94269"/>
              <a:gd name="T75" fmla="*/ 437326639 h 53026"/>
              <a:gd name="T76" fmla="*/ 222984565 w 94269"/>
              <a:gd name="T77" fmla="*/ 427156556 h 53026"/>
              <a:gd name="T78" fmla="*/ 218367930 w 94269"/>
              <a:gd name="T79" fmla="*/ 416384428 h 53026"/>
              <a:gd name="T80" fmla="*/ 212513587 w 94269"/>
              <a:gd name="T81" fmla="*/ 399138937 h 53026"/>
              <a:gd name="T82" fmla="*/ 206977012 w 94269"/>
              <a:gd name="T83" fmla="*/ 375118994 h 53026"/>
              <a:gd name="T84" fmla="*/ 203280445 w 94269"/>
              <a:gd name="T85" fmla="*/ 350179108 h 53026"/>
              <a:gd name="T86" fmla="*/ 201741523 w 94269"/>
              <a:gd name="T87" fmla="*/ 324302464 h 53026"/>
              <a:gd name="T88" fmla="*/ 201423754 w 94269"/>
              <a:gd name="T89" fmla="*/ 298425820 h 53026"/>
              <a:gd name="T90" fmla="*/ 202661591 w 94269"/>
              <a:gd name="T91" fmla="*/ 272867076 h 53026"/>
              <a:gd name="T92" fmla="*/ 205120451 w 94269"/>
              <a:gd name="T93" fmla="*/ 247609289 h 53026"/>
              <a:gd name="T94" fmla="*/ 208515934 w 94269"/>
              <a:gd name="T95" fmla="*/ 223589346 h 53026"/>
              <a:gd name="T96" fmla="*/ 216210284 w 94269"/>
              <a:gd name="T97" fmla="*/ 179865037 h 53026"/>
              <a:gd name="T98" fmla="*/ 224523487 w 94269"/>
              <a:gd name="T99" fmla="*/ 144454110 h 53026"/>
              <a:gd name="T100" fmla="*/ 230996684 w 94269"/>
              <a:gd name="T101" fmla="*/ 121036341 h 53026"/>
              <a:gd name="T102" fmla="*/ 16684 w 94269"/>
              <a:gd name="T103" fmla="*/ 0 h 53026"/>
              <a:gd name="T104" fmla="*/ 1576815963 w 94269"/>
              <a:gd name="T105" fmla="*/ 886964206 h 53026"/>
              <a:gd name="T106" fmla="*/ 16684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 name="Google Shape;85;p10">
            <a:extLst>
              <a:ext uri="{FF2B5EF4-FFF2-40B4-BE49-F238E27FC236}">
                <a16:creationId xmlns:a16="http://schemas.microsoft.com/office/drawing/2014/main" xmlns="" id="{79906914-A2B8-49E7-A7E9-5D4AF7C93D52}"/>
              </a:ext>
            </a:extLst>
          </p:cNvPr>
          <p:cNvSpPr>
            <a:spLocks/>
          </p:cNvSpPr>
          <p:nvPr/>
        </p:nvSpPr>
        <p:spPr bwMode="auto">
          <a:xfrm>
            <a:off x="2200275" y="4316413"/>
            <a:ext cx="1241425" cy="1808162"/>
          </a:xfrm>
          <a:custGeom>
            <a:avLst/>
            <a:gdLst>
              <a:gd name="T0" fmla="*/ 110696468 w 9593"/>
              <a:gd name="T1" fmla="*/ 318007 h 13976"/>
              <a:gd name="T2" fmla="*/ 98370734 w 9593"/>
              <a:gd name="T3" fmla="*/ 1857972 h 13976"/>
              <a:gd name="T4" fmla="*/ 84186163 w 9593"/>
              <a:gd name="T5" fmla="*/ 4636455 h 13976"/>
              <a:gd name="T6" fmla="*/ 69080584 w 9593"/>
              <a:gd name="T7" fmla="*/ 9256221 h 13976"/>
              <a:gd name="T8" fmla="*/ 53656788 w 9593"/>
              <a:gd name="T9" fmla="*/ 16654471 h 13976"/>
              <a:gd name="T10" fmla="*/ 46254696 w 9593"/>
              <a:gd name="T11" fmla="*/ 21274237 h 13976"/>
              <a:gd name="T12" fmla="*/ 38852604 w 9593"/>
              <a:gd name="T13" fmla="*/ 26831334 h 13976"/>
              <a:gd name="T14" fmla="*/ 32070124 w 9593"/>
              <a:gd name="T15" fmla="*/ 32991065 h 13976"/>
              <a:gd name="T16" fmla="*/ 25605863 w 9593"/>
              <a:gd name="T17" fmla="*/ 40389314 h 13976"/>
              <a:gd name="T18" fmla="*/ 19426302 w 9593"/>
              <a:gd name="T19" fmla="*/ 48708205 h 13976"/>
              <a:gd name="T20" fmla="*/ 14502789 w 9593"/>
              <a:gd name="T21" fmla="*/ 57947607 h 13976"/>
              <a:gd name="T22" fmla="*/ 9260930 w 9593"/>
              <a:gd name="T23" fmla="*/ 70585076 h 13976"/>
              <a:gd name="T24" fmla="*/ 5241730 w 9593"/>
              <a:gd name="T25" fmla="*/ 84142927 h 13976"/>
              <a:gd name="T26" fmla="*/ 2478579 w 9593"/>
              <a:gd name="T27" fmla="*/ 98320232 h 13976"/>
              <a:gd name="T28" fmla="*/ 937830 w 9593"/>
              <a:gd name="T29" fmla="*/ 112798724 h 13976"/>
              <a:gd name="T30" fmla="*/ 0 w 9593"/>
              <a:gd name="T31" fmla="*/ 127294036 h 13976"/>
              <a:gd name="T32" fmla="*/ 619613 w 9593"/>
              <a:gd name="T33" fmla="*/ 156251150 h 13976"/>
              <a:gd name="T34" fmla="*/ 3098192 w 9593"/>
              <a:gd name="T35" fmla="*/ 183065794 h 13976"/>
              <a:gd name="T36" fmla="*/ 6782479 w 9593"/>
              <a:gd name="T37" fmla="*/ 206181183 h 13976"/>
              <a:gd name="T38" fmla="*/ 11421291 w 9593"/>
              <a:gd name="T39" fmla="*/ 228995385 h 13976"/>
              <a:gd name="T40" fmla="*/ 17584158 w 9593"/>
              <a:gd name="T41" fmla="*/ 231757180 h 13976"/>
              <a:gd name="T42" fmla="*/ 38551209 w 9593"/>
              <a:gd name="T43" fmla="*/ 221597136 h 13976"/>
              <a:gd name="T44" fmla="*/ 58597123 w 9593"/>
              <a:gd name="T45" fmla="*/ 210198444 h 13976"/>
              <a:gd name="T46" fmla="*/ 81406189 w 9593"/>
              <a:gd name="T47" fmla="*/ 196021140 h 13976"/>
              <a:gd name="T48" fmla="*/ 104834996 w 9593"/>
              <a:gd name="T49" fmla="*/ 178764034 h 13976"/>
              <a:gd name="T50" fmla="*/ 115938199 w 9593"/>
              <a:gd name="T51" fmla="*/ 168888489 h 13976"/>
              <a:gd name="T52" fmla="*/ 126421660 w 9593"/>
              <a:gd name="T53" fmla="*/ 158728445 h 13976"/>
              <a:gd name="T54" fmla="*/ 135682589 w 9593"/>
              <a:gd name="T55" fmla="*/ 147932259 h 13976"/>
              <a:gd name="T56" fmla="*/ 144005818 w 9593"/>
              <a:gd name="T57" fmla="*/ 136533567 h 13976"/>
              <a:gd name="T58" fmla="*/ 150788297 w 9593"/>
              <a:gd name="T59" fmla="*/ 124816740 h 13976"/>
              <a:gd name="T60" fmla="*/ 154790802 w 9593"/>
              <a:gd name="T61" fmla="*/ 114958013 h 13976"/>
              <a:gd name="T62" fmla="*/ 157872171 w 9593"/>
              <a:gd name="T63" fmla="*/ 105417164 h 13976"/>
              <a:gd name="T64" fmla="*/ 159731009 w 9593"/>
              <a:gd name="T65" fmla="*/ 95859755 h 13976"/>
              <a:gd name="T66" fmla="*/ 160350751 w 9593"/>
              <a:gd name="T67" fmla="*/ 86603534 h 13976"/>
              <a:gd name="T68" fmla="*/ 160350751 w 9593"/>
              <a:gd name="T69" fmla="*/ 77682008 h 13976"/>
              <a:gd name="T70" fmla="*/ 159412920 w 9593"/>
              <a:gd name="T71" fmla="*/ 69045111 h 13976"/>
              <a:gd name="T72" fmla="*/ 156030028 w 9593"/>
              <a:gd name="T73" fmla="*/ 52407330 h 13976"/>
              <a:gd name="T74" fmla="*/ 150470079 w 9593"/>
              <a:gd name="T75" fmla="*/ 37610701 h 13976"/>
              <a:gd name="T76" fmla="*/ 144307212 w 9593"/>
              <a:gd name="T77" fmla="*/ 24672174 h 13976"/>
              <a:gd name="T78" fmla="*/ 137826257 w 9593"/>
              <a:gd name="T79" fmla="*/ 14193994 h 13976"/>
              <a:gd name="T80" fmla="*/ 47493921 w 9593"/>
              <a:gd name="T81" fmla="*/ 163649399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 name="Google Shape;86;p10">
            <a:extLst>
              <a:ext uri="{FF2B5EF4-FFF2-40B4-BE49-F238E27FC236}">
                <a16:creationId xmlns:a16="http://schemas.microsoft.com/office/drawing/2014/main" xmlns="" id="{B987FC56-47E8-4058-A8BE-656AA0C1F9D7}"/>
              </a:ext>
            </a:extLst>
          </p:cNvPr>
          <p:cNvSpPr>
            <a:spLocks/>
          </p:cNvSpPr>
          <p:nvPr/>
        </p:nvSpPr>
        <p:spPr bwMode="auto">
          <a:xfrm>
            <a:off x="0" y="3352800"/>
            <a:ext cx="1838325" cy="2543175"/>
          </a:xfrm>
          <a:custGeom>
            <a:avLst/>
            <a:gdLst>
              <a:gd name="T0" fmla="*/ 63452409 w 14215"/>
              <a:gd name="T1" fmla="*/ 301084 h 19664"/>
              <a:gd name="T2" fmla="*/ 44353099 w 14215"/>
              <a:gd name="T3" fmla="*/ 2458851 h 19664"/>
              <a:gd name="T4" fmla="*/ 25889410 w 14215"/>
              <a:gd name="T5" fmla="*/ 6774256 h 19664"/>
              <a:gd name="T6" fmla="*/ 8328783 w 14215"/>
              <a:gd name="T7" fmla="*/ 13247557 h 19664"/>
              <a:gd name="T8" fmla="*/ 16683 w 14215"/>
              <a:gd name="T9" fmla="*/ 311667493 h 19664"/>
              <a:gd name="T10" fmla="*/ 16958500 w 14215"/>
              <a:gd name="T11" fmla="*/ 319060729 h 19664"/>
              <a:gd name="T12" fmla="*/ 35121254 w 14215"/>
              <a:gd name="T13" fmla="*/ 324296199 h 19664"/>
              <a:gd name="T14" fmla="*/ 53902819 w 14215"/>
              <a:gd name="T15" fmla="*/ 327674855 h 19664"/>
              <a:gd name="T16" fmla="*/ 73303064 w 14215"/>
              <a:gd name="T17" fmla="*/ 328912687 h 19664"/>
              <a:gd name="T18" fmla="*/ 90244881 w 14215"/>
              <a:gd name="T19" fmla="*/ 327975939 h 19664"/>
              <a:gd name="T20" fmla="*/ 106551205 w 14215"/>
              <a:gd name="T21" fmla="*/ 325517217 h 19664"/>
              <a:gd name="T22" fmla="*/ 122255402 w 14215"/>
              <a:gd name="T23" fmla="*/ 321519451 h 19664"/>
              <a:gd name="T24" fmla="*/ 137357601 w 14215"/>
              <a:gd name="T25" fmla="*/ 315966214 h 19664"/>
              <a:gd name="T26" fmla="*/ 151824177 w 14215"/>
              <a:gd name="T27" fmla="*/ 309191958 h 19664"/>
              <a:gd name="T28" fmla="*/ 165371010 w 14215"/>
              <a:gd name="T29" fmla="*/ 300878787 h 19664"/>
              <a:gd name="T30" fmla="*/ 177997968 w 14215"/>
              <a:gd name="T31" fmla="*/ 291327913 h 19664"/>
              <a:gd name="T32" fmla="*/ 189705053 w 14215"/>
              <a:gd name="T33" fmla="*/ 280857104 h 19664"/>
              <a:gd name="T34" fmla="*/ 200174517 w 14215"/>
              <a:gd name="T35" fmla="*/ 269165146 h 19664"/>
              <a:gd name="T36" fmla="*/ 209707426 w 14215"/>
              <a:gd name="T37" fmla="*/ 256536570 h 19664"/>
              <a:gd name="T38" fmla="*/ 218019396 w 14215"/>
              <a:gd name="T39" fmla="*/ 242987930 h 19664"/>
              <a:gd name="T40" fmla="*/ 224809495 w 14215"/>
              <a:gd name="T41" fmla="*/ 228519354 h 19664"/>
              <a:gd name="T42" fmla="*/ 230345291 w 14215"/>
              <a:gd name="T43" fmla="*/ 213415243 h 19664"/>
              <a:gd name="T44" fmla="*/ 234342403 w 14215"/>
              <a:gd name="T45" fmla="*/ 197708965 h 19664"/>
              <a:gd name="T46" fmla="*/ 236817643 w 14215"/>
              <a:gd name="T47" fmla="*/ 181400389 h 19664"/>
              <a:gd name="T48" fmla="*/ 237737517 w 14215"/>
              <a:gd name="T49" fmla="*/ 164456408 h 19664"/>
              <a:gd name="T50" fmla="*/ 236817643 w 14215"/>
              <a:gd name="T51" fmla="*/ 147512298 h 19664"/>
              <a:gd name="T52" fmla="*/ 234342403 w 14215"/>
              <a:gd name="T53" fmla="*/ 131187039 h 19664"/>
              <a:gd name="T54" fmla="*/ 230345291 w 14215"/>
              <a:gd name="T55" fmla="*/ 115480760 h 19664"/>
              <a:gd name="T56" fmla="*/ 224809495 w 14215"/>
              <a:gd name="T57" fmla="*/ 100393333 h 19664"/>
              <a:gd name="T58" fmla="*/ 218019396 w 14215"/>
              <a:gd name="T59" fmla="*/ 85924758 h 19664"/>
              <a:gd name="T60" fmla="*/ 209707426 w 14215"/>
              <a:gd name="T61" fmla="*/ 72376117 h 19664"/>
              <a:gd name="T62" fmla="*/ 200174517 w 14215"/>
              <a:gd name="T63" fmla="*/ 59747541 h 19664"/>
              <a:gd name="T64" fmla="*/ 189705053 w 14215"/>
              <a:gd name="T65" fmla="*/ 48038900 h 19664"/>
              <a:gd name="T66" fmla="*/ 177997968 w 14215"/>
              <a:gd name="T67" fmla="*/ 37568090 h 19664"/>
              <a:gd name="T68" fmla="*/ 165371010 w 14215"/>
              <a:gd name="T69" fmla="*/ 28033900 h 19664"/>
              <a:gd name="T70" fmla="*/ 151824177 w 14215"/>
              <a:gd name="T71" fmla="*/ 19704045 h 19664"/>
              <a:gd name="T72" fmla="*/ 137357601 w 14215"/>
              <a:gd name="T73" fmla="*/ 12929660 h 19664"/>
              <a:gd name="T74" fmla="*/ 122255402 w 14215"/>
              <a:gd name="T75" fmla="*/ 7393236 h 19664"/>
              <a:gd name="T76" fmla="*/ 106551205 w 14215"/>
              <a:gd name="T77" fmla="*/ 3395470 h 19664"/>
              <a:gd name="T78" fmla="*/ 90244881 w 14215"/>
              <a:gd name="T79" fmla="*/ 919935 h 19664"/>
              <a:gd name="T80" fmla="*/ 73303064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87;p10">
            <a:extLst>
              <a:ext uri="{FF2B5EF4-FFF2-40B4-BE49-F238E27FC236}">
                <a16:creationId xmlns:a16="http://schemas.microsoft.com/office/drawing/2014/main" xmlns="" id="{28923134-2CC2-4E39-83F2-C940AEC0B128}"/>
              </a:ext>
            </a:extLst>
          </p:cNvPr>
          <p:cNvSpPr>
            <a:spLocks/>
          </p:cNvSpPr>
          <p:nvPr/>
        </p:nvSpPr>
        <p:spPr bwMode="auto">
          <a:xfrm>
            <a:off x="2819400" y="0"/>
            <a:ext cx="1476375" cy="1285875"/>
          </a:xfrm>
          <a:custGeom>
            <a:avLst/>
            <a:gdLst>
              <a:gd name="T0" fmla="*/ 28031080 w 11416"/>
              <a:gd name="T1" fmla="*/ 3395160 h 9943"/>
              <a:gd name="T2" fmla="*/ 21257420 w 11416"/>
              <a:gd name="T3" fmla="*/ 10469736 h 9943"/>
              <a:gd name="T4" fmla="*/ 15704719 w 11416"/>
              <a:gd name="T5" fmla="*/ 18481010 h 9943"/>
              <a:gd name="T6" fmla="*/ 10787651 w 11416"/>
              <a:gd name="T7" fmla="*/ 27110973 h 9943"/>
              <a:gd name="T8" fmla="*/ 6472590 w 11416"/>
              <a:gd name="T9" fmla="*/ 36042133 h 9943"/>
              <a:gd name="T10" fmla="*/ 3395171 w 11416"/>
              <a:gd name="T11" fmla="*/ 45575300 h 9943"/>
              <a:gd name="T12" fmla="*/ 1237641 w 11416"/>
              <a:gd name="T13" fmla="*/ 55442900 h 9943"/>
              <a:gd name="T14" fmla="*/ 0 w 11416"/>
              <a:gd name="T15" fmla="*/ 65594885 h 9943"/>
              <a:gd name="T16" fmla="*/ 0 w 11416"/>
              <a:gd name="T17" fmla="*/ 75763683 h 9943"/>
              <a:gd name="T18" fmla="*/ 1237641 w 11416"/>
              <a:gd name="T19" fmla="*/ 85296849 h 9943"/>
              <a:gd name="T20" fmla="*/ 3094102 w 11416"/>
              <a:gd name="T21" fmla="*/ 94545631 h 9943"/>
              <a:gd name="T22" fmla="*/ 5853770 w 11416"/>
              <a:gd name="T23" fmla="*/ 103777730 h 9943"/>
              <a:gd name="T24" fmla="*/ 9550010 w 11416"/>
              <a:gd name="T25" fmla="*/ 112090072 h 9943"/>
              <a:gd name="T26" fmla="*/ 13864941 w 11416"/>
              <a:gd name="T27" fmla="*/ 120402284 h 9943"/>
              <a:gd name="T28" fmla="*/ 19099890 w 11416"/>
              <a:gd name="T29" fmla="*/ 127794740 h 9943"/>
              <a:gd name="T30" fmla="*/ 24953660 w 11416"/>
              <a:gd name="T31" fmla="*/ 134885998 h 9943"/>
              <a:gd name="T32" fmla="*/ 31409438 w 11416"/>
              <a:gd name="T33" fmla="*/ 141341885 h 9943"/>
              <a:gd name="T34" fmla="*/ 38500849 w 11416"/>
              <a:gd name="T35" fmla="*/ 147195507 h 9943"/>
              <a:gd name="T36" fmla="*/ 45893329 w 11416"/>
              <a:gd name="T37" fmla="*/ 152430439 h 9943"/>
              <a:gd name="T38" fmla="*/ 54205698 w 11416"/>
              <a:gd name="T39" fmla="*/ 156745485 h 9943"/>
              <a:gd name="T40" fmla="*/ 62517937 w 11416"/>
              <a:gd name="T41" fmla="*/ 160441584 h 9943"/>
              <a:gd name="T42" fmla="*/ 71750196 w 11416"/>
              <a:gd name="T43" fmla="*/ 163217926 h 9943"/>
              <a:gd name="T44" fmla="*/ 80999007 w 11416"/>
              <a:gd name="T45" fmla="*/ 165057698 h 9943"/>
              <a:gd name="T46" fmla="*/ 90532334 w 11416"/>
              <a:gd name="T47" fmla="*/ 166295335 h 9943"/>
              <a:gd name="T48" fmla="*/ 105317164 w 11416"/>
              <a:gd name="T49" fmla="*/ 165676517 h 9943"/>
              <a:gd name="T50" fmla="*/ 114566105 w 11416"/>
              <a:gd name="T51" fmla="*/ 164438880 h 9943"/>
              <a:gd name="T52" fmla="*/ 123798234 w 11416"/>
              <a:gd name="T53" fmla="*/ 161980289 h 9943"/>
              <a:gd name="T54" fmla="*/ 132729423 w 11416"/>
              <a:gd name="T55" fmla="*/ 158903009 h 9943"/>
              <a:gd name="T56" fmla="*/ 141041663 w 11416"/>
              <a:gd name="T57" fmla="*/ 154905713 h 9943"/>
              <a:gd name="T58" fmla="*/ 148735211 w 11416"/>
              <a:gd name="T59" fmla="*/ 149971848 h 9943"/>
              <a:gd name="T60" fmla="*/ 156127691 w 11416"/>
              <a:gd name="T61" fmla="*/ 144435977 h 9943"/>
              <a:gd name="T62" fmla="*/ 162901221 w 11416"/>
              <a:gd name="T63" fmla="*/ 138264476 h 9943"/>
              <a:gd name="T64" fmla="*/ 169056059 w 11416"/>
              <a:gd name="T65" fmla="*/ 131490838 h 9943"/>
              <a:gd name="T66" fmla="*/ 174608761 w 11416"/>
              <a:gd name="T67" fmla="*/ 124098512 h 9943"/>
              <a:gd name="T68" fmla="*/ 179525829 w 11416"/>
              <a:gd name="T69" fmla="*/ 116405118 h 9943"/>
              <a:gd name="T70" fmla="*/ 183539821 w 11416"/>
              <a:gd name="T71" fmla="*/ 108092776 h 9943"/>
              <a:gd name="T72" fmla="*/ 186617240 w 11416"/>
              <a:gd name="T73" fmla="*/ 99161745 h 9943"/>
              <a:gd name="T74" fmla="*/ 189075839 w 11416"/>
              <a:gd name="T75" fmla="*/ 89929646 h 9943"/>
              <a:gd name="T76" fmla="*/ 190313480 w 11416"/>
              <a:gd name="T77" fmla="*/ 80680735 h 9943"/>
              <a:gd name="T78" fmla="*/ 190932300 w 11416"/>
              <a:gd name="T79" fmla="*/ 70829818 h 9943"/>
              <a:gd name="T80" fmla="*/ 190313480 w 11416"/>
              <a:gd name="T81" fmla="*/ 60360082 h 9943"/>
              <a:gd name="T82" fmla="*/ 188774770 w 11416"/>
              <a:gd name="T83" fmla="*/ 50509036 h 9943"/>
              <a:gd name="T84" fmla="*/ 185998420 w 11416"/>
              <a:gd name="T85" fmla="*/ 40658118 h 9943"/>
              <a:gd name="T86" fmla="*/ 182302180 w 11416"/>
              <a:gd name="T87" fmla="*/ 31409337 h 9943"/>
              <a:gd name="T88" fmla="*/ 177987119 w 11416"/>
              <a:gd name="T89" fmla="*/ 22795927 h 9943"/>
              <a:gd name="T90" fmla="*/ 172451231 w 11416"/>
              <a:gd name="T91" fmla="*/ 14483714 h 9943"/>
              <a:gd name="T92" fmla="*/ 166296392 w 11416"/>
              <a:gd name="T93" fmla="*/ 6790320 h 9943"/>
              <a:gd name="T94" fmla="*/ 159522862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a:noAutofit/>
          </a:bodyPr>
          <a:lstStyle>
            <a:lvl1pPr marL="609585" lvl="0" indent="-304792" algn="r">
              <a:spcBef>
                <a:spcPts val="480"/>
              </a:spcBef>
              <a:spcAft>
                <a:spcPts val="0"/>
              </a:spcAft>
              <a:buClr>
                <a:schemeClr val="dk1"/>
              </a:buClr>
              <a:buSzPts val="1800"/>
              <a:buNone/>
              <a:defRPr sz="2400"/>
            </a:lvl1pPr>
          </a:lstStyle>
          <a:p>
            <a:endParaRPr/>
          </a:p>
        </p:txBody>
      </p:sp>
      <p:sp>
        <p:nvSpPr>
          <p:cNvPr id="7" name="Google Shape;89;p10">
            <a:extLst>
              <a:ext uri="{FF2B5EF4-FFF2-40B4-BE49-F238E27FC236}">
                <a16:creationId xmlns:a16="http://schemas.microsoft.com/office/drawing/2014/main" xmlns="" id="{4F089607-018C-4DE8-B5E6-6688563BD159}"/>
              </a:ext>
            </a:extLst>
          </p:cNvPr>
          <p:cNvSpPr txBox="1">
            <a:spLocks noGrp="1"/>
          </p:cNvSpPr>
          <p:nvPr>
            <p:ph type="sldNum" idx="10"/>
          </p:nvPr>
        </p:nvSpPr>
        <p:spPr/>
        <p:txBody>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4B5425B1-6550-4A07-BBE3-A8C2D0819EC5}" type="slidenum">
              <a:rPr lang="en"/>
              <a:pPr>
                <a:defRPr/>
              </a:pPr>
              <a:t>‹#›</a:t>
            </a:fld>
            <a:endParaRPr lang="en"/>
          </a:p>
        </p:txBody>
      </p:sp>
    </p:spTree>
    <p:extLst>
      <p:ext uri="{BB962C8B-B14F-4D97-AF65-F5344CB8AC3E}">
        <p14:creationId xmlns:p14="http://schemas.microsoft.com/office/powerpoint/2010/main" val="1130440099"/>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a:extLst>
              <a:ext uri="{FF2B5EF4-FFF2-40B4-BE49-F238E27FC236}">
                <a16:creationId xmlns:a16="http://schemas.microsoft.com/office/drawing/2014/main" xmlns="" id="{79E1961A-733C-40DB-BED2-7646C7C045F8}"/>
              </a:ext>
            </a:extLst>
          </p:cNvPr>
          <p:cNvSpPr txBox="1">
            <a:spLocks noGrp="1"/>
          </p:cNvSpPr>
          <p:nvPr>
            <p:ph type="sldNum" idx="10"/>
          </p:nvPr>
        </p:nvSpPr>
        <p:spPr/>
        <p:txBody>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a:defRPr/>
            </a:pPr>
            <a:fld id="{2C8890D4-1D0A-4DFC-BA55-9843D3680817}" type="slidenum">
              <a:rPr lang="en"/>
              <a:pPr>
                <a:defRPr/>
              </a:pPr>
              <a:t>‹#›</a:t>
            </a:fld>
            <a:endParaRPr lang="en"/>
          </a:p>
        </p:txBody>
      </p:sp>
    </p:spTree>
    <p:extLst>
      <p:ext uri="{BB962C8B-B14F-4D97-AF65-F5344CB8AC3E}">
        <p14:creationId xmlns:p14="http://schemas.microsoft.com/office/powerpoint/2010/main" val="2112013509"/>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2" name="Google Shape;94;p12">
            <a:extLst>
              <a:ext uri="{FF2B5EF4-FFF2-40B4-BE49-F238E27FC236}">
                <a16:creationId xmlns:a16="http://schemas.microsoft.com/office/drawing/2014/main" xmlns="" id="{4DA43D7E-DD15-41A3-9416-5422885BFF85}"/>
              </a:ext>
            </a:extLst>
          </p:cNvPr>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a:spcBef>
                <a:spcPts val="0"/>
              </a:spcBef>
              <a:spcAft>
                <a:spcPts val="0"/>
              </a:spcAft>
              <a:defRPr/>
            </a:pPr>
            <a:endParaRPr sz="2400"/>
          </a:p>
        </p:txBody>
      </p:sp>
      <p:sp>
        <p:nvSpPr>
          <p:cNvPr id="3" name="Google Shape;95;p12">
            <a:extLst>
              <a:ext uri="{FF2B5EF4-FFF2-40B4-BE49-F238E27FC236}">
                <a16:creationId xmlns:a16="http://schemas.microsoft.com/office/drawing/2014/main" xmlns="" id="{7C446279-860E-4946-B219-E5170ECB95CC}"/>
              </a:ext>
            </a:extLst>
          </p:cNvPr>
          <p:cNvSpPr>
            <a:spLocks/>
          </p:cNvSpPr>
          <p:nvPr/>
        </p:nvSpPr>
        <p:spPr bwMode="auto">
          <a:xfrm rot="1619439">
            <a:off x="10025063" y="5284788"/>
            <a:ext cx="587375" cy="876300"/>
          </a:xfrm>
          <a:custGeom>
            <a:avLst/>
            <a:gdLst>
              <a:gd name="T0" fmla="*/ 38426886 w 6004"/>
              <a:gd name="T1" fmla="*/ 181475 h 8967"/>
              <a:gd name="T2" fmla="*/ 33316020 w 6004"/>
              <a:gd name="T3" fmla="*/ 888125 h 8967"/>
              <a:gd name="T4" fmla="*/ 27142908 w 6004"/>
              <a:gd name="T5" fmla="*/ 2463940 h 8967"/>
              <a:gd name="T6" fmla="*/ 20452859 w 6004"/>
              <a:gd name="T7" fmla="*/ 5099779 h 8967"/>
              <a:gd name="T8" fmla="*/ 15514272 w 6004"/>
              <a:gd name="T9" fmla="*/ 8088991 h 8967"/>
              <a:gd name="T10" fmla="*/ 12346321 w 6004"/>
              <a:gd name="T11" fmla="*/ 10381033 h 8967"/>
              <a:gd name="T12" fmla="*/ 9522930 w 6004"/>
              <a:gd name="T13" fmla="*/ 13370245 h 8967"/>
              <a:gd name="T14" fmla="*/ 6881405 w 6004"/>
              <a:gd name="T15" fmla="*/ 16712830 h 8967"/>
              <a:gd name="T16" fmla="*/ 4594028 w 6004"/>
              <a:gd name="T17" fmla="*/ 20580590 h 8967"/>
              <a:gd name="T18" fmla="*/ 2651112 w 6004"/>
              <a:gd name="T19" fmla="*/ 24973719 h 8967"/>
              <a:gd name="T20" fmla="*/ 1416489 w 6004"/>
              <a:gd name="T21" fmla="*/ 29720124 h 8967"/>
              <a:gd name="T22" fmla="*/ 536014 w 6004"/>
              <a:gd name="T23" fmla="*/ 34648005 h 8967"/>
              <a:gd name="T24" fmla="*/ 9587 w 6004"/>
              <a:gd name="T25" fmla="*/ 42555618 h 8967"/>
              <a:gd name="T26" fmla="*/ 363734 w 6004"/>
              <a:gd name="T27" fmla="*/ 52927074 h 8967"/>
              <a:gd name="T28" fmla="*/ 1770636 w 6004"/>
              <a:gd name="T29" fmla="*/ 62954733 h 8967"/>
              <a:gd name="T30" fmla="*/ 3531587 w 6004"/>
              <a:gd name="T31" fmla="*/ 71922369 h 8967"/>
              <a:gd name="T32" fmla="*/ 6709126 w 6004"/>
              <a:gd name="T33" fmla="*/ 83879217 h 8967"/>
              <a:gd name="T34" fmla="*/ 8996601 w 6004"/>
              <a:gd name="T35" fmla="*/ 84757765 h 8967"/>
              <a:gd name="T36" fmla="*/ 19744663 w 6004"/>
              <a:gd name="T37" fmla="*/ 78779341 h 8967"/>
              <a:gd name="T38" fmla="*/ 27324677 w 6004"/>
              <a:gd name="T39" fmla="*/ 73679562 h 8967"/>
              <a:gd name="T40" fmla="*/ 35431215 w 6004"/>
              <a:gd name="T41" fmla="*/ 67701138 h 8967"/>
              <a:gd name="T42" fmla="*/ 43183607 w 6004"/>
              <a:gd name="T43" fmla="*/ 60490793 h 8967"/>
              <a:gd name="T44" fmla="*/ 48466655 w 6004"/>
              <a:gd name="T45" fmla="*/ 54693844 h 8967"/>
              <a:gd name="T46" fmla="*/ 51290047 w 6004"/>
              <a:gd name="T47" fmla="*/ 50644609 h 8967"/>
              <a:gd name="T48" fmla="*/ 53749802 w 6004"/>
              <a:gd name="T49" fmla="*/ 46251479 h 8967"/>
              <a:gd name="T50" fmla="*/ 55692620 w 6004"/>
              <a:gd name="T51" fmla="*/ 41848871 h 8967"/>
              <a:gd name="T52" fmla="*/ 56745473 w 6004"/>
              <a:gd name="T53" fmla="*/ 37637217 h 8967"/>
              <a:gd name="T54" fmla="*/ 57453669 w 6004"/>
              <a:gd name="T55" fmla="*/ 33416084 h 8967"/>
              <a:gd name="T56" fmla="*/ 57453669 w 6004"/>
              <a:gd name="T57" fmla="*/ 29194853 h 8967"/>
              <a:gd name="T58" fmla="*/ 56927242 w 6004"/>
              <a:gd name="T59" fmla="*/ 25327093 h 8967"/>
              <a:gd name="T60" fmla="*/ 55520340 w 6004"/>
              <a:gd name="T61" fmla="*/ 19702042 h 8967"/>
              <a:gd name="T62" fmla="*/ 52696949 w 6004"/>
              <a:gd name="T63" fmla="*/ 13188769 h 8967"/>
              <a:gd name="T64" fmla="*/ 49528998 w 6004"/>
              <a:gd name="T65" fmla="*/ 7745194 h 8967"/>
              <a:gd name="T66" fmla="*/ 46351557 w 6004"/>
              <a:gd name="T67" fmla="*/ 3524061 h 8967"/>
              <a:gd name="T68" fmla="*/ 43183607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 name="Google Shape;96;p12">
            <a:extLst>
              <a:ext uri="{FF2B5EF4-FFF2-40B4-BE49-F238E27FC236}">
                <a16:creationId xmlns:a16="http://schemas.microsoft.com/office/drawing/2014/main" xmlns="" id="{36B5EA54-0476-4E33-8B13-78F2168B8EF0}"/>
              </a:ext>
            </a:extLst>
          </p:cNvPr>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a:spcBef>
                <a:spcPts val="0"/>
              </a:spcBef>
              <a:spcAft>
                <a:spcPts val="0"/>
              </a:spcAft>
              <a:defRPr/>
            </a:pPr>
            <a:endParaRPr sz="2400"/>
          </a:p>
        </p:txBody>
      </p:sp>
      <p:sp>
        <p:nvSpPr>
          <p:cNvPr id="5" name="Google Shape;97;p12">
            <a:extLst>
              <a:ext uri="{FF2B5EF4-FFF2-40B4-BE49-F238E27FC236}">
                <a16:creationId xmlns:a16="http://schemas.microsoft.com/office/drawing/2014/main" xmlns="" id="{C4696F47-FEF6-4440-9AB8-3ADBDF16B114}"/>
              </a:ext>
            </a:extLst>
          </p:cNvPr>
          <p:cNvSpPr>
            <a:spLocks/>
          </p:cNvSpPr>
          <p:nvPr/>
        </p:nvSpPr>
        <p:spPr bwMode="auto">
          <a:xfrm rot="8585060">
            <a:off x="322263" y="352425"/>
            <a:ext cx="1300162" cy="2128838"/>
          </a:xfrm>
          <a:custGeom>
            <a:avLst/>
            <a:gdLst>
              <a:gd name="T0" fmla="*/ 173544457 w 5838"/>
              <a:gd name="T1" fmla="*/ 1835920 h 9557"/>
              <a:gd name="T2" fmla="*/ 144331122 w 5838"/>
              <a:gd name="T3" fmla="*/ 10072609 h 9557"/>
              <a:gd name="T4" fmla="*/ 116952890 w 5838"/>
              <a:gd name="T5" fmla="*/ 21931241 h 9557"/>
              <a:gd name="T6" fmla="*/ 85904229 w 5838"/>
              <a:gd name="T7" fmla="*/ 39297632 h 9557"/>
              <a:gd name="T8" fmla="*/ 55748399 w 5838"/>
              <a:gd name="T9" fmla="*/ 63958027 h 9557"/>
              <a:gd name="T10" fmla="*/ 42059283 w 5838"/>
              <a:gd name="T11" fmla="*/ 78595487 h 9557"/>
              <a:gd name="T12" fmla="*/ 29262999 w 5838"/>
              <a:gd name="T13" fmla="*/ 95019193 h 9557"/>
              <a:gd name="T14" fmla="*/ 18301818 w 5838"/>
              <a:gd name="T15" fmla="*/ 114221280 h 9557"/>
              <a:gd name="T16" fmla="*/ 10068349 w 5838"/>
              <a:gd name="T17" fmla="*/ 135209837 h 9557"/>
              <a:gd name="T18" fmla="*/ 3719871 w 5838"/>
              <a:gd name="T19" fmla="*/ 158083986 h 9557"/>
              <a:gd name="T20" fmla="*/ 942272 w 5838"/>
              <a:gd name="T21" fmla="*/ 183637393 h 9557"/>
              <a:gd name="T22" fmla="*/ 49664 w 5838"/>
              <a:gd name="T23" fmla="*/ 209240473 h 9557"/>
              <a:gd name="T24" fmla="*/ 2777599 w 5838"/>
              <a:gd name="T25" fmla="*/ 235736565 h 9557"/>
              <a:gd name="T26" fmla="*/ 12845948 w 5838"/>
              <a:gd name="T27" fmla="*/ 289622206 h 9557"/>
              <a:gd name="T28" fmla="*/ 28370167 w 5838"/>
              <a:gd name="T29" fmla="*/ 340778694 h 9557"/>
              <a:gd name="T30" fmla="*/ 46622322 w 5838"/>
              <a:gd name="T31" fmla="*/ 387370330 h 9557"/>
              <a:gd name="T32" fmla="*/ 73107944 w 5838"/>
              <a:gd name="T33" fmla="*/ 443091668 h 9557"/>
              <a:gd name="T34" fmla="*/ 90467267 w 5838"/>
              <a:gd name="T35" fmla="*/ 474152611 h 9557"/>
              <a:gd name="T36" fmla="*/ 117845499 w 5838"/>
              <a:gd name="T37" fmla="*/ 451328135 h 9557"/>
              <a:gd name="T38" fmla="*/ 161690445 w 5838"/>
              <a:gd name="T39" fmla="*/ 409301572 h 9557"/>
              <a:gd name="T40" fmla="*/ 196359650 w 5838"/>
              <a:gd name="T41" fmla="*/ 372732870 h 9557"/>
              <a:gd name="T42" fmla="*/ 230185687 w 5838"/>
              <a:gd name="T43" fmla="*/ 330755758 h 9557"/>
              <a:gd name="T44" fmla="*/ 259399022 w 5838"/>
              <a:gd name="T45" fmla="*/ 285057356 h 9557"/>
              <a:gd name="T46" fmla="*/ 271253034 w 5838"/>
              <a:gd name="T47" fmla="*/ 261289972 h 9557"/>
              <a:gd name="T48" fmla="*/ 280379111 w 5838"/>
              <a:gd name="T49" fmla="*/ 236629800 h 9557"/>
              <a:gd name="T50" fmla="*/ 286777253 w 5838"/>
              <a:gd name="T51" fmla="*/ 211969404 h 9557"/>
              <a:gd name="T52" fmla="*/ 289505188 w 5838"/>
              <a:gd name="T53" fmla="*/ 188202243 h 9557"/>
              <a:gd name="T54" fmla="*/ 289505188 w 5838"/>
              <a:gd name="T55" fmla="*/ 165377768 h 9557"/>
              <a:gd name="T56" fmla="*/ 285884645 w 5838"/>
              <a:gd name="T57" fmla="*/ 144389211 h 9557"/>
              <a:gd name="T58" fmla="*/ 280379111 w 5838"/>
              <a:gd name="T59" fmla="*/ 123351204 h 9557"/>
              <a:gd name="T60" fmla="*/ 273088138 w 5838"/>
              <a:gd name="T61" fmla="*/ 105091579 h 9557"/>
              <a:gd name="T62" fmla="*/ 253893711 w 5838"/>
              <a:gd name="T63" fmla="*/ 71301483 h 9557"/>
              <a:gd name="T64" fmla="*/ 231971127 w 5838"/>
              <a:gd name="T65" fmla="*/ 43862706 h 9557"/>
              <a:gd name="T66" fmla="*/ 210098429 w 5838"/>
              <a:gd name="T67" fmla="*/ 22874149 h 9557"/>
              <a:gd name="T68" fmla="*/ 186340741 w 5838"/>
              <a:gd name="T69" fmla="*/ 3671839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93;p12">
            <a:extLst>
              <a:ext uri="{FF2B5EF4-FFF2-40B4-BE49-F238E27FC236}">
                <a16:creationId xmlns:a16="http://schemas.microsoft.com/office/drawing/2014/main" xmlns="" id="{A110079B-66D6-4C8C-AF72-5BAEF57CC2E2}"/>
              </a:ext>
            </a:extLst>
          </p:cNvPr>
          <p:cNvSpPr txBox="1">
            <a:spLocks noGrp="1"/>
          </p:cNvSpPr>
          <p:nvPr>
            <p:ph type="sldNum" idx="10"/>
          </p:nvPr>
        </p:nvSpPr>
        <p:spPr/>
        <p:txBody>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a:defRPr/>
            </a:pPr>
            <a:fld id="{86DF696A-E1E0-4299-BD87-D240DF3D40E0}" type="slidenum">
              <a:rPr lang="en"/>
              <a:pPr>
                <a:defRPr/>
              </a:pPr>
              <a:t>‹#›</a:t>
            </a:fld>
            <a:endParaRPr lang="en"/>
          </a:p>
        </p:txBody>
      </p:sp>
    </p:spTree>
    <p:extLst>
      <p:ext uri="{BB962C8B-B14F-4D97-AF65-F5344CB8AC3E}">
        <p14:creationId xmlns:p14="http://schemas.microsoft.com/office/powerpoint/2010/main" val="511426399"/>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2" name="Google Shape;100;p13">
            <a:extLst>
              <a:ext uri="{FF2B5EF4-FFF2-40B4-BE49-F238E27FC236}">
                <a16:creationId xmlns:a16="http://schemas.microsoft.com/office/drawing/2014/main" xmlns="" id="{7F1A807B-E1CE-4E4A-ACF8-412925E3E713}"/>
              </a:ext>
            </a:extLst>
          </p:cNvPr>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a:spcBef>
                <a:spcPts val="0"/>
              </a:spcBef>
              <a:spcAft>
                <a:spcPts val="0"/>
              </a:spcAft>
              <a:defRPr/>
            </a:pPr>
            <a:endParaRPr sz="2400"/>
          </a:p>
        </p:txBody>
      </p:sp>
      <p:sp>
        <p:nvSpPr>
          <p:cNvPr id="3" name="Google Shape;101;p13">
            <a:extLst>
              <a:ext uri="{FF2B5EF4-FFF2-40B4-BE49-F238E27FC236}">
                <a16:creationId xmlns:a16="http://schemas.microsoft.com/office/drawing/2014/main" xmlns="" id="{B2F985F8-539C-47F0-B739-2C38B1360707}"/>
              </a:ext>
            </a:extLst>
          </p:cNvPr>
          <p:cNvSpPr>
            <a:spLocks/>
          </p:cNvSpPr>
          <p:nvPr/>
        </p:nvSpPr>
        <p:spPr bwMode="auto">
          <a:xfrm rot="1619439">
            <a:off x="10025063" y="5284788"/>
            <a:ext cx="587375" cy="876300"/>
          </a:xfrm>
          <a:custGeom>
            <a:avLst/>
            <a:gdLst>
              <a:gd name="T0" fmla="*/ 38426886 w 6004"/>
              <a:gd name="T1" fmla="*/ 181475 h 8967"/>
              <a:gd name="T2" fmla="*/ 33316020 w 6004"/>
              <a:gd name="T3" fmla="*/ 888125 h 8967"/>
              <a:gd name="T4" fmla="*/ 27142908 w 6004"/>
              <a:gd name="T5" fmla="*/ 2463940 h 8967"/>
              <a:gd name="T6" fmla="*/ 20452859 w 6004"/>
              <a:gd name="T7" fmla="*/ 5099779 h 8967"/>
              <a:gd name="T8" fmla="*/ 15514272 w 6004"/>
              <a:gd name="T9" fmla="*/ 8088991 h 8967"/>
              <a:gd name="T10" fmla="*/ 12346321 w 6004"/>
              <a:gd name="T11" fmla="*/ 10381033 h 8967"/>
              <a:gd name="T12" fmla="*/ 9522930 w 6004"/>
              <a:gd name="T13" fmla="*/ 13370245 h 8967"/>
              <a:gd name="T14" fmla="*/ 6881405 w 6004"/>
              <a:gd name="T15" fmla="*/ 16712830 h 8967"/>
              <a:gd name="T16" fmla="*/ 4594028 w 6004"/>
              <a:gd name="T17" fmla="*/ 20580590 h 8967"/>
              <a:gd name="T18" fmla="*/ 2651112 w 6004"/>
              <a:gd name="T19" fmla="*/ 24973719 h 8967"/>
              <a:gd name="T20" fmla="*/ 1416489 w 6004"/>
              <a:gd name="T21" fmla="*/ 29720124 h 8967"/>
              <a:gd name="T22" fmla="*/ 536014 w 6004"/>
              <a:gd name="T23" fmla="*/ 34648005 h 8967"/>
              <a:gd name="T24" fmla="*/ 9587 w 6004"/>
              <a:gd name="T25" fmla="*/ 42555618 h 8967"/>
              <a:gd name="T26" fmla="*/ 363734 w 6004"/>
              <a:gd name="T27" fmla="*/ 52927074 h 8967"/>
              <a:gd name="T28" fmla="*/ 1770636 w 6004"/>
              <a:gd name="T29" fmla="*/ 62954733 h 8967"/>
              <a:gd name="T30" fmla="*/ 3531587 w 6004"/>
              <a:gd name="T31" fmla="*/ 71922369 h 8967"/>
              <a:gd name="T32" fmla="*/ 6709126 w 6004"/>
              <a:gd name="T33" fmla="*/ 83879217 h 8967"/>
              <a:gd name="T34" fmla="*/ 8996601 w 6004"/>
              <a:gd name="T35" fmla="*/ 84757765 h 8967"/>
              <a:gd name="T36" fmla="*/ 19744663 w 6004"/>
              <a:gd name="T37" fmla="*/ 78779341 h 8967"/>
              <a:gd name="T38" fmla="*/ 27324677 w 6004"/>
              <a:gd name="T39" fmla="*/ 73679562 h 8967"/>
              <a:gd name="T40" fmla="*/ 35431215 w 6004"/>
              <a:gd name="T41" fmla="*/ 67701138 h 8967"/>
              <a:gd name="T42" fmla="*/ 43183607 w 6004"/>
              <a:gd name="T43" fmla="*/ 60490793 h 8967"/>
              <a:gd name="T44" fmla="*/ 48466655 w 6004"/>
              <a:gd name="T45" fmla="*/ 54693844 h 8967"/>
              <a:gd name="T46" fmla="*/ 51290047 w 6004"/>
              <a:gd name="T47" fmla="*/ 50644609 h 8967"/>
              <a:gd name="T48" fmla="*/ 53749802 w 6004"/>
              <a:gd name="T49" fmla="*/ 46251479 h 8967"/>
              <a:gd name="T50" fmla="*/ 55692620 w 6004"/>
              <a:gd name="T51" fmla="*/ 41848871 h 8967"/>
              <a:gd name="T52" fmla="*/ 56745473 w 6004"/>
              <a:gd name="T53" fmla="*/ 37637217 h 8967"/>
              <a:gd name="T54" fmla="*/ 57453669 w 6004"/>
              <a:gd name="T55" fmla="*/ 33416084 h 8967"/>
              <a:gd name="T56" fmla="*/ 57453669 w 6004"/>
              <a:gd name="T57" fmla="*/ 29194853 h 8967"/>
              <a:gd name="T58" fmla="*/ 56927242 w 6004"/>
              <a:gd name="T59" fmla="*/ 25327093 h 8967"/>
              <a:gd name="T60" fmla="*/ 55520340 w 6004"/>
              <a:gd name="T61" fmla="*/ 19702042 h 8967"/>
              <a:gd name="T62" fmla="*/ 52696949 w 6004"/>
              <a:gd name="T63" fmla="*/ 13188769 h 8967"/>
              <a:gd name="T64" fmla="*/ 49528998 w 6004"/>
              <a:gd name="T65" fmla="*/ 7745194 h 8967"/>
              <a:gd name="T66" fmla="*/ 46351557 w 6004"/>
              <a:gd name="T67" fmla="*/ 3524061 h 8967"/>
              <a:gd name="T68" fmla="*/ 43183607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 name="Google Shape;102;p13">
            <a:extLst>
              <a:ext uri="{FF2B5EF4-FFF2-40B4-BE49-F238E27FC236}">
                <a16:creationId xmlns:a16="http://schemas.microsoft.com/office/drawing/2014/main" xmlns="" id="{0F0B67E8-A9AB-4A5D-ABC0-6ADFCEDC8BF8}"/>
              </a:ext>
            </a:extLst>
          </p:cNvPr>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a:spcBef>
                <a:spcPts val="0"/>
              </a:spcBef>
              <a:spcAft>
                <a:spcPts val="0"/>
              </a:spcAft>
              <a:defRPr/>
            </a:pPr>
            <a:endParaRPr sz="2400"/>
          </a:p>
        </p:txBody>
      </p:sp>
      <p:sp>
        <p:nvSpPr>
          <p:cNvPr id="5" name="Google Shape;103;p13">
            <a:extLst>
              <a:ext uri="{FF2B5EF4-FFF2-40B4-BE49-F238E27FC236}">
                <a16:creationId xmlns:a16="http://schemas.microsoft.com/office/drawing/2014/main" xmlns="" id="{6D0350D1-FBCD-41C7-B2CD-C7EC15020D46}"/>
              </a:ext>
            </a:extLst>
          </p:cNvPr>
          <p:cNvSpPr>
            <a:spLocks/>
          </p:cNvSpPr>
          <p:nvPr/>
        </p:nvSpPr>
        <p:spPr bwMode="auto">
          <a:xfrm rot="8585060">
            <a:off x="322263" y="352425"/>
            <a:ext cx="1300162" cy="2128838"/>
          </a:xfrm>
          <a:custGeom>
            <a:avLst/>
            <a:gdLst>
              <a:gd name="T0" fmla="*/ 173544457 w 5838"/>
              <a:gd name="T1" fmla="*/ 1835920 h 9557"/>
              <a:gd name="T2" fmla="*/ 144331122 w 5838"/>
              <a:gd name="T3" fmla="*/ 10072609 h 9557"/>
              <a:gd name="T4" fmla="*/ 116952890 w 5838"/>
              <a:gd name="T5" fmla="*/ 21931241 h 9557"/>
              <a:gd name="T6" fmla="*/ 85904229 w 5838"/>
              <a:gd name="T7" fmla="*/ 39297632 h 9557"/>
              <a:gd name="T8" fmla="*/ 55748399 w 5838"/>
              <a:gd name="T9" fmla="*/ 63958027 h 9557"/>
              <a:gd name="T10" fmla="*/ 42059283 w 5838"/>
              <a:gd name="T11" fmla="*/ 78595487 h 9557"/>
              <a:gd name="T12" fmla="*/ 29262999 w 5838"/>
              <a:gd name="T13" fmla="*/ 95019193 h 9557"/>
              <a:gd name="T14" fmla="*/ 18301818 w 5838"/>
              <a:gd name="T15" fmla="*/ 114221280 h 9557"/>
              <a:gd name="T16" fmla="*/ 10068349 w 5838"/>
              <a:gd name="T17" fmla="*/ 135209837 h 9557"/>
              <a:gd name="T18" fmla="*/ 3719871 w 5838"/>
              <a:gd name="T19" fmla="*/ 158083986 h 9557"/>
              <a:gd name="T20" fmla="*/ 942272 w 5838"/>
              <a:gd name="T21" fmla="*/ 183637393 h 9557"/>
              <a:gd name="T22" fmla="*/ 49664 w 5838"/>
              <a:gd name="T23" fmla="*/ 209240473 h 9557"/>
              <a:gd name="T24" fmla="*/ 2777599 w 5838"/>
              <a:gd name="T25" fmla="*/ 235736565 h 9557"/>
              <a:gd name="T26" fmla="*/ 12845948 w 5838"/>
              <a:gd name="T27" fmla="*/ 289622206 h 9557"/>
              <a:gd name="T28" fmla="*/ 28370167 w 5838"/>
              <a:gd name="T29" fmla="*/ 340778694 h 9557"/>
              <a:gd name="T30" fmla="*/ 46622322 w 5838"/>
              <a:gd name="T31" fmla="*/ 387370330 h 9557"/>
              <a:gd name="T32" fmla="*/ 73107944 w 5838"/>
              <a:gd name="T33" fmla="*/ 443091668 h 9557"/>
              <a:gd name="T34" fmla="*/ 90467267 w 5838"/>
              <a:gd name="T35" fmla="*/ 474152611 h 9557"/>
              <a:gd name="T36" fmla="*/ 117845499 w 5838"/>
              <a:gd name="T37" fmla="*/ 451328135 h 9557"/>
              <a:gd name="T38" fmla="*/ 161690445 w 5838"/>
              <a:gd name="T39" fmla="*/ 409301572 h 9557"/>
              <a:gd name="T40" fmla="*/ 196359650 w 5838"/>
              <a:gd name="T41" fmla="*/ 372732870 h 9557"/>
              <a:gd name="T42" fmla="*/ 230185687 w 5838"/>
              <a:gd name="T43" fmla="*/ 330755758 h 9557"/>
              <a:gd name="T44" fmla="*/ 259399022 w 5838"/>
              <a:gd name="T45" fmla="*/ 285057356 h 9557"/>
              <a:gd name="T46" fmla="*/ 271253034 w 5838"/>
              <a:gd name="T47" fmla="*/ 261289972 h 9557"/>
              <a:gd name="T48" fmla="*/ 280379111 w 5838"/>
              <a:gd name="T49" fmla="*/ 236629800 h 9557"/>
              <a:gd name="T50" fmla="*/ 286777253 w 5838"/>
              <a:gd name="T51" fmla="*/ 211969404 h 9557"/>
              <a:gd name="T52" fmla="*/ 289505188 w 5838"/>
              <a:gd name="T53" fmla="*/ 188202243 h 9557"/>
              <a:gd name="T54" fmla="*/ 289505188 w 5838"/>
              <a:gd name="T55" fmla="*/ 165377768 h 9557"/>
              <a:gd name="T56" fmla="*/ 285884645 w 5838"/>
              <a:gd name="T57" fmla="*/ 144389211 h 9557"/>
              <a:gd name="T58" fmla="*/ 280379111 w 5838"/>
              <a:gd name="T59" fmla="*/ 123351204 h 9557"/>
              <a:gd name="T60" fmla="*/ 273088138 w 5838"/>
              <a:gd name="T61" fmla="*/ 105091579 h 9557"/>
              <a:gd name="T62" fmla="*/ 253893711 w 5838"/>
              <a:gd name="T63" fmla="*/ 71301483 h 9557"/>
              <a:gd name="T64" fmla="*/ 231971127 w 5838"/>
              <a:gd name="T65" fmla="*/ 43862706 h 9557"/>
              <a:gd name="T66" fmla="*/ 210098429 w 5838"/>
              <a:gd name="T67" fmla="*/ 22874149 h 9557"/>
              <a:gd name="T68" fmla="*/ 186340741 w 5838"/>
              <a:gd name="T69" fmla="*/ 3671839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156"/>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99;p13">
            <a:extLst>
              <a:ext uri="{FF2B5EF4-FFF2-40B4-BE49-F238E27FC236}">
                <a16:creationId xmlns:a16="http://schemas.microsoft.com/office/drawing/2014/main" xmlns="" id="{D3989FE5-87DA-43A3-A9C4-8D931D4CB54B}"/>
              </a:ext>
            </a:extLst>
          </p:cNvPr>
          <p:cNvSpPr txBox="1">
            <a:spLocks noGrp="1"/>
          </p:cNvSpPr>
          <p:nvPr>
            <p:ph type="sldNum" idx="10"/>
          </p:nvPr>
        </p:nvSpPr>
        <p:spPr/>
        <p:txBody>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a:defRPr/>
            </a:pPr>
            <a:fld id="{2DD4437E-1972-469D-8729-82F1E53D7085}" type="slidenum">
              <a:rPr lang="en"/>
              <a:pPr>
                <a:defRPr/>
              </a:pPr>
              <a:t>‹#›</a:t>
            </a:fld>
            <a:endParaRPr lang="en"/>
          </a:p>
        </p:txBody>
      </p:sp>
    </p:spTree>
    <p:extLst>
      <p:ext uri="{BB962C8B-B14F-4D97-AF65-F5344CB8AC3E}">
        <p14:creationId xmlns:p14="http://schemas.microsoft.com/office/powerpoint/2010/main" val="3126392507"/>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grpSp>
        <p:nvGrpSpPr>
          <p:cNvPr id="4" name="Group 191">
            <a:extLst>
              <a:ext uri="{FF2B5EF4-FFF2-40B4-BE49-F238E27FC236}">
                <a16:creationId xmlns:a16="http://schemas.microsoft.com/office/drawing/2014/main" xmlns="" id="{3CE8C6A3-78B6-43B6-AD66-13D1EBD64D59}"/>
              </a:ext>
            </a:extLst>
          </p:cNvPr>
          <p:cNvGrpSpPr>
            <a:grpSpLocks/>
          </p:cNvGrpSpPr>
          <p:nvPr/>
        </p:nvGrpSpPr>
        <p:grpSpPr bwMode="auto">
          <a:xfrm>
            <a:off x="579438" y="4763"/>
            <a:ext cx="10687050" cy="6853237"/>
            <a:chOff x="274" y="10"/>
            <a:chExt cx="5049" cy="4310"/>
          </a:xfrm>
        </p:grpSpPr>
        <p:sp>
          <p:nvSpPr>
            <p:cNvPr id="5" name="Line 126">
              <a:extLst>
                <a:ext uri="{FF2B5EF4-FFF2-40B4-BE49-F238E27FC236}">
                  <a16:creationId xmlns:a16="http://schemas.microsoft.com/office/drawing/2014/main" xmlns="" id="{BF11C351-08C4-46E5-91E1-68A5D34412D2}"/>
                </a:ext>
              </a:extLst>
            </p:cNvPr>
            <p:cNvSpPr>
              <a:spLocks noChangeShapeType="1"/>
            </p:cNvSpPr>
            <p:nvPr userDrawn="1"/>
          </p:nvSpPr>
          <p:spPr bwMode="gray">
            <a:xfrm>
              <a:off x="3479"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37">
              <a:extLst>
                <a:ext uri="{FF2B5EF4-FFF2-40B4-BE49-F238E27FC236}">
                  <a16:creationId xmlns:a16="http://schemas.microsoft.com/office/drawing/2014/main" xmlns="" id="{8CD5906D-1A57-473E-93E5-46CD173084EC}"/>
                </a:ext>
              </a:extLst>
            </p:cNvPr>
            <p:cNvSpPr>
              <a:spLocks noChangeShapeType="1"/>
            </p:cNvSpPr>
            <p:nvPr userDrawn="1"/>
          </p:nvSpPr>
          <p:spPr bwMode="gray">
            <a:xfrm>
              <a:off x="3929"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 name="Line 139">
              <a:extLst>
                <a:ext uri="{FF2B5EF4-FFF2-40B4-BE49-F238E27FC236}">
                  <a16:creationId xmlns:a16="http://schemas.microsoft.com/office/drawing/2014/main" xmlns="" id="{FF267D95-3533-426A-B6F6-D33B77CB3AB1}"/>
                </a:ext>
              </a:extLst>
            </p:cNvPr>
            <p:cNvSpPr>
              <a:spLocks noChangeShapeType="1"/>
            </p:cNvSpPr>
            <p:nvPr userDrawn="1"/>
          </p:nvSpPr>
          <p:spPr bwMode="gray">
            <a:xfrm>
              <a:off x="4395"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 name="Line 140">
              <a:extLst>
                <a:ext uri="{FF2B5EF4-FFF2-40B4-BE49-F238E27FC236}">
                  <a16:creationId xmlns:a16="http://schemas.microsoft.com/office/drawing/2014/main" xmlns="" id="{EE46EA44-F14A-4C08-A84D-B1F421775B09}"/>
                </a:ext>
              </a:extLst>
            </p:cNvPr>
            <p:cNvSpPr>
              <a:spLocks noChangeShapeType="1"/>
            </p:cNvSpPr>
            <p:nvPr userDrawn="1"/>
          </p:nvSpPr>
          <p:spPr bwMode="gray">
            <a:xfrm>
              <a:off x="4845"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 name="Line 143">
              <a:extLst>
                <a:ext uri="{FF2B5EF4-FFF2-40B4-BE49-F238E27FC236}">
                  <a16:creationId xmlns:a16="http://schemas.microsoft.com/office/drawing/2014/main" xmlns="" id="{390D077A-C5F9-4B0A-9054-2DC7746F4786}"/>
                </a:ext>
              </a:extLst>
            </p:cNvPr>
            <p:cNvSpPr>
              <a:spLocks noChangeShapeType="1"/>
            </p:cNvSpPr>
            <p:nvPr userDrawn="1"/>
          </p:nvSpPr>
          <p:spPr bwMode="gray">
            <a:xfrm>
              <a:off x="5302"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 name="Line 147">
              <a:extLst>
                <a:ext uri="{FF2B5EF4-FFF2-40B4-BE49-F238E27FC236}">
                  <a16:creationId xmlns:a16="http://schemas.microsoft.com/office/drawing/2014/main" xmlns="" id="{FF3821CF-CB57-4FDC-9C9A-87D2ADB6B51C}"/>
                </a:ext>
              </a:extLst>
            </p:cNvPr>
            <p:cNvSpPr>
              <a:spLocks noChangeShapeType="1"/>
            </p:cNvSpPr>
            <p:nvPr userDrawn="1"/>
          </p:nvSpPr>
          <p:spPr bwMode="gray">
            <a:xfrm>
              <a:off x="1651"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 name="Line 149">
              <a:extLst>
                <a:ext uri="{FF2B5EF4-FFF2-40B4-BE49-F238E27FC236}">
                  <a16:creationId xmlns:a16="http://schemas.microsoft.com/office/drawing/2014/main" xmlns="" id="{20DF0599-F434-4981-91C3-FEE0D8DCDF0F}"/>
                </a:ext>
              </a:extLst>
            </p:cNvPr>
            <p:cNvSpPr>
              <a:spLocks noChangeShapeType="1"/>
            </p:cNvSpPr>
            <p:nvPr userDrawn="1"/>
          </p:nvSpPr>
          <p:spPr bwMode="gray">
            <a:xfrm>
              <a:off x="2101"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 name="Line 151">
              <a:extLst>
                <a:ext uri="{FF2B5EF4-FFF2-40B4-BE49-F238E27FC236}">
                  <a16:creationId xmlns:a16="http://schemas.microsoft.com/office/drawing/2014/main" xmlns="" id="{C1082885-2444-4F76-B0B5-A642025520BF}"/>
                </a:ext>
              </a:extLst>
            </p:cNvPr>
            <p:cNvSpPr>
              <a:spLocks noChangeShapeType="1"/>
            </p:cNvSpPr>
            <p:nvPr userDrawn="1"/>
          </p:nvSpPr>
          <p:spPr bwMode="gray">
            <a:xfrm>
              <a:off x="2567"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 name="Line 152">
              <a:extLst>
                <a:ext uri="{FF2B5EF4-FFF2-40B4-BE49-F238E27FC236}">
                  <a16:creationId xmlns:a16="http://schemas.microsoft.com/office/drawing/2014/main" xmlns="" id="{3A48ECE1-E62B-4E22-A53E-D3045D687E18}"/>
                </a:ext>
              </a:extLst>
            </p:cNvPr>
            <p:cNvSpPr>
              <a:spLocks noChangeShapeType="1"/>
            </p:cNvSpPr>
            <p:nvPr userDrawn="1"/>
          </p:nvSpPr>
          <p:spPr bwMode="gray">
            <a:xfrm>
              <a:off x="3017"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 name="Line 158">
              <a:extLst>
                <a:ext uri="{FF2B5EF4-FFF2-40B4-BE49-F238E27FC236}">
                  <a16:creationId xmlns:a16="http://schemas.microsoft.com/office/drawing/2014/main" xmlns="" id="{8619C9E6-3A9B-47ED-A08C-5D53EF6724AC}"/>
                </a:ext>
              </a:extLst>
            </p:cNvPr>
            <p:cNvSpPr>
              <a:spLocks noChangeShapeType="1"/>
            </p:cNvSpPr>
            <p:nvPr userDrawn="1"/>
          </p:nvSpPr>
          <p:spPr bwMode="gray">
            <a:xfrm>
              <a:off x="274"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 name="Line 160">
              <a:extLst>
                <a:ext uri="{FF2B5EF4-FFF2-40B4-BE49-F238E27FC236}">
                  <a16:creationId xmlns:a16="http://schemas.microsoft.com/office/drawing/2014/main" xmlns="" id="{378491BF-FD5D-49A1-94AD-E087DFB8A253}"/>
                </a:ext>
              </a:extLst>
            </p:cNvPr>
            <p:cNvSpPr>
              <a:spLocks noChangeShapeType="1"/>
            </p:cNvSpPr>
            <p:nvPr userDrawn="1"/>
          </p:nvSpPr>
          <p:spPr bwMode="gray">
            <a:xfrm>
              <a:off x="740"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 name="Line 161">
              <a:extLst>
                <a:ext uri="{FF2B5EF4-FFF2-40B4-BE49-F238E27FC236}">
                  <a16:creationId xmlns:a16="http://schemas.microsoft.com/office/drawing/2014/main" xmlns="" id="{960CFAAD-1DA7-4452-9977-88BCF001E284}"/>
                </a:ext>
              </a:extLst>
            </p:cNvPr>
            <p:cNvSpPr>
              <a:spLocks noChangeShapeType="1"/>
            </p:cNvSpPr>
            <p:nvPr userDrawn="1"/>
          </p:nvSpPr>
          <p:spPr bwMode="gray">
            <a:xfrm>
              <a:off x="1190"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7" name="Rectangle 87">
            <a:extLst>
              <a:ext uri="{FF2B5EF4-FFF2-40B4-BE49-F238E27FC236}">
                <a16:creationId xmlns:a16="http://schemas.microsoft.com/office/drawing/2014/main" xmlns="" id="{9C710BDA-CC1C-4AD2-B1A9-C83E3158F7DA}"/>
              </a:ext>
            </a:extLst>
          </p:cNvPr>
          <p:cNvSpPr>
            <a:spLocks noChangeArrowheads="1"/>
          </p:cNvSpPr>
          <p:nvPr/>
        </p:nvSpPr>
        <p:spPr bwMode="gray">
          <a:xfrm>
            <a:off x="0" y="1795463"/>
            <a:ext cx="12192000" cy="2503487"/>
          </a:xfrm>
          <a:prstGeom prst="rect">
            <a:avLst/>
          </a:prstGeom>
          <a:gradFill rotWithShape="1">
            <a:gsLst>
              <a:gs pos="0">
                <a:schemeClr val="tx2">
                  <a:gamma/>
                  <a:shade val="46275"/>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18" name="Rectangle 165">
            <a:extLst>
              <a:ext uri="{FF2B5EF4-FFF2-40B4-BE49-F238E27FC236}">
                <a16:creationId xmlns:a16="http://schemas.microsoft.com/office/drawing/2014/main" xmlns="" id="{F7EF9663-D961-458C-8F5A-700778D3AD78}"/>
              </a:ext>
            </a:extLst>
          </p:cNvPr>
          <p:cNvSpPr>
            <a:spLocks noChangeArrowheads="1"/>
          </p:cNvSpPr>
          <p:nvPr/>
        </p:nvSpPr>
        <p:spPr bwMode="gray">
          <a:xfrm>
            <a:off x="7404100" y="5576888"/>
            <a:ext cx="950913" cy="644525"/>
          </a:xfrm>
          <a:prstGeom prst="rect">
            <a:avLst/>
          </a:prstGeom>
          <a:solidFill>
            <a:schemeClr val="accent2">
              <a:alpha val="3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EBA9F0BE-172B-4292-8CF3-001D0DF29FB7}"/>
              </a:ext>
            </a:extLst>
          </p:cNvPr>
          <p:cNvSpPr>
            <a:spLocks noChangeArrowheads="1"/>
          </p:cNvSpPr>
          <p:nvPr/>
        </p:nvSpPr>
        <p:spPr bwMode="gray">
          <a:xfrm>
            <a:off x="9342438" y="5588000"/>
            <a:ext cx="968375"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058FAD01-5DDE-4130-BC0D-864693F8B428}"/>
              </a:ext>
            </a:extLst>
          </p:cNvPr>
          <p:cNvSpPr>
            <a:spLocks noChangeArrowheads="1"/>
          </p:cNvSpPr>
          <p:nvPr/>
        </p:nvSpPr>
        <p:spPr bwMode="gray">
          <a:xfrm>
            <a:off x="8358188" y="4943475"/>
            <a:ext cx="968375"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7DE7269E-F3AB-42B0-AB3A-6045E23836BA}"/>
              </a:ext>
            </a:extLst>
          </p:cNvPr>
          <p:cNvSpPr>
            <a:spLocks noChangeArrowheads="1"/>
          </p:cNvSpPr>
          <p:nvPr/>
        </p:nvSpPr>
        <p:spPr bwMode="gray">
          <a:xfrm>
            <a:off x="11263313" y="5588000"/>
            <a:ext cx="92868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70">
            <a:extLst>
              <a:ext uri="{FF2B5EF4-FFF2-40B4-BE49-F238E27FC236}">
                <a16:creationId xmlns:a16="http://schemas.microsoft.com/office/drawing/2014/main" xmlns="" id="{C7F991CD-4A76-4867-8EFF-8E0046D722BF}"/>
              </a:ext>
            </a:extLst>
          </p:cNvPr>
          <p:cNvSpPr>
            <a:spLocks noChangeArrowheads="1"/>
          </p:cNvSpPr>
          <p:nvPr/>
        </p:nvSpPr>
        <p:spPr bwMode="gray">
          <a:xfrm>
            <a:off x="3535363" y="5588000"/>
            <a:ext cx="96678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1">
            <a:extLst>
              <a:ext uri="{FF2B5EF4-FFF2-40B4-BE49-F238E27FC236}">
                <a16:creationId xmlns:a16="http://schemas.microsoft.com/office/drawing/2014/main" xmlns="" id="{30D4FC73-D2BD-40A6-9D2F-67B8B76CA6EB}"/>
              </a:ext>
            </a:extLst>
          </p:cNvPr>
          <p:cNvSpPr>
            <a:spLocks noChangeArrowheads="1"/>
          </p:cNvSpPr>
          <p:nvPr/>
        </p:nvSpPr>
        <p:spPr bwMode="gray">
          <a:xfrm>
            <a:off x="5473700" y="5588000"/>
            <a:ext cx="966788"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2">
            <a:extLst>
              <a:ext uri="{FF2B5EF4-FFF2-40B4-BE49-F238E27FC236}">
                <a16:creationId xmlns:a16="http://schemas.microsoft.com/office/drawing/2014/main" xmlns="" id="{70DFB218-D9A1-4EE0-90D0-3B30F252D29F}"/>
              </a:ext>
            </a:extLst>
          </p:cNvPr>
          <p:cNvSpPr>
            <a:spLocks noChangeArrowheads="1"/>
          </p:cNvSpPr>
          <p:nvPr/>
        </p:nvSpPr>
        <p:spPr bwMode="gray">
          <a:xfrm>
            <a:off x="4489450" y="4943475"/>
            <a:ext cx="966788"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78BB5CD7-DF88-4311-B929-833086074037}"/>
              </a:ext>
            </a:extLst>
          </p:cNvPr>
          <p:cNvSpPr>
            <a:spLocks noChangeArrowheads="1"/>
          </p:cNvSpPr>
          <p:nvPr/>
        </p:nvSpPr>
        <p:spPr bwMode="gray">
          <a:xfrm>
            <a:off x="6424613" y="4943475"/>
            <a:ext cx="966787"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49454F4E-9B6E-4943-BE46-7AF8DCF3244C}"/>
              </a:ext>
            </a:extLst>
          </p:cNvPr>
          <p:cNvSpPr>
            <a:spLocks noChangeArrowheads="1"/>
          </p:cNvSpPr>
          <p:nvPr/>
        </p:nvSpPr>
        <p:spPr bwMode="gray">
          <a:xfrm>
            <a:off x="2557463" y="4943475"/>
            <a:ext cx="966787" cy="636588"/>
          </a:xfrm>
          <a:prstGeom prst="rect">
            <a:avLst/>
          </a:prstGeom>
          <a:solidFill>
            <a:schemeClr val="accent2">
              <a:alpha val="20000"/>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5">
            <a:extLst>
              <a:ext uri="{FF2B5EF4-FFF2-40B4-BE49-F238E27FC236}">
                <a16:creationId xmlns:a16="http://schemas.microsoft.com/office/drawing/2014/main" xmlns="" id="{826C93D8-E081-4409-A43A-1EE53857A3ED}"/>
              </a:ext>
            </a:extLst>
          </p:cNvPr>
          <p:cNvSpPr>
            <a:spLocks noChangeArrowheads="1"/>
          </p:cNvSpPr>
          <p:nvPr/>
        </p:nvSpPr>
        <p:spPr bwMode="gray">
          <a:xfrm>
            <a:off x="7389813" y="4310063"/>
            <a:ext cx="966787" cy="636587"/>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a16="http://schemas.microsoft.com/office/drawing/2014/main" xmlns="" id="{92B28700-D9B2-4664-9B72-5AEC58EC545C}"/>
              </a:ext>
            </a:extLst>
          </p:cNvPr>
          <p:cNvSpPr>
            <a:spLocks noChangeArrowheads="1"/>
          </p:cNvSpPr>
          <p:nvPr/>
        </p:nvSpPr>
        <p:spPr bwMode="gray">
          <a:xfrm>
            <a:off x="9328150" y="4300538"/>
            <a:ext cx="966788" cy="646112"/>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a16="http://schemas.microsoft.com/office/drawing/2014/main" xmlns="" id="{91CD1146-4480-4CC1-8EAD-CDCF906D150C}"/>
              </a:ext>
            </a:extLst>
          </p:cNvPr>
          <p:cNvSpPr>
            <a:spLocks noChangeArrowheads="1"/>
          </p:cNvSpPr>
          <p:nvPr/>
        </p:nvSpPr>
        <p:spPr bwMode="gray">
          <a:xfrm>
            <a:off x="11247438" y="4300538"/>
            <a:ext cx="938212" cy="646112"/>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78">
            <a:extLst>
              <a:ext uri="{FF2B5EF4-FFF2-40B4-BE49-F238E27FC236}">
                <a16:creationId xmlns:a16="http://schemas.microsoft.com/office/drawing/2014/main" xmlns="" id="{5847688E-3D24-426E-BB52-006F2E9495EA}"/>
              </a:ext>
            </a:extLst>
          </p:cNvPr>
          <p:cNvSpPr>
            <a:spLocks noChangeArrowheads="1"/>
          </p:cNvSpPr>
          <p:nvPr/>
        </p:nvSpPr>
        <p:spPr bwMode="gray">
          <a:xfrm>
            <a:off x="5473700" y="4310063"/>
            <a:ext cx="966788" cy="636587"/>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5">
            <a:extLst>
              <a:ext uri="{FF2B5EF4-FFF2-40B4-BE49-F238E27FC236}">
                <a16:creationId xmlns:a16="http://schemas.microsoft.com/office/drawing/2014/main" xmlns="" id="{E1E593C6-BB6F-43AC-B30B-B91038C60374}"/>
              </a:ext>
            </a:extLst>
          </p:cNvPr>
          <p:cNvSpPr>
            <a:spLocks noChangeArrowheads="1"/>
          </p:cNvSpPr>
          <p:nvPr/>
        </p:nvSpPr>
        <p:spPr bwMode="gray">
          <a:xfrm>
            <a:off x="10293350" y="6221413"/>
            <a:ext cx="966788"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6">
            <a:extLst>
              <a:ext uri="{FF2B5EF4-FFF2-40B4-BE49-F238E27FC236}">
                <a16:creationId xmlns:a16="http://schemas.microsoft.com/office/drawing/2014/main" xmlns="" id="{DF81EE9F-C92A-48A1-82AC-102C7602002D}"/>
              </a:ext>
            </a:extLst>
          </p:cNvPr>
          <p:cNvSpPr>
            <a:spLocks noChangeArrowheads="1"/>
          </p:cNvSpPr>
          <p:nvPr/>
        </p:nvSpPr>
        <p:spPr bwMode="gray">
          <a:xfrm>
            <a:off x="4495800" y="6221413"/>
            <a:ext cx="971550"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7">
            <a:extLst>
              <a:ext uri="{FF2B5EF4-FFF2-40B4-BE49-F238E27FC236}">
                <a16:creationId xmlns:a16="http://schemas.microsoft.com/office/drawing/2014/main" xmlns="" id="{CAF50FF9-AA79-48D8-AD99-E6DB832B6AA7}"/>
              </a:ext>
            </a:extLst>
          </p:cNvPr>
          <p:cNvSpPr>
            <a:spLocks noChangeArrowheads="1"/>
          </p:cNvSpPr>
          <p:nvPr/>
        </p:nvSpPr>
        <p:spPr bwMode="gray">
          <a:xfrm>
            <a:off x="6434138" y="6221413"/>
            <a:ext cx="968375"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8">
            <a:extLst>
              <a:ext uri="{FF2B5EF4-FFF2-40B4-BE49-F238E27FC236}">
                <a16:creationId xmlns:a16="http://schemas.microsoft.com/office/drawing/2014/main" xmlns="" id="{863AE195-012E-443E-BCF8-F345F57A8F7A}"/>
              </a:ext>
            </a:extLst>
          </p:cNvPr>
          <p:cNvSpPr>
            <a:spLocks noChangeArrowheads="1"/>
          </p:cNvSpPr>
          <p:nvPr/>
        </p:nvSpPr>
        <p:spPr bwMode="gray">
          <a:xfrm>
            <a:off x="2560638" y="6221413"/>
            <a:ext cx="968375"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grpSp>
        <p:nvGrpSpPr>
          <p:cNvPr id="35" name="Group 206">
            <a:extLst>
              <a:ext uri="{FF2B5EF4-FFF2-40B4-BE49-F238E27FC236}">
                <a16:creationId xmlns:a16="http://schemas.microsoft.com/office/drawing/2014/main" xmlns="" id="{A38E2B02-E874-49BD-9672-C92C1B1666CE}"/>
              </a:ext>
            </a:extLst>
          </p:cNvPr>
          <p:cNvGrpSpPr>
            <a:grpSpLocks/>
          </p:cNvGrpSpPr>
          <p:nvPr/>
        </p:nvGrpSpPr>
        <p:grpSpPr bwMode="auto">
          <a:xfrm>
            <a:off x="0" y="533400"/>
            <a:ext cx="12192000" cy="5689600"/>
            <a:chOff x="0" y="336"/>
            <a:chExt cx="5760" cy="3584"/>
          </a:xfrm>
        </p:grpSpPr>
        <p:sp>
          <p:nvSpPr>
            <p:cNvPr id="36" name="Line 192">
              <a:extLst>
                <a:ext uri="{FF2B5EF4-FFF2-40B4-BE49-F238E27FC236}">
                  <a16:creationId xmlns:a16="http://schemas.microsoft.com/office/drawing/2014/main" xmlns="" id="{BF4BF74C-1263-495C-9746-03D1B73D881A}"/>
                </a:ext>
              </a:extLst>
            </p:cNvPr>
            <p:cNvSpPr>
              <a:spLocks noChangeShapeType="1"/>
            </p:cNvSpPr>
            <p:nvPr userDrawn="1"/>
          </p:nvSpPr>
          <p:spPr bwMode="gray">
            <a:xfrm flipH="1">
              <a:off x="0" y="336"/>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 name="Line 193">
              <a:extLst>
                <a:ext uri="{FF2B5EF4-FFF2-40B4-BE49-F238E27FC236}">
                  <a16:creationId xmlns:a16="http://schemas.microsoft.com/office/drawing/2014/main" xmlns="" id="{73CEC99C-8A3D-4152-907E-59B373716F97}"/>
                </a:ext>
              </a:extLst>
            </p:cNvPr>
            <p:cNvSpPr>
              <a:spLocks noChangeShapeType="1"/>
            </p:cNvSpPr>
            <p:nvPr userDrawn="1"/>
          </p:nvSpPr>
          <p:spPr bwMode="gray">
            <a:xfrm flipH="1">
              <a:off x="0" y="733"/>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 name="Line 194">
              <a:extLst>
                <a:ext uri="{FF2B5EF4-FFF2-40B4-BE49-F238E27FC236}">
                  <a16:creationId xmlns:a16="http://schemas.microsoft.com/office/drawing/2014/main" xmlns="" id="{010DFE3D-4DF5-462C-9340-176FF046CC8D}"/>
                </a:ext>
              </a:extLst>
            </p:cNvPr>
            <p:cNvSpPr>
              <a:spLocks noChangeShapeType="1"/>
            </p:cNvSpPr>
            <p:nvPr userDrawn="1"/>
          </p:nvSpPr>
          <p:spPr bwMode="gray">
            <a:xfrm flipH="1">
              <a:off x="0" y="1123"/>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195">
              <a:extLst>
                <a:ext uri="{FF2B5EF4-FFF2-40B4-BE49-F238E27FC236}">
                  <a16:creationId xmlns:a16="http://schemas.microsoft.com/office/drawing/2014/main" xmlns="" id="{485902AD-A7D7-426F-AB67-429A0B05B695}"/>
                </a:ext>
              </a:extLst>
            </p:cNvPr>
            <p:cNvSpPr>
              <a:spLocks noChangeShapeType="1"/>
            </p:cNvSpPr>
            <p:nvPr userDrawn="1"/>
          </p:nvSpPr>
          <p:spPr bwMode="gray">
            <a:xfrm flipH="1">
              <a:off x="0" y="2707"/>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 name="Line 196">
              <a:extLst>
                <a:ext uri="{FF2B5EF4-FFF2-40B4-BE49-F238E27FC236}">
                  <a16:creationId xmlns:a16="http://schemas.microsoft.com/office/drawing/2014/main" xmlns="" id="{DA686467-3CEB-4D4B-9B93-563CA7EB7E22}"/>
                </a:ext>
              </a:extLst>
            </p:cNvPr>
            <p:cNvSpPr>
              <a:spLocks noChangeShapeType="1"/>
            </p:cNvSpPr>
            <p:nvPr userDrawn="1"/>
          </p:nvSpPr>
          <p:spPr bwMode="gray">
            <a:xfrm flipH="1">
              <a:off x="0" y="3111"/>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 name="Line 197">
              <a:extLst>
                <a:ext uri="{FF2B5EF4-FFF2-40B4-BE49-F238E27FC236}">
                  <a16:creationId xmlns:a16="http://schemas.microsoft.com/office/drawing/2014/main" xmlns="" id="{D66AE0C3-EADA-49BC-8FF1-E24C522A90E9}"/>
                </a:ext>
              </a:extLst>
            </p:cNvPr>
            <p:cNvSpPr>
              <a:spLocks noChangeShapeType="1"/>
            </p:cNvSpPr>
            <p:nvPr userDrawn="1"/>
          </p:nvSpPr>
          <p:spPr bwMode="gray">
            <a:xfrm flipH="1">
              <a:off x="0" y="3516"/>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 name="Line 198">
              <a:extLst>
                <a:ext uri="{FF2B5EF4-FFF2-40B4-BE49-F238E27FC236}">
                  <a16:creationId xmlns:a16="http://schemas.microsoft.com/office/drawing/2014/main" xmlns="" id="{FED51C2D-FF92-4C6B-83B3-9911659EE51F}"/>
                </a:ext>
              </a:extLst>
            </p:cNvPr>
            <p:cNvSpPr>
              <a:spLocks noChangeShapeType="1"/>
            </p:cNvSpPr>
            <p:nvPr userDrawn="1"/>
          </p:nvSpPr>
          <p:spPr bwMode="gray">
            <a:xfrm flipH="1">
              <a:off x="0" y="3920"/>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3" name="Rectangle 138">
            <a:extLst>
              <a:ext uri="{FF2B5EF4-FFF2-40B4-BE49-F238E27FC236}">
                <a16:creationId xmlns:a16="http://schemas.microsoft.com/office/drawing/2014/main" xmlns="" id="{E6E8C3C7-1EEF-4B34-890D-56F379D7EEE9}"/>
              </a:ext>
            </a:extLst>
          </p:cNvPr>
          <p:cNvSpPr>
            <a:spLocks noChangeArrowheads="1"/>
          </p:cNvSpPr>
          <p:nvPr/>
        </p:nvSpPr>
        <p:spPr bwMode="gray">
          <a:xfrm>
            <a:off x="7366000" y="534988"/>
            <a:ext cx="966788"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4" name="Rectangle 141">
            <a:extLst>
              <a:ext uri="{FF2B5EF4-FFF2-40B4-BE49-F238E27FC236}">
                <a16:creationId xmlns:a16="http://schemas.microsoft.com/office/drawing/2014/main" xmlns="" id="{0CF69934-19FA-4C82-8034-21A85297A377}"/>
              </a:ext>
            </a:extLst>
          </p:cNvPr>
          <p:cNvSpPr>
            <a:spLocks noChangeArrowheads="1"/>
          </p:cNvSpPr>
          <p:nvPr/>
        </p:nvSpPr>
        <p:spPr bwMode="gray">
          <a:xfrm>
            <a:off x="9304338" y="534988"/>
            <a:ext cx="968375"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5" name="Rectangle 146">
            <a:extLst>
              <a:ext uri="{FF2B5EF4-FFF2-40B4-BE49-F238E27FC236}">
                <a16:creationId xmlns:a16="http://schemas.microsoft.com/office/drawing/2014/main" xmlns="" id="{76C11AA1-8B83-4E32-BA0E-96849D91BA8F}"/>
              </a:ext>
            </a:extLst>
          </p:cNvPr>
          <p:cNvSpPr>
            <a:spLocks noChangeArrowheads="1"/>
          </p:cNvSpPr>
          <p:nvPr/>
        </p:nvSpPr>
        <p:spPr bwMode="gray">
          <a:xfrm>
            <a:off x="10255250" y="4763"/>
            <a:ext cx="966788" cy="522287"/>
          </a:xfrm>
          <a:prstGeom prst="rect">
            <a:avLst/>
          </a:prstGeom>
          <a:solidFill>
            <a:schemeClr val="folHlink">
              <a:alpha val="3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6" name="Rectangle 153">
            <a:extLst>
              <a:ext uri="{FF2B5EF4-FFF2-40B4-BE49-F238E27FC236}">
                <a16:creationId xmlns:a16="http://schemas.microsoft.com/office/drawing/2014/main" xmlns="" id="{D9D33293-3E6A-413D-9393-A351D96E7CC3}"/>
              </a:ext>
            </a:extLst>
          </p:cNvPr>
          <p:cNvSpPr>
            <a:spLocks noChangeArrowheads="1"/>
          </p:cNvSpPr>
          <p:nvPr/>
        </p:nvSpPr>
        <p:spPr bwMode="gray">
          <a:xfrm>
            <a:off x="5435600" y="534988"/>
            <a:ext cx="966788"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7" name="Rectangle 155">
            <a:extLst>
              <a:ext uri="{FF2B5EF4-FFF2-40B4-BE49-F238E27FC236}">
                <a16:creationId xmlns:a16="http://schemas.microsoft.com/office/drawing/2014/main" xmlns="" id="{D9AFBC90-B085-41DE-A79B-4BE34A961068}"/>
              </a:ext>
            </a:extLst>
          </p:cNvPr>
          <p:cNvSpPr>
            <a:spLocks noChangeArrowheads="1"/>
          </p:cNvSpPr>
          <p:nvPr/>
        </p:nvSpPr>
        <p:spPr bwMode="gray">
          <a:xfrm>
            <a:off x="6386513" y="4763"/>
            <a:ext cx="966787" cy="522287"/>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8" name="Rectangle 162">
            <a:extLst>
              <a:ext uri="{FF2B5EF4-FFF2-40B4-BE49-F238E27FC236}">
                <a16:creationId xmlns:a16="http://schemas.microsoft.com/office/drawing/2014/main" xmlns="" id="{65C55DE0-0DA1-486A-B5B8-624B6A37B7AD}"/>
              </a:ext>
            </a:extLst>
          </p:cNvPr>
          <p:cNvSpPr>
            <a:spLocks noChangeArrowheads="1"/>
          </p:cNvSpPr>
          <p:nvPr/>
        </p:nvSpPr>
        <p:spPr bwMode="gray">
          <a:xfrm>
            <a:off x="609600" y="1147763"/>
            <a:ext cx="966788" cy="633412"/>
          </a:xfrm>
          <a:prstGeom prst="rect">
            <a:avLst/>
          </a:prstGeom>
          <a:solidFill>
            <a:schemeClr val="folHlink">
              <a:alpha val="20000"/>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9" name="Rectangle 164">
            <a:extLst>
              <a:ext uri="{FF2B5EF4-FFF2-40B4-BE49-F238E27FC236}">
                <a16:creationId xmlns:a16="http://schemas.microsoft.com/office/drawing/2014/main" xmlns="" id="{A0F2DE65-631C-4213-A6F0-8BFFF2DA52A6}"/>
              </a:ext>
            </a:extLst>
          </p:cNvPr>
          <p:cNvSpPr>
            <a:spLocks noChangeArrowheads="1"/>
          </p:cNvSpPr>
          <p:nvPr/>
        </p:nvSpPr>
        <p:spPr bwMode="gray">
          <a:xfrm>
            <a:off x="2519363" y="4763"/>
            <a:ext cx="966787" cy="5222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0" name="Rectangle 179">
            <a:extLst>
              <a:ext uri="{FF2B5EF4-FFF2-40B4-BE49-F238E27FC236}">
                <a16:creationId xmlns:a16="http://schemas.microsoft.com/office/drawing/2014/main" xmlns="" id="{01FA6089-9E4E-46CB-B2E0-2143B522412F}"/>
              </a:ext>
            </a:extLst>
          </p:cNvPr>
          <p:cNvSpPr>
            <a:spLocks noChangeArrowheads="1"/>
          </p:cNvSpPr>
          <p:nvPr/>
        </p:nvSpPr>
        <p:spPr bwMode="gray">
          <a:xfrm>
            <a:off x="8335963" y="1165225"/>
            <a:ext cx="966787" cy="633413"/>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1" name="Rectangle 180">
            <a:extLst>
              <a:ext uri="{FF2B5EF4-FFF2-40B4-BE49-F238E27FC236}">
                <a16:creationId xmlns:a16="http://schemas.microsoft.com/office/drawing/2014/main" xmlns="" id="{A8E71CE7-02EF-4706-A1A7-68C86A7F3987}"/>
              </a:ext>
            </a:extLst>
          </p:cNvPr>
          <p:cNvSpPr>
            <a:spLocks noChangeArrowheads="1"/>
          </p:cNvSpPr>
          <p:nvPr/>
        </p:nvSpPr>
        <p:spPr bwMode="gray">
          <a:xfrm>
            <a:off x="10255250" y="1165225"/>
            <a:ext cx="966788"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2" name="Rectangle 181">
            <a:extLst>
              <a:ext uri="{FF2B5EF4-FFF2-40B4-BE49-F238E27FC236}">
                <a16:creationId xmlns:a16="http://schemas.microsoft.com/office/drawing/2014/main" xmlns="" id="{87D982A7-C5B1-4688-9F6E-F6A911BF1CCF}"/>
              </a:ext>
            </a:extLst>
          </p:cNvPr>
          <p:cNvSpPr>
            <a:spLocks noChangeArrowheads="1"/>
          </p:cNvSpPr>
          <p:nvPr/>
        </p:nvSpPr>
        <p:spPr bwMode="gray">
          <a:xfrm>
            <a:off x="4465638" y="1165225"/>
            <a:ext cx="968375" cy="633413"/>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3" name="Rectangle 182">
            <a:extLst>
              <a:ext uri="{FF2B5EF4-FFF2-40B4-BE49-F238E27FC236}">
                <a16:creationId xmlns:a16="http://schemas.microsoft.com/office/drawing/2014/main" xmlns="" id="{1690C665-A394-4DC4-AE25-CE5002E1AC4B}"/>
              </a:ext>
            </a:extLst>
          </p:cNvPr>
          <p:cNvSpPr>
            <a:spLocks noChangeArrowheads="1"/>
          </p:cNvSpPr>
          <p:nvPr/>
        </p:nvSpPr>
        <p:spPr bwMode="gray">
          <a:xfrm>
            <a:off x="6400800" y="1165225"/>
            <a:ext cx="966788"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4" name="Rectangle 183">
            <a:extLst>
              <a:ext uri="{FF2B5EF4-FFF2-40B4-BE49-F238E27FC236}">
                <a16:creationId xmlns:a16="http://schemas.microsoft.com/office/drawing/2014/main" xmlns="" id="{C63502D3-E0D3-4CDB-AC40-A9535C7EAAE0}"/>
              </a:ext>
            </a:extLst>
          </p:cNvPr>
          <p:cNvSpPr>
            <a:spLocks noChangeArrowheads="1"/>
          </p:cNvSpPr>
          <p:nvPr/>
        </p:nvSpPr>
        <p:spPr bwMode="gray">
          <a:xfrm>
            <a:off x="2533650" y="1165225"/>
            <a:ext cx="966788"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5" name="Rectangle 189">
            <a:extLst>
              <a:ext uri="{FF2B5EF4-FFF2-40B4-BE49-F238E27FC236}">
                <a16:creationId xmlns:a16="http://schemas.microsoft.com/office/drawing/2014/main" xmlns="" id="{A0CAECFA-07BE-474B-80AA-12176A6803CA}"/>
              </a:ext>
            </a:extLst>
          </p:cNvPr>
          <p:cNvSpPr>
            <a:spLocks noChangeArrowheads="1"/>
          </p:cNvSpPr>
          <p:nvPr/>
        </p:nvSpPr>
        <p:spPr bwMode="gray">
          <a:xfrm>
            <a:off x="584200" y="4763"/>
            <a:ext cx="966788" cy="522287"/>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6" name="Rectangle 190">
            <a:extLst>
              <a:ext uri="{FF2B5EF4-FFF2-40B4-BE49-F238E27FC236}">
                <a16:creationId xmlns:a16="http://schemas.microsoft.com/office/drawing/2014/main" xmlns="" id="{3362DD97-0AD2-4A9D-A47E-AE4182E5B61B}"/>
              </a:ext>
            </a:extLst>
          </p:cNvPr>
          <p:cNvSpPr>
            <a:spLocks noChangeArrowheads="1"/>
          </p:cNvSpPr>
          <p:nvPr/>
        </p:nvSpPr>
        <p:spPr bwMode="gray">
          <a:xfrm>
            <a:off x="1568450" y="533400"/>
            <a:ext cx="966788" cy="633413"/>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7" name="Rectangle 200">
            <a:extLst>
              <a:ext uri="{FF2B5EF4-FFF2-40B4-BE49-F238E27FC236}">
                <a16:creationId xmlns:a16="http://schemas.microsoft.com/office/drawing/2014/main" xmlns="" id="{E3D0511F-A9F8-4D11-9FFB-2462DB3570C2}"/>
              </a:ext>
            </a:extLst>
          </p:cNvPr>
          <p:cNvSpPr>
            <a:spLocks noChangeArrowheads="1"/>
          </p:cNvSpPr>
          <p:nvPr/>
        </p:nvSpPr>
        <p:spPr bwMode="gray">
          <a:xfrm>
            <a:off x="3481388" y="534988"/>
            <a:ext cx="968375"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grpSp>
        <p:nvGrpSpPr>
          <p:cNvPr id="58" name="Group 234">
            <a:extLst>
              <a:ext uri="{FF2B5EF4-FFF2-40B4-BE49-F238E27FC236}">
                <a16:creationId xmlns:a16="http://schemas.microsoft.com/office/drawing/2014/main" xmlns="" id="{69840E4B-3BAA-4C32-85B4-256EFCB9F3EA}"/>
              </a:ext>
            </a:extLst>
          </p:cNvPr>
          <p:cNvGrpSpPr>
            <a:grpSpLocks/>
          </p:cNvGrpSpPr>
          <p:nvPr/>
        </p:nvGrpSpPr>
        <p:grpSpPr bwMode="auto">
          <a:xfrm>
            <a:off x="0" y="2257425"/>
            <a:ext cx="6318250" cy="4600575"/>
            <a:chOff x="-9" y="1395"/>
            <a:chExt cx="2985" cy="2898"/>
          </a:xfrm>
        </p:grpSpPr>
        <p:pic>
          <p:nvPicPr>
            <p:cNvPr id="59" name="Picture 213" descr="pan01">
              <a:extLst>
                <a:ext uri="{FF2B5EF4-FFF2-40B4-BE49-F238E27FC236}">
                  <a16:creationId xmlns:a16="http://schemas.microsoft.com/office/drawing/2014/main" xmlns="" id="{8308094B-EF3E-4116-A645-53B0824757A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Freeform 209">
              <a:extLst>
                <a:ext uri="{FF2B5EF4-FFF2-40B4-BE49-F238E27FC236}">
                  <a16:creationId xmlns:a16="http://schemas.microsoft.com/office/drawing/2014/main" xmlns="" id="{54908062-5E6F-4350-BE00-FC861AA67AF4}"/>
                </a:ext>
              </a:extLst>
            </p:cNvPr>
            <p:cNvSpPr>
              <a:spLocks/>
            </p:cNvSpPr>
            <p:nvPr/>
          </p:nvSpPr>
          <p:spPr bwMode="gray">
            <a:xfrm>
              <a:off x="-9" y="1493"/>
              <a:ext cx="2841" cy="2599"/>
            </a:xfrm>
            <a:custGeom>
              <a:avLst/>
              <a:gdLst/>
              <a:ahLst/>
              <a:cxnLst>
                <a:cxn ang="0">
                  <a:pos x="0" y="18"/>
                </a:cxn>
                <a:cxn ang="0">
                  <a:pos x="2841" y="0"/>
                </a:cxn>
                <a:cxn ang="0">
                  <a:pos x="1294" y="2597"/>
                </a:cxn>
                <a:cxn ang="0">
                  <a:pos x="2" y="2599"/>
                </a:cxn>
                <a:cxn ang="0">
                  <a:pos x="0" y="18"/>
                </a:cxn>
              </a:cxnLst>
              <a:rect l="0" t="0" r="r" b="b"/>
              <a:pathLst>
                <a:path w="2841" h="2599">
                  <a:moveTo>
                    <a:pt x="0" y="18"/>
                  </a:moveTo>
                  <a:lnTo>
                    <a:pt x="2841" y="0"/>
                  </a:lnTo>
                  <a:lnTo>
                    <a:pt x="1294" y="2597"/>
                  </a:lnTo>
                  <a:lnTo>
                    <a:pt x="2" y="2599"/>
                  </a:lnTo>
                  <a:lnTo>
                    <a:pt x="0" y="18"/>
                  </a:lnTo>
                  <a:close/>
                </a:path>
              </a:pathLst>
            </a:custGeom>
            <a:blipFill dpi="0" rotWithShape="1">
              <a:blip r:embed="rId3"/>
              <a:srcRect/>
              <a:stretch>
                <a:fillRect r="-15708"/>
              </a:stretch>
            </a:blipFill>
            <a:ln w="9525">
              <a:noFill/>
              <a:round/>
              <a:headEnd/>
              <a:tailEnd/>
            </a:ln>
            <a:effectLst/>
          </p:spPr>
          <p:txBody>
            <a:bodyPr/>
            <a:lstStyle/>
            <a:p>
              <a:pPr eaLnBrk="1" hangingPunct="1">
                <a:defRPr/>
              </a:pPr>
              <a:endParaRPr lang="en-US" b="1">
                <a:solidFill>
                  <a:srgbClr val="000000"/>
                </a:solidFill>
                <a:latin typeface="Arial" charset="0"/>
              </a:endParaRPr>
            </a:p>
          </p:txBody>
        </p:sp>
      </p:grpSp>
      <p:grpSp>
        <p:nvGrpSpPr>
          <p:cNvPr id="61" name="Group 233">
            <a:extLst>
              <a:ext uri="{FF2B5EF4-FFF2-40B4-BE49-F238E27FC236}">
                <a16:creationId xmlns:a16="http://schemas.microsoft.com/office/drawing/2014/main" xmlns="" id="{4BD9689D-FBFC-47F9-BADA-9EF34813A1D9}"/>
              </a:ext>
            </a:extLst>
          </p:cNvPr>
          <p:cNvGrpSpPr>
            <a:grpSpLocks/>
          </p:cNvGrpSpPr>
          <p:nvPr/>
        </p:nvGrpSpPr>
        <p:grpSpPr bwMode="auto">
          <a:xfrm>
            <a:off x="12700" y="1395413"/>
            <a:ext cx="5675313" cy="4598987"/>
            <a:chOff x="0" y="1039"/>
            <a:chExt cx="2681" cy="2897"/>
          </a:xfrm>
        </p:grpSpPr>
        <p:pic>
          <p:nvPicPr>
            <p:cNvPr id="62" name="Picture 220" descr="pan01">
              <a:extLst>
                <a:ext uri="{FF2B5EF4-FFF2-40B4-BE49-F238E27FC236}">
                  <a16:creationId xmlns:a16="http://schemas.microsoft.com/office/drawing/2014/main" xmlns="" id="{824A56D6-5AE8-4B92-A414-DCD9D2DCD00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Freeform 221" descr="wiz_gold04">
              <a:extLst>
                <a:ext uri="{FF2B5EF4-FFF2-40B4-BE49-F238E27FC236}">
                  <a16:creationId xmlns:a16="http://schemas.microsoft.com/office/drawing/2014/main" xmlns="" id="{E6383A4B-8F25-4253-BCD8-700523C8ACC7}"/>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4" name="Group 232">
            <a:extLst>
              <a:ext uri="{FF2B5EF4-FFF2-40B4-BE49-F238E27FC236}">
                <a16:creationId xmlns:a16="http://schemas.microsoft.com/office/drawing/2014/main" xmlns="" id="{9FB5C4F9-BC18-42B9-8A53-8BD114196656}"/>
              </a:ext>
            </a:extLst>
          </p:cNvPr>
          <p:cNvGrpSpPr>
            <a:grpSpLocks/>
          </p:cNvGrpSpPr>
          <p:nvPr/>
        </p:nvGrpSpPr>
        <p:grpSpPr bwMode="auto">
          <a:xfrm>
            <a:off x="-6350" y="304800"/>
            <a:ext cx="5094288" cy="5078413"/>
            <a:chOff x="-7" y="240"/>
            <a:chExt cx="2407" cy="3199"/>
          </a:xfrm>
        </p:grpSpPr>
        <p:pic>
          <p:nvPicPr>
            <p:cNvPr id="65" name="Picture 223" descr="pan01">
              <a:extLst>
                <a:ext uri="{FF2B5EF4-FFF2-40B4-BE49-F238E27FC236}">
                  <a16:creationId xmlns:a16="http://schemas.microsoft.com/office/drawing/2014/main" xmlns="" id="{3C9C425C-4462-4A0C-89A0-CFF11D12A51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 name="Freeform 224" descr="wiz_gold01">
              <a:extLst>
                <a:ext uri="{FF2B5EF4-FFF2-40B4-BE49-F238E27FC236}">
                  <a16:creationId xmlns:a16="http://schemas.microsoft.com/office/drawing/2014/main" xmlns="" id="{04728172-6F21-4E94-83C0-69608731511C}"/>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7" name="Text Box 11">
            <a:extLst>
              <a:ext uri="{FF2B5EF4-FFF2-40B4-BE49-F238E27FC236}">
                <a16:creationId xmlns:a16="http://schemas.microsoft.com/office/drawing/2014/main" xmlns="" id="{D6F3A62B-53BC-4B1E-B506-7D8F72117727}"/>
              </a:ext>
            </a:extLst>
          </p:cNvPr>
          <p:cNvSpPr txBox="1">
            <a:spLocks noChangeArrowheads="1"/>
          </p:cNvSpPr>
          <p:nvPr/>
        </p:nvSpPr>
        <p:spPr bwMode="gray">
          <a:xfrm>
            <a:off x="10566400" y="1295400"/>
            <a:ext cx="1465263" cy="427038"/>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spcBef>
                <a:spcPct val="50000"/>
              </a:spcBef>
              <a:defRPr/>
            </a:pPr>
            <a:r>
              <a:rPr lang="en-US" altLang="en-US" sz="2200" b="1">
                <a:solidFill>
                  <a:srgbClr val="000000"/>
                </a:solidFill>
                <a:latin typeface="Arial" panose="020B0604020202020204" pitchFamily="34" charset="0"/>
              </a:rPr>
              <a:t>LOGO</a:t>
            </a:r>
          </a:p>
        </p:txBody>
      </p:sp>
      <p:sp>
        <p:nvSpPr>
          <p:cNvPr id="68" name="TextBox 67">
            <a:extLst>
              <a:ext uri="{FF2B5EF4-FFF2-40B4-BE49-F238E27FC236}">
                <a16:creationId xmlns:a16="http://schemas.microsoft.com/office/drawing/2014/main" xmlns="" id="{F9CEBE5C-1187-4685-B1C9-9F4A0C68E196}"/>
              </a:ext>
            </a:extLst>
          </p:cNvPr>
          <p:cNvSpPr txBox="1">
            <a:spLocks noChangeArrowheads="1"/>
          </p:cNvSpPr>
          <p:nvPr userDrawn="1"/>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6096000" y="4343400"/>
            <a:ext cx="5892800" cy="609600"/>
          </a:xfrm>
        </p:spPr>
        <p:txBody>
          <a:bodyPr/>
          <a:lstStyle>
            <a:lvl1pPr marL="0" indent="0" algn="r">
              <a:buFontTx/>
              <a:buNone/>
              <a:defRPr sz="2000"/>
            </a:lvl1pPr>
          </a:lstStyle>
          <a:p>
            <a:r>
              <a:rPr lang="en-US"/>
              <a:t>Click to edit Master subtitle style</a:t>
            </a:r>
          </a:p>
        </p:txBody>
      </p:sp>
      <p:sp>
        <p:nvSpPr>
          <p:cNvPr id="3074" name="Rectangle 2"/>
          <p:cNvSpPr>
            <a:spLocks noGrp="1" noChangeArrowheads="1"/>
          </p:cNvSpPr>
          <p:nvPr>
            <p:ph type="ctrTitle"/>
          </p:nvPr>
        </p:nvSpPr>
        <p:spPr>
          <a:xfrm>
            <a:off x="5689600" y="1981200"/>
            <a:ext cx="6299200" cy="2057400"/>
          </a:xfrm>
        </p:spPr>
        <p:txBody>
          <a:bodyPr/>
          <a:lstStyle>
            <a:lvl1pPr algn="r">
              <a:defRPr sz="4400"/>
            </a:lvl1pPr>
          </a:lstStyle>
          <a:p>
            <a:r>
              <a:rPr lang="en-US"/>
              <a:t>Click to edit Master title style</a:t>
            </a:r>
          </a:p>
        </p:txBody>
      </p:sp>
      <p:sp>
        <p:nvSpPr>
          <p:cNvPr id="69" name="Rectangle 4">
            <a:extLst>
              <a:ext uri="{FF2B5EF4-FFF2-40B4-BE49-F238E27FC236}">
                <a16:creationId xmlns:a16="http://schemas.microsoft.com/office/drawing/2014/main" xmlns="" id="{E87A54B2-1FF1-4CE0-BA4E-37E387726F03}"/>
              </a:ext>
            </a:extLst>
          </p:cNvPr>
          <p:cNvSpPr>
            <a:spLocks noGrp="1" noChangeArrowheads="1"/>
          </p:cNvSpPr>
          <p:nvPr>
            <p:ph type="dt" sz="half" idx="10"/>
          </p:nvPr>
        </p:nvSpPr>
        <p:spPr>
          <a:xfrm>
            <a:off x="406400" y="6400800"/>
            <a:ext cx="2844800" cy="320675"/>
          </a:xfrm>
        </p:spPr>
        <p:txBody>
          <a:bodyPr/>
          <a:lstStyle>
            <a:lvl1pPr algn="r" eaLnBrk="0" hangingPunct="0">
              <a:defRPr>
                <a:latin typeface="+mj-lt"/>
              </a:defRPr>
            </a:lvl1pPr>
          </a:lstStyle>
          <a:p>
            <a:pPr>
              <a:defRPr/>
            </a:pPr>
            <a:endParaRPr lang="en-US"/>
          </a:p>
        </p:txBody>
      </p:sp>
      <p:sp>
        <p:nvSpPr>
          <p:cNvPr id="70" name="Rectangle 5">
            <a:extLst>
              <a:ext uri="{FF2B5EF4-FFF2-40B4-BE49-F238E27FC236}">
                <a16:creationId xmlns:a16="http://schemas.microsoft.com/office/drawing/2014/main" xmlns="" id="{4E4BE34E-F068-4933-BF1D-17299125F0E8}"/>
              </a:ext>
            </a:extLst>
          </p:cNvPr>
          <p:cNvSpPr>
            <a:spLocks noGrp="1" noChangeArrowheads="1"/>
          </p:cNvSpPr>
          <p:nvPr>
            <p:ph type="ftr" sz="quarter" idx="11"/>
          </p:nvPr>
        </p:nvSpPr>
        <p:spPr>
          <a:xfrm>
            <a:off x="8229600" y="6400800"/>
            <a:ext cx="3860800" cy="320675"/>
          </a:xfrm>
        </p:spPr>
        <p:txBody>
          <a:bodyPr/>
          <a:lstStyle>
            <a:lvl1pPr algn="r" eaLnBrk="0" hangingPunct="0">
              <a:defRPr>
                <a:latin typeface="+mj-lt"/>
              </a:defRPr>
            </a:lvl1pPr>
          </a:lstStyle>
          <a:p>
            <a:pPr>
              <a:defRPr/>
            </a:pPr>
            <a:r>
              <a:rPr lang="en-US"/>
              <a:t>www.themegallery.com</a:t>
            </a:r>
          </a:p>
        </p:txBody>
      </p:sp>
      <p:sp>
        <p:nvSpPr>
          <p:cNvPr id="71" name="Rectangle 6">
            <a:extLst>
              <a:ext uri="{FF2B5EF4-FFF2-40B4-BE49-F238E27FC236}">
                <a16:creationId xmlns:a16="http://schemas.microsoft.com/office/drawing/2014/main" xmlns="" id="{2BC7E15E-5CAE-4A8A-9C93-C4CD07B062E8}"/>
              </a:ext>
            </a:extLst>
          </p:cNvPr>
          <p:cNvSpPr>
            <a:spLocks noGrp="1" noChangeArrowheads="1"/>
          </p:cNvSpPr>
          <p:nvPr>
            <p:ph type="sldNum" sz="quarter" idx="12"/>
          </p:nvPr>
        </p:nvSpPr>
        <p:spPr>
          <a:xfrm>
            <a:off x="4978400" y="6400800"/>
            <a:ext cx="2844800" cy="320675"/>
          </a:xfrm>
        </p:spPr>
        <p:txBody>
          <a:bodyPr/>
          <a:lstStyle>
            <a:lvl1pPr eaLnBrk="0" hangingPunct="0">
              <a:defRPr>
                <a:latin typeface="Arial" panose="020B0604020202020204" pitchFamily="34" charset="0"/>
              </a:defRPr>
            </a:lvl1pPr>
          </a:lstStyle>
          <a:p>
            <a:pPr>
              <a:defRPr/>
            </a:pPr>
            <a:fld id="{B0DEFB39-8CA0-4DC1-BF9C-6F0C2B3A89F3}" type="slidenum">
              <a:rPr lang="en-US" altLang="en-US"/>
              <a:pPr>
                <a:defRPr/>
              </a:pPr>
              <a:t>‹#›</a:t>
            </a:fld>
            <a:endParaRPr lang="en-US" altLang="en-US"/>
          </a:p>
        </p:txBody>
      </p:sp>
    </p:spTree>
    <p:extLst>
      <p:ext uri="{BB962C8B-B14F-4D97-AF65-F5344CB8AC3E}">
        <p14:creationId xmlns:p14="http://schemas.microsoft.com/office/powerpoint/2010/main" val="61312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500"/>
                                        <p:tgtEl>
                                          <p:spTgt spid="17"/>
                                        </p:tgtEl>
                                      </p:cBhvr>
                                    </p:animEffect>
                                  </p:childTnLst>
                                </p:cTn>
                              </p:par>
                              <p:par>
                                <p:cTn id="8" presetID="22" presetClass="entr" presetSubtype="8" fill="hold" nodeType="withEffect">
                                  <p:stCondLst>
                                    <p:cond delay="0"/>
                                  </p:stCondLst>
                                  <p:childTnLst>
                                    <p:set>
                                      <p:cBhvr>
                                        <p:cTn id="9" dur="1" fill="hold">
                                          <p:stCondLst>
                                            <p:cond delay="0"/>
                                          </p:stCondLst>
                                        </p:cTn>
                                        <p:tgtEl>
                                          <p:spTgt spid="58"/>
                                        </p:tgtEl>
                                        <p:attrNameLst>
                                          <p:attrName>style.visibility</p:attrName>
                                        </p:attrNameLst>
                                      </p:cBhvr>
                                      <p:to>
                                        <p:strVal val="visible"/>
                                      </p:to>
                                    </p:set>
                                    <p:animEffect transition="in" filter="wipe(left)">
                                      <p:cBhvr>
                                        <p:cTn id="10" dur="1000"/>
                                        <p:tgtEl>
                                          <p:spTgt spid="58"/>
                                        </p:tgtEl>
                                      </p:cBhvr>
                                    </p:animEffect>
                                  </p:childTnLst>
                                </p:cTn>
                              </p:par>
                            </p:childTnLst>
                          </p:cTn>
                        </p:par>
                        <p:par>
                          <p:cTn id="11" fill="hold">
                            <p:stCondLst>
                              <p:cond delay="1000"/>
                            </p:stCondLst>
                            <p:childTnLst>
                              <p:par>
                                <p:cTn id="12" presetID="22" presetClass="entr" presetSubtype="8" fill="hold" nodeType="afterEffect">
                                  <p:stCondLst>
                                    <p:cond delay="700"/>
                                  </p:stCondLst>
                                  <p:childTnLst>
                                    <p:set>
                                      <p:cBhvr>
                                        <p:cTn id="13" dur="1" fill="hold">
                                          <p:stCondLst>
                                            <p:cond delay="0"/>
                                          </p:stCondLst>
                                        </p:cTn>
                                        <p:tgtEl>
                                          <p:spTgt spid="61"/>
                                        </p:tgtEl>
                                        <p:attrNameLst>
                                          <p:attrName>style.visibility</p:attrName>
                                        </p:attrNameLst>
                                      </p:cBhvr>
                                      <p:to>
                                        <p:strVal val="visible"/>
                                      </p:to>
                                    </p:set>
                                    <p:animEffect transition="in" filter="wipe(left)">
                                      <p:cBhvr>
                                        <p:cTn id="14" dur="1000"/>
                                        <p:tgtEl>
                                          <p:spTgt spid="61"/>
                                        </p:tgtEl>
                                      </p:cBhvr>
                                    </p:animEffect>
                                  </p:childTnLst>
                                </p:cTn>
                              </p:par>
                            </p:childTnLst>
                          </p:cTn>
                        </p:par>
                        <p:par>
                          <p:cTn id="15" fill="hold">
                            <p:stCondLst>
                              <p:cond delay="2700"/>
                            </p:stCondLst>
                            <p:childTnLst>
                              <p:par>
                                <p:cTn id="16" presetID="22" presetClass="entr" presetSubtype="8" fill="hold" nodeType="afterEffect">
                                  <p:stCondLst>
                                    <p:cond delay="600"/>
                                  </p:stCondLst>
                                  <p:childTnLst>
                                    <p:set>
                                      <p:cBhvr>
                                        <p:cTn id="17" dur="1" fill="hold">
                                          <p:stCondLst>
                                            <p:cond delay="0"/>
                                          </p:stCondLst>
                                        </p:cTn>
                                        <p:tgtEl>
                                          <p:spTgt spid="64"/>
                                        </p:tgtEl>
                                        <p:attrNameLst>
                                          <p:attrName>style.visibility</p:attrName>
                                        </p:attrNameLst>
                                      </p:cBhvr>
                                      <p:to>
                                        <p:strVal val="visible"/>
                                      </p:to>
                                    </p:set>
                                    <p:animEffect transition="in" filter="wipe(left)">
                                      <p:cBhvr>
                                        <p:cTn id="18" dur="1000"/>
                                        <p:tgtEl>
                                          <p:spTgt spid="64"/>
                                        </p:tgtEl>
                                      </p:cBhvr>
                                    </p:animEffect>
                                  </p:childTnLst>
                                </p:cTn>
                              </p:par>
                            </p:childTnLst>
                          </p:cTn>
                        </p:par>
                        <p:par>
                          <p:cTn id="19" fill="hold">
                            <p:stCondLst>
                              <p:cond delay="4300"/>
                            </p:stCondLst>
                            <p:childTnLst>
                              <p:par>
                                <p:cTn id="20" presetID="10" presetClass="entr" presetSubtype="0" fill="hold" grpId="0" nodeType="after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childTnLst>
                          </p:cTn>
                        </p:par>
                        <p:par>
                          <p:cTn id="23" fill="hold">
                            <p:stCondLst>
                              <p:cond delay="4800"/>
                            </p:stCondLst>
                            <p:childTnLst>
                              <p:par>
                                <p:cTn id="24" presetID="10" presetClass="entr" presetSubtype="0" fill="hold" grpId="0" nodeType="afterEffect">
                                  <p:stCondLst>
                                    <p:cond delay="0"/>
                                  </p:stCondLst>
                                  <p:childTnLst>
                                    <p:set>
                                      <p:cBhvr>
                                        <p:cTn id="25" dur="1" fill="hold">
                                          <p:stCondLst>
                                            <p:cond delay="0"/>
                                          </p:stCondLst>
                                        </p:cTn>
                                        <p:tgtEl>
                                          <p:spTgt spid="45"/>
                                        </p:tgtEl>
                                        <p:attrNameLst>
                                          <p:attrName>style.visibility</p:attrName>
                                        </p:attrNameLst>
                                      </p:cBhvr>
                                      <p:to>
                                        <p:strVal val="visible"/>
                                      </p:to>
                                    </p:set>
                                    <p:animEffect transition="in" filter="fade">
                                      <p:cBhvr>
                                        <p:cTn id="26"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45" grpId="0" animBg="1"/>
    </p:bldLst>
  </p:timing>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showMasterPhAnim="0" type="obj" preserve="1">
  <p:cSld name="Title and Content">
    <p:spTree>
      <p:nvGrpSpPr>
        <p:cNvPr id="1" name=""/>
        <p:cNvGrpSpPr/>
        <p:nvPr/>
      </p:nvGrpSpPr>
      <p:grpSpPr>
        <a:xfrm>
          <a:off x="0" y="0"/>
          <a:ext cx="0" cy="0"/>
          <a:chOff x="0" y="0"/>
          <a:chExt cx="0" cy="0"/>
        </a:xfrm>
      </p:grpSpPr>
      <p:sp>
        <p:nvSpPr>
          <p:cNvPr id="4" name="Rectangle 26">
            <a:extLst>
              <a:ext uri="{FF2B5EF4-FFF2-40B4-BE49-F238E27FC236}">
                <a16:creationId xmlns:a16="http://schemas.microsoft.com/office/drawing/2014/main" xmlns="" id="{A238A6D5-4B20-4C2D-8981-86AA6FB1DD9A}"/>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a16="http://schemas.microsoft.com/office/drawing/2014/main" xmlns="" id="{16184A39-B312-452A-8522-636EBDD4F318}"/>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a16="http://schemas.microsoft.com/office/drawing/2014/main" xmlns="" id="{A935DA14-813D-4551-9409-B1343DE969DB}"/>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a16="http://schemas.microsoft.com/office/drawing/2014/main" xmlns="" id="{C61C73E8-26EF-42B3-9FCB-913CEF48DEC5}"/>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a16="http://schemas.microsoft.com/office/drawing/2014/main" xmlns="" id="{1BB1FFB0-612A-4F46-9C10-914EB4095095}"/>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a16="http://schemas.microsoft.com/office/drawing/2014/main" xmlns="" id="{84035501-DD93-4C91-9915-55067129076D}"/>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a16="http://schemas.microsoft.com/office/drawing/2014/main" xmlns="" id="{DADEA506-02A6-4A5D-84AD-39C9CE803DF2}"/>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a16="http://schemas.microsoft.com/office/drawing/2014/main" xmlns="" id="{9A016390-BBE4-42A9-85A6-6A30A548344D}"/>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a16="http://schemas.microsoft.com/office/drawing/2014/main" xmlns="" id="{CFAAC665-2D36-4908-8D41-A4B45A95E0EF}"/>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a16="http://schemas.microsoft.com/office/drawing/2014/main" xmlns="" id="{B93E3FEF-A56F-46D3-BA44-30AB3E7F7262}"/>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a16="http://schemas.microsoft.com/office/drawing/2014/main" xmlns="" id="{24D0E0BF-9628-4071-ACC5-FF90158793DC}"/>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a16="http://schemas.microsoft.com/office/drawing/2014/main" xmlns="" id="{BC922848-2206-4D14-AAAA-AC079C24F94E}"/>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a16="http://schemas.microsoft.com/office/drawing/2014/main" xmlns="" id="{8D78E8D0-B801-4DC1-9368-CCDD41A6B44A}"/>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a16="http://schemas.microsoft.com/office/drawing/2014/main" xmlns="" id="{45DDFEBD-A697-4529-9BE3-931A849DE926}"/>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a16="http://schemas.microsoft.com/office/drawing/2014/main" xmlns="" id="{F2D2E68B-5F6D-45CC-AD32-9E68B54C7A58}"/>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619F7515-EFB7-4D31-8ED7-2B45AD85D342}"/>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91E7F0E1-22B8-4D37-9E49-58364CC9BE75}"/>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1B61070D-71E6-48B2-8769-DFC2E3E16B4F}"/>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a16="http://schemas.microsoft.com/office/drawing/2014/main" xmlns="" id="{083AA7D6-CE2E-489E-BF35-B96A219B3678}"/>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a16="http://schemas.microsoft.com/office/drawing/2014/main" xmlns="" id="{2ECACB46-16F6-4DBA-B2BD-15B2ABE38E19}"/>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a16="http://schemas.microsoft.com/office/drawing/2014/main" xmlns="" id="{5EB6EC0A-3DF2-47F9-96F4-26475E39E13F}"/>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52CF78F9-AE34-4FFC-A6B5-B1B0DAD7D348}"/>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AD102C8A-9EB5-4C2D-B79A-87946A2A9675}"/>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a16="http://schemas.microsoft.com/office/drawing/2014/main" xmlns="" id="{19FA4416-C8D9-4302-B844-0941870A925D}"/>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a16="http://schemas.microsoft.com/office/drawing/2014/main" xmlns="" id="{ED13CD7B-7629-49AA-883A-5A1A7CE504E1}"/>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a16="http://schemas.microsoft.com/office/drawing/2014/main" xmlns="" id="{905C4F58-7143-4102-A0BB-388E9FA5C76C}"/>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a16="http://schemas.microsoft.com/office/drawing/2014/main" xmlns="" id="{F2C316FA-C54B-4DAD-B80F-522FA3EE7902}"/>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a16="http://schemas.microsoft.com/office/drawing/2014/main" xmlns="" id="{0CB9C06B-42EC-4B4F-BD91-11352ABBE6F2}"/>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a16="http://schemas.microsoft.com/office/drawing/2014/main" xmlns="" id="{E3FD540E-8CDC-4192-8CE7-4A0FD0403C90}"/>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a16="http://schemas.microsoft.com/office/drawing/2014/main" xmlns="" id="{6739754F-0748-4A19-8498-A6112F0B536B}"/>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a16="http://schemas.microsoft.com/office/drawing/2014/main" xmlns="" id="{5AF6DCA0-9E4F-4459-A33A-FA54234B93C8}"/>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a16="http://schemas.microsoft.com/office/drawing/2014/main" xmlns="" id="{D7297B93-77D7-47D2-A85B-AB42E28FD635}"/>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a16="http://schemas.microsoft.com/office/drawing/2014/main" xmlns="" id="{6FC5996D-99E9-4E8A-9B01-B1734C1BD97B}"/>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a16="http://schemas.microsoft.com/office/drawing/2014/main" xmlns="" id="{D854055E-D90C-4D5C-B314-832046B9FD85}"/>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a16="http://schemas.microsoft.com/office/drawing/2014/main" xmlns="" id="{79D6E7CF-2E0B-4E08-BE28-1DB12C1B4DCB}"/>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a16="http://schemas.microsoft.com/office/drawing/2014/main" xmlns="" id="{F3A2304D-C52C-409A-AF46-73638076FAB3}"/>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a16="http://schemas.microsoft.com/office/drawing/2014/main" xmlns="" id="{5E5A0A20-D2F4-44EB-AC7D-3D07C474AF03}"/>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a16="http://schemas.microsoft.com/office/drawing/2014/main" xmlns="" id="{3D173B24-4F5E-4DE8-BB7D-5B68CB7E6C0D}"/>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a16="http://schemas.microsoft.com/office/drawing/2014/main" xmlns="" id="{5CE123E7-3D90-49F6-AF5C-9AF81BC3ACC7}"/>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a16="http://schemas.microsoft.com/office/drawing/2014/main" xmlns="" id="{3529DD13-110D-4606-8F41-5F5C1A71083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a16="http://schemas.microsoft.com/office/drawing/2014/main" xmlns="" id="{19EE245F-0BFA-4696-BBE2-5DECE5C5CD52}"/>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a16="http://schemas.microsoft.com/office/drawing/2014/main" xmlns="" id="{160CA699-53B0-4947-9E24-E9A170ACC3FA}"/>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a16="http://schemas.microsoft.com/office/drawing/2014/main" xmlns="" id="{38B0BEA2-F976-46C1-BBAE-9372CE5D3F17}"/>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a16="http://schemas.microsoft.com/office/drawing/2014/main" xmlns="" id="{F89BFB4C-8498-4AAC-B0F5-46ED6EF5DB55}"/>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a16="http://schemas.microsoft.com/office/drawing/2014/main" xmlns="" id="{70D8C459-7B1D-417D-ACE7-3FB241D90D83}"/>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a16="http://schemas.microsoft.com/office/drawing/2014/main" xmlns="" id="{EC6D7953-DE50-4B22-AD06-8C536987B2D3}"/>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a16="http://schemas.microsoft.com/office/drawing/2014/main" xmlns="" id="{CDB50AAC-6183-4059-BA37-7935160F21BF}"/>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1" name="Date Placeholder 3">
            <a:extLst>
              <a:ext uri="{FF2B5EF4-FFF2-40B4-BE49-F238E27FC236}">
                <a16:creationId xmlns:a16="http://schemas.microsoft.com/office/drawing/2014/main" xmlns="" id="{1AFB444E-2CFA-4962-A480-4A275298ECD6}"/>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a16="http://schemas.microsoft.com/office/drawing/2014/main" xmlns="" id="{2025D622-9C47-4FBB-97E5-21F91A53B394}"/>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a16="http://schemas.microsoft.com/office/drawing/2014/main" xmlns="" id="{2198755E-5168-40B0-8A7C-076878EE02B8}"/>
              </a:ext>
            </a:extLst>
          </p:cNvPr>
          <p:cNvSpPr>
            <a:spLocks noGrp="1"/>
          </p:cNvSpPr>
          <p:nvPr>
            <p:ph type="sldNum" sz="quarter" idx="12"/>
          </p:nvPr>
        </p:nvSpPr>
        <p:spPr/>
        <p:txBody>
          <a:bodyPr/>
          <a:lstStyle>
            <a:lvl1pPr eaLnBrk="0" hangingPunct="0">
              <a:defRPr/>
            </a:lvl1pPr>
          </a:lstStyle>
          <a:p>
            <a:pPr>
              <a:defRPr/>
            </a:pPr>
            <a:fld id="{C1C20CAC-F7C9-4C19-9AEF-50441FA356C5}" type="slidenum">
              <a:rPr lang="en-US" altLang="en-US"/>
              <a:pPr>
                <a:defRPr/>
              </a:pPr>
              <a:t>‹#›</a:t>
            </a:fld>
            <a:endParaRPr lang="en-US" altLang="en-US"/>
          </a:p>
        </p:txBody>
      </p:sp>
    </p:spTree>
    <p:extLst>
      <p:ext uri="{BB962C8B-B14F-4D97-AF65-F5344CB8AC3E}">
        <p14:creationId xmlns:p14="http://schemas.microsoft.com/office/powerpoint/2010/main" val="278409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4"/>
                                        </p:tgtEl>
                                        <p:attrNameLst>
                                          <p:attrName>style.visibility</p:attrName>
                                        </p:attrNameLst>
                                      </p:cBhvr>
                                      <p:to>
                                        <p:strVal val="visible"/>
                                      </p:to>
                                    </p:set>
                                    <p:animEffect transition="in" filter="wipe(left)">
                                      <p:cBhvr>
                                        <p:cTn id="11" dur="500"/>
                                        <p:tgtEl>
                                          <p:spTgt spid="44"/>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7"/>
                                        </p:tgtEl>
                                        <p:attrNameLst>
                                          <p:attrName>style.visibility</p:attrName>
                                        </p:attrNameLst>
                                      </p:cBhvr>
                                      <p:to>
                                        <p:strVal val="visible"/>
                                      </p:to>
                                    </p:set>
                                    <p:animEffect transition="in" filter="wipe(left)">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26.xml><?xml version="1.0" encoding="utf-8"?>
<p:sldLayout xmlns:a="http://schemas.openxmlformats.org/drawingml/2006/main" xmlns:r="http://schemas.openxmlformats.org/officeDocument/2006/relationships" xmlns:p="http://schemas.openxmlformats.org/presentationml/2006/main" showMasterSp="0" showMasterPhAnim="0" type="secHead" preserve="1">
  <p:cSld name="Section Header">
    <p:spTree>
      <p:nvGrpSpPr>
        <p:cNvPr id="1" name=""/>
        <p:cNvGrpSpPr/>
        <p:nvPr/>
      </p:nvGrpSpPr>
      <p:grpSpPr>
        <a:xfrm>
          <a:off x="0" y="0"/>
          <a:ext cx="0" cy="0"/>
          <a:chOff x="0" y="0"/>
          <a:chExt cx="0" cy="0"/>
        </a:xfrm>
      </p:grpSpPr>
      <p:sp>
        <p:nvSpPr>
          <p:cNvPr id="4" name="Rectangle 26">
            <a:extLst>
              <a:ext uri="{FF2B5EF4-FFF2-40B4-BE49-F238E27FC236}">
                <a16:creationId xmlns:a16="http://schemas.microsoft.com/office/drawing/2014/main" xmlns="" id="{9293A63F-FCA2-4E53-893B-7CEDA58136FD}"/>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a16="http://schemas.microsoft.com/office/drawing/2014/main" xmlns="" id="{6488296A-5DB3-47C1-BA4C-86713F7391B1}"/>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a16="http://schemas.microsoft.com/office/drawing/2014/main" xmlns="" id="{9AC657DD-40F7-4960-B019-78E7824DE845}"/>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a16="http://schemas.microsoft.com/office/drawing/2014/main" xmlns="" id="{1A53166F-EB8B-47FC-BA25-4C251EB02493}"/>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a16="http://schemas.microsoft.com/office/drawing/2014/main" xmlns="" id="{B0C4A3B4-50B6-46CF-8C4C-C30F35C166B9}"/>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a16="http://schemas.microsoft.com/office/drawing/2014/main" xmlns="" id="{02884532-5E9E-4985-A9CD-67D784899B6C}"/>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a16="http://schemas.microsoft.com/office/drawing/2014/main" xmlns="" id="{6493452E-920B-457A-A94A-52501FAFAB19}"/>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a16="http://schemas.microsoft.com/office/drawing/2014/main" xmlns="" id="{9E34C689-212D-43E8-A06E-3FE25A7A5044}"/>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a16="http://schemas.microsoft.com/office/drawing/2014/main" xmlns="" id="{D16CB916-9A34-4967-9A45-1D6A968CF73F}"/>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a16="http://schemas.microsoft.com/office/drawing/2014/main" xmlns="" id="{D7A56A1A-5A53-4526-9AAC-1EBB9C574A3D}"/>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a16="http://schemas.microsoft.com/office/drawing/2014/main" xmlns="" id="{D3E66ACF-E7D2-4B3F-8733-AC17B31BE87D}"/>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a16="http://schemas.microsoft.com/office/drawing/2014/main" xmlns="" id="{BA7F9C19-A534-4927-A632-F973F46BB313}"/>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a16="http://schemas.microsoft.com/office/drawing/2014/main" xmlns="" id="{DB68F8A4-A2B8-4749-B1DE-E148A41D04F3}"/>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a16="http://schemas.microsoft.com/office/drawing/2014/main" xmlns="" id="{0E87C4C6-599F-443F-B891-22D40E71F3A4}"/>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a16="http://schemas.microsoft.com/office/drawing/2014/main" xmlns="" id="{7BA329EE-948A-4C96-86E2-CC167AF6AB18}"/>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F9AF7A65-C04D-44A5-B271-7024885F03F2}"/>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D07C14DF-6A2B-4BD0-9618-F1952F0A5291}"/>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AAE504DC-D139-4573-84C2-6F95BB7A52FE}"/>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a16="http://schemas.microsoft.com/office/drawing/2014/main" xmlns="" id="{96107130-FB0F-43AB-8B18-F9E3146B303D}"/>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a16="http://schemas.microsoft.com/office/drawing/2014/main" xmlns="" id="{D261340E-966F-4EEE-AFB1-AC30E4172589}"/>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a16="http://schemas.microsoft.com/office/drawing/2014/main" xmlns="" id="{81F3086D-BF16-424D-92DB-C2042FD33C29}"/>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0F6FBB4D-3D03-4A65-B76E-1AE1CC22F505}"/>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1EDB9488-E8B6-4861-B263-64D24AD717EA}"/>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a16="http://schemas.microsoft.com/office/drawing/2014/main" xmlns="" id="{B485A3BF-128D-4ADA-8EC0-02CAF3F0471C}"/>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a16="http://schemas.microsoft.com/office/drawing/2014/main" xmlns="" id="{4E777867-2418-41EF-BD32-F4339526E8BB}"/>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a16="http://schemas.microsoft.com/office/drawing/2014/main" xmlns="" id="{33E6F757-9E26-47E6-8E9E-1ECE1AF7F7F5}"/>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a16="http://schemas.microsoft.com/office/drawing/2014/main" xmlns="" id="{E34AE6EF-329F-46CE-9CBB-29E2609D6423}"/>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a16="http://schemas.microsoft.com/office/drawing/2014/main" xmlns="" id="{267450FF-33BF-4AF0-934B-D9144441D4A4}"/>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a16="http://schemas.microsoft.com/office/drawing/2014/main" xmlns="" id="{241F7CF6-2189-470E-BEA2-DC4014F289B8}"/>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a16="http://schemas.microsoft.com/office/drawing/2014/main" xmlns="" id="{CBCF67E1-FACE-47CC-A145-B3B913825D1A}"/>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a16="http://schemas.microsoft.com/office/drawing/2014/main" xmlns="" id="{B93D62F9-9272-4BEE-BE76-7C26353C03A8}"/>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a16="http://schemas.microsoft.com/office/drawing/2014/main" xmlns="" id="{911FAE9C-6E49-4316-8F4F-04E3A3FE0B3B}"/>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a16="http://schemas.microsoft.com/office/drawing/2014/main" xmlns="" id="{4470D462-CDA2-407A-9591-4E184FBB7B78}"/>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a16="http://schemas.microsoft.com/office/drawing/2014/main" xmlns="" id="{39FB7D0D-3737-4B3C-B71C-77F8F988381D}"/>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a16="http://schemas.microsoft.com/office/drawing/2014/main" xmlns="" id="{419A82BE-F752-4F82-A174-D0C90999F8A3}"/>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a16="http://schemas.microsoft.com/office/drawing/2014/main" xmlns="" id="{963979E6-DB83-44DE-B5F6-FCE1FCAEDE5A}"/>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a16="http://schemas.microsoft.com/office/drawing/2014/main" xmlns="" id="{D28921CF-0AA0-4E7A-8FB7-F86E9A39F63B}"/>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a16="http://schemas.microsoft.com/office/drawing/2014/main" xmlns="" id="{DD7B2BBE-2C7D-4205-BD37-16FA557B7CC0}"/>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a16="http://schemas.microsoft.com/office/drawing/2014/main" xmlns="" id="{82A7849F-7288-4B76-B39B-C8B2D0CB7D2E}"/>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a16="http://schemas.microsoft.com/office/drawing/2014/main" xmlns="" id="{586BFE53-55F9-4168-A344-19B2A653670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a16="http://schemas.microsoft.com/office/drawing/2014/main" xmlns="" id="{4FF628EA-75A0-4FCF-9270-2BD94A597277}"/>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a16="http://schemas.microsoft.com/office/drawing/2014/main" xmlns="" id="{AD196E7F-7ADB-41F2-87AC-FA2EB7DEFB5F}"/>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a16="http://schemas.microsoft.com/office/drawing/2014/main" xmlns="" id="{2545FE19-7867-4F8B-8F6D-EAA5347152B7}"/>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a16="http://schemas.microsoft.com/office/drawing/2014/main" xmlns="" id="{C71E16DA-1BE7-4A3A-B657-F7AC863326E3}"/>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a16="http://schemas.microsoft.com/office/drawing/2014/main" xmlns="" id="{B9391A27-7923-414D-A040-AF4C87DF0312}"/>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a16="http://schemas.microsoft.com/office/drawing/2014/main" xmlns="" id="{99989B7A-66A3-4BE2-A230-7520C13EB573}"/>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a16="http://schemas.microsoft.com/office/drawing/2014/main" xmlns="" id="{CDC83857-A141-4DD5-9E48-3ECCA4F2DFF4}"/>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1" name="Date Placeholder 3">
            <a:extLst>
              <a:ext uri="{FF2B5EF4-FFF2-40B4-BE49-F238E27FC236}">
                <a16:creationId xmlns:a16="http://schemas.microsoft.com/office/drawing/2014/main" xmlns="" id="{F47F3472-0CA2-4051-B28A-AAC7A9888D90}"/>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a16="http://schemas.microsoft.com/office/drawing/2014/main" xmlns="" id="{88DBC8BD-4E7A-48DC-8D21-7769CD787F50}"/>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a16="http://schemas.microsoft.com/office/drawing/2014/main" xmlns="" id="{A06201F1-5D84-461E-BF1C-613F64B297E4}"/>
              </a:ext>
            </a:extLst>
          </p:cNvPr>
          <p:cNvSpPr>
            <a:spLocks noGrp="1"/>
          </p:cNvSpPr>
          <p:nvPr>
            <p:ph type="sldNum" sz="quarter" idx="12"/>
          </p:nvPr>
        </p:nvSpPr>
        <p:spPr/>
        <p:txBody>
          <a:bodyPr/>
          <a:lstStyle>
            <a:lvl1pPr eaLnBrk="0" hangingPunct="0">
              <a:defRPr/>
            </a:lvl1pPr>
          </a:lstStyle>
          <a:p>
            <a:pPr>
              <a:defRPr/>
            </a:pPr>
            <a:fld id="{A9BA2E3E-AC55-4D08-B686-EEBCF8A074A8}" type="slidenum">
              <a:rPr lang="en-US" altLang="en-US"/>
              <a:pPr>
                <a:defRPr/>
              </a:pPr>
              <a:t>‹#›</a:t>
            </a:fld>
            <a:endParaRPr lang="en-US" altLang="en-US"/>
          </a:p>
        </p:txBody>
      </p:sp>
    </p:spTree>
    <p:extLst>
      <p:ext uri="{BB962C8B-B14F-4D97-AF65-F5344CB8AC3E}">
        <p14:creationId xmlns:p14="http://schemas.microsoft.com/office/powerpoint/2010/main" val="4291286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4"/>
                                        </p:tgtEl>
                                        <p:attrNameLst>
                                          <p:attrName>style.visibility</p:attrName>
                                        </p:attrNameLst>
                                      </p:cBhvr>
                                      <p:to>
                                        <p:strVal val="visible"/>
                                      </p:to>
                                    </p:set>
                                    <p:animEffect transition="in" filter="wipe(left)">
                                      <p:cBhvr>
                                        <p:cTn id="11" dur="500"/>
                                        <p:tgtEl>
                                          <p:spTgt spid="44"/>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7"/>
                                        </p:tgtEl>
                                        <p:attrNameLst>
                                          <p:attrName>style.visibility</p:attrName>
                                        </p:attrNameLst>
                                      </p:cBhvr>
                                      <p:to>
                                        <p:strVal val="visible"/>
                                      </p:to>
                                    </p:set>
                                    <p:animEffect transition="in" filter="wipe(left)">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27.xml><?xml version="1.0" encoding="utf-8"?>
<p:sldLayout xmlns:a="http://schemas.openxmlformats.org/drawingml/2006/main" xmlns:r="http://schemas.openxmlformats.org/officeDocument/2006/relationships" xmlns:p="http://schemas.openxmlformats.org/presentationml/2006/main" showMasterSp="0" showMasterPhAnim="0" type="twoObj" preserve="1">
  <p:cSld name="Two Content">
    <p:spTree>
      <p:nvGrpSpPr>
        <p:cNvPr id="1" name=""/>
        <p:cNvGrpSpPr/>
        <p:nvPr/>
      </p:nvGrpSpPr>
      <p:grpSpPr>
        <a:xfrm>
          <a:off x="0" y="0"/>
          <a:ext cx="0" cy="0"/>
          <a:chOff x="0" y="0"/>
          <a:chExt cx="0" cy="0"/>
        </a:xfrm>
      </p:grpSpPr>
      <p:sp>
        <p:nvSpPr>
          <p:cNvPr id="5" name="Rectangle 26">
            <a:extLst>
              <a:ext uri="{FF2B5EF4-FFF2-40B4-BE49-F238E27FC236}">
                <a16:creationId xmlns:a16="http://schemas.microsoft.com/office/drawing/2014/main" xmlns="" id="{9E5323A3-4C63-4C66-8150-37819E5A5EB4}"/>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6" name="Rectangle 152">
            <a:extLst>
              <a:ext uri="{FF2B5EF4-FFF2-40B4-BE49-F238E27FC236}">
                <a16:creationId xmlns:a16="http://schemas.microsoft.com/office/drawing/2014/main" xmlns="" id="{C91BE7DE-2D33-4B83-A704-D35272C38A28}"/>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a16="http://schemas.microsoft.com/office/drawing/2014/main" xmlns="" id="{FB67513A-06CE-41CF-874B-36FB967B7F0B}"/>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a16="http://schemas.microsoft.com/office/drawing/2014/main" xmlns="" id="{49CC80DB-FF2D-41AA-AB78-0B97BE40B56A}"/>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a16="http://schemas.microsoft.com/office/drawing/2014/main" xmlns="" id="{032D2293-7C2D-404E-90E2-92850115E3D7}"/>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a16="http://schemas.microsoft.com/office/drawing/2014/main" xmlns="" id="{B66FD5F0-DB02-48CC-9BDB-E63844A2F459}"/>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a16="http://schemas.microsoft.com/office/drawing/2014/main" xmlns="" id="{72665F40-8407-4AEB-823B-33C6DB98998F}"/>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a16="http://schemas.microsoft.com/office/drawing/2014/main" xmlns="" id="{6506538A-B310-4D30-B081-D25429ED06F9}"/>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a16="http://schemas.microsoft.com/office/drawing/2014/main" xmlns="" id="{DBFE1ADD-1D64-42DA-A6CF-5F79947B2AFC}"/>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a16="http://schemas.microsoft.com/office/drawing/2014/main" xmlns="" id="{59B4C1F9-5B84-43CE-85CD-86E472662123}"/>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a16="http://schemas.microsoft.com/office/drawing/2014/main" xmlns="" id="{C6EFE2CC-2D8A-4F90-8CA2-D8442646D669}"/>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a16="http://schemas.microsoft.com/office/drawing/2014/main" xmlns="" id="{8003F84B-567F-4E2B-9C80-35B6D746E7ED}"/>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a16="http://schemas.microsoft.com/office/drawing/2014/main" xmlns="" id="{F79A9F67-7FAF-495C-B9ED-6DEA97282EEA}"/>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a16="http://schemas.microsoft.com/office/drawing/2014/main" xmlns="" id="{84CB698D-177F-48C3-8DE9-078498217BE2}"/>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a16="http://schemas.microsoft.com/office/drawing/2014/main" xmlns="" id="{EE23F028-8926-4290-98F7-4FE869555CDD}"/>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a16="http://schemas.microsoft.com/office/drawing/2014/main" xmlns="" id="{AE85E93C-25C8-4963-A5C9-4C15D37CB09C}"/>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a16="http://schemas.microsoft.com/office/drawing/2014/main" xmlns="" id="{80687E2A-1E85-4F53-9D6B-B85FEA25B702}"/>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a16="http://schemas.microsoft.com/office/drawing/2014/main" xmlns="" id="{8D5A95D2-7BFA-419A-AD9D-92CB10B52F46}"/>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a16="http://schemas.microsoft.com/office/drawing/2014/main" xmlns="" id="{6D2D390E-1FA4-4A6E-804C-B628D7F1AA56}"/>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a16="http://schemas.microsoft.com/office/drawing/2014/main" xmlns="" id="{87559C92-6F8A-4AD3-8CDA-07B3BDBBEA1F}"/>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a16="http://schemas.microsoft.com/office/drawing/2014/main" xmlns="" id="{AF6A34D5-E595-4712-9059-3E4A847A6682}"/>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a16="http://schemas.microsoft.com/office/drawing/2014/main" xmlns="" id="{921636A6-7410-470C-B900-DDF09E66C110}"/>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a16="http://schemas.microsoft.com/office/drawing/2014/main" xmlns="" id="{7EF700CA-577D-4F83-9436-71F2AE70397C}"/>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a16="http://schemas.microsoft.com/office/drawing/2014/main" xmlns="" id="{BF7A4B6E-6184-4B06-9D8C-44A900B729F5}"/>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a16="http://schemas.microsoft.com/office/drawing/2014/main" xmlns="" id="{EA2037B6-BDAF-48A9-80E8-276822724807}"/>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a16="http://schemas.microsoft.com/office/drawing/2014/main" xmlns="" id="{037594E4-748F-445F-B481-6DF3F8F1F410}"/>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a16="http://schemas.microsoft.com/office/drawing/2014/main" xmlns="" id="{295BE5A6-A3C5-4C2A-946E-E8DBEDE6B99B}"/>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a16="http://schemas.microsoft.com/office/drawing/2014/main" xmlns="" id="{9A2CD81C-3F94-4C40-A095-A2111F79F89C}"/>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a16="http://schemas.microsoft.com/office/drawing/2014/main" xmlns="" id="{F0D8344C-DEA6-48AD-9A88-8FFB37CFF25E}"/>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a16="http://schemas.microsoft.com/office/drawing/2014/main" xmlns="" id="{BA5A52CC-3130-4FB1-A7EB-FC35B9C9653E}"/>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a16="http://schemas.microsoft.com/office/drawing/2014/main" xmlns="" id="{1626CFAC-01C2-4EC4-A46B-61B3DE236F47}"/>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a16="http://schemas.microsoft.com/office/drawing/2014/main" xmlns="" id="{D30DD920-1425-4570-B6ED-8D76A577EE6C}"/>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a16="http://schemas.microsoft.com/office/drawing/2014/main" xmlns="" id="{912F595C-982E-4614-95D7-F51CEC9A77A1}"/>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a16="http://schemas.microsoft.com/office/drawing/2014/main" xmlns="" id="{71269309-6146-431C-9A05-718A7B68B5A4}"/>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a16="http://schemas.microsoft.com/office/drawing/2014/main" xmlns="" id="{51A0F3DE-935A-4AB2-B284-6ABAE85248E7}"/>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a16="http://schemas.microsoft.com/office/drawing/2014/main" xmlns="" id="{41ECCEF1-A6C7-47F2-9D64-BD56FF0D3EDB}"/>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a16="http://schemas.microsoft.com/office/drawing/2014/main" xmlns="" id="{3A7387A1-D8A3-426F-9FC1-49DEB368DA81}"/>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a16="http://schemas.microsoft.com/office/drawing/2014/main" xmlns="" id="{5902031B-55EE-4072-B279-8FB7C1E5C29E}"/>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3" name="Group 195">
            <a:extLst>
              <a:ext uri="{FF2B5EF4-FFF2-40B4-BE49-F238E27FC236}">
                <a16:creationId xmlns:a16="http://schemas.microsoft.com/office/drawing/2014/main" xmlns="" id="{D937B65D-329C-4E04-9D26-885D78FEB0B8}"/>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a16="http://schemas.microsoft.com/office/drawing/2014/main" xmlns="" id="{87C98240-6728-43EB-9149-AD66C319432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a16="http://schemas.microsoft.com/office/drawing/2014/main" xmlns="" id="{E2E75B63-A902-42D3-8E80-D9890817ABDE}"/>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a16="http://schemas.microsoft.com/office/drawing/2014/main" xmlns="" id="{B4400415-1C06-4768-98DA-B8BE25E6535B}"/>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a16="http://schemas.microsoft.com/office/drawing/2014/main" xmlns="" id="{448647BF-0948-4791-A58C-693B3337A4B4}"/>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 name="Group 201">
            <a:extLst>
              <a:ext uri="{FF2B5EF4-FFF2-40B4-BE49-F238E27FC236}">
                <a16:creationId xmlns:a16="http://schemas.microsoft.com/office/drawing/2014/main" xmlns="" id="{DE514428-EFC5-4A27-B26F-933D70C6ADAC}"/>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a16="http://schemas.microsoft.com/office/drawing/2014/main" xmlns="" id="{36ABC9E4-D31F-4875-A17F-FED223AA862F}"/>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a16="http://schemas.microsoft.com/office/drawing/2014/main" xmlns="" id="{CB32485A-B9DB-43E4-B296-FF6A7236C6E2}"/>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1" name="TextBox 53">
            <a:extLst>
              <a:ext uri="{FF2B5EF4-FFF2-40B4-BE49-F238E27FC236}">
                <a16:creationId xmlns:a16="http://schemas.microsoft.com/office/drawing/2014/main" xmlns="" id="{E99C2A9F-C9E8-46C5-875D-10806D2D19E2}"/>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2" name="Date Placeholder 4">
            <a:extLst>
              <a:ext uri="{FF2B5EF4-FFF2-40B4-BE49-F238E27FC236}">
                <a16:creationId xmlns:a16="http://schemas.microsoft.com/office/drawing/2014/main" xmlns="" id="{3269BFAC-FB36-4DBD-A92A-60CFA12A58EA}"/>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a16="http://schemas.microsoft.com/office/drawing/2014/main" xmlns="" id="{9732F418-2E4B-43AD-B4D4-23759D79EF50}"/>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a16="http://schemas.microsoft.com/office/drawing/2014/main" xmlns="" id="{A4086F2D-9F62-427E-A081-D7A322357B1F}"/>
              </a:ext>
            </a:extLst>
          </p:cNvPr>
          <p:cNvSpPr>
            <a:spLocks noGrp="1"/>
          </p:cNvSpPr>
          <p:nvPr>
            <p:ph type="sldNum" sz="quarter" idx="12"/>
          </p:nvPr>
        </p:nvSpPr>
        <p:spPr/>
        <p:txBody>
          <a:bodyPr/>
          <a:lstStyle>
            <a:lvl1pPr eaLnBrk="0" hangingPunct="0">
              <a:defRPr/>
            </a:lvl1pPr>
          </a:lstStyle>
          <a:p>
            <a:pPr>
              <a:defRPr/>
            </a:pPr>
            <a:fld id="{187BDB7A-912C-4E79-957B-211CA15041EF}" type="slidenum">
              <a:rPr lang="en-US" altLang="en-US"/>
              <a:pPr>
                <a:defRPr/>
              </a:pPr>
              <a:t>‹#›</a:t>
            </a:fld>
            <a:endParaRPr lang="en-US" altLang="en-US"/>
          </a:p>
        </p:txBody>
      </p:sp>
    </p:spTree>
    <p:extLst>
      <p:ext uri="{BB962C8B-B14F-4D97-AF65-F5344CB8AC3E}">
        <p14:creationId xmlns:p14="http://schemas.microsoft.com/office/powerpoint/2010/main" val="28397723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3"/>
                                        </p:tgtEl>
                                        <p:attrNameLst>
                                          <p:attrName>style.visibility</p:attrName>
                                        </p:attrNameLst>
                                      </p:cBhvr>
                                      <p:to>
                                        <p:strVal val="visible"/>
                                      </p:to>
                                    </p:set>
                                    <p:animEffect transition="in" filter="wipe(left)">
                                      <p:cBhvr>
                                        <p:cTn id="7" dur="500"/>
                                        <p:tgtEl>
                                          <p:spTgt spid="43"/>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5"/>
                                        </p:tgtEl>
                                        <p:attrNameLst>
                                          <p:attrName>style.visibility</p:attrName>
                                        </p:attrNameLst>
                                      </p:cBhvr>
                                      <p:to>
                                        <p:strVal val="visible"/>
                                      </p:to>
                                    </p:set>
                                    <p:animEffect transition="in" filter="wipe(left)">
                                      <p:cBhvr>
                                        <p:cTn id="11" dur="500"/>
                                        <p:tgtEl>
                                          <p:spTgt spid="45"/>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8"/>
                                        </p:tgtEl>
                                        <p:attrNameLst>
                                          <p:attrName>style.visibility</p:attrName>
                                        </p:attrNameLst>
                                      </p:cBhvr>
                                      <p:to>
                                        <p:strVal val="visible"/>
                                      </p:to>
                                    </p:set>
                                    <p:animEffect transition="in" filter="wipe(left)">
                                      <p:cBhvr>
                                        <p:cTn id="15"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28.xml><?xml version="1.0" encoding="utf-8"?>
<p:sldLayout xmlns:a="http://schemas.openxmlformats.org/drawingml/2006/main" xmlns:r="http://schemas.openxmlformats.org/officeDocument/2006/relationships" xmlns:p="http://schemas.openxmlformats.org/presentationml/2006/main" showMasterSp="0" showMasterPhAnim="0" type="twoTxTwoObj" preserve="1">
  <p:cSld name="Comparison">
    <p:spTree>
      <p:nvGrpSpPr>
        <p:cNvPr id="1" name=""/>
        <p:cNvGrpSpPr/>
        <p:nvPr/>
      </p:nvGrpSpPr>
      <p:grpSpPr>
        <a:xfrm>
          <a:off x="0" y="0"/>
          <a:ext cx="0" cy="0"/>
          <a:chOff x="0" y="0"/>
          <a:chExt cx="0" cy="0"/>
        </a:xfrm>
      </p:grpSpPr>
      <p:sp>
        <p:nvSpPr>
          <p:cNvPr id="7" name="Rectangle 26">
            <a:extLst>
              <a:ext uri="{FF2B5EF4-FFF2-40B4-BE49-F238E27FC236}">
                <a16:creationId xmlns:a16="http://schemas.microsoft.com/office/drawing/2014/main" xmlns="" id="{685E6E82-5C84-4175-8713-606833C79E7D}"/>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8" name="Rectangle 152">
            <a:extLst>
              <a:ext uri="{FF2B5EF4-FFF2-40B4-BE49-F238E27FC236}">
                <a16:creationId xmlns:a16="http://schemas.microsoft.com/office/drawing/2014/main" xmlns="" id="{C1C0D921-5125-4F33-874F-2B9606993935}"/>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3">
            <a:extLst>
              <a:ext uri="{FF2B5EF4-FFF2-40B4-BE49-F238E27FC236}">
                <a16:creationId xmlns:a16="http://schemas.microsoft.com/office/drawing/2014/main" xmlns="" id="{CC8BACA2-AA55-4EE2-8B57-FDDA51F70BF2}"/>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4">
            <a:extLst>
              <a:ext uri="{FF2B5EF4-FFF2-40B4-BE49-F238E27FC236}">
                <a16:creationId xmlns:a16="http://schemas.microsoft.com/office/drawing/2014/main" xmlns="" id="{3C4D183D-DDE9-4CC2-9792-446EEE5C7128}"/>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5">
            <a:extLst>
              <a:ext uri="{FF2B5EF4-FFF2-40B4-BE49-F238E27FC236}">
                <a16:creationId xmlns:a16="http://schemas.microsoft.com/office/drawing/2014/main" xmlns="" id="{C512EB5C-CDCC-4131-9D5E-02A182D3179E}"/>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6">
            <a:extLst>
              <a:ext uri="{FF2B5EF4-FFF2-40B4-BE49-F238E27FC236}">
                <a16:creationId xmlns:a16="http://schemas.microsoft.com/office/drawing/2014/main" xmlns="" id="{6A22AA6B-780E-4FAF-9E9D-D24D96715710}"/>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7">
            <a:extLst>
              <a:ext uri="{FF2B5EF4-FFF2-40B4-BE49-F238E27FC236}">
                <a16:creationId xmlns:a16="http://schemas.microsoft.com/office/drawing/2014/main" xmlns="" id="{4BEE9B32-BD4F-4911-8D15-F2EDD5E6D2EE}"/>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58">
            <a:extLst>
              <a:ext uri="{FF2B5EF4-FFF2-40B4-BE49-F238E27FC236}">
                <a16:creationId xmlns:a16="http://schemas.microsoft.com/office/drawing/2014/main" xmlns="" id="{80C165AD-74FF-43C5-BA88-C5B5D0B2D691}"/>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59">
            <a:extLst>
              <a:ext uri="{FF2B5EF4-FFF2-40B4-BE49-F238E27FC236}">
                <a16:creationId xmlns:a16="http://schemas.microsoft.com/office/drawing/2014/main" xmlns="" id="{341B75B3-D188-4D5C-A4E7-074C0211ED68}"/>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0">
            <a:extLst>
              <a:ext uri="{FF2B5EF4-FFF2-40B4-BE49-F238E27FC236}">
                <a16:creationId xmlns:a16="http://schemas.microsoft.com/office/drawing/2014/main" xmlns="" id="{E8375B36-63A9-4F22-916E-895CD1658568}"/>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1">
            <a:extLst>
              <a:ext uri="{FF2B5EF4-FFF2-40B4-BE49-F238E27FC236}">
                <a16:creationId xmlns:a16="http://schemas.microsoft.com/office/drawing/2014/main" xmlns="" id="{6EBB8D79-0A92-4CB6-B877-20EA6BFF0774}"/>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2">
            <a:extLst>
              <a:ext uri="{FF2B5EF4-FFF2-40B4-BE49-F238E27FC236}">
                <a16:creationId xmlns:a16="http://schemas.microsoft.com/office/drawing/2014/main" xmlns="" id="{239A6A6C-4FCE-48B5-8A42-40B018DABA5F}"/>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3">
            <a:extLst>
              <a:ext uri="{FF2B5EF4-FFF2-40B4-BE49-F238E27FC236}">
                <a16:creationId xmlns:a16="http://schemas.microsoft.com/office/drawing/2014/main" xmlns="" id="{897749C1-93C5-4779-9701-B87DA8DF5112}"/>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4">
            <a:extLst>
              <a:ext uri="{FF2B5EF4-FFF2-40B4-BE49-F238E27FC236}">
                <a16:creationId xmlns:a16="http://schemas.microsoft.com/office/drawing/2014/main" xmlns="" id="{97F14073-8C10-483C-A1C9-6AE47D2C9381}"/>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5">
            <a:extLst>
              <a:ext uri="{FF2B5EF4-FFF2-40B4-BE49-F238E27FC236}">
                <a16:creationId xmlns:a16="http://schemas.microsoft.com/office/drawing/2014/main" xmlns="" id="{3B16A1F3-D6DC-4B66-A124-6412D20B8D3B}"/>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6">
            <a:extLst>
              <a:ext uri="{FF2B5EF4-FFF2-40B4-BE49-F238E27FC236}">
                <a16:creationId xmlns:a16="http://schemas.microsoft.com/office/drawing/2014/main" xmlns="" id="{FBE92DFA-C2D0-49C6-BFA7-C4077BFCD9AA}"/>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7">
            <a:extLst>
              <a:ext uri="{FF2B5EF4-FFF2-40B4-BE49-F238E27FC236}">
                <a16:creationId xmlns:a16="http://schemas.microsoft.com/office/drawing/2014/main" xmlns="" id="{F6F3E360-46DB-4173-8B94-791B732FBFE5}"/>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68">
            <a:extLst>
              <a:ext uri="{FF2B5EF4-FFF2-40B4-BE49-F238E27FC236}">
                <a16:creationId xmlns:a16="http://schemas.microsoft.com/office/drawing/2014/main" xmlns="" id="{B9BCFDA1-173A-4E60-828B-D9A52D4AB3DE}"/>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69">
            <a:extLst>
              <a:ext uri="{FF2B5EF4-FFF2-40B4-BE49-F238E27FC236}">
                <a16:creationId xmlns:a16="http://schemas.microsoft.com/office/drawing/2014/main" xmlns="" id="{737D5B65-5230-4F7E-AF04-4759254A1522}"/>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0">
            <a:extLst>
              <a:ext uri="{FF2B5EF4-FFF2-40B4-BE49-F238E27FC236}">
                <a16:creationId xmlns:a16="http://schemas.microsoft.com/office/drawing/2014/main" xmlns="" id="{F47962D6-BA56-4F70-8756-3FD663012FBA}"/>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1">
            <a:extLst>
              <a:ext uri="{FF2B5EF4-FFF2-40B4-BE49-F238E27FC236}">
                <a16:creationId xmlns:a16="http://schemas.microsoft.com/office/drawing/2014/main" xmlns="" id="{67F4A4E0-7260-412A-99C8-3EE5C060B0C8}"/>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3">
            <a:extLst>
              <a:ext uri="{FF2B5EF4-FFF2-40B4-BE49-F238E27FC236}">
                <a16:creationId xmlns:a16="http://schemas.microsoft.com/office/drawing/2014/main" xmlns="" id="{1C557FF8-174E-4CDD-BA42-C312FC5FA2EF}"/>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4">
            <a:extLst>
              <a:ext uri="{FF2B5EF4-FFF2-40B4-BE49-F238E27FC236}">
                <a16:creationId xmlns:a16="http://schemas.microsoft.com/office/drawing/2014/main" xmlns="" id="{D29E6BEF-4746-4EE5-B6BF-904D3162B3DC}"/>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76">
            <a:extLst>
              <a:ext uri="{FF2B5EF4-FFF2-40B4-BE49-F238E27FC236}">
                <a16:creationId xmlns:a16="http://schemas.microsoft.com/office/drawing/2014/main" xmlns="" id="{ACED49D2-5EEE-4B3E-AE91-4770DE5FDBCA}"/>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77">
            <a:extLst>
              <a:ext uri="{FF2B5EF4-FFF2-40B4-BE49-F238E27FC236}">
                <a16:creationId xmlns:a16="http://schemas.microsoft.com/office/drawing/2014/main" xmlns="" id="{2613BD6C-94E3-44CC-960F-9A15583652CA}"/>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1">
            <a:extLst>
              <a:ext uri="{FF2B5EF4-FFF2-40B4-BE49-F238E27FC236}">
                <a16:creationId xmlns:a16="http://schemas.microsoft.com/office/drawing/2014/main" xmlns="" id="{EAECB6A2-DF27-45A0-9670-66679AC2C15C}"/>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2">
            <a:extLst>
              <a:ext uri="{FF2B5EF4-FFF2-40B4-BE49-F238E27FC236}">
                <a16:creationId xmlns:a16="http://schemas.microsoft.com/office/drawing/2014/main" xmlns="" id="{CC8C6BCF-907A-49BA-BE3B-556FC984E1F0}"/>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3">
            <a:extLst>
              <a:ext uri="{FF2B5EF4-FFF2-40B4-BE49-F238E27FC236}">
                <a16:creationId xmlns:a16="http://schemas.microsoft.com/office/drawing/2014/main" xmlns="" id="{F8550167-467E-4D7B-81E5-8D5ACA0675A4}"/>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4">
            <a:extLst>
              <a:ext uri="{FF2B5EF4-FFF2-40B4-BE49-F238E27FC236}">
                <a16:creationId xmlns:a16="http://schemas.microsoft.com/office/drawing/2014/main" xmlns="" id="{77D51F52-9BD4-44EA-B901-90F9D9FFCF35}"/>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5">
            <a:extLst>
              <a:ext uri="{FF2B5EF4-FFF2-40B4-BE49-F238E27FC236}">
                <a16:creationId xmlns:a16="http://schemas.microsoft.com/office/drawing/2014/main" xmlns="" id="{ADB45B24-C151-42CA-95D7-0F79CAD058C7}"/>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6">
            <a:extLst>
              <a:ext uri="{FF2B5EF4-FFF2-40B4-BE49-F238E27FC236}">
                <a16:creationId xmlns:a16="http://schemas.microsoft.com/office/drawing/2014/main" xmlns="" id="{056D8388-D9C0-4399-AFBA-1E80586A7B08}"/>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7">
            <a:extLst>
              <a:ext uri="{FF2B5EF4-FFF2-40B4-BE49-F238E27FC236}">
                <a16:creationId xmlns:a16="http://schemas.microsoft.com/office/drawing/2014/main" xmlns="" id="{7A41A468-8C12-46F2-A6A5-B8BB7CC0D110}"/>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88">
            <a:extLst>
              <a:ext uri="{FF2B5EF4-FFF2-40B4-BE49-F238E27FC236}">
                <a16:creationId xmlns:a16="http://schemas.microsoft.com/office/drawing/2014/main" xmlns="" id="{72461255-5F35-4ADF-BE19-1768A918B53D}"/>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89">
            <a:extLst>
              <a:ext uri="{FF2B5EF4-FFF2-40B4-BE49-F238E27FC236}">
                <a16:creationId xmlns:a16="http://schemas.microsoft.com/office/drawing/2014/main" xmlns="" id="{6E106EA2-B04B-4EA6-BC46-50BAD5318FDD}"/>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0">
            <a:extLst>
              <a:ext uri="{FF2B5EF4-FFF2-40B4-BE49-F238E27FC236}">
                <a16:creationId xmlns:a16="http://schemas.microsoft.com/office/drawing/2014/main" xmlns="" id="{9489BD4E-D00A-427F-880D-57C59CD94AA8}"/>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1">
            <a:extLst>
              <a:ext uri="{FF2B5EF4-FFF2-40B4-BE49-F238E27FC236}">
                <a16:creationId xmlns:a16="http://schemas.microsoft.com/office/drawing/2014/main" xmlns="" id="{0A39992D-34B4-4F1A-A0E5-195554DA9115}"/>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3" name="Rectangle 192">
            <a:extLst>
              <a:ext uri="{FF2B5EF4-FFF2-40B4-BE49-F238E27FC236}">
                <a16:creationId xmlns:a16="http://schemas.microsoft.com/office/drawing/2014/main" xmlns="" id="{D3F4013F-420E-4DAB-96BF-7F4A29EBC575}"/>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4" name="Rectangle 194">
            <a:extLst>
              <a:ext uri="{FF2B5EF4-FFF2-40B4-BE49-F238E27FC236}">
                <a16:creationId xmlns:a16="http://schemas.microsoft.com/office/drawing/2014/main" xmlns="" id="{94C3337A-1F91-4BF2-BD2A-B3129B882E4D}"/>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5" name="Group 195">
            <a:extLst>
              <a:ext uri="{FF2B5EF4-FFF2-40B4-BE49-F238E27FC236}">
                <a16:creationId xmlns:a16="http://schemas.microsoft.com/office/drawing/2014/main" xmlns="" id="{7B78F2A1-51F0-485B-9DBB-C206205DF5E0}"/>
              </a:ext>
            </a:extLst>
          </p:cNvPr>
          <p:cNvGrpSpPr>
            <a:grpSpLocks/>
          </p:cNvGrpSpPr>
          <p:nvPr/>
        </p:nvGrpSpPr>
        <p:grpSpPr bwMode="auto">
          <a:xfrm>
            <a:off x="0" y="357188"/>
            <a:ext cx="1543050" cy="1123950"/>
            <a:chOff x="-9" y="1395"/>
            <a:chExt cx="2985" cy="2898"/>
          </a:xfrm>
        </p:grpSpPr>
        <p:pic>
          <p:nvPicPr>
            <p:cNvPr id="46" name="Picture 196" descr="pan01">
              <a:extLst>
                <a:ext uri="{FF2B5EF4-FFF2-40B4-BE49-F238E27FC236}">
                  <a16:creationId xmlns:a16="http://schemas.microsoft.com/office/drawing/2014/main" xmlns="" id="{7858E480-98EE-432E-A14A-EB7CD054AFC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7" name="Group 198">
            <a:extLst>
              <a:ext uri="{FF2B5EF4-FFF2-40B4-BE49-F238E27FC236}">
                <a16:creationId xmlns:a16="http://schemas.microsoft.com/office/drawing/2014/main" xmlns="" id="{D575F919-01D7-4187-9FF8-0A41B03FD046}"/>
              </a:ext>
            </a:extLst>
          </p:cNvPr>
          <p:cNvGrpSpPr>
            <a:grpSpLocks/>
          </p:cNvGrpSpPr>
          <p:nvPr/>
        </p:nvGrpSpPr>
        <p:grpSpPr bwMode="auto">
          <a:xfrm>
            <a:off x="-7938" y="195263"/>
            <a:ext cx="1409701" cy="1143000"/>
            <a:chOff x="0" y="1039"/>
            <a:chExt cx="2681" cy="2897"/>
          </a:xfrm>
        </p:grpSpPr>
        <p:pic>
          <p:nvPicPr>
            <p:cNvPr id="48" name="Picture 199" descr="pan01">
              <a:extLst>
                <a:ext uri="{FF2B5EF4-FFF2-40B4-BE49-F238E27FC236}">
                  <a16:creationId xmlns:a16="http://schemas.microsoft.com/office/drawing/2014/main" xmlns="" id="{397A57E8-6B37-47BA-B104-6FDDC8E34E4C}"/>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0" descr="wiz_gold04">
              <a:extLst>
                <a:ext uri="{FF2B5EF4-FFF2-40B4-BE49-F238E27FC236}">
                  <a16:creationId xmlns:a16="http://schemas.microsoft.com/office/drawing/2014/main" xmlns="" id="{9A898335-2E77-4832-83A4-BD7FB33DF2BF}"/>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50" name="Group 201">
            <a:extLst>
              <a:ext uri="{FF2B5EF4-FFF2-40B4-BE49-F238E27FC236}">
                <a16:creationId xmlns:a16="http://schemas.microsoft.com/office/drawing/2014/main" xmlns="" id="{3A4B29AA-6081-4B86-98E1-A5DD4057DE0F}"/>
              </a:ext>
            </a:extLst>
          </p:cNvPr>
          <p:cNvGrpSpPr>
            <a:grpSpLocks/>
          </p:cNvGrpSpPr>
          <p:nvPr/>
        </p:nvGrpSpPr>
        <p:grpSpPr bwMode="auto">
          <a:xfrm>
            <a:off x="0" y="0"/>
            <a:ext cx="1244600" cy="1239838"/>
            <a:chOff x="-7" y="240"/>
            <a:chExt cx="2407" cy="3199"/>
          </a:xfrm>
        </p:grpSpPr>
        <p:pic>
          <p:nvPicPr>
            <p:cNvPr id="51" name="Picture 202" descr="pan01">
              <a:extLst>
                <a:ext uri="{FF2B5EF4-FFF2-40B4-BE49-F238E27FC236}">
                  <a16:creationId xmlns:a16="http://schemas.microsoft.com/office/drawing/2014/main" xmlns="" id="{6D0CE1AF-8E90-46B3-AC95-F8C334F53FFE}"/>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Freeform 203" descr="wiz_gold01">
              <a:extLst>
                <a:ext uri="{FF2B5EF4-FFF2-40B4-BE49-F238E27FC236}">
                  <a16:creationId xmlns:a16="http://schemas.microsoft.com/office/drawing/2014/main" xmlns="" id="{93BCDA20-8BD8-464F-A1B0-08F8FB50DD65}"/>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3" name="TextBox 53">
            <a:extLst>
              <a:ext uri="{FF2B5EF4-FFF2-40B4-BE49-F238E27FC236}">
                <a16:creationId xmlns:a16="http://schemas.microsoft.com/office/drawing/2014/main" xmlns="" id="{4C60551A-22B2-4F3F-9E2E-A8FA36AC56FD}"/>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4" name="Date Placeholder 6">
            <a:extLst>
              <a:ext uri="{FF2B5EF4-FFF2-40B4-BE49-F238E27FC236}">
                <a16:creationId xmlns:a16="http://schemas.microsoft.com/office/drawing/2014/main" xmlns="" id="{5EC13B5E-6595-49DC-B3C1-F55F28E98436}"/>
              </a:ext>
            </a:extLst>
          </p:cNvPr>
          <p:cNvSpPr>
            <a:spLocks noGrp="1"/>
          </p:cNvSpPr>
          <p:nvPr>
            <p:ph type="dt" sz="half" idx="10"/>
          </p:nvPr>
        </p:nvSpPr>
        <p:spPr/>
        <p:txBody>
          <a:bodyPr/>
          <a:lstStyle>
            <a:lvl1pPr eaLnBrk="0" hangingPunct="0">
              <a:defRPr/>
            </a:lvl1pPr>
          </a:lstStyle>
          <a:p>
            <a:pPr>
              <a:defRPr/>
            </a:pPr>
            <a:endParaRPr lang="en-US"/>
          </a:p>
        </p:txBody>
      </p:sp>
      <p:sp>
        <p:nvSpPr>
          <p:cNvPr id="55" name="Footer Placeholder 7">
            <a:extLst>
              <a:ext uri="{FF2B5EF4-FFF2-40B4-BE49-F238E27FC236}">
                <a16:creationId xmlns:a16="http://schemas.microsoft.com/office/drawing/2014/main" xmlns="" id="{F32467F3-26D4-418F-9511-818C44C5D4F3}"/>
              </a:ext>
            </a:extLst>
          </p:cNvPr>
          <p:cNvSpPr>
            <a:spLocks noGrp="1"/>
          </p:cNvSpPr>
          <p:nvPr>
            <p:ph type="ftr" sz="quarter" idx="11"/>
          </p:nvPr>
        </p:nvSpPr>
        <p:spPr/>
        <p:txBody>
          <a:bodyPr/>
          <a:lstStyle>
            <a:lvl1pPr eaLnBrk="0" hangingPunct="0">
              <a:defRPr/>
            </a:lvl1pPr>
          </a:lstStyle>
          <a:p>
            <a:pPr>
              <a:defRPr/>
            </a:pPr>
            <a:endParaRPr lang="en-US"/>
          </a:p>
        </p:txBody>
      </p:sp>
      <p:sp>
        <p:nvSpPr>
          <p:cNvPr id="56" name="Slide Number Placeholder 8">
            <a:extLst>
              <a:ext uri="{FF2B5EF4-FFF2-40B4-BE49-F238E27FC236}">
                <a16:creationId xmlns:a16="http://schemas.microsoft.com/office/drawing/2014/main" xmlns="" id="{8D41486D-B6DD-471E-92C5-1931E0F45E53}"/>
              </a:ext>
            </a:extLst>
          </p:cNvPr>
          <p:cNvSpPr>
            <a:spLocks noGrp="1"/>
          </p:cNvSpPr>
          <p:nvPr>
            <p:ph type="sldNum" sz="quarter" idx="12"/>
          </p:nvPr>
        </p:nvSpPr>
        <p:spPr/>
        <p:txBody>
          <a:bodyPr/>
          <a:lstStyle>
            <a:lvl1pPr eaLnBrk="0" hangingPunct="0">
              <a:defRPr/>
            </a:lvl1pPr>
          </a:lstStyle>
          <a:p>
            <a:pPr>
              <a:defRPr/>
            </a:pPr>
            <a:fld id="{E480723B-3518-462C-913F-1E7764FD1A76}" type="slidenum">
              <a:rPr lang="en-US" altLang="en-US"/>
              <a:pPr>
                <a:defRPr/>
              </a:pPr>
              <a:t>‹#›</a:t>
            </a:fld>
            <a:endParaRPr lang="en-US" altLang="en-US"/>
          </a:p>
        </p:txBody>
      </p:sp>
    </p:spTree>
    <p:extLst>
      <p:ext uri="{BB962C8B-B14F-4D97-AF65-F5344CB8AC3E}">
        <p14:creationId xmlns:p14="http://schemas.microsoft.com/office/powerpoint/2010/main" val="3261042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5"/>
                                        </p:tgtEl>
                                        <p:attrNameLst>
                                          <p:attrName>style.visibility</p:attrName>
                                        </p:attrNameLst>
                                      </p:cBhvr>
                                      <p:to>
                                        <p:strVal val="visible"/>
                                      </p:to>
                                    </p:set>
                                    <p:animEffect transition="in" filter="wipe(left)">
                                      <p:cBhvr>
                                        <p:cTn id="7" dur="500"/>
                                        <p:tgtEl>
                                          <p:spTgt spid="45"/>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7"/>
                                        </p:tgtEl>
                                        <p:attrNameLst>
                                          <p:attrName>style.visibility</p:attrName>
                                        </p:attrNameLst>
                                      </p:cBhvr>
                                      <p:to>
                                        <p:strVal val="visible"/>
                                      </p:to>
                                    </p:set>
                                    <p:animEffect transition="in" filter="wipe(left)">
                                      <p:cBhvr>
                                        <p:cTn id="11" dur="500"/>
                                        <p:tgtEl>
                                          <p:spTgt spid="47"/>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50"/>
                                        </p:tgtEl>
                                        <p:attrNameLst>
                                          <p:attrName>style.visibility</p:attrName>
                                        </p:attrNameLst>
                                      </p:cBhvr>
                                      <p:to>
                                        <p:strVal val="visible"/>
                                      </p:to>
                                    </p:set>
                                    <p:animEffect transition="in" filter="wipe(left)">
                                      <p:cBhvr>
                                        <p:cTn id="15"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29.xml><?xml version="1.0" encoding="utf-8"?>
<p:sldLayout xmlns:a="http://schemas.openxmlformats.org/drawingml/2006/main" xmlns:r="http://schemas.openxmlformats.org/officeDocument/2006/relationships" xmlns:p="http://schemas.openxmlformats.org/presentationml/2006/main" showMasterSp="0" showMasterPhAnim="0" type="titleOnly" preserve="1">
  <p:cSld name="Title Only">
    <p:spTree>
      <p:nvGrpSpPr>
        <p:cNvPr id="1" name=""/>
        <p:cNvGrpSpPr/>
        <p:nvPr/>
      </p:nvGrpSpPr>
      <p:grpSpPr>
        <a:xfrm>
          <a:off x="0" y="0"/>
          <a:ext cx="0" cy="0"/>
          <a:chOff x="0" y="0"/>
          <a:chExt cx="0" cy="0"/>
        </a:xfrm>
      </p:grpSpPr>
      <p:sp>
        <p:nvSpPr>
          <p:cNvPr id="3" name="Rectangle 26">
            <a:extLst>
              <a:ext uri="{FF2B5EF4-FFF2-40B4-BE49-F238E27FC236}">
                <a16:creationId xmlns:a16="http://schemas.microsoft.com/office/drawing/2014/main" xmlns="" id="{2E62CECD-6E98-4CF3-B0B1-B45984855D0B}"/>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4" name="Rectangle 152">
            <a:extLst>
              <a:ext uri="{FF2B5EF4-FFF2-40B4-BE49-F238E27FC236}">
                <a16:creationId xmlns:a16="http://schemas.microsoft.com/office/drawing/2014/main" xmlns="" id="{197B56B9-43E6-46E5-ADCC-BFB1F2927FDB}"/>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 name="Rectangle 153">
            <a:extLst>
              <a:ext uri="{FF2B5EF4-FFF2-40B4-BE49-F238E27FC236}">
                <a16:creationId xmlns:a16="http://schemas.microsoft.com/office/drawing/2014/main" xmlns="" id="{1F809D73-9B51-4648-AACF-85F6307DFE65}"/>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4">
            <a:extLst>
              <a:ext uri="{FF2B5EF4-FFF2-40B4-BE49-F238E27FC236}">
                <a16:creationId xmlns:a16="http://schemas.microsoft.com/office/drawing/2014/main" xmlns="" id="{F09FF7B9-2CCB-4394-9473-1C7831818782}"/>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5">
            <a:extLst>
              <a:ext uri="{FF2B5EF4-FFF2-40B4-BE49-F238E27FC236}">
                <a16:creationId xmlns:a16="http://schemas.microsoft.com/office/drawing/2014/main" xmlns="" id="{B27A43A3-2412-407C-8837-5E554A006C53}"/>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6">
            <a:extLst>
              <a:ext uri="{FF2B5EF4-FFF2-40B4-BE49-F238E27FC236}">
                <a16:creationId xmlns:a16="http://schemas.microsoft.com/office/drawing/2014/main" xmlns="" id="{A714B6EF-9A25-4E25-99A1-8545D750D30F}"/>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7">
            <a:extLst>
              <a:ext uri="{FF2B5EF4-FFF2-40B4-BE49-F238E27FC236}">
                <a16:creationId xmlns:a16="http://schemas.microsoft.com/office/drawing/2014/main" xmlns="" id="{3D0A5C0A-A0C2-4B39-9A6B-D6AE2E67DE57}"/>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8">
            <a:extLst>
              <a:ext uri="{FF2B5EF4-FFF2-40B4-BE49-F238E27FC236}">
                <a16:creationId xmlns:a16="http://schemas.microsoft.com/office/drawing/2014/main" xmlns="" id="{81467418-4439-4A6D-B0DB-2805D5083187}"/>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9">
            <a:extLst>
              <a:ext uri="{FF2B5EF4-FFF2-40B4-BE49-F238E27FC236}">
                <a16:creationId xmlns:a16="http://schemas.microsoft.com/office/drawing/2014/main" xmlns="" id="{106628F2-EA2F-48FD-B8E8-7C60A3E3727E}"/>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60">
            <a:extLst>
              <a:ext uri="{FF2B5EF4-FFF2-40B4-BE49-F238E27FC236}">
                <a16:creationId xmlns:a16="http://schemas.microsoft.com/office/drawing/2014/main" xmlns="" id="{E839B4F4-7E40-4DB6-81B4-837003CC22C3}"/>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1">
            <a:extLst>
              <a:ext uri="{FF2B5EF4-FFF2-40B4-BE49-F238E27FC236}">
                <a16:creationId xmlns:a16="http://schemas.microsoft.com/office/drawing/2014/main" xmlns="" id="{A6C31446-1272-48DB-8B93-0C21DA40A53D}"/>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2">
            <a:extLst>
              <a:ext uri="{FF2B5EF4-FFF2-40B4-BE49-F238E27FC236}">
                <a16:creationId xmlns:a16="http://schemas.microsoft.com/office/drawing/2014/main" xmlns="" id="{E395566E-2AAE-4C5F-832D-114DB58AE185}"/>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3">
            <a:extLst>
              <a:ext uri="{FF2B5EF4-FFF2-40B4-BE49-F238E27FC236}">
                <a16:creationId xmlns:a16="http://schemas.microsoft.com/office/drawing/2014/main" xmlns="" id="{92C2BBA2-DA1C-42DF-90BA-4936C3901AFC}"/>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4">
            <a:extLst>
              <a:ext uri="{FF2B5EF4-FFF2-40B4-BE49-F238E27FC236}">
                <a16:creationId xmlns:a16="http://schemas.microsoft.com/office/drawing/2014/main" xmlns="" id="{FE6E88CC-3450-4D5E-8BAB-9F5314C4B2BC}"/>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5">
            <a:extLst>
              <a:ext uri="{FF2B5EF4-FFF2-40B4-BE49-F238E27FC236}">
                <a16:creationId xmlns:a16="http://schemas.microsoft.com/office/drawing/2014/main" xmlns="" id="{CFF7D92C-7786-44EF-B87E-BAB3A7B2EA9F}"/>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6">
            <a:extLst>
              <a:ext uri="{FF2B5EF4-FFF2-40B4-BE49-F238E27FC236}">
                <a16:creationId xmlns:a16="http://schemas.microsoft.com/office/drawing/2014/main" xmlns="" id="{222C201C-539C-4717-A4F2-DB8BA62936FC}"/>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7">
            <a:extLst>
              <a:ext uri="{FF2B5EF4-FFF2-40B4-BE49-F238E27FC236}">
                <a16:creationId xmlns:a16="http://schemas.microsoft.com/office/drawing/2014/main" xmlns="" id="{84EB00BB-9B38-4CD1-B645-855D2AFC0D8E}"/>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8">
            <a:extLst>
              <a:ext uri="{FF2B5EF4-FFF2-40B4-BE49-F238E27FC236}">
                <a16:creationId xmlns:a16="http://schemas.microsoft.com/office/drawing/2014/main" xmlns="" id="{D5D5C31B-D6DA-43AF-8D3A-2E89413ABDAE}"/>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9">
            <a:extLst>
              <a:ext uri="{FF2B5EF4-FFF2-40B4-BE49-F238E27FC236}">
                <a16:creationId xmlns:a16="http://schemas.microsoft.com/office/drawing/2014/main" xmlns="" id="{2665318A-1AD3-4C0F-96F3-68044AB64FA5}"/>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70">
            <a:extLst>
              <a:ext uri="{FF2B5EF4-FFF2-40B4-BE49-F238E27FC236}">
                <a16:creationId xmlns:a16="http://schemas.microsoft.com/office/drawing/2014/main" xmlns="" id="{72FF08D9-A30B-478A-8B35-247E43D45735}"/>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1">
            <a:extLst>
              <a:ext uri="{FF2B5EF4-FFF2-40B4-BE49-F238E27FC236}">
                <a16:creationId xmlns:a16="http://schemas.microsoft.com/office/drawing/2014/main" xmlns="" id="{120555BF-7A4F-41B2-8038-1F2FB8E9E58F}"/>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3">
            <a:extLst>
              <a:ext uri="{FF2B5EF4-FFF2-40B4-BE49-F238E27FC236}">
                <a16:creationId xmlns:a16="http://schemas.microsoft.com/office/drawing/2014/main" xmlns="" id="{4C7009D1-8877-4DD9-B10B-1FCFF8874099}"/>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4">
            <a:extLst>
              <a:ext uri="{FF2B5EF4-FFF2-40B4-BE49-F238E27FC236}">
                <a16:creationId xmlns:a16="http://schemas.microsoft.com/office/drawing/2014/main" xmlns="" id="{33D6A7BB-ED62-446E-B3F4-811C8E72337B}"/>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6">
            <a:extLst>
              <a:ext uri="{FF2B5EF4-FFF2-40B4-BE49-F238E27FC236}">
                <a16:creationId xmlns:a16="http://schemas.microsoft.com/office/drawing/2014/main" xmlns="" id="{EBA1BED5-20C2-4EFC-8EA5-3B44704219C6}"/>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7">
            <a:extLst>
              <a:ext uri="{FF2B5EF4-FFF2-40B4-BE49-F238E27FC236}">
                <a16:creationId xmlns:a16="http://schemas.microsoft.com/office/drawing/2014/main" xmlns="" id="{60F4C205-C66A-4A0D-AC09-8DFFD4161B5D}"/>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81">
            <a:extLst>
              <a:ext uri="{FF2B5EF4-FFF2-40B4-BE49-F238E27FC236}">
                <a16:creationId xmlns:a16="http://schemas.microsoft.com/office/drawing/2014/main" xmlns="" id="{1DD4A36B-B337-4460-AF26-9CF0B1B24933}"/>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2">
            <a:extLst>
              <a:ext uri="{FF2B5EF4-FFF2-40B4-BE49-F238E27FC236}">
                <a16:creationId xmlns:a16="http://schemas.microsoft.com/office/drawing/2014/main" xmlns="" id="{02220E66-C99D-4F1A-8291-578AE5EAD6DD}"/>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3">
            <a:extLst>
              <a:ext uri="{FF2B5EF4-FFF2-40B4-BE49-F238E27FC236}">
                <a16:creationId xmlns:a16="http://schemas.microsoft.com/office/drawing/2014/main" xmlns="" id="{AB1C1E05-B72E-495B-AC11-7029D7B47988}"/>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4">
            <a:extLst>
              <a:ext uri="{FF2B5EF4-FFF2-40B4-BE49-F238E27FC236}">
                <a16:creationId xmlns:a16="http://schemas.microsoft.com/office/drawing/2014/main" xmlns="" id="{F033C202-1AAB-4586-8E27-977426D8D291}"/>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5">
            <a:extLst>
              <a:ext uri="{FF2B5EF4-FFF2-40B4-BE49-F238E27FC236}">
                <a16:creationId xmlns:a16="http://schemas.microsoft.com/office/drawing/2014/main" xmlns="" id="{6A4A548E-8452-4E07-AC4F-6EFEAB2DC44A}"/>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6">
            <a:extLst>
              <a:ext uri="{FF2B5EF4-FFF2-40B4-BE49-F238E27FC236}">
                <a16:creationId xmlns:a16="http://schemas.microsoft.com/office/drawing/2014/main" xmlns="" id="{E4D17C21-A78D-4E1C-9156-0C3268C1EC18}"/>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7">
            <a:extLst>
              <a:ext uri="{FF2B5EF4-FFF2-40B4-BE49-F238E27FC236}">
                <a16:creationId xmlns:a16="http://schemas.microsoft.com/office/drawing/2014/main" xmlns="" id="{ACD69317-B14D-47CF-ADA0-9C69D5A2C71C}"/>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8">
            <a:extLst>
              <a:ext uri="{FF2B5EF4-FFF2-40B4-BE49-F238E27FC236}">
                <a16:creationId xmlns:a16="http://schemas.microsoft.com/office/drawing/2014/main" xmlns="" id="{71AD8325-9B5A-4F6A-9EF2-16BA2BD045A5}"/>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9">
            <a:extLst>
              <a:ext uri="{FF2B5EF4-FFF2-40B4-BE49-F238E27FC236}">
                <a16:creationId xmlns:a16="http://schemas.microsoft.com/office/drawing/2014/main" xmlns="" id="{552B0A12-7575-4B70-BBFE-0FFA9D25A309}"/>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90">
            <a:extLst>
              <a:ext uri="{FF2B5EF4-FFF2-40B4-BE49-F238E27FC236}">
                <a16:creationId xmlns:a16="http://schemas.microsoft.com/office/drawing/2014/main" xmlns="" id="{D9C9FFD2-2CE6-4485-A3F1-C77605674E79}"/>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1">
            <a:extLst>
              <a:ext uri="{FF2B5EF4-FFF2-40B4-BE49-F238E27FC236}">
                <a16:creationId xmlns:a16="http://schemas.microsoft.com/office/drawing/2014/main" xmlns="" id="{AC1BC5BD-0DCF-456A-8A5A-6E19406453EA}"/>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2">
            <a:extLst>
              <a:ext uri="{FF2B5EF4-FFF2-40B4-BE49-F238E27FC236}">
                <a16:creationId xmlns:a16="http://schemas.microsoft.com/office/drawing/2014/main" xmlns="" id="{D77C8E13-2FA7-4814-AF54-7DC893B22A73}"/>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4">
            <a:extLst>
              <a:ext uri="{FF2B5EF4-FFF2-40B4-BE49-F238E27FC236}">
                <a16:creationId xmlns:a16="http://schemas.microsoft.com/office/drawing/2014/main" xmlns="" id="{CE307E52-8A7A-4040-9583-BECCF36D5ACA}"/>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1" name="Group 195">
            <a:extLst>
              <a:ext uri="{FF2B5EF4-FFF2-40B4-BE49-F238E27FC236}">
                <a16:creationId xmlns:a16="http://schemas.microsoft.com/office/drawing/2014/main" xmlns="" id="{05ABB91E-AA7C-4464-9C9A-7BDE7E13A1E3}"/>
              </a:ext>
            </a:extLst>
          </p:cNvPr>
          <p:cNvGrpSpPr>
            <a:grpSpLocks/>
          </p:cNvGrpSpPr>
          <p:nvPr/>
        </p:nvGrpSpPr>
        <p:grpSpPr bwMode="auto">
          <a:xfrm>
            <a:off x="0" y="357188"/>
            <a:ext cx="1543050" cy="1123950"/>
            <a:chOff x="-9" y="1395"/>
            <a:chExt cx="2985" cy="2898"/>
          </a:xfrm>
        </p:grpSpPr>
        <p:pic>
          <p:nvPicPr>
            <p:cNvPr id="42" name="Picture 196" descr="pan01">
              <a:extLst>
                <a:ext uri="{FF2B5EF4-FFF2-40B4-BE49-F238E27FC236}">
                  <a16:creationId xmlns:a16="http://schemas.microsoft.com/office/drawing/2014/main" xmlns="" id="{94039240-778D-438E-8B79-C69AC37AE7E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3" name="Group 198">
            <a:extLst>
              <a:ext uri="{FF2B5EF4-FFF2-40B4-BE49-F238E27FC236}">
                <a16:creationId xmlns:a16="http://schemas.microsoft.com/office/drawing/2014/main" xmlns="" id="{3E3C65EE-046F-4F5A-BC23-E4A439E82887}"/>
              </a:ext>
            </a:extLst>
          </p:cNvPr>
          <p:cNvGrpSpPr>
            <a:grpSpLocks/>
          </p:cNvGrpSpPr>
          <p:nvPr/>
        </p:nvGrpSpPr>
        <p:grpSpPr bwMode="auto">
          <a:xfrm>
            <a:off x="-7938" y="195263"/>
            <a:ext cx="1409701" cy="1143000"/>
            <a:chOff x="0" y="1039"/>
            <a:chExt cx="2681" cy="2897"/>
          </a:xfrm>
        </p:grpSpPr>
        <p:pic>
          <p:nvPicPr>
            <p:cNvPr id="44" name="Picture 199" descr="pan01">
              <a:extLst>
                <a:ext uri="{FF2B5EF4-FFF2-40B4-BE49-F238E27FC236}">
                  <a16:creationId xmlns:a16="http://schemas.microsoft.com/office/drawing/2014/main" xmlns="" id="{2ABDF56E-F661-4AEA-BCA4-F2D54C43CDB4}"/>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200" descr="wiz_gold04">
              <a:extLst>
                <a:ext uri="{FF2B5EF4-FFF2-40B4-BE49-F238E27FC236}">
                  <a16:creationId xmlns:a16="http://schemas.microsoft.com/office/drawing/2014/main" xmlns="" id="{0BD1CE29-9BF3-475B-86A4-CDFC14C1C61C}"/>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6" name="Group 201">
            <a:extLst>
              <a:ext uri="{FF2B5EF4-FFF2-40B4-BE49-F238E27FC236}">
                <a16:creationId xmlns:a16="http://schemas.microsoft.com/office/drawing/2014/main" xmlns="" id="{EAFE3973-F7A1-4AF8-A774-86E704B49865}"/>
              </a:ext>
            </a:extLst>
          </p:cNvPr>
          <p:cNvGrpSpPr>
            <a:grpSpLocks/>
          </p:cNvGrpSpPr>
          <p:nvPr/>
        </p:nvGrpSpPr>
        <p:grpSpPr bwMode="auto">
          <a:xfrm>
            <a:off x="0" y="0"/>
            <a:ext cx="1244600" cy="1239838"/>
            <a:chOff x="-7" y="240"/>
            <a:chExt cx="2407" cy="3199"/>
          </a:xfrm>
        </p:grpSpPr>
        <p:pic>
          <p:nvPicPr>
            <p:cNvPr id="47" name="Picture 202" descr="pan01">
              <a:extLst>
                <a:ext uri="{FF2B5EF4-FFF2-40B4-BE49-F238E27FC236}">
                  <a16:creationId xmlns:a16="http://schemas.microsoft.com/office/drawing/2014/main" xmlns="" id="{A18406F9-20C0-4A58-98BD-C828E1A2D21B}"/>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203" descr="wiz_gold01">
              <a:extLst>
                <a:ext uri="{FF2B5EF4-FFF2-40B4-BE49-F238E27FC236}">
                  <a16:creationId xmlns:a16="http://schemas.microsoft.com/office/drawing/2014/main" xmlns="" id="{1693D1C4-B7CD-4678-9D8D-248E31FCFA03}"/>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9" name="TextBox 53">
            <a:extLst>
              <a:ext uri="{FF2B5EF4-FFF2-40B4-BE49-F238E27FC236}">
                <a16:creationId xmlns:a16="http://schemas.microsoft.com/office/drawing/2014/main" xmlns="" id="{B148A341-D14D-4434-A30B-2AB3DF89C1A1}"/>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50" name="Date Placeholder 2">
            <a:extLst>
              <a:ext uri="{FF2B5EF4-FFF2-40B4-BE49-F238E27FC236}">
                <a16:creationId xmlns:a16="http://schemas.microsoft.com/office/drawing/2014/main" xmlns="" id="{91BE1695-61D8-417E-A4EC-ABDBD64071A2}"/>
              </a:ext>
            </a:extLst>
          </p:cNvPr>
          <p:cNvSpPr>
            <a:spLocks noGrp="1"/>
          </p:cNvSpPr>
          <p:nvPr>
            <p:ph type="dt" sz="half" idx="10"/>
          </p:nvPr>
        </p:nvSpPr>
        <p:spPr/>
        <p:txBody>
          <a:bodyPr/>
          <a:lstStyle>
            <a:lvl1pPr eaLnBrk="0" hangingPunct="0">
              <a:defRPr/>
            </a:lvl1pPr>
          </a:lstStyle>
          <a:p>
            <a:pPr>
              <a:defRPr/>
            </a:pPr>
            <a:endParaRPr lang="en-US"/>
          </a:p>
        </p:txBody>
      </p:sp>
      <p:sp>
        <p:nvSpPr>
          <p:cNvPr id="51" name="Footer Placeholder 3">
            <a:extLst>
              <a:ext uri="{FF2B5EF4-FFF2-40B4-BE49-F238E27FC236}">
                <a16:creationId xmlns:a16="http://schemas.microsoft.com/office/drawing/2014/main" xmlns="" id="{22B2F640-5F37-4988-A61A-0BB3ABAFC65C}"/>
              </a:ext>
            </a:extLst>
          </p:cNvPr>
          <p:cNvSpPr>
            <a:spLocks noGrp="1"/>
          </p:cNvSpPr>
          <p:nvPr>
            <p:ph type="ftr" sz="quarter" idx="11"/>
          </p:nvPr>
        </p:nvSpPr>
        <p:spPr/>
        <p:txBody>
          <a:bodyPr/>
          <a:lstStyle>
            <a:lvl1pPr eaLnBrk="0" hangingPunct="0">
              <a:defRPr/>
            </a:lvl1pPr>
          </a:lstStyle>
          <a:p>
            <a:pPr>
              <a:defRPr/>
            </a:pPr>
            <a:endParaRPr lang="en-US"/>
          </a:p>
        </p:txBody>
      </p:sp>
      <p:sp>
        <p:nvSpPr>
          <p:cNvPr id="52" name="Slide Number Placeholder 4">
            <a:extLst>
              <a:ext uri="{FF2B5EF4-FFF2-40B4-BE49-F238E27FC236}">
                <a16:creationId xmlns:a16="http://schemas.microsoft.com/office/drawing/2014/main" xmlns="" id="{A74835EE-704C-45AB-8B18-2A4B57A8F953}"/>
              </a:ext>
            </a:extLst>
          </p:cNvPr>
          <p:cNvSpPr>
            <a:spLocks noGrp="1"/>
          </p:cNvSpPr>
          <p:nvPr>
            <p:ph type="sldNum" sz="quarter" idx="12"/>
          </p:nvPr>
        </p:nvSpPr>
        <p:spPr/>
        <p:txBody>
          <a:bodyPr/>
          <a:lstStyle>
            <a:lvl1pPr eaLnBrk="0" hangingPunct="0">
              <a:defRPr/>
            </a:lvl1pPr>
          </a:lstStyle>
          <a:p>
            <a:pPr>
              <a:defRPr/>
            </a:pPr>
            <a:fld id="{9D9FB6EC-9A0C-4F57-AFF1-BAC65CCE6928}" type="slidenum">
              <a:rPr lang="en-US" altLang="en-US"/>
              <a:pPr>
                <a:defRPr/>
              </a:pPr>
              <a:t>‹#›</a:t>
            </a:fld>
            <a:endParaRPr lang="en-US" altLang="en-US"/>
          </a:p>
        </p:txBody>
      </p:sp>
    </p:spTree>
    <p:extLst>
      <p:ext uri="{BB962C8B-B14F-4D97-AF65-F5344CB8AC3E}">
        <p14:creationId xmlns:p14="http://schemas.microsoft.com/office/powerpoint/2010/main" val="3102777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1"/>
                                        </p:tgtEl>
                                        <p:attrNameLst>
                                          <p:attrName>style.visibility</p:attrName>
                                        </p:attrNameLst>
                                      </p:cBhvr>
                                      <p:to>
                                        <p:strVal val="visible"/>
                                      </p:to>
                                    </p:set>
                                    <p:animEffect transition="in" filter="wipe(left)">
                                      <p:cBhvr>
                                        <p:cTn id="7" dur="500"/>
                                        <p:tgtEl>
                                          <p:spTgt spid="41"/>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3"/>
                                        </p:tgtEl>
                                        <p:attrNameLst>
                                          <p:attrName>style.visibility</p:attrName>
                                        </p:attrNameLst>
                                      </p:cBhvr>
                                      <p:to>
                                        <p:strVal val="visible"/>
                                      </p:to>
                                    </p:set>
                                    <p:animEffect transition="in" filter="wipe(left)">
                                      <p:cBhvr>
                                        <p:cTn id="11" dur="500"/>
                                        <p:tgtEl>
                                          <p:spTgt spid="43"/>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6"/>
                                        </p:tgtEl>
                                        <p:attrNameLst>
                                          <p:attrName>style.visibility</p:attrName>
                                        </p:attrNameLst>
                                      </p:cBhvr>
                                      <p:to>
                                        <p:strVal val="visible"/>
                                      </p:to>
                                    </p:set>
                                    <p:animEffect transition="in" filter="wipe(left)">
                                      <p:cBhvr>
                                        <p:cTn id="15"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0.xml><?xml version="1.0" encoding="utf-8"?>
<p:sldLayout xmlns:a="http://schemas.openxmlformats.org/drawingml/2006/main" xmlns:r="http://schemas.openxmlformats.org/officeDocument/2006/relationships" xmlns:p="http://schemas.openxmlformats.org/presentationml/2006/main" showMasterSp="0" showMasterPhAnim="0" type="blank" preserve="1">
  <p:cSld name="Blank">
    <p:spTree>
      <p:nvGrpSpPr>
        <p:cNvPr id="1" name=""/>
        <p:cNvGrpSpPr/>
        <p:nvPr/>
      </p:nvGrpSpPr>
      <p:grpSpPr>
        <a:xfrm>
          <a:off x="0" y="0"/>
          <a:ext cx="0" cy="0"/>
          <a:chOff x="0" y="0"/>
          <a:chExt cx="0" cy="0"/>
        </a:xfrm>
      </p:grpSpPr>
      <p:sp>
        <p:nvSpPr>
          <p:cNvPr id="2" name="Rectangle 26">
            <a:extLst>
              <a:ext uri="{FF2B5EF4-FFF2-40B4-BE49-F238E27FC236}">
                <a16:creationId xmlns:a16="http://schemas.microsoft.com/office/drawing/2014/main" xmlns="" id="{B4CE96A4-996E-4155-8559-9A85781F9B61}"/>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3" name="Rectangle 152">
            <a:extLst>
              <a:ext uri="{FF2B5EF4-FFF2-40B4-BE49-F238E27FC236}">
                <a16:creationId xmlns:a16="http://schemas.microsoft.com/office/drawing/2014/main" xmlns="" id="{1AD00A08-27BB-42CF-9CA6-B6473BBD8496}"/>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 name="Rectangle 153">
            <a:extLst>
              <a:ext uri="{FF2B5EF4-FFF2-40B4-BE49-F238E27FC236}">
                <a16:creationId xmlns:a16="http://schemas.microsoft.com/office/drawing/2014/main" xmlns="" id="{B3B40417-B252-403B-A727-E5E45DF6AD89}"/>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 name="Rectangle 154">
            <a:extLst>
              <a:ext uri="{FF2B5EF4-FFF2-40B4-BE49-F238E27FC236}">
                <a16:creationId xmlns:a16="http://schemas.microsoft.com/office/drawing/2014/main" xmlns="" id="{D9350A06-67AF-4D41-8951-9ACDA2315F17}"/>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5">
            <a:extLst>
              <a:ext uri="{FF2B5EF4-FFF2-40B4-BE49-F238E27FC236}">
                <a16:creationId xmlns:a16="http://schemas.microsoft.com/office/drawing/2014/main" xmlns="" id="{99F0483E-7DFB-4B10-9756-F1AA020D6155}"/>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6">
            <a:extLst>
              <a:ext uri="{FF2B5EF4-FFF2-40B4-BE49-F238E27FC236}">
                <a16:creationId xmlns:a16="http://schemas.microsoft.com/office/drawing/2014/main" xmlns="" id="{4C2CE899-12CA-4374-9BDB-B5C93881383E}"/>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7">
            <a:extLst>
              <a:ext uri="{FF2B5EF4-FFF2-40B4-BE49-F238E27FC236}">
                <a16:creationId xmlns:a16="http://schemas.microsoft.com/office/drawing/2014/main" xmlns="" id="{F5191A8E-C378-42A6-A523-2E8BE1C10253}"/>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8">
            <a:extLst>
              <a:ext uri="{FF2B5EF4-FFF2-40B4-BE49-F238E27FC236}">
                <a16:creationId xmlns:a16="http://schemas.microsoft.com/office/drawing/2014/main" xmlns="" id="{647D2082-C506-4D1C-ADFF-A0D0CC2A9CCF}"/>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9">
            <a:extLst>
              <a:ext uri="{FF2B5EF4-FFF2-40B4-BE49-F238E27FC236}">
                <a16:creationId xmlns:a16="http://schemas.microsoft.com/office/drawing/2014/main" xmlns="" id="{4904F1CD-A3B8-4605-8114-927C0234975C}"/>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60">
            <a:extLst>
              <a:ext uri="{FF2B5EF4-FFF2-40B4-BE49-F238E27FC236}">
                <a16:creationId xmlns:a16="http://schemas.microsoft.com/office/drawing/2014/main" xmlns="" id="{8EBDAF5C-FC83-450E-AD3F-DA039F7A2C0C}"/>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61">
            <a:extLst>
              <a:ext uri="{FF2B5EF4-FFF2-40B4-BE49-F238E27FC236}">
                <a16:creationId xmlns:a16="http://schemas.microsoft.com/office/drawing/2014/main" xmlns="" id="{109E41EF-187E-4F5D-932B-45A007DAB34E}"/>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2">
            <a:extLst>
              <a:ext uri="{FF2B5EF4-FFF2-40B4-BE49-F238E27FC236}">
                <a16:creationId xmlns:a16="http://schemas.microsoft.com/office/drawing/2014/main" xmlns="" id="{8DCCB7A9-740C-4C32-8E2E-9E7D9A3B4421}"/>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3">
            <a:extLst>
              <a:ext uri="{FF2B5EF4-FFF2-40B4-BE49-F238E27FC236}">
                <a16:creationId xmlns:a16="http://schemas.microsoft.com/office/drawing/2014/main" xmlns="" id="{42BFF5C3-9C73-44F1-929C-DFD4AC391069}"/>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4">
            <a:extLst>
              <a:ext uri="{FF2B5EF4-FFF2-40B4-BE49-F238E27FC236}">
                <a16:creationId xmlns:a16="http://schemas.microsoft.com/office/drawing/2014/main" xmlns="" id="{D35E7137-B98F-44B7-A0D7-1F675ED8E036}"/>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5">
            <a:extLst>
              <a:ext uri="{FF2B5EF4-FFF2-40B4-BE49-F238E27FC236}">
                <a16:creationId xmlns:a16="http://schemas.microsoft.com/office/drawing/2014/main" xmlns="" id="{5902FC41-CD92-4211-8572-0727EEE1CC3E}"/>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6">
            <a:extLst>
              <a:ext uri="{FF2B5EF4-FFF2-40B4-BE49-F238E27FC236}">
                <a16:creationId xmlns:a16="http://schemas.microsoft.com/office/drawing/2014/main" xmlns="" id="{3A930C5B-5ED0-4266-8EA1-59907E63121C}"/>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7">
            <a:extLst>
              <a:ext uri="{FF2B5EF4-FFF2-40B4-BE49-F238E27FC236}">
                <a16:creationId xmlns:a16="http://schemas.microsoft.com/office/drawing/2014/main" xmlns="" id="{06A34F2A-66BA-41D9-AE83-69922BB8CF2D}"/>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8">
            <a:extLst>
              <a:ext uri="{FF2B5EF4-FFF2-40B4-BE49-F238E27FC236}">
                <a16:creationId xmlns:a16="http://schemas.microsoft.com/office/drawing/2014/main" xmlns="" id="{F3B8D4F2-29A5-4903-9BFC-CE5713AF6407}"/>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9">
            <a:extLst>
              <a:ext uri="{FF2B5EF4-FFF2-40B4-BE49-F238E27FC236}">
                <a16:creationId xmlns:a16="http://schemas.microsoft.com/office/drawing/2014/main" xmlns="" id="{5006AFA3-62A7-430E-84DE-C13C62CE9F5C}"/>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70">
            <a:extLst>
              <a:ext uri="{FF2B5EF4-FFF2-40B4-BE49-F238E27FC236}">
                <a16:creationId xmlns:a16="http://schemas.microsoft.com/office/drawing/2014/main" xmlns="" id="{A2838536-907F-49F5-AD7A-752B89532C69}"/>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71">
            <a:extLst>
              <a:ext uri="{FF2B5EF4-FFF2-40B4-BE49-F238E27FC236}">
                <a16:creationId xmlns:a16="http://schemas.microsoft.com/office/drawing/2014/main" xmlns="" id="{611F937A-1384-4069-A638-1149AC1DCAAC}"/>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3">
            <a:extLst>
              <a:ext uri="{FF2B5EF4-FFF2-40B4-BE49-F238E27FC236}">
                <a16:creationId xmlns:a16="http://schemas.microsoft.com/office/drawing/2014/main" xmlns="" id="{4696C113-50AA-475C-BE44-CDECBCF375E1}"/>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4">
            <a:extLst>
              <a:ext uri="{FF2B5EF4-FFF2-40B4-BE49-F238E27FC236}">
                <a16:creationId xmlns:a16="http://schemas.microsoft.com/office/drawing/2014/main" xmlns="" id="{B96057D3-3392-4580-A426-5B8DFA0D66F7}"/>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6">
            <a:extLst>
              <a:ext uri="{FF2B5EF4-FFF2-40B4-BE49-F238E27FC236}">
                <a16:creationId xmlns:a16="http://schemas.microsoft.com/office/drawing/2014/main" xmlns="" id="{4D9B9342-AF2B-4446-87AB-9B50FA5D4EC8}"/>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7">
            <a:extLst>
              <a:ext uri="{FF2B5EF4-FFF2-40B4-BE49-F238E27FC236}">
                <a16:creationId xmlns:a16="http://schemas.microsoft.com/office/drawing/2014/main" xmlns="" id="{1A8DC1DB-C9FD-4D42-BFDB-41A439A0B5F9}"/>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81">
            <a:extLst>
              <a:ext uri="{FF2B5EF4-FFF2-40B4-BE49-F238E27FC236}">
                <a16:creationId xmlns:a16="http://schemas.microsoft.com/office/drawing/2014/main" xmlns="" id="{20B7ECF4-FCEC-4A99-8E55-690A14D9C65B}"/>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82">
            <a:extLst>
              <a:ext uri="{FF2B5EF4-FFF2-40B4-BE49-F238E27FC236}">
                <a16:creationId xmlns:a16="http://schemas.microsoft.com/office/drawing/2014/main" xmlns="" id="{EFD920E5-7A49-4D69-AE21-ECDA7410B00E}"/>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3">
            <a:extLst>
              <a:ext uri="{FF2B5EF4-FFF2-40B4-BE49-F238E27FC236}">
                <a16:creationId xmlns:a16="http://schemas.microsoft.com/office/drawing/2014/main" xmlns="" id="{76EE3942-B44E-43DA-BCF1-3E8512FB1CF8}"/>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4">
            <a:extLst>
              <a:ext uri="{FF2B5EF4-FFF2-40B4-BE49-F238E27FC236}">
                <a16:creationId xmlns:a16="http://schemas.microsoft.com/office/drawing/2014/main" xmlns="" id="{FA9E43CA-5B30-40A1-ADAF-80D2690EDB06}"/>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5">
            <a:extLst>
              <a:ext uri="{FF2B5EF4-FFF2-40B4-BE49-F238E27FC236}">
                <a16:creationId xmlns:a16="http://schemas.microsoft.com/office/drawing/2014/main" xmlns="" id="{F2558B06-B8CC-4B9B-B732-80A4BA803726}"/>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6">
            <a:extLst>
              <a:ext uri="{FF2B5EF4-FFF2-40B4-BE49-F238E27FC236}">
                <a16:creationId xmlns:a16="http://schemas.microsoft.com/office/drawing/2014/main" xmlns="" id="{C9D33429-1FE2-4CA5-8BDD-614C1E5E7C7C}"/>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7">
            <a:extLst>
              <a:ext uri="{FF2B5EF4-FFF2-40B4-BE49-F238E27FC236}">
                <a16:creationId xmlns:a16="http://schemas.microsoft.com/office/drawing/2014/main" xmlns="" id="{A0D96E3F-6C29-428F-BF96-003AA50BA565}"/>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8">
            <a:extLst>
              <a:ext uri="{FF2B5EF4-FFF2-40B4-BE49-F238E27FC236}">
                <a16:creationId xmlns:a16="http://schemas.microsoft.com/office/drawing/2014/main" xmlns="" id="{D38918D1-4357-491E-8D88-01B8FF3AFF3A}"/>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9">
            <a:extLst>
              <a:ext uri="{FF2B5EF4-FFF2-40B4-BE49-F238E27FC236}">
                <a16:creationId xmlns:a16="http://schemas.microsoft.com/office/drawing/2014/main" xmlns="" id="{6E30CDA1-D454-4B6A-A046-15725BF5D3A6}"/>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90">
            <a:extLst>
              <a:ext uri="{FF2B5EF4-FFF2-40B4-BE49-F238E27FC236}">
                <a16:creationId xmlns:a16="http://schemas.microsoft.com/office/drawing/2014/main" xmlns="" id="{28C4AB1F-35D0-4CDC-9F89-6E86D25EC106}"/>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91">
            <a:extLst>
              <a:ext uri="{FF2B5EF4-FFF2-40B4-BE49-F238E27FC236}">
                <a16:creationId xmlns:a16="http://schemas.microsoft.com/office/drawing/2014/main" xmlns="" id="{1B927384-D88C-4ECE-8ABA-97647B60F9C2}"/>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2">
            <a:extLst>
              <a:ext uri="{FF2B5EF4-FFF2-40B4-BE49-F238E27FC236}">
                <a16:creationId xmlns:a16="http://schemas.microsoft.com/office/drawing/2014/main" xmlns="" id="{A89F7223-8EB9-43D2-8027-1DA768F6D56C}"/>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4">
            <a:extLst>
              <a:ext uri="{FF2B5EF4-FFF2-40B4-BE49-F238E27FC236}">
                <a16:creationId xmlns:a16="http://schemas.microsoft.com/office/drawing/2014/main" xmlns="" id="{4470F926-0BA0-4D9C-9225-4DB59E79253C}"/>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0" name="Group 195">
            <a:extLst>
              <a:ext uri="{FF2B5EF4-FFF2-40B4-BE49-F238E27FC236}">
                <a16:creationId xmlns:a16="http://schemas.microsoft.com/office/drawing/2014/main" xmlns="" id="{69C110E7-B442-44E4-9093-241C4C1D5440}"/>
              </a:ext>
            </a:extLst>
          </p:cNvPr>
          <p:cNvGrpSpPr>
            <a:grpSpLocks/>
          </p:cNvGrpSpPr>
          <p:nvPr/>
        </p:nvGrpSpPr>
        <p:grpSpPr bwMode="auto">
          <a:xfrm>
            <a:off x="0" y="357188"/>
            <a:ext cx="1543050" cy="1123950"/>
            <a:chOff x="-9" y="1395"/>
            <a:chExt cx="2985" cy="2898"/>
          </a:xfrm>
        </p:grpSpPr>
        <p:pic>
          <p:nvPicPr>
            <p:cNvPr id="41" name="Picture 196" descr="pan01">
              <a:extLst>
                <a:ext uri="{FF2B5EF4-FFF2-40B4-BE49-F238E27FC236}">
                  <a16:creationId xmlns:a16="http://schemas.microsoft.com/office/drawing/2014/main" xmlns="" id="{995C077E-67C9-4FA7-8DEB-144DA1E8F69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 name="Group 198">
            <a:extLst>
              <a:ext uri="{FF2B5EF4-FFF2-40B4-BE49-F238E27FC236}">
                <a16:creationId xmlns:a16="http://schemas.microsoft.com/office/drawing/2014/main" xmlns="" id="{772CFD62-87C2-451F-8A7C-B26D30818BE8}"/>
              </a:ext>
            </a:extLst>
          </p:cNvPr>
          <p:cNvGrpSpPr>
            <a:grpSpLocks/>
          </p:cNvGrpSpPr>
          <p:nvPr/>
        </p:nvGrpSpPr>
        <p:grpSpPr bwMode="auto">
          <a:xfrm>
            <a:off x="-7938" y="195263"/>
            <a:ext cx="1409701" cy="1143000"/>
            <a:chOff x="0" y="1039"/>
            <a:chExt cx="2681" cy="2897"/>
          </a:xfrm>
        </p:grpSpPr>
        <p:pic>
          <p:nvPicPr>
            <p:cNvPr id="43" name="Picture 199" descr="pan01">
              <a:extLst>
                <a:ext uri="{FF2B5EF4-FFF2-40B4-BE49-F238E27FC236}">
                  <a16:creationId xmlns:a16="http://schemas.microsoft.com/office/drawing/2014/main" xmlns="" id="{FA2A9604-71D0-45D7-A39B-185DD253A5A0}"/>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200" descr="wiz_gold04">
              <a:extLst>
                <a:ext uri="{FF2B5EF4-FFF2-40B4-BE49-F238E27FC236}">
                  <a16:creationId xmlns:a16="http://schemas.microsoft.com/office/drawing/2014/main" xmlns="" id="{2A8FA7B8-4F0C-4D3D-8DEE-83D2798E4C94}"/>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5" name="Group 201">
            <a:extLst>
              <a:ext uri="{FF2B5EF4-FFF2-40B4-BE49-F238E27FC236}">
                <a16:creationId xmlns:a16="http://schemas.microsoft.com/office/drawing/2014/main" xmlns="" id="{9DC95BF7-543B-4836-909C-7B157D625E1F}"/>
              </a:ext>
            </a:extLst>
          </p:cNvPr>
          <p:cNvGrpSpPr>
            <a:grpSpLocks/>
          </p:cNvGrpSpPr>
          <p:nvPr/>
        </p:nvGrpSpPr>
        <p:grpSpPr bwMode="auto">
          <a:xfrm>
            <a:off x="0" y="0"/>
            <a:ext cx="1244600" cy="1239838"/>
            <a:chOff x="-7" y="240"/>
            <a:chExt cx="2407" cy="3199"/>
          </a:xfrm>
        </p:grpSpPr>
        <p:pic>
          <p:nvPicPr>
            <p:cNvPr id="46" name="Picture 202" descr="pan01">
              <a:extLst>
                <a:ext uri="{FF2B5EF4-FFF2-40B4-BE49-F238E27FC236}">
                  <a16:creationId xmlns:a16="http://schemas.microsoft.com/office/drawing/2014/main" xmlns="" id="{D4CDB203-4300-4EC3-B4BB-E0AADF71C19A}"/>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3" descr="wiz_gold01">
              <a:extLst>
                <a:ext uri="{FF2B5EF4-FFF2-40B4-BE49-F238E27FC236}">
                  <a16:creationId xmlns:a16="http://schemas.microsoft.com/office/drawing/2014/main" xmlns="" id="{2F497A2A-E389-4938-AE13-7CF632F04B02}"/>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8" name="TextBox 53">
            <a:extLst>
              <a:ext uri="{FF2B5EF4-FFF2-40B4-BE49-F238E27FC236}">
                <a16:creationId xmlns:a16="http://schemas.microsoft.com/office/drawing/2014/main" xmlns="" id="{7D26D88E-91ED-421C-A53C-2CA243C8724D}"/>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49" name="Date Placeholder 1">
            <a:extLst>
              <a:ext uri="{FF2B5EF4-FFF2-40B4-BE49-F238E27FC236}">
                <a16:creationId xmlns:a16="http://schemas.microsoft.com/office/drawing/2014/main" xmlns="" id="{9373E36F-FA08-4154-967A-5E2261F212C3}"/>
              </a:ext>
            </a:extLst>
          </p:cNvPr>
          <p:cNvSpPr>
            <a:spLocks noGrp="1"/>
          </p:cNvSpPr>
          <p:nvPr>
            <p:ph type="dt" sz="half" idx="10"/>
          </p:nvPr>
        </p:nvSpPr>
        <p:spPr/>
        <p:txBody>
          <a:bodyPr/>
          <a:lstStyle>
            <a:lvl1pPr eaLnBrk="0" hangingPunct="0">
              <a:defRPr/>
            </a:lvl1pPr>
          </a:lstStyle>
          <a:p>
            <a:pPr>
              <a:defRPr/>
            </a:pPr>
            <a:endParaRPr lang="en-US"/>
          </a:p>
        </p:txBody>
      </p:sp>
      <p:sp>
        <p:nvSpPr>
          <p:cNvPr id="50" name="Footer Placeholder 2">
            <a:extLst>
              <a:ext uri="{FF2B5EF4-FFF2-40B4-BE49-F238E27FC236}">
                <a16:creationId xmlns:a16="http://schemas.microsoft.com/office/drawing/2014/main" xmlns="" id="{E21BF9C8-4C54-45A9-9192-221BE2E96205}"/>
              </a:ext>
            </a:extLst>
          </p:cNvPr>
          <p:cNvSpPr>
            <a:spLocks noGrp="1"/>
          </p:cNvSpPr>
          <p:nvPr>
            <p:ph type="ftr" sz="quarter" idx="11"/>
          </p:nvPr>
        </p:nvSpPr>
        <p:spPr/>
        <p:txBody>
          <a:bodyPr/>
          <a:lstStyle>
            <a:lvl1pPr eaLnBrk="0" hangingPunct="0">
              <a:defRPr/>
            </a:lvl1pPr>
          </a:lstStyle>
          <a:p>
            <a:pPr>
              <a:defRPr/>
            </a:pPr>
            <a:endParaRPr lang="en-US"/>
          </a:p>
        </p:txBody>
      </p:sp>
      <p:sp>
        <p:nvSpPr>
          <p:cNvPr id="51" name="Slide Number Placeholder 3">
            <a:extLst>
              <a:ext uri="{FF2B5EF4-FFF2-40B4-BE49-F238E27FC236}">
                <a16:creationId xmlns:a16="http://schemas.microsoft.com/office/drawing/2014/main" xmlns="" id="{E2DD1E0D-E56B-425F-8AEC-BBD711963FEA}"/>
              </a:ext>
            </a:extLst>
          </p:cNvPr>
          <p:cNvSpPr>
            <a:spLocks noGrp="1"/>
          </p:cNvSpPr>
          <p:nvPr>
            <p:ph type="sldNum" sz="quarter" idx="12"/>
          </p:nvPr>
        </p:nvSpPr>
        <p:spPr/>
        <p:txBody>
          <a:bodyPr/>
          <a:lstStyle>
            <a:lvl1pPr eaLnBrk="0" hangingPunct="0">
              <a:defRPr/>
            </a:lvl1pPr>
          </a:lstStyle>
          <a:p>
            <a:pPr>
              <a:defRPr/>
            </a:pPr>
            <a:fld id="{105591BF-7785-4F45-B2F8-8FFD32FC518C}" type="slidenum">
              <a:rPr lang="en-US" altLang="en-US"/>
              <a:pPr>
                <a:defRPr/>
              </a:pPr>
              <a:t>‹#›</a:t>
            </a:fld>
            <a:endParaRPr lang="en-US" altLang="en-US"/>
          </a:p>
        </p:txBody>
      </p:sp>
    </p:spTree>
    <p:extLst>
      <p:ext uri="{BB962C8B-B14F-4D97-AF65-F5344CB8AC3E}">
        <p14:creationId xmlns:p14="http://schemas.microsoft.com/office/powerpoint/2010/main" val="443949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2"/>
                                        </p:tgtEl>
                                        <p:attrNameLst>
                                          <p:attrName>style.visibility</p:attrName>
                                        </p:attrNameLst>
                                      </p:cBhvr>
                                      <p:to>
                                        <p:strVal val="visible"/>
                                      </p:to>
                                    </p:set>
                                    <p:animEffect transition="in" filter="wipe(left)">
                                      <p:cBhvr>
                                        <p:cTn id="11" dur="500"/>
                                        <p:tgtEl>
                                          <p:spTgt spid="42"/>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5"/>
                                        </p:tgtEl>
                                        <p:attrNameLst>
                                          <p:attrName>style.visibility</p:attrName>
                                        </p:attrNameLst>
                                      </p:cBhvr>
                                      <p:to>
                                        <p:strVal val="visible"/>
                                      </p:to>
                                    </p:set>
                                    <p:animEffect transition="in" filter="wipe(left)">
                                      <p:cBhvr>
                                        <p:cTn id="15"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1.xml><?xml version="1.0" encoding="utf-8"?>
<p:sldLayout xmlns:a="http://schemas.openxmlformats.org/drawingml/2006/main" xmlns:r="http://schemas.openxmlformats.org/officeDocument/2006/relationships" xmlns:p="http://schemas.openxmlformats.org/presentationml/2006/main" showMasterSp="0" showMasterPhAnim="0" type="objTx" preserve="1">
  <p:cSld name="Content with Caption">
    <p:spTree>
      <p:nvGrpSpPr>
        <p:cNvPr id="1" name=""/>
        <p:cNvGrpSpPr/>
        <p:nvPr/>
      </p:nvGrpSpPr>
      <p:grpSpPr>
        <a:xfrm>
          <a:off x="0" y="0"/>
          <a:ext cx="0" cy="0"/>
          <a:chOff x="0" y="0"/>
          <a:chExt cx="0" cy="0"/>
        </a:xfrm>
      </p:grpSpPr>
      <p:sp>
        <p:nvSpPr>
          <p:cNvPr id="5" name="Rectangle 26">
            <a:extLst>
              <a:ext uri="{FF2B5EF4-FFF2-40B4-BE49-F238E27FC236}">
                <a16:creationId xmlns:a16="http://schemas.microsoft.com/office/drawing/2014/main" xmlns="" id="{379ED54C-5D1B-40B2-A6AA-EA5EAB14FF2F}"/>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6" name="Rectangle 152">
            <a:extLst>
              <a:ext uri="{FF2B5EF4-FFF2-40B4-BE49-F238E27FC236}">
                <a16:creationId xmlns:a16="http://schemas.microsoft.com/office/drawing/2014/main" xmlns="" id="{B85DD965-C384-4663-AFA1-8E451A34CAEA}"/>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a16="http://schemas.microsoft.com/office/drawing/2014/main" xmlns="" id="{8E087E05-D43D-4206-89D6-5C1A7160C4BE}"/>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a16="http://schemas.microsoft.com/office/drawing/2014/main" xmlns="" id="{4D02341B-DF19-43D8-B96F-D8AB6498C6A1}"/>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a16="http://schemas.microsoft.com/office/drawing/2014/main" xmlns="" id="{82303BF2-D986-4A99-BDC2-4C44027BC7AA}"/>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a16="http://schemas.microsoft.com/office/drawing/2014/main" xmlns="" id="{EAEADA9E-1A61-4175-AFEF-67D644B1CD41}"/>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a16="http://schemas.microsoft.com/office/drawing/2014/main" xmlns="" id="{5A42DDD0-D62D-4DB1-8812-6DA030E6DA25}"/>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a16="http://schemas.microsoft.com/office/drawing/2014/main" xmlns="" id="{78AACDBC-17D4-478A-9303-611187B5ADCD}"/>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a16="http://schemas.microsoft.com/office/drawing/2014/main" xmlns="" id="{92E7B9C8-25E4-464D-9693-7C0761328786}"/>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a16="http://schemas.microsoft.com/office/drawing/2014/main" xmlns="" id="{2A132A60-FE3E-49FD-9B5D-14DAB2338C5A}"/>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a16="http://schemas.microsoft.com/office/drawing/2014/main" xmlns="" id="{854CBEDF-11FD-4719-8279-9B7C45768176}"/>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a16="http://schemas.microsoft.com/office/drawing/2014/main" xmlns="" id="{1AFFC173-8A39-42AC-AC69-73F4A2B99A56}"/>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a16="http://schemas.microsoft.com/office/drawing/2014/main" xmlns="" id="{FE32B186-36D3-4747-A6A9-D458D4540BC8}"/>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a16="http://schemas.microsoft.com/office/drawing/2014/main" xmlns="" id="{AC7CD2CC-219F-46AE-87EF-ACA9EC513EC3}"/>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a16="http://schemas.microsoft.com/office/drawing/2014/main" xmlns="" id="{BE7B9F4C-D77E-456A-B4AD-DC03F2086CAF}"/>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a16="http://schemas.microsoft.com/office/drawing/2014/main" xmlns="" id="{922E0F16-EF5F-4CA0-B64C-22CAF9D4DD53}"/>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a16="http://schemas.microsoft.com/office/drawing/2014/main" xmlns="" id="{D4632749-0FA7-4707-85EA-8CFD17664393}"/>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a16="http://schemas.microsoft.com/office/drawing/2014/main" xmlns="" id="{FF3656A3-C735-43C8-AE61-063C36EFB0F2}"/>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a16="http://schemas.microsoft.com/office/drawing/2014/main" xmlns="" id="{D5250F34-A357-4861-B8CF-D9CBE8BAF432}"/>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a16="http://schemas.microsoft.com/office/drawing/2014/main" xmlns="" id="{BDB35F80-BEA1-4BCA-9638-6FAA97118148}"/>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a16="http://schemas.microsoft.com/office/drawing/2014/main" xmlns="" id="{8E5B998A-A75B-457F-8B4F-20D82EE7469A}"/>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a16="http://schemas.microsoft.com/office/drawing/2014/main" xmlns="" id="{439CB5CD-8FCD-41CB-BA4F-A628EB35716C}"/>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a16="http://schemas.microsoft.com/office/drawing/2014/main" xmlns="" id="{222935C0-F179-4C30-976B-0486163EDD73}"/>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a16="http://schemas.microsoft.com/office/drawing/2014/main" xmlns="" id="{94FCBB17-FEEA-4D5D-AD90-15076C94B18A}"/>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a16="http://schemas.microsoft.com/office/drawing/2014/main" xmlns="" id="{E38F3640-A654-43AC-85F5-4E62BF4D9CEE}"/>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a16="http://schemas.microsoft.com/office/drawing/2014/main" xmlns="" id="{E7B67981-4535-494A-9661-7EEC295F39AE}"/>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a16="http://schemas.microsoft.com/office/drawing/2014/main" xmlns="" id="{F556CEFB-55DE-4A0D-BEEA-3B3D079823CA}"/>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a16="http://schemas.microsoft.com/office/drawing/2014/main" xmlns="" id="{9222A4D6-C0A0-4953-968C-5369EDB47EBA}"/>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a16="http://schemas.microsoft.com/office/drawing/2014/main" xmlns="" id="{85ADF251-D768-470C-8AD1-5F849ED29BF7}"/>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a16="http://schemas.microsoft.com/office/drawing/2014/main" xmlns="" id="{50DE5740-B20E-4681-8E5C-AB828BC8EE69}"/>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a16="http://schemas.microsoft.com/office/drawing/2014/main" xmlns="" id="{40C575D9-BF50-4EC6-B5C2-AFDDA46EB105}"/>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a16="http://schemas.microsoft.com/office/drawing/2014/main" xmlns="" id="{79767E82-29F9-4766-91DF-B5A8A0C46977}"/>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a16="http://schemas.microsoft.com/office/drawing/2014/main" xmlns="" id="{BE46A5AD-C7B3-465D-8E60-48F1D6AC612F}"/>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a16="http://schemas.microsoft.com/office/drawing/2014/main" xmlns="" id="{37AB2970-D4AB-44F6-B190-8C511AFFC243}"/>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a16="http://schemas.microsoft.com/office/drawing/2014/main" xmlns="" id="{3F36A69B-4A00-4C72-A276-144FB82EF6BF}"/>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a16="http://schemas.microsoft.com/office/drawing/2014/main" xmlns="" id="{10813300-5BB6-43EB-B94D-569A3AFA0011}"/>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a16="http://schemas.microsoft.com/office/drawing/2014/main" xmlns="" id="{D953116D-565A-4F6F-B678-A951EF945C76}"/>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a16="http://schemas.microsoft.com/office/drawing/2014/main" xmlns="" id="{5FD58C73-3468-4873-BA4E-9C4898291434}"/>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3" name="Group 195">
            <a:extLst>
              <a:ext uri="{FF2B5EF4-FFF2-40B4-BE49-F238E27FC236}">
                <a16:creationId xmlns:a16="http://schemas.microsoft.com/office/drawing/2014/main" xmlns="" id="{A6BA891E-3A1B-4554-B8C2-B1D6397178BC}"/>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a16="http://schemas.microsoft.com/office/drawing/2014/main" xmlns="" id="{BCF38874-D800-4C35-AA9C-1EAD208F426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a16="http://schemas.microsoft.com/office/drawing/2014/main" xmlns="" id="{F9410210-4F3F-4A62-862F-92A5902C728F}"/>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a16="http://schemas.microsoft.com/office/drawing/2014/main" xmlns="" id="{4DBCD65F-5FF7-46C7-A93B-F2E0C7594B44}"/>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a16="http://schemas.microsoft.com/office/drawing/2014/main" xmlns="" id="{46A05F57-B350-453B-8A2F-5656A0F365FA}"/>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 name="Group 201">
            <a:extLst>
              <a:ext uri="{FF2B5EF4-FFF2-40B4-BE49-F238E27FC236}">
                <a16:creationId xmlns:a16="http://schemas.microsoft.com/office/drawing/2014/main" xmlns="" id="{5A8E72EA-0EB4-4245-9817-04A61E207C17}"/>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a16="http://schemas.microsoft.com/office/drawing/2014/main" xmlns="" id="{C5E3BD25-0447-4B38-8A2B-5930CAF6325A}"/>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a16="http://schemas.microsoft.com/office/drawing/2014/main" xmlns="" id="{E2B81BF8-9218-4509-B19F-9EC5CD4C1F92}"/>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1" name="TextBox 53">
            <a:extLst>
              <a:ext uri="{FF2B5EF4-FFF2-40B4-BE49-F238E27FC236}">
                <a16:creationId xmlns:a16="http://schemas.microsoft.com/office/drawing/2014/main" xmlns="" id="{4E9C3843-630E-4332-8C32-706B3CBC1EC3}"/>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2" name="Date Placeholder 4">
            <a:extLst>
              <a:ext uri="{FF2B5EF4-FFF2-40B4-BE49-F238E27FC236}">
                <a16:creationId xmlns:a16="http://schemas.microsoft.com/office/drawing/2014/main" xmlns="" id="{A2408097-5EAF-43F6-941C-7E4363213FEC}"/>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a16="http://schemas.microsoft.com/office/drawing/2014/main" xmlns="" id="{D377BAB1-B64F-4A95-A759-C95B6E55877A}"/>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a16="http://schemas.microsoft.com/office/drawing/2014/main" xmlns="" id="{749BC174-B2B1-4639-A54D-1F48357121AF}"/>
              </a:ext>
            </a:extLst>
          </p:cNvPr>
          <p:cNvSpPr>
            <a:spLocks noGrp="1"/>
          </p:cNvSpPr>
          <p:nvPr>
            <p:ph type="sldNum" sz="quarter" idx="12"/>
          </p:nvPr>
        </p:nvSpPr>
        <p:spPr/>
        <p:txBody>
          <a:bodyPr/>
          <a:lstStyle>
            <a:lvl1pPr eaLnBrk="0" hangingPunct="0">
              <a:defRPr/>
            </a:lvl1pPr>
          </a:lstStyle>
          <a:p>
            <a:pPr>
              <a:defRPr/>
            </a:pPr>
            <a:fld id="{AD61F0D4-DB9F-4BA6-8345-148D225F0563}" type="slidenum">
              <a:rPr lang="en-US" altLang="en-US"/>
              <a:pPr>
                <a:defRPr/>
              </a:pPr>
              <a:t>‹#›</a:t>
            </a:fld>
            <a:endParaRPr lang="en-US" altLang="en-US"/>
          </a:p>
        </p:txBody>
      </p:sp>
    </p:spTree>
    <p:extLst>
      <p:ext uri="{BB962C8B-B14F-4D97-AF65-F5344CB8AC3E}">
        <p14:creationId xmlns:p14="http://schemas.microsoft.com/office/powerpoint/2010/main" val="1598722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3"/>
                                        </p:tgtEl>
                                        <p:attrNameLst>
                                          <p:attrName>style.visibility</p:attrName>
                                        </p:attrNameLst>
                                      </p:cBhvr>
                                      <p:to>
                                        <p:strVal val="visible"/>
                                      </p:to>
                                    </p:set>
                                    <p:animEffect transition="in" filter="wipe(left)">
                                      <p:cBhvr>
                                        <p:cTn id="7" dur="500"/>
                                        <p:tgtEl>
                                          <p:spTgt spid="43"/>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5"/>
                                        </p:tgtEl>
                                        <p:attrNameLst>
                                          <p:attrName>style.visibility</p:attrName>
                                        </p:attrNameLst>
                                      </p:cBhvr>
                                      <p:to>
                                        <p:strVal val="visible"/>
                                      </p:to>
                                    </p:set>
                                    <p:animEffect transition="in" filter="wipe(left)">
                                      <p:cBhvr>
                                        <p:cTn id="11" dur="500"/>
                                        <p:tgtEl>
                                          <p:spTgt spid="45"/>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8"/>
                                        </p:tgtEl>
                                        <p:attrNameLst>
                                          <p:attrName>style.visibility</p:attrName>
                                        </p:attrNameLst>
                                      </p:cBhvr>
                                      <p:to>
                                        <p:strVal val="visible"/>
                                      </p:to>
                                    </p:set>
                                    <p:animEffect transition="in" filter="wipe(left)">
                                      <p:cBhvr>
                                        <p:cTn id="15"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2.xml><?xml version="1.0" encoding="utf-8"?>
<p:sldLayout xmlns:a="http://schemas.openxmlformats.org/drawingml/2006/main" xmlns:r="http://schemas.openxmlformats.org/officeDocument/2006/relationships" xmlns:p="http://schemas.openxmlformats.org/presentationml/2006/main" showMasterSp="0" showMasterPhAnim="0" type="picTx" preserve="1">
  <p:cSld name="Picture with Caption">
    <p:spTree>
      <p:nvGrpSpPr>
        <p:cNvPr id="1" name=""/>
        <p:cNvGrpSpPr/>
        <p:nvPr/>
      </p:nvGrpSpPr>
      <p:grpSpPr>
        <a:xfrm>
          <a:off x="0" y="0"/>
          <a:ext cx="0" cy="0"/>
          <a:chOff x="0" y="0"/>
          <a:chExt cx="0" cy="0"/>
        </a:xfrm>
      </p:grpSpPr>
      <p:sp>
        <p:nvSpPr>
          <p:cNvPr id="5" name="Rectangle 26">
            <a:extLst>
              <a:ext uri="{FF2B5EF4-FFF2-40B4-BE49-F238E27FC236}">
                <a16:creationId xmlns:a16="http://schemas.microsoft.com/office/drawing/2014/main" xmlns="" id="{55BE046B-6A6F-42E7-B030-E95DE4D440B0}"/>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6" name="Rectangle 152">
            <a:extLst>
              <a:ext uri="{FF2B5EF4-FFF2-40B4-BE49-F238E27FC236}">
                <a16:creationId xmlns:a16="http://schemas.microsoft.com/office/drawing/2014/main" xmlns="" id="{0594A32F-A584-4832-8CE0-97C461AF94A2}"/>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a16="http://schemas.microsoft.com/office/drawing/2014/main" xmlns="" id="{2485AF21-EF68-401C-95BC-9AF0370433FA}"/>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a16="http://schemas.microsoft.com/office/drawing/2014/main" xmlns="" id="{9947E7EF-EBF4-4A76-B746-69DA7860647F}"/>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a16="http://schemas.microsoft.com/office/drawing/2014/main" xmlns="" id="{81443B59-66A3-4213-BC9C-841AB8882BC3}"/>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a16="http://schemas.microsoft.com/office/drawing/2014/main" xmlns="" id="{A18579D3-4798-4D59-9FF6-1B881876628B}"/>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a16="http://schemas.microsoft.com/office/drawing/2014/main" xmlns="" id="{D7620D80-C670-4F55-9601-3E8663613F76}"/>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a16="http://schemas.microsoft.com/office/drawing/2014/main" xmlns="" id="{9C1FAB31-91D4-4119-A7BA-DEC0364719E9}"/>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a16="http://schemas.microsoft.com/office/drawing/2014/main" xmlns="" id="{1B808853-A5CA-4570-AA7B-7F9405B6B07F}"/>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a16="http://schemas.microsoft.com/office/drawing/2014/main" xmlns="" id="{1012E918-C10F-4D27-9D8A-3F9DAF2D2F8D}"/>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a16="http://schemas.microsoft.com/office/drawing/2014/main" xmlns="" id="{0C1658AD-C502-4478-B133-B2D301CEB87A}"/>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a16="http://schemas.microsoft.com/office/drawing/2014/main" xmlns="" id="{17F90A40-A23D-4787-A084-240CD2B46804}"/>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a16="http://schemas.microsoft.com/office/drawing/2014/main" xmlns="" id="{65C9712A-D0C5-4910-B2B0-1F10FCA40D81}"/>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a16="http://schemas.microsoft.com/office/drawing/2014/main" xmlns="" id="{8C6F9753-E19B-4995-96DB-270D66FB38C3}"/>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a16="http://schemas.microsoft.com/office/drawing/2014/main" xmlns="" id="{A1A48499-AE2A-4E96-B506-ABC6DF4F6085}"/>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a16="http://schemas.microsoft.com/office/drawing/2014/main" xmlns="" id="{86CB3B60-54A2-44B9-AEFE-0C41E7D2CCAA}"/>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a16="http://schemas.microsoft.com/office/drawing/2014/main" xmlns="" id="{3D47803E-D403-4905-B736-6F714FC93892}"/>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a16="http://schemas.microsoft.com/office/drawing/2014/main" xmlns="" id="{88162F84-3D58-4B43-84B6-097B128CCBC7}"/>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a16="http://schemas.microsoft.com/office/drawing/2014/main" xmlns="" id="{13A3C499-7EAA-4B9F-AC4D-D632B417F6C6}"/>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a16="http://schemas.microsoft.com/office/drawing/2014/main" xmlns="" id="{5ABD331C-D458-43DA-8E82-624EA8730B57}"/>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a16="http://schemas.microsoft.com/office/drawing/2014/main" xmlns="" id="{B7BE7DF3-C56A-46C6-83E1-0777DA9719E0}"/>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a16="http://schemas.microsoft.com/office/drawing/2014/main" xmlns="" id="{A24FE307-B2E1-4A22-A99F-9CA3DBEEE4EA}"/>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a16="http://schemas.microsoft.com/office/drawing/2014/main" xmlns="" id="{02D744B9-37DC-499E-BC46-73D42F3B742A}"/>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a16="http://schemas.microsoft.com/office/drawing/2014/main" xmlns="" id="{3EA511C8-D536-423B-AB42-41EA64F5F5B7}"/>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a16="http://schemas.microsoft.com/office/drawing/2014/main" xmlns="" id="{14E257F9-3F7C-44A6-B937-D99D3C03ECC2}"/>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a16="http://schemas.microsoft.com/office/drawing/2014/main" xmlns="" id="{4B447D47-76CA-450F-B6DD-8B7506820DCE}"/>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a16="http://schemas.microsoft.com/office/drawing/2014/main" xmlns="" id="{1351206F-E682-4DB6-BB7C-D7E185D90CFE}"/>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a16="http://schemas.microsoft.com/office/drawing/2014/main" xmlns="" id="{30CFE4DF-752D-4030-BD3E-719603495326}"/>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a16="http://schemas.microsoft.com/office/drawing/2014/main" xmlns="" id="{7510FFB3-CECA-49F6-BD28-3400F73AC1D2}"/>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a16="http://schemas.microsoft.com/office/drawing/2014/main" xmlns="" id="{56F18BCF-FF33-4881-A800-9025427536DB}"/>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a16="http://schemas.microsoft.com/office/drawing/2014/main" xmlns="" id="{6ED0A03A-BA1B-40DA-AAE6-CA3666B74AA1}"/>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a16="http://schemas.microsoft.com/office/drawing/2014/main" xmlns="" id="{18299042-01AA-43BA-8FE8-D3D522D92581}"/>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a16="http://schemas.microsoft.com/office/drawing/2014/main" xmlns="" id="{F1DAC467-8F8A-4793-9551-69CC0E5869C0}"/>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a16="http://schemas.microsoft.com/office/drawing/2014/main" xmlns="" id="{089667B0-480D-4AC4-8A16-8ED271733659}"/>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a16="http://schemas.microsoft.com/office/drawing/2014/main" xmlns="" id="{7C540B29-2703-4F97-98FB-406EF7C2DCA0}"/>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a16="http://schemas.microsoft.com/office/drawing/2014/main" xmlns="" id="{F71AEF87-CE67-4A45-8C8E-CCFF6D3A6F51}"/>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a16="http://schemas.microsoft.com/office/drawing/2014/main" xmlns="" id="{DBB119CD-924B-4D98-BC94-AFA2EDD2E4AA}"/>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a16="http://schemas.microsoft.com/office/drawing/2014/main" xmlns="" id="{A825451F-449F-4926-BCA9-8E4624F0AE55}"/>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3" name="Group 195">
            <a:extLst>
              <a:ext uri="{FF2B5EF4-FFF2-40B4-BE49-F238E27FC236}">
                <a16:creationId xmlns:a16="http://schemas.microsoft.com/office/drawing/2014/main" xmlns="" id="{49C4F81D-698E-4F65-B8E3-61E870C57547}"/>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a16="http://schemas.microsoft.com/office/drawing/2014/main" xmlns="" id="{2369D06B-7C4E-4516-9B6D-D8C98274AA0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a16="http://schemas.microsoft.com/office/drawing/2014/main" xmlns="" id="{90D73294-7881-4BE3-884A-42A30609B08C}"/>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a16="http://schemas.microsoft.com/office/drawing/2014/main" xmlns="" id="{C0BBAFD0-BC5C-4CBB-B8D3-211CEE63607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a16="http://schemas.microsoft.com/office/drawing/2014/main" xmlns="" id="{8B58AC73-D7CF-4EB6-930D-3DEE65271906}"/>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 name="Group 201">
            <a:extLst>
              <a:ext uri="{FF2B5EF4-FFF2-40B4-BE49-F238E27FC236}">
                <a16:creationId xmlns:a16="http://schemas.microsoft.com/office/drawing/2014/main" xmlns="" id="{C8603A38-8DB4-4E0A-817F-CDA82AEE245B}"/>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a16="http://schemas.microsoft.com/office/drawing/2014/main" xmlns="" id="{522EDDBE-5235-4BFB-998A-3D4911154794}"/>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a16="http://schemas.microsoft.com/office/drawing/2014/main" xmlns="" id="{13ADA6F0-F47A-492E-AA7C-8E7589E7BC5F}"/>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1" name="TextBox 53">
            <a:extLst>
              <a:ext uri="{FF2B5EF4-FFF2-40B4-BE49-F238E27FC236}">
                <a16:creationId xmlns:a16="http://schemas.microsoft.com/office/drawing/2014/main" xmlns="" id="{8C26D51C-37CB-4269-8D05-722FEC586DC5}"/>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2" name="Date Placeholder 4">
            <a:extLst>
              <a:ext uri="{FF2B5EF4-FFF2-40B4-BE49-F238E27FC236}">
                <a16:creationId xmlns:a16="http://schemas.microsoft.com/office/drawing/2014/main" xmlns="" id="{0D069B49-0F45-49A6-B4B6-3DD08F2DC6F1}"/>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a16="http://schemas.microsoft.com/office/drawing/2014/main" xmlns="" id="{2C53D924-0AEF-431B-BAD8-527CE8708CD3}"/>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a16="http://schemas.microsoft.com/office/drawing/2014/main" xmlns="" id="{C7A95CFD-86D8-465A-98A1-703D13882351}"/>
              </a:ext>
            </a:extLst>
          </p:cNvPr>
          <p:cNvSpPr>
            <a:spLocks noGrp="1"/>
          </p:cNvSpPr>
          <p:nvPr>
            <p:ph type="sldNum" sz="quarter" idx="12"/>
          </p:nvPr>
        </p:nvSpPr>
        <p:spPr/>
        <p:txBody>
          <a:bodyPr/>
          <a:lstStyle>
            <a:lvl1pPr eaLnBrk="0" hangingPunct="0">
              <a:defRPr/>
            </a:lvl1pPr>
          </a:lstStyle>
          <a:p>
            <a:pPr>
              <a:defRPr/>
            </a:pPr>
            <a:fld id="{F2493ED3-90BE-4314-B638-D8735C29EADC}" type="slidenum">
              <a:rPr lang="en-US" altLang="en-US"/>
              <a:pPr>
                <a:defRPr/>
              </a:pPr>
              <a:t>‹#›</a:t>
            </a:fld>
            <a:endParaRPr lang="en-US" altLang="en-US"/>
          </a:p>
        </p:txBody>
      </p:sp>
    </p:spTree>
    <p:extLst>
      <p:ext uri="{BB962C8B-B14F-4D97-AF65-F5344CB8AC3E}">
        <p14:creationId xmlns:p14="http://schemas.microsoft.com/office/powerpoint/2010/main" val="40591288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3"/>
                                        </p:tgtEl>
                                        <p:attrNameLst>
                                          <p:attrName>style.visibility</p:attrName>
                                        </p:attrNameLst>
                                      </p:cBhvr>
                                      <p:to>
                                        <p:strVal val="visible"/>
                                      </p:to>
                                    </p:set>
                                    <p:animEffect transition="in" filter="wipe(left)">
                                      <p:cBhvr>
                                        <p:cTn id="7" dur="500"/>
                                        <p:tgtEl>
                                          <p:spTgt spid="43"/>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5"/>
                                        </p:tgtEl>
                                        <p:attrNameLst>
                                          <p:attrName>style.visibility</p:attrName>
                                        </p:attrNameLst>
                                      </p:cBhvr>
                                      <p:to>
                                        <p:strVal val="visible"/>
                                      </p:to>
                                    </p:set>
                                    <p:animEffect transition="in" filter="wipe(left)">
                                      <p:cBhvr>
                                        <p:cTn id="11" dur="500"/>
                                        <p:tgtEl>
                                          <p:spTgt spid="45"/>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8"/>
                                        </p:tgtEl>
                                        <p:attrNameLst>
                                          <p:attrName>style.visibility</p:attrName>
                                        </p:attrNameLst>
                                      </p:cBhvr>
                                      <p:to>
                                        <p:strVal val="visible"/>
                                      </p:to>
                                    </p:set>
                                    <p:animEffect transition="in" filter="wipe(left)">
                                      <p:cBhvr>
                                        <p:cTn id="15"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3.xml><?xml version="1.0" encoding="utf-8"?>
<p:sldLayout xmlns:a="http://schemas.openxmlformats.org/drawingml/2006/main" xmlns:r="http://schemas.openxmlformats.org/officeDocument/2006/relationships" xmlns:p="http://schemas.openxmlformats.org/presentationml/2006/main" showMasterSp="0" showMasterPhAnim="0" type="vertTx" preserve="1">
  <p:cSld name="Title and Vertical Text">
    <p:spTree>
      <p:nvGrpSpPr>
        <p:cNvPr id="1" name=""/>
        <p:cNvGrpSpPr/>
        <p:nvPr/>
      </p:nvGrpSpPr>
      <p:grpSpPr>
        <a:xfrm>
          <a:off x="0" y="0"/>
          <a:ext cx="0" cy="0"/>
          <a:chOff x="0" y="0"/>
          <a:chExt cx="0" cy="0"/>
        </a:xfrm>
      </p:grpSpPr>
      <p:sp>
        <p:nvSpPr>
          <p:cNvPr id="4" name="Rectangle 26">
            <a:extLst>
              <a:ext uri="{FF2B5EF4-FFF2-40B4-BE49-F238E27FC236}">
                <a16:creationId xmlns:a16="http://schemas.microsoft.com/office/drawing/2014/main" xmlns="" id="{040AA0F5-3ADB-451C-B34A-B086C815235D}"/>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a16="http://schemas.microsoft.com/office/drawing/2014/main" xmlns="" id="{91A0C887-2D65-4867-B99B-5DD56B30576C}"/>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a16="http://schemas.microsoft.com/office/drawing/2014/main" xmlns="" id="{1F25BECB-B4A1-401C-B948-A0CCFCEEB9D9}"/>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a16="http://schemas.microsoft.com/office/drawing/2014/main" xmlns="" id="{E0201951-BF10-48B7-A16D-5AC9222EE2C7}"/>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a16="http://schemas.microsoft.com/office/drawing/2014/main" xmlns="" id="{F54D1ABC-4DE6-45FF-B05A-D618593D0D72}"/>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a16="http://schemas.microsoft.com/office/drawing/2014/main" xmlns="" id="{9CBC9C8A-465E-4734-BCEC-4D264E4ABCCE}"/>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a16="http://schemas.microsoft.com/office/drawing/2014/main" xmlns="" id="{424C0CBB-809C-4B37-9886-61FD87BCC27D}"/>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a16="http://schemas.microsoft.com/office/drawing/2014/main" xmlns="" id="{D7B370FC-8722-456D-9287-37530A8662E2}"/>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a16="http://schemas.microsoft.com/office/drawing/2014/main" xmlns="" id="{EE70244D-65FE-45AF-8B7F-85CBFC497C77}"/>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a16="http://schemas.microsoft.com/office/drawing/2014/main" xmlns="" id="{A3B87BC8-D855-4434-B24D-1619521961FA}"/>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a16="http://schemas.microsoft.com/office/drawing/2014/main" xmlns="" id="{317CE386-F34B-45AE-BE05-B882F3198B9F}"/>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a16="http://schemas.microsoft.com/office/drawing/2014/main" xmlns="" id="{9C3BC65E-712A-4237-AA27-BE8D9CDE0AA8}"/>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a16="http://schemas.microsoft.com/office/drawing/2014/main" xmlns="" id="{3E708F81-BF97-406E-A408-60A1B673B612}"/>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a16="http://schemas.microsoft.com/office/drawing/2014/main" xmlns="" id="{AF0408F3-FF14-4255-A486-C18EA8766472}"/>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a16="http://schemas.microsoft.com/office/drawing/2014/main" xmlns="" id="{60580B65-C7B8-4B7F-990D-1CB13AFE816C}"/>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DF3861B2-8308-4E10-A01A-4011E22E196B}"/>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A8FF1AE5-C7F8-40BB-8A04-47B1FBB2A1F6}"/>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1F535A46-B087-40F1-8D28-201D524CBE9A}"/>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a16="http://schemas.microsoft.com/office/drawing/2014/main" xmlns="" id="{FE840474-8E17-4E92-B48C-6CC65F8B772E}"/>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a16="http://schemas.microsoft.com/office/drawing/2014/main" xmlns="" id="{A9DF23F3-1421-44DA-B212-884C745F500F}"/>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a16="http://schemas.microsoft.com/office/drawing/2014/main" xmlns="" id="{D856DF81-3DB7-4790-95D5-2FF22566AF8E}"/>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A8222555-BD23-425A-9CDB-2B4B4E26DA06}"/>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61F7E47B-1BF6-490F-BC83-07C17AC4EF6E}"/>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a16="http://schemas.microsoft.com/office/drawing/2014/main" xmlns="" id="{C8CC312E-4B6E-4165-8CB8-D144EFA3C62E}"/>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a16="http://schemas.microsoft.com/office/drawing/2014/main" xmlns="" id="{2AEBC2AF-B6F0-49C7-A51E-225F74510EF3}"/>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a16="http://schemas.microsoft.com/office/drawing/2014/main" xmlns="" id="{96FB9A81-8F84-4963-884D-880B4279F766}"/>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a16="http://schemas.microsoft.com/office/drawing/2014/main" xmlns="" id="{2F8C7408-5408-491A-9024-BDCA03A45C9D}"/>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a16="http://schemas.microsoft.com/office/drawing/2014/main" xmlns="" id="{EC8EFBB6-2F12-4CA2-A53D-CA4D73A9DEF3}"/>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a16="http://schemas.microsoft.com/office/drawing/2014/main" xmlns="" id="{4628D765-18D0-4811-889A-4C97A1A45BE2}"/>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a16="http://schemas.microsoft.com/office/drawing/2014/main" xmlns="" id="{1E8CA849-4F20-44E5-872B-B41B19D5DB13}"/>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a16="http://schemas.microsoft.com/office/drawing/2014/main" xmlns="" id="{F65FE060-68D7-4D58-AF6B-9049F6A411A7}"/>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a16="http://schemas.microsoft.com/office/drawing/2014/main" xmlns="" id="{87F0142B-188A-43F9-B211-7C9C184C456E}"/>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a16="http://schemas.microsoft.com/office/drawing/2014/main" xmlns="" id="{8CFC7943-EE16-4E3D-BD02-14590355683A}"/>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a16="http://schemas.microsoft.com/office/drawing/2014/main" xmlns="" id="{6F5B8A4A-29D9-4BF0-B971-2E931AC4A0F9}"/>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a16="http://schemas.microsoft.com/office/drawing/2014/main" xmlns="" id="{0FB0E703-D5D1-40C0-9F79-2E91DFE2D95E}"/>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a16="http://schemas.microsoft.com/office/drawing/2014/main" xmlns="" id="{C0100005-1108-4E2C-9404-B86B4780B250}"/>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a16="http://schemas.microsoft.com/office/drawing/2014/main" xmlns="" id="{0B15A706-D932-4672-AA29-26D969BF91E2}"/>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a16="http://schemas.microsoft.com/office/drawing/2014/main" xmlns="" id="{BBCA0211-1389-4DA9-AF27-4EC7D7D9F4D6}"/>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a16="http://schemas.microsoft.com/office/drawing/2014/main" xmlns="" id="{F90EBD3B-D4AE-4FB7-9498-89F3D721424C}"/>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a16="http://schemas.microsoft.com/office/drawing/2014/main" xmlns="" id="{441DA603-4C6B-471B-B43D-E33B782192B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a16="http://schemas.microsoft.com/office/drawing/2014/main" xmlns="" id="{F4678A6A-08D8-4CAD-8255-6E893AE0F32A}"/>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a16="http://schemas.microsoft.com/office/drawing/2014/main" xmlns="" id="{F73F1D55-78B1-4447-999E-A4A04ACF884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a16="http://schemas.microsoft.com/office/drawing/2014/main" xmlns="" id="{502B4AB0-40E2-46BA-B77A-7FB2D29A1795}"/>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a16="http://schemas.microsoft.com/office/drawing/2014/main" xmlns="" id="{051FA40F-20DE-48B2-8EB9-40042A1DA8CA}"/>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a16="http://schemas.microsoft.com/office/drawing/2014/main" xmlns="" id="{385F51F4-5D56-471D-9CB6-4269B87D62F2}"/>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a16="http://schemas.microsoft.com/office/drawing/2014/main" xmlns="" id="{E761FBB9-10ED-4E65-861D-69C0DE079A48}"/>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a16="http://schemas.microsoft.com/office/drawing/2014/main" xmlns="" id="{ADD92267-8C25-4FCF-8DBB-B979A7C5F999}"/>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1" name="Date Placeholder 3">
            <a:extLst>
              <a:ext uri="{FF2B5EF4-FFF2-40B4-BE49-F238E27FC236}">
                <a16:creationId xmlns:a16="http://schemas.microsoft.com/office/drawing/2014/main" xmlns="" id="{B73FFA3E-6A2A-441E-9219-E473EF38FAF3}"/>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a16="http://schemas.microsoft.com/office/drawing/2014/main" xmlns="" id="{861E6525-4EF3-4DBB-9B1A-B0687CEF23AD}"/>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a16="http://schemas.microsoft.com/office/drawing/2014/main" xmlns="" id="{577DACB5-ADB0-46BB-8571-D342647F4B56}"/>
              </a:ext>
            </a:extLst>
          </p:cNvPr>
          <p:cNvSpPr>
            <a:spLocks noGrp="1"/>
          </p:cNvSpPr>
          <p:nvPr>
            <p:ph type="sldNum" sz="quarter" idx="12"/>
          </p:nvPr>
        </p:nvSpPr>
        <p:spPr/>
        <p:txBody>
          <a:bodyPr/>
          <a:lstStyle>
            <a:lvl1pPr eaLnBrk="0" hangingPunct="0">
              <a:defRPr/>
            </a:lvl1pPr>
          </a:lstStyle>
          <a:p>
            <a:pPr>
              <a:defRPr/>
            </a:pPr>
            <a:fld id="{45E086AB-BB08-4464-9D80-60EB47EEA1A8}" type="slidenum">
              <a:rPr lang="en-US" altLang="en-US"/>
              <a:pPr>
                <a:defRPr/>
              </a:pPr>
              <a:t>‹#›</a:t>
            </a:fld>
            <a:endParaRPr lang="en-US" altLang="en-US"/>
          </a:p>
        </p:txBody>
      </p:sp>
    </p:spTree>
    <p:extLst>
      <p:ext uri="{BB962C8B-B14F-4D97-AF65-F5344CB8AC3E}">
        <p14:creationId xmlns:p14="http://schemas.microsoft.com/office/powerpoint/2010/main" val="507532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4"/>
                                        </p:tgtEl>
                                        <p:attrNameLst>
                                          <p:attrName>style.visibility</p:attrName>
                                        </p:attrNameLst>
                                      </p:cBhvr>
                                      <p:to>
                                        <p:strVal val="visible"/>
                                      </p:to>
                                    </p:set>
                                    <p:animEffect transition="in" filter="wipe(left)">
                                      <p:cBhvr>
                                        <p:cTn id="11" dur="500"/>
                                        <p:tgtEl>
                                          <p:spTgt spid="44"/>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7"/>
                                        </p:tgtEl>
                                        <p:attrNameLst>
                                          <p:attrName>style.visibility</p:attrName>
                                        </p:attrNameLst>
                                      </p:cBhvr>
                                      <p:to>
                                        <p:strVal val="visible"/>
                                      </p:to>
                                    </p:set>
                                    <p:animEffect transition="in" filter="wipe(left)">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4.xml><?xml version="1.0" encoding="utf-8"?>
<p:sldLayout xmlns:a="http://schemas.openxmlformats.org/drawingml/2006/main" xmlns:r="http://schemas.openxmlformats.org/officeDocument/2006/relationships" xmlns:p="http://schemas.openxmlformats.org/presentationml/2006/main" showMasterSp="0" showMasterPhAnim="0" type="vertTitleAndTx" preserve="1">
  <p:cSld name="Vertical Title and Text">
    <p:spTree>
      <p:nvGrpSpPr>
        <p:cNvPr id="1" name=""/>
        <p:cNvGrpSpPr/>
        <p:nvPr/>
      </p:nvGrpSpPr>
      <p:grpSpPr>
        <a:xfrm>
          <a:off x="0" y="0"/>
          <a:ext cx="0" cy="0"/>
          <a:chOff x="0" y="0"/>
          <a:chExt cx="0" cy="0"/>
        </a:xfrm>
      </p:grpSpPr>
      <p:sp>
        <p:nvSpPr>
          <p:cNvPr id="4" name="Rectangle 26">
            <a:extLst>
              <a:ext uri="{FF2B5EF4-FFF2-40B4-BE49-F238E27FC236}">
                <a16:creationId xmlns:a16="http://schemas.microsoft.com/office/drawing/2014/main" xmlns="" id="{E2BAA6BF-614D-450F-A5F8-600AD7E6C110}"/>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a16="http://schemas.microsoft.com/office/drawing/2014/main" xmlns="" id="{B653B92B-41AF-448C-9223-F1C810E80D1C}"/>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a16="http://schemas.microsoft.com/office/drawing/2014/main" xmlns="" id="{BEADE1D4-C42D-4EB2-B740-CFF3980CB371}"/>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a16="http://schemas.microsoft.com/office/drawing/2014/main" xmlns="" id="{0174B6DF-A4EB-48E2-BEC1-BCAE0717216E}"/>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a16="http://schemas.microsoft.com/office/drawing/2014/main" xmlns="" id="{E8AAAF56-22C0-401D-A162-D4A68E2883CB}"/>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a16="http://schemas.microsoft.com/office/drawing/2014/main" xmlns="" id="{ED21C72C-C98B-414C-A0D3-A1EF3B847DDF}"/>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a16="http://schemas.microsoft.com/office/drawing/2014/main" xmlns="" id="{A1A11AF4-FC95-4D64-B22D-D43C64C6F371}"/>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a16="http://schemas.microsoft.com/office/drawing/2014/main" xmlns="" id="{F0A25119-6B23-4C3E-AE1C-AE67123E96F1}"/>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a16="http://schemas.microsoft.com/office/drawing/2014/main" xmlns="" id="{42FB8277-020B-4BD7-8B25-55027D74F8BE}"/>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a16="http://schemas.microsoft.com/office/drawing/2014/main" xmlns="" id="{3CDC3728-E758-44A5-A04D-CB9179089C13}"/>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a16="http://schemas.microsoft.com/office/drawing/2014/main" xmlns="" id="{376AC120-3419-40C5-BE8B-84492B8CDE0B}"/>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a16="http://schemas.microsoft.com/office/drawing/2014/main" xmlns="" id="{5EA04040-2B60-4959-84A1-68BF32954328}"/>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a16="http://schemas.microsoft.com/office/drawing/2014/main" xmlns="" id="{E7DF4C6C-4871-40D2-9775-C3A45EEE13B0}"/>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a16="http://schemas.microsoft.com/office/drawing/2014/main" xmlns="" id="{F98EA532-4BE9-4406-B8E0-837FF84C2EE5}"/>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a16="http://schemas.microsoft.com/office/drawing/2014/main" xmlns="" id="{6D9E2F14-E2D2-405F-976A-19AC0EBC059B}"/>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EA95BEF1-C072-4669-9505-F1636D5AE7E6}"/>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377B8F69-60DA-4FBD-9470-21C35FA4A6CC}"/>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7DD95F03-F1BF-4A92-ABBB-A97F49AF5B75}"/>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a16="http://schemas.microsoft.com/office/drawing/2014/main" xmlns="" id="{F15E7BB4-FDDA-4DEA-BB61-7B2441F02BC3}"/>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a16="http://schemas.microsoft.com/office/drawing/2014/main" xmlns="" id="{8200F4D6-5A5F-403E-AA67-D0F9FBB24B21}"/>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a16="http://schemas.microsoft.com/office/drawing/2014/main" xmlns="" id="{5D0D5C6D-BF45-4D97-A971-74428E4EC3B5}"/>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DFE7287D-C3A2-45E1-86DE-F87A6C37104F}"/>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F5B78A8A-1029-4D5C-BA2C-6396BAF29E7B}"/>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a16="http://schemas.microsoft.com/office/drawing/2014/main" xmlns="" id="{09D3839A-03CC-4FCE-B7AC-04D7A146B6A3}"/>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a16="http://schemas.microsoft.com/office/drawing/2014/main" xmlns="" id="{DC596437-CD80-439D-83DE-9E5FC056CB12}"/>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a16="http://schemas.microsoft.com/office/drawing/2014/main" xmlns="" id="{4F190997-DA16-4AC2-BE7A-716CC46AA312}"/>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a16="http://schemas.microsoft.com/office/drawing/2014/main" xmlns="" id="{D1677377-2DF2-441B-A529-C894D9468A74}"/>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a16="http://schemas.microsoft.com/office/drawing/2014/main" xmlns="" id="{92995C24-BC65-40A7-8200-85443D706DBF}"/>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a16="http://schemas.microsoft.com/office/drawing/2014/main" xmlns="" id="{2F19EBC4-283A-4A31-A2A4-5FA1B73EFA1E}"/>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a16="http://schemas.microsoft.com/office/drawing/2014/main" xmlns="" id="{5D2FD794-EC4D-40D9-A16D-020E75FCD73A}"/>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a16="http://schemas.microsoft.com/office/drawing/2014/main" xmlns="" id="{CF725B63-72A6-43A6-AC65-FC73319FF172}"/>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a16="http://schemas.microsoft.com/office/drawing/2014/main" xmlns="" id="{9E940A89-2880-4AF6-ADDA-BDFEFBBECD08}"/>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a16="http://schemas.microsoft.com/office/drawing/2014/main" xmlns="" id="{4A26C73F-A17E-4134-AD45-3771D519103A}"/>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a16="http://schemas.microsoft.com/office/drawing/2014/main" xmlns="" id="{44F8D5D1-B1B8-4F0E-9937-832CE185EBDF}"/>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a16="http://schemas.microsoft.com/office/drawing/2014/main" xmlns="" id="{EE8BBB49-B9DE-4DBE-ABD4-76A715702E0A}"/>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a16="http://schemas.microsoft.com/office/drawing/2014/main" xmlns="" id="{E804A2A7-220B-4069-A314-C43DE19CEEDA}"/>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a16="http://schemas.microsoft.com/office/drawing/2014/main" xmlns="" id="{1658A1B5-5323-400A-B2B1-A7C7C0359062}"/>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a16="http://schemas.microsoft.com/office/drawing/2014/main" xmlns="" id="{8D272AFE-16FD-45AB-970F-E5E9A5634847}"/>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a16="http://schemas.microsoft.com/office/drawing/2014/main" xmlns="" id="{EA93CB38-B07C-4124-80B6-54D7AE393C04}"/>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a16="http://schemas.microsoft.com/office/drawing/2014/main" xmlns="" id="{FEAA9F78-D4D3-48A6-9AA5-459B75E073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a16="http://schemas.microsoft.com/office/drawing/2014/main" xmlns="" id="{646D59B1-F9E3-4DCB-A7D8-75BE30B8CE01}"/>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a16="http://schemas.microsoft.com/office/drawing/2014/main" xmlns="" id="{522E5A52-BFBE-4A56-809A-5F822C43FD4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a16="http://schemas.microsoft.com/office/drawing/2014/main" xmlns="" id="{A27B3B05-3E1B-4E56-A29A-9D5F9E93DAD4}"/>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a16="http://schemas.microsoft.com/office/drawing/2014/main" xmlns="" id="{2836F66D-AA13-4FB7-B338-EADA3EECBD2A}"/>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a16="http://schemas.microsoft.com/office/drawing/2014/main" xmlns="" id="{95F2AC39-E35F-47DF-8D4B-35B7B3847698}"/>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a16="http://schemas.microsoft.com/office/drawing/2014/main" xmlns="" id="{1DDAD175-455A-4AA3-BFCE-1394B1ADAE4A}"/>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a16="http://schemas.microsoft.com/office/drawing/2014/main" xmlns="" id="{B7100B37-0B17-434B-8D84-82D56EB5DEF7}"/>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Vertical Title 1"/>
          <p:cNvSpPr>
            <a:spLocks noGrp="1"/>
          </p:cNvSpPr>
          <p:nvPr>
            <p:ph type="title" orient="vert"/>
          </p:nvPr>
        </p:nvSpPr>
        <p:spPr>
          <a:xfrm>
            <a:off x="8839200" y="228600"/>
            <a:ext cx="274320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28600"/>
            <a:ext cx="80264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1" name="Date Placeholder 3">
            <a:extLst>
              <a:ext uri="{FF2B5EF4-FFF2-40B4-BE49-F238E27FC236}">
                <a16:creationId xmlns:a16="http://schemas.microsoft.com/office/drawing/2014/main" xmlns="" id="{6F8E3EA3-99BD-407E-86D5-80A28F0FE43C}"/>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a16="http://schemas.microsoft.com/office/drawing/2014/main" xmlns="" id="{C8F6BA4E-5A9B-4888-B082-EBE657A56348}"/>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a16="http://schemas.microsoft.com/office/drawing/2014/main" xmlns="" id="{6EA85429-537A-4E50-B02D-A04B2F678C64}"/>
              </a:ext>
            </a:extLst>
          </p:cNvPr>
          <p:cNvSpPr>
            <a:spLocks noGrp="1"/>
          </p:cNvSpPr>
          <p:nvPr>
            <p:ph type="sldNum" sz="quarter" idx="12"/>
          </p:nvPr>
        </p:nvSpPr>
        <p:spPr/>
        <p:txBody>
          <a:bodyPr/>
          <a:lstStyle>
            <a:lvl1pPr eaLnBrk="0" hangingPunct="0">
              <a:defRPr/>
            </a:lvl1pPr>
          </a:lstStyle>
          <a:p>
            <a:pPr>
              <a:defRPr/>
            </a:pPr>
            <a:fld id="{AE90FBEC-5E00-4CD2-AC5C-3AA6BB9DF01A}" type="slidenum">
              <a:rPr lang="en-US" altLang="en-US"/>
              <a:pPr>
                <a:defRPr/>
              </a:pPr>
              <a:t>‹#›</a:t>
            </a:fld>
            <a:endParaRPr lang="en-US" altLang="en-US"/>
          </a:p>
        </p:txBody>
      </p:sp>
    </p:spTree>
    <p:extLst>
      <p:ext uri="{BB962C8B-B14F-4D97-AF65-F5344CB8AC3E}">
        <p14:creationId xmlns:p14="http://schemas.microsoft.com/office/powerpoint/2010/main" val="3854253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4"/>
                                        </p:tgtEl>
                                        <p:attrNameLst>
                                          <p:attrName>style.visibility</p:attrName>
                                        </p:attrNameLst>
                                      </p:cBhvr>
                                      <p:to>
                                        <p:strVal val="visible"/>
                                      </p:to>
                                    </p:set>
                                    <p:animEffect transition="in" filter="wipe(left)">
                                      <p:cBhvr>
                                        <p:cTn id="11" dur="500"/>
                                        <p:tgtEl>
                                          <p:spTgt spid="44"/>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7"/>
                                        </p:tgtEl>
                                        <p:attrNameLst>
                                          <p:attrName>style.visibility</p:attrName>
                                        </p:attrNameLst>
                                      </p:cBhvr>
                                      <p:to>
                                        <p:strVal val="visible"/>
                                      </p:to>
                                    </p:set>
                                    <p:animEffect transition="in" filter="wipe(left)">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5.xml><?xml version="1.0" encoding="utf-8"?>
<p:sldLayout xmlns:a="http://schemas.openxmlformats.org/drawingml/2006/main" xmlns:r="http://schemas.openxmlformats.org/officeDocument/2006/relationships" xmlns:p="http://schemas.openxmlformats.org/presentationml/2006/main" showMasterSp="0" showMasterPhAnim="0" type="txAndObj" preserve="1">
  <p:cSld name="Title, Text, and Content">
    <p:spTree>
      <p:nvGrpSpPr>
        <p:cNvPr id="1" name=""/>
        <p:cNvGrpSpPr/>
        <p:nvPr/>
      </p:nvGrpSpPr>
      <p:grpSpPr>
        <a:xfrm>
          <a:off x="0" y="0"/>
          <a:ext cx="0" cy="0"/>
          <a:chOff x="0" y="0"/>
          <a:chExt cx="0" cy="0"/>
        </a:xfrm>
      </p:grpSpPr>
      <p:sp>
        <p:nvSpPr>
          <p:cNvPr id="5" name="Rectangle 26">
            <a:extLst>
              <a:ext uri="{FF2B5EF4-FFF2-40B4-BE49-F238E27FC236}">
                <a16:creationId xmlns:a16="http://schemas.microsoft.com/office/drawing/2014/main" xmlns="" id="{70CE4B93-9DD0-47AE-B82C-947EDD911327}"/>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6" name="Rectangle 152">
            <a:extLst>
              <a:ext uri="{FF2B5EF4-FFF2-40B4-BE49-F238E27FC236}">
                <a16:creationId xmlns:a16="http://schemas.microsoft.com/office/drawing/2014/main" xmlns="" id="{A933271E-3A62-4256-8274-A88AC073E813}"/>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a16="http://schemas.microsoft.com/office/drawing/2014/main" xmlns="" id="{2F05400C-7D29-4B55-96B0-22D196CE0DAC}"/>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a16="http://schemas.microsoft.com/office/drawing/2014/main" xmlns="" id="{88172E21-2639-43F9-98ED-329805F786C0}"/>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a16="http://schemas.microsoft.com/office/drawing/2014/main" xmlns="" id="{0B9F9AD6-727E-4CBA-AB7D-8994A80A0BEF}"/>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a16="http://schemas.microsoft.com/office/drawing/2014/main" xmlns="" id="{F3D5E942-6FB7-41CC-95F9-447F1601AAAC}"/>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a16="http://schemas.microsoft.com/office/drawing/2014/main" xmlns="" id="{4A2A92AD-493E-4DAB-8100-D3955CFF63C6}"/>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a16="http://schemas.microsoft.com/office/drawing/2014/main" xmlns="" id="{7EE2874D-6F3C-400F-8330-27015D46E74E}"/>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a16="http://schemas.microsoft.com/office/drawing/2014/main" xmlns="" id="{FE865AB9-B640-480D-970C-C5EF99D39843}"/>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a16="http://schemas.microsoft.com/office/drawing/2014/main" xmlns="" id="{16DFF703-F226-4E2C-880C-CC56BCFC0E2F}"/>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a16="http://schemas.microsoft.com/office/drawing/2014/main" xmlns="" id="{881D1CBC-83F7-433E-B1D7-C4939365A2F1}"/>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a16="http://schemas.microsoft.com/office/drawing/2014/main" xmlns="" id="{CC4568B8-1954-4DC6-A8A7-9321081C9D16}"/>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a16="http://schemas.microsoft.com/office/drawing/2014/main" xmlns="" id="{6E633E3D-71C6-4B3D-A284-EB2CC1F3335D}"/>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a16="http://schemas.microsoft.com/office/drawing/2014/main" xmlns="" id="{87A49DDD-E522-4E6C-9EFC-AA1A8FED806F}"/>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a16="http://schemas.microsoft.com/office/drawing/2014/main" xmlns="" id="{E93A64E8-7290-4B5D-B7A4-1101A8E493DD}"/>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a16="http://schemas.microsoft.com/office/drawing/2014/main" xmlns="" id="{792A23F1-0060-4FDE-A1E8-7FFBFC8D29F8}"/>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a16="http://schemas.microsoft.com/office/drawing/2014/main" xmlns="" id="{730F1FD2-8137-4A94-8272-F616BD6C7624}"/>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a16="http://schemas.microsoft.com/office/drawing/2014/main" xmlns="" id="{2A667934-630A-4BEA-8C0B-4FA95B3AFC40}"/>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a16="http://schemas.microsoft.com/office/drawing/2014/main" xmlns="" id="{2AFAF5FA-5C45-465C-886F-533D43BC089A}"/>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a16="http://schemas.microsoft.com/office/drawing/2014/main" xmlns="" id="{31561457-933C-453B-8EFE-1164BF0655A9}"/>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a16="http://schemas.microsoft.com/office/drawing/2014/main" xmlns="" id="{102CA28C-EE88-4080-8FFD-14B4143BE54C}"/>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a16="http://schemas.microsoft.com/office/drawing/2014/main" xmlns="" id="{62B44B0E-4DB0-4C5B-A7CA-5CB0B870FC4C}"/>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a16="http://schemas.microsoft.com/office/drawing/2014/main" xmlns="" id="{F2E7BB0C-2933-4C9E-8472-AFF2F1226F87}"/>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a16="http://schemas.microsoft.com/office/drawing/2014/main" xmlns="" id="{57F43D84-6C67-45E5-8BCF-720BE37ED5E9}"/>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a16="http://schemas.microsoft.com/office/drawing/2014/main" xmlns="" id="{6186371E-9F5D-4D77-B44E-90F39AB40EBD}"/>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a16="http://schemas.microsoft.com/office/drawing/2014/main" xmlns="" id="{4E769598-4061-4022-9F79-3A0BA7DABBD8}"/>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a16="http://schemas.microsoft.com/office/drawing/2014/main" xmlns="" id="{DA566D49-6D3A-48A6-A049-8A4553805DB5}"/>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a16="http://schemas.microsoft.com/office/drawing/2014/main" xmlns="" id="{8B9269F7-C562-4FD6-B313-27AFA0F7E88E}"/>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a16="http://schemas.microsoft.com/office/drawing/2014/main" xmlns="" id="{348EDCFF-4A1F-4B80-8166-414EFC1739FA}"/>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a16="http://schemas.microsoft.com/office/drawing/2014/main" xmlns="" id="{DB900A4E-7BF7-4D3B-8076-65A4B041969A}"/>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a16="http://schemas.microsoft.com/office/drawing/2014/main" xmlns="" id="{645E8874-3B10-4D71-A9DF-6C38AA684C01}"/>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a16="http://schemas.microsoft.com/office/drawing/2014/main" xmlns="" id="{B2567503-07F6-4F2C-81E2-FB6C4095CC17}"/>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a16="http://schemas.microsoft.com/office/drawing/2014/main" xmlns="" id="{43D9F068-E595-4C5F-B713-E0F025BE8AD2}"/>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a16="http://schemas.microsoft.com/office/drawing/2014/main" xmlns="" id="{ECFD27C3-F3E1-445D-A4C4-53025C5BD279}"/>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a16="http://schemas.microsoft.com/office/drawing/2014/main" xmlns="" id="{6D9FECAE-930D-40B7-AEBA-D6C528A38CFB}"/>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a16="http://schemas.microsoft.com/office/drawing/2014/main" xmlns="" id="{F7AC4F90-6C16-42E8-B446-03DCBB9EC9E3}"/>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a16="http://schemas.microsoft.com/office/drawing/2014/main" xmlns="" id="{D8897277-53E4-4E33-A3DF-B7807B36F742}"/>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a16="http://schemas.microsoft.com/office/drawing/2014/main" xmlns="" id="{69D72EF8-A9DE-430A-A980-803ABDAFB9B3}"/>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3" name="Group 195">
            <a:extLst>
              <a:ext uri="{FF2B5EF4-FFF2-40B4-BE49-F238E27FC236}">
                <a16:creationId xmlns:a16="http://schemas.microsoft.com/office/drawing/2014/main" xmlns="" id="{3F8ED75C-8FD2-4932-8C2E-509A0F02B714}"/>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a16="http://schemas.microsoft.com/office/drawing/2014/main" xmlns="" id="{48471E00-BC26-43EF-95F8-EB19BEBAB6D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a16="http://schemas.microsoft.com/office/drawing/2014/main" xmlns="" id="{EAD9D31B-4616-4DDA-BCB8-1240D438AB7A}"/>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a16="http://schemas.microsoft.com/office/drawing/2014/main" xmlns="" id="{22C1BCDD-CCD2-416E-A93F-E7FD8A73C38F}"/>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a16="http://schemas.microsoft.com/office/drawing/2014/main" xmlns="" id="{F9B76F0A-89FF-4E21-9163-9FC0DCF911D7}"/>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 name="Group 201">
            <a:extLst>
              <a:ext uri="{FF2B5EF4-FFF2-40B4-BE49-F238E27FC236}">
                <a16:creationId xmlns:a16="http://schemas.microsoft.com/office/drawing/2014/main" xmlns="" id="{6392DB3C-79A4-4DBB-B874-50C431254C33}"/>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a16="http://schemas.microsoft.com/office/drawing/2014/main" xmlns="" id="{5F5EA814-891E-44DB-9A7A-22FD992B2E1B}"/>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a16="http://schemas.microsoft.com/office/drawing/2014/main" xmlns="" id="{3CF32874-8A51-45EC-8845-EF9E11E4C351}"/>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1" name="TextBox 53">
            <a:extLst>
              <a:ext uri="{FF2B5EF4-FFF2-40B4-BE49-F238E27FC236}">
                <a16:creationId xmlns:a16="http://schemas.microsoft.com/office/drawing/2014/main" xmlns="" id="{E89B1EEE-BB3F-46DB-90F4-9CBC53934796}"/>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2" name="Date Placeholder 4">
            <a:extLst>
              <a:ext uri="{FF2B5EF4-FFF2-40B4-BE49-F238E27FC236}">
                <a16:creationId xmlns:a16="http://schemas.microsoft.com/office/drawing/2014/main" xmlns="" id="{C6153FAE-5635-4E1F-BBD8-2296A9C27F0C}"/>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a16="http://schemas.microsoft.com/office/drawing/2014/main" xmlns="" id="{53ECFF9E-21C4-454D-A6A8-6CA19C9167B6}"/>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a16="http://schemas.microsoft.com/office/drawing/2014/main" xmlns="" id="{48349C58-D1AD-4C25-B25D-7C1C12C7E69F}"/>
              </a:ext>
            </a:extLst>
          </p:cNvPr>
          <p:cNvSpPr>
            <a:spLocks noGrp="1"/>
          </p:cNvSpPr>
          <p:nvPr>
            <p:ph type="sldNum" sz="quarter" idx="12"/>
          </p:nvPr>
        </p:nvSpPr>
        <p:spPr/>
        <p:txBody>
          <a:bodyPr/>
          <a:lstStyle>
            <a:lvl1pPr eaLnBrk="0" hangingPunct="0">
              <a:defRPr/>
            </a:lvl1pPr>
          </a:lstStyle>
          <a:p>
            <a:pPr>
              <a:defRPr/>
            </a:pPr>
            <a:fld id="{4897A4AD-CF9B-4F06-937A-B73CCF1DA629}" type="slidenum">
              <a:rPr lang="en-US" altLang="en-US"/>
              <a:pPr>
                <a:defRPr/>
              </a:pPr>
              <a:t>‹#›</a:t>
            </a:fld>
            <a:endParaRPr lang="en-US" altLang="en-US"/>
          </a:p>
        </p:txBody>
      </p:sp>
    </p:spTree>
    <p:extLst>
      <p:ext uri="{BB962C8B-B14F-4D97-AF65-F5344CB8AC3E}">
        <p14:creationId xmlns:p14="http://schemas.microsoft.com/office/powerpoint/2010/main" val="25130295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3"/>
                                        </p:tgtEl>
                                        <p:attrNameLst>
                                          <p:attrName>style.visibility</p:attrName>
                                        </p:attrNameLst>
                                      </p:cBhvr>
                                      <p:to>
                                        <p:strVal val="visible"/>
                                      </p:to>
                                    </p:set>
                                    <p:animEffect transition="in" filter="wipe(left)">
                                      <p:cBhvr>
                                        <p:cTn id="7" dur="500"/>
                                        <p:tgtEl>
                                          <p:spTgt spid="43"/>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5"/>
                                        </p:tgtEl>
                                        <p:attrNameLst>
                                          <p:attrName>style.visibility</p:attrName>
                                        </p:attrNameLst>
                                      </p:cBhvr>
                                      <p:to>
                                        <p:strVal val="visible"/>
                                      </p:to>
                                    </p:set>
                                    <p:animEffect transition="in" filter="wipe(left)">
                                      <p:cBhvr>
                                        <p:cTn id="11" dur="500"/>
                                        <p:tgtEl>
                                          <p:spTgt spid="45"/>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8"/>
                                        </p:tgtEl>
                                        <p:attrNameLst>
                                          <p:attrName>style.visibility</p:attrName>
                                        </p:attrNameLst>
                                      </p:cBhvr>
                                      <p:to>
                                        <p:strVal val="visible"/>
                                      </p:to>
                                    </p:set>
                                    <p:animEffect transition="in" filter="wipe(left)">
                                      <p:cBhvr>
                                        <p:cTn id="15"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showMasterPhAnim="0" type="chart" preserve="1">
  <p:cSld name="Title and Chart">
    <p:spTree>
      <p:nvGrpSpPr>
        <p:cNvPr id="1" name=""/>
        <p:cNvGrpSpPr/>
        <p:nvPr/>
      </p:nvGrpSpPr>
      <p:grpSpPr>
        <a:xfrm>
          <a:off x="0" y="0"/>
          <a:ext cx="0" cy="0"/>
          <a:chOff x="0" y="0"/>
          <a:chExt cx="0" cy="0"/>
        </a:xfrm>
      </p:grpSpPr>
      <p:sp>
        <p:nvSpPr>
          <p:cNvPr id="4" name="Rectangle 26">
            <a:extLst>
              <a:ext uri="{FF2B5EF4-FFF2-40B4-BE49-F238E27FC236}">
                <a16:creationId xmlns:a16="http://schemas.microsoft.com/office/drawing/2014/main" xmlns="" id="{C0583ABD-C9B2-4B17-939E-8EF732837894}"/>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a16="http://schemas.microsoft.com/office/drawing/2014/main" xmlns="" id="{FFA8455F-3780-4B6E-A7DB-075EE046EE57}"/>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a16="http://schemas.microsoft.com/office/drawing/2014/main" xmlns="" id="{32E94CF7-4E61-4F6D-A85F-3B7FB29EF1BE}"/>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a16="http://schemas.microsoft.com/office/drawing/2014/main" xmlns="" id="{BFF59EED-577B-4EDC-8E5B-F922E01FE19B}"/>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a16="http://schemas.microsoft.com/office/drawing/2014/main" xmlns="" id="{A22E9991-1560-47AC-9C85-EF9BEAAE94C1}"/>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a16="http://schemas.microsoft.com/office/drawing/2014/main" xmlns="" id="{8D583742-625A-4328-9810-2741CD3D2209}"/>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a16="http://schemas.microsoft.com/office/drawing/2014/main" xmlns="" id="{357B5F75-408B-462E-8377-67887549671D}"/>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a16="http://schemas.microsoft.com/office/drawing/2014/main" xmlns="" id="{8F33370C-118B-47EE-807C-2292677697E9}"/>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a16="http://schemas.microsoft.com/office/drawing/2014/main" xmlns="" id="{FA51391C-A5F4-42F5-99CC-CCF496E09642}"/>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a16="http://schemas.microsoft.com/office/drawing/2014/main" xmlns="" id="{1747F2FC-768D-4B6B-BCB9-6CF0FDE6822C}"/>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a16="http://schemas.microsoft.com/office/drawing/2014/main" xmlns="" id="{B4F70DDC-C82E-4847-9C96-DFD86F46BFB8}"/>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a16="http://schemas.microsoft.com/office/drawing/2014/main" xmlns="" id="{536A006F-4CFD-4A87-A34F-30144ED566B6}"/>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a16="http://schemas.microsoft.com/office/drawing/2014/main" xmlns="" id="{D1767A95-B114-452C-B2A1-9FD5858A3CE0}"/>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a16="http://schemas.microsoft.com/office/drawing/2014/main" xmlns="" id="{FCC296CA-F5D4-40DD-967F-D139C4D73B97}"/>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a16="http://schemas.microsoft.com/office/drawing/2014/main" xmlns="" id="{A2156F8B-4B79-4D50-B7D3-980816D971F9}"/>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DEFA2017-182A-4C6D-9CDE-C2DCF5F9AA44}"/>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DA42F9BF-764D-4219-B2FA-344B196630C6}"/>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7336F6AA-D4E5-41B5-B9F5-5F5BB8C320C3}"/>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a16="http://schemas.microsoft.com/office/drawing/2014/main" xmlns="" id="{C403890F-8CA0-4BF2-9AC8-2C4FD45C2124}"/>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a16="http://schemas.microsoft.com/office/drawing/2014/main" xmlns="" id="{E44FA94E-C21E-47C1-8ABB-E708271C92FB}"/>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a16="http://schemas.microsoft.com/office/drawing/2014/main" xmlns="" id="{F61039A9-A822-461D-BB43-D84AB38AD7E5}"/>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46806A05-D5F0-4CDB-A7D3-69E50E720C15}"/>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0859C7BF-F61E-4742-A23A-C269D256D202}"/>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a16="http://schemas.microsoft.com/office/drawing/2014/main" xmlns="" id="{50AF0080-F741-4203-B008-88A9029F5563}"/>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a16="http://schemas.microsoft.com/office/drawing/2014/main" xmlns="" id="{8080DBC5-010A-4726-8BFF-BD596A3E9943}"/>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a16="http://schemas.microsoft.com/office/drawing/2014/main" xmlns="" id="{DE32BCE7-D8EC-4B0E-B462-D48422641230}"/>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a16="http://schemas.microsoft.com/office/drawing/2014/main" xmlns="" id="{090949AB-D252-4A2D-B643-E60CB533DA0E}"/>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a16="http://schemas.microsoft.com/office/drawing/2014/main" xmlns="" id="{D9962DD8-BD43-42C9-B42A-ED7D1739BE92}"/>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a16="http://schemas.microsoft.com/office/drawing/2014/main" xmlns="" id="{3FF97AD9-8250-44A7-92F6-67CAC4CDCB85}"/>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a16="http://schemas.microsoft.com/office/drawing/2014/main" xmlns="" id="{657F1EED-5571-4181-8C37-812024B54DDA}"/>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a16="http://schemas.microsoft.com/office/drawing/2014/main" xmlns="" id="{DD5EB2A9-BE21-4D4F-8BFC-89F80F59EF8E}"/>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a16="http://schemas.microsoft.com/office/drawing/2014/main" xmlns="" id="{107668CB-7FB0-448B-8C57-5C6BA5C75FB8}"/>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a16="http://schemas.microsoft.com/office/drawing/2014/main" xmlns="" id="{CB9A6F14-2B0D-48EE-BDC8-600FED6DC6F2}"/>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a16="http://schemas.microsoft.com/office/drawing/2014/main" xmlns="" id="{7C4AED2A-046E-443D-9DE4-881B1E79188D}"/>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a16="http://schemas.microsoft.com/office/drawing/2014/main" xmlns="" id="{141151D4-A998-4F40-A692-08C8BACF8796}"/>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a16="http://schemas.microsoft.com/office/drawing/2014/main" xmlns="" id="{4BB169AD-0CAB-47F2-999E-BF5C0763E927}"/>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a16="http://schemas.microsoft.com/office/drawing/2014/main" xmlns="" id="{6D20756D-82CB-40FE-8A71-E6BCFA0C10DF}"/>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a16="http://schemas.microsoft.com/office/drawing/2014/main" xmlns="" id="{621C98BE-9711-4C94-AC58-E35261D87479}"/>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a16="http://schemas.microsoft.com/office/drawing/2014/main" xmlns="" id="{4528791C-0B14-4E94-B83A-99196AFFB272}"/>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a16="http://schemas.microsoft.com/office/drawing/2014/main" xmlns="" id="{2B3F2C66-5D2B-4517-A641-A403DE35EFB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a16="http://schemas.microsoft.com/office/drawing/2014/main" xmlns="" id="{704365B4-8706-411F-899B-296F3BCF66BF}"/>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a16="http://schemas.microsoft.com/office/drawing/2014/main" xmlns="" id="{5FC38570-5592-424F-B1F0-6929BAF13D5F}"/>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a16="http://schemas.microsoft.com/office/drawing/2014/main" xmlns="" id="{25DE16B2-40BA-4117-BAB4-A136C5C87686}"/>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a16="http://schemas.microsoft.com/office/drawing/2014/main" xmlns="" id="{1AEF21A6-6F44-42BA-92C2-087D1934DACB}"/>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a16="http://schemas.microsoft.com/office/drawing/2014/main" xmlns="" id="{BD237760-7ED9-48AB-9782-0D4AB131DA14}"/>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a16="http://schemas.microsoft.com/office/drawing/2014/main" xmlns="" id="{45F7C847-F380-4486-A59C-37FE8E7A3FBD}"/>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a16="http://schemas.microsoft.com/office/drawing/2014/main" xmlns="" id="{835533D9-22B6-4D2F-9F4D-F3D544F2F816}"/>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Chart Placeholder 2"/>
          <p:cNvSpPr>
            <a:spLocks noGrp="1"/>
          </p:cNvSpPr>
          <p:nvPr>
            <p:ph type="chart" idx="1"/>
          </p:nvPr>
        </p:nvSpPr>
        <p:spPr>
          <a:xfrm>
            <a:off x="609600" y="1600200"/>
            <a:ext cx="10972800" cy="4724400"/>
          </a:xfrm>
        </p:spPr>
        <p:txBody>
          <a:bodyPr/>
          <a:lstStyle/>
          <a:p>
            <a:pPr lvl="0"/>
            <a:r>
              <a:rPr lang="en-US" noProof="0"/>
              <a:t>Click icon to add chart</a:t>
            </a:r>
          </a:p>
        </p:txBody>
      </p:sp>
      <p:sp>
        <p:nvSpPr>
          <p:cNvPr id="51" name="Date Placeholder 3">
            <a:extLst>
              <a:ext uri="{FF2B5EF4-FFF2-40B4-BE49-F238E27FC236}">
                <a16:creationId xmlns:a16="http://schemas.microsoft.com/office/drawing/2014/main" xmlns="" id="{929FFFFE-0F31-48AE-A334-81590029C515}"/>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a16="http://schemas.microsoft.com/office/drawing/2014/main" xmlns="" id="{16BF82E0-BFAD-4096-83EF-48CC5896BC87}"/>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a16="http://schemas.microsoft.com/office/drawing/2014/main" xmlns="" id="{4B2EEF84-B693-4B14-8723-AE25BEE26D42}"/>
              </a:ext>
            </a:extLst>
          </p:cNvPr>
          <p:cNvSpPr>
            <a:spLocks noGrp="1"/>
          </p:cNvSpPr>
          <p:nvPr>
            <p:ph type="sldNum" sz="quarter" idx="12"/>
          </p:nvPr>
        </p:nvSpPr>
        <p:spPr/>
        <p:txBody>
          <a:bodyPr/>
          <a:lstStyle>
            <a:lvl1pPr eaLnBrk="0" hangingPunct="0">
              <a:defRPr/>
            </a:lvl1pPr>
          </a:lstStyle>
          <a:p>
            <a:pPr>
              <a:defRPr/>
            </a:pPr>
            <a:fld id="{DFB19967-005E-4B2D-B531-F8C8C22336F9}" type="slidenum">
              <a:rPr lang="en-US" altLang="en-US"/>
              <a:pPr>
                <a:defRPr/>
              </a:pPr>
              <a:t>‹#›</a:t>
            </a:fld>
            <a:endParaRPr lang="en-US" altLang="en-US"/>
          </a:p>
        </p:txBody>
      </p:sp>
    </p:spTree>
    <p:extLst>
      <p:ext uri="{BB962C8B-B14F-4D97-AF65-F5344CB8AC3E}">
        <p14:creationId xmlns:p14="http://schemas.microsoft.com/office/powerpoint/2010/main" val="3578146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4"/>
                                        </p:tgtEl>
                                        <p:attrNameLst>
                                          <p:attrName>style.visibility</p:attrName>
                                        </p:attrNameLst>
                                      </p:cBhvr>
                                      <p:to>
                                        <p:strVal val="visible"/>
                                      </p:to>
                                    </p:set>
                                    <p:animEffect transition="in" filter="wipe(left)">
                                      <p:cBhvr>
                                        <p:cTn id="11" dur="500"/>
                                        <p:tgtEl>
                                          <p:spTgt spid="44"/>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7"/>
                                        </p:tgtEl>
                                        <p:attrNameLst>
                                          <p:attrName>style.visibility</p:attrName>
                                        </p:attrNameLst>
                                      </p:cBhvr>
                                      <p:to>
                                        <p:strVal val="visible"/>
                                      </p:to>
                                    </p:set>
                                    <p:animEffect transition="in" filter="wipe(left)">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7.xml><?xml version="1.0" encoding="utf-8"?>
<p:sldLayout xmlns:a="http://schemas.openxmlformats.org/drawingml/2006/main" xmlns:r="http://schemas.openxmlformats.org/officeDocument/2006/relationships" xmlns:p="http://schemas.openxmlformats.org/presentationml/2006/main" showMasterSp="0" showMasterPhAnim="0" type="tbl" preserve="1">
  <p:cSld name="Title and Table">
    <p:spTree>
      <p:nvGrpSpPr>
        <p:cNvPr id="1" name=""/>
        <p:cNvGrpSpPr/>
        <p:nvPr/>
      </p:nvGrpSpPr>
      <p:grpSpPr>
        <a:xfrm>
          <a:off x="0" y="0"/>
          <a:ext cx="0" cy="0"/>
          <a:chOff x="0" y="0"/>
          <a:chExt cx="0" cy="0"/>
        </a:xfrm>
      </p:grpSpPr>
      <p:sp>
        <p:nvSpPr>
          <p:cNvPr id="4" name="Rectangle 26">
            <a:extLst>
              <a:ext uri="{FF2B5EF4-FFF2-40B4-BE49-F238E27FC236}">
                <a16:creationId xmlns:a16="http://schemas.microsoft.com/office/drawing/2014/main" xmlns="" id="{39F04BD0-E9A1-45F5-9ADD-1861DBFB2CF1}"/>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a16="http://schemas.microsoft.com/office/drawing/2014/main" xmlns="" id="{23697FC7-8B5F-443F-A858-8F46C0EB037E}"/>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a16="http://schemas.microsoft.com/office/drawing/2014/main" xmlns="" id="{550D98D3-A2FA-4B79-9891-244A413FF368}"/>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a16="http://schemas.microsoft.com/office/drawing/2014/main" xmlns="" id="{2E788DFF-4BDD-4372-AF02-DBC941E6D183}"/>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a16="http://schemas.microsoft.com/office/drawing/2014/main" xmlns="" id="{C0F1D2D2-8106-4C7B-9C4D-C3D30ABE18B3}"/>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a16="http://schemas.microsoft.com/office/drawing/2014/main" xmlns="" id="{F8475CB8-00B0-4454-8C37-137D37D76034}"/>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a16="http://schemas.microsoft.com/office/drawing/2014/main" xmlns="" id="{B6B5997B-6AE9-4233-8571-331FE156A036}"/>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a16="http://schemas.microsoft.com/office/drawing/2014/main" xmlns="" id="{6065787E-0048-434D-82F7-381EEE2FE708}"/>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a16="http://schemas.microsoft.com/office/drawing/2014/main" xmlns="" id="{D2ECC5B0-5D71-416F-B5E1-DF8A6A66DA08}"/>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a16="http://schemas.microsoft.com/office/drawing/2014/main" xmlns="" id="{524371E4-31CA-43BD-91F8-75431931310B}"/>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a16="http://schemas.microsoft.com/office/drawing/2014/main" xmlns="" id="{5A39671B-6E83-4FF5-953A-9E90EAE852EE}"/>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a16="http://schemas.microsoft.com/office/drawing/2014/main" xmlns="" id="{0BAF4C4A-7616-4459-8727-1B4E39EFC625}"/>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a16="http://schemas.microsoft.com/office/drawing/2014/main" xmlns="" id="{99B21A06-0A14-4301-9A36-19B792FF4F1B}"/>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a16="http://schemas.microsoft.com/office/drawing/2014/main" xmlns="" id="{CE90ED44-DA75-4EE2-BEB2-F2CE42111BDF}"/>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a16="http://schemas.microsoft.com/office/drawing/2014/main" xmlns="" id="{C71EA31A-3852-4694-A0EF-0A8E6905B6F9}"/>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a16="http://schemas.microsoft.com/office/drawing/2014/main" xmlns="" id="{6625887A-65D0-4A3A-BDE5-5AF2F60A3BBA}"/>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a16="http://schemas.microsoft.com/office/drawing/2014/main" xmlns="" id="{22322C19-4EFA-4F7E-97E1-D4DD8B41B0EE}"/>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a16="http://schemas.microsoft.com/office/drawing/2014/main" xmlns="" id="{7CCA91D3-AC0D-4D4F-84B5-9B818684430F}"/>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a16="http://schemas.microsoft.com/office/drawing/2014/main" xmlns="" id="{C245626C-C43A-4038-901D-127E711CAA64}"/>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a16="http://schemas.microsoft.com/office/drawing/2014/main" xmlns="" id="{93D1CEBE-1546-49E5-AFF4-85105467B153}"/>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a16="http://schemas.microsoft.com/office/drawing/2014/main" xmlns="" id="{59551EF2-6916-4A9A-ABA8-7CBA32709441}"/>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a16="http://schemas.microsoft.com/office/drawing/2014/main" xmlns="" id="{61F7EED2-8F1F-46B9-B0C1-A7EF8BE6F575}"/>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a16="http://schemas.microsoft.com/office/drawing/2014/main" xmlns="" id="{02EE4FDE-F86E-43A0-91F1-47F29B682578}"/>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a16="http://schemas.microsoft.com/office/drawing/2014/main" xmlns="" id="{0A1F89B3-B31F-4EF8-803D-0D344330ABE1}"/>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a16="http://schemas.microsoft.com/office/drawing/2014/main" xmlns="" id="{D0EAB156-B422-4700-AA1B-B033604C7F28}"/>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a16="http://schemas.microsoft.com/office/drawing/2014/main" xmlns="" id="{87035EF4-EA3A-4F24-B03F-92255B8082C8}"/>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a16="http://schemas.microsoft.com/office/drawing/2014/main" xmlns="" id="{3E171E01-5F92-4F32-AB42-F80A0D287A26}"/>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a16="http://schemas.microsoft.com/office/drawing/2014/main" xmlns="" id="{D53B0C48-EF47-49C9-A3FB-1B456D94D655}"/>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a16="http://schemas.microsoft.com/office/drawing/2014/main" xmlns="" id="{8A6FAB4D-7F3C-4209-90A9-B056CB9442AC}"/>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a16="http://schemas.microsoft.com/office/drawing/2014/main" xmlns="" id="{875DCC2E-FE5A-4AD7-8FE9-9D2CBDBD299C}"/>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a16="http://schemas.microsoft.com/office/drawing/2014/main" xmlns="" id="{D4BCD2B6-83A5-4D2E-8B3C-FDE6BF9D9C9C}"/>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a16="http://schemas.microsoft.com/office/drawing/2014/main" xmlns="" id="{43966832-2066-40F4-A89E-573A4B822528}"/>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a16="http://schemas.microsoft.com/office/drawing/2014/main" xmlns="" id="{8C832B27-B2B6-40A8-BAD6-1E8FF082B2C5}"/>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a16="http://schemas.microsoft.com/office/drawing/2014/main" xmlns="" id="{D4CDA3B8-A9B9-4854-8010-ECB4E7F54F56}"/>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a16="http://schemas.microsoft.com/office/drawing/2014/main" xmlns="" id="{E98A37D2-4FD8-4A6A-9B34-993E64114209}"/>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a16="http://schemas.microsoft.com/office/drawing/2014/main" xmlns="" id="{334BF923-B56D-47BA-BA97-0E6F1673ED17}"/>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a16="http://schemas.microsoft.com/office/drawing/2014/main" xmlns="" id="{FB56C332-1953-44AA-85FE-294EF2D4AEB1}"/>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a16="http://schemas.microsoft.com/office/drawing/2014/main" xmlns="" id="{F5936201-C620-463B-B5EE-C22844341BBB}"/>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a16="http://schemas.microsoft.com/office/drawing/2014/main" xmlns="" id="{25CFB18B-EA1F-4B87-AF1F-669A1C02AE66}"/>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a16="http://schemas.microsoft.com/office/drawing/2014/main" xmlns="" id="{3E356964-DC41-4ABE-AC81-5B121861C12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a16="http://schemas.microsoft.com/office/drawing/2014/main" xmlns="" id="{F52F6F4B-0742-45CF-B707-EC62107E1572}"/>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a16="http://schemas.microsoft.com/office/drawing/2014/main" xmlns="" id="{A84582E2-8B34-4979-942D-2FBFF6080D28}"/>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a16="http://schemas.microsoft.com/office/drawing/2014/main" xmlns="" id="{4847CC36-F0A2-4537-B039-3546CDD11AFF}"/>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a16="http://schemas.microsoft.com/office/drawing/2014/main" xmlns="" id="{682A86B1-B89F-4EAC-8DF8-E147154D8421}"/>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a16="http://schemas.microsoft.com/office/drawing/2014/main" xmlns="" id="{9938032B-88E1-4826-AAEC-F161F50F9125}"/>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a16="http://schemas.microsoft.com/office/drawing/2014/main" xmlns="" id="{6BCD8D4E-76C6-46B7-9975-1832E3E0445F}"/>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a16="http://schemas.microsoft.com/office/drawing/2014/main" xmlns="" id="{D4E5D4EE-DAD8-4876-BEF6-216D3067A88A}"/>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Table Placeholder 2"/>
          <p:cNvSpPr>
            <a:spLocks noGrp="1"/>
          </p:cNvSpPr>
          <p:nvPr>
            <p:ph type="tbl" idx="1"/>
          </p:nvPr>
        </p:nvSpPr>
        <p:spPr>
          <a:xfrm>
            <a:off x="609600" y="1600200"/>
            <a:ext cx="10972800" cy="4724400"/>
          </a:xfrm>
        </p:spPr>
        <p:txBody>
          <a:bodyPr/>
          <a:lstStyle/>
          <a:p>
            <a:pPr lvl="0"/>
            <a:r>
              <a:rPr lang="en-US" noProof="0"/>
              <a:t>Click icon to add table</a:t>
            </a:r>
          </a:p>
        </p:txBody>
      </p:sp>
      <p:sp>
        <p:nvSpPr>
          <p:cNvPr id="51" name="Date Placeholder 3">
            <a:extLst>
              <a:ext uri="{FF2B5EF4-FFF2-40B4-BE49-F238E27FC236}">
                <a16:creationId xmlns:a16="http://schemas.microsoft.com/office/drawing/2014/main" xmlns="" id="{CCD88BFF-10C4-4ADD-AF71-7B03B7E7D16B}"/>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a16="http://schemas.microsoft.com/office/drawing/2014/main" xmlns="" id="{EAC3ABDB-0AA5-42C1-BE2A-FBB3337C6BCB}"/>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a16="http://schemas.microsoft.com/office/drawing/2014/main" xmlns="" id="{1A692A09-EA69-41F9-9018-D4896254EA94}"/>
              </a:ext>
            </a:extLst>
          </p:cNvPr>
          <p:cNvSpPr>
            <a:spLocks noGrp="1"/>
          </p:cNvSpPr>
          <p:nvPr>
            <p:ph type="sldNum" sz="quarter" idx="12"/>
          </p:nvPr>
        </p:nvSpPr>
        <p:spPr/>
        <p:txBody>
          <a:bodyPr/>
          <a:lstStyle>
            <a:lvl1pPr eaLnBrk="0" hangingPunct="0">
              <a:defRPr/>
            </a:lvl1pPr>
          </a:lstStyle>
          <a:p>
            <a:pPr>
              <a:defRPr/>
            </a:pPr>
            <a:fld id="{3724D889-87A3-4D49-A4C0-D999267ADB0E}" type="slidenum">
              <a:rPr lang="en-US" altLang="en-US"/>
              <a:pPr>
                <a:defRPr/>
              </a:pPr>
              <a:t>‹#›</a:t>
            </a:fld>
            <a:endParaRPr lang="en-US" altLang="en-US"/>
          </a:p>
        </p:txBody>
      </p:sp>
    </p:spTree>
    <p:extLst>
      <p:ext uri="{BB962C8B-B14F-4D97-AF65-F5344CB8AC3E}">
        <p14:creationId xmlns:p14="http://schemas.microsoft.com/office/powerpoint/2010/main" val="398971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4"/>
                                        </p:tgtEl>
                                        <p:attrNameLst>
                                          <p:attrName>style.visibility</p:attrName>
                                        </p:attrNameLst>
                                      </p:cBhvr>
                                      <p:to>
                                        <p:strVal val="visible"/>
                                      </p:to>
                                    </p:set>
                                    <p:animEffect transition="in" filter="wipe(left)">
                                      <p:cBhvr>
                                        <p:cTn id="11" dur="500"/>
                                        <p:tgtEl>
                                          <p:spTgt spid="44"/>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7"/>
                                        </p:tgtEl>
                                        <p:attrNameLst>
                                          <p:attrName>style.visibility</p:attrName>
                                        </p:attrNameLst>
                                      </p:cBhvr>
                                      <p:to>
                                        <p:strVal val="visible"/>
                                      </p:to>
                                    </p:set>
                                    <p:animEffect transition="in" filter="wipe(left)">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7.xml"/><Relationship Id="rId13" Type="http://schemas.openxmlformats.org/officeDocument/2006/relationships/slideLayout" Target="../slideLayouts/slideLayout22.xml"/><Relationship Id="rId18" Type="http://schemas.openxmlformats.org/officeDocument/2006/relationships/slideLayout" Target="../slideLayouts/slideLayout27.xml"/><Relationship Id="rId3" Type="http://schemas.openxmlformats.org/officeDocument/2006/relationships/slideLayout" Target="../slideLayouts/slideLayout12.xml"/><Relationship Id="rId21" Type="http://schemas.openxmlformats.org/officeDocument/2006/relationships/theme" Target="../theme/theme2.xml"/><Relationship Id="rId7" Type="http://schemas.openxmlformats.org/officeDocument/2006/relationships/slideLayout" Target="../slideLayouts/slideLayout16.xml"/><Relationship Id="rId12" Type="http://schemas.openxmlformats.org/officeDocument/2006/relationships/slideLayout" Target="../slideLayouts/slideLayout21.xml"/><Relationship Id="rId17" Type="http://schemas.openxmlformats.org/officeDocument/2006/relationships/slideLayout" Target="../slideLayouts/slideLayout26.xml"/><Relationship Id="rId2" Type="http://schemas.openxmlformats.org/officeDocument/2006/relationships/slideLayout" Target="../slideLayouts/slideLayout11.xml"/><Relationship Id="rId16" Type="http://schemas.openxmlformats.org/officeDocument/2006/relationships/slideLayout" Target="../slideLayouts/slideLayout25.xml"/><Relationship Id="rId20" Type="http://schemas.openxmlformats.org/officeDocument/2006/relationships/slideLayout" Target="../slideLayouts/slideLayout29.xml"/><Relationship Id="rId1" Type="http://schemas.openxmlformats.org/officeDocument/2006/relationships/slideLayout" Target="../slideLayouts/slideLayout10.xml"/><Relationship Id="rId6" Type="http://schemas.openxmlformats.org/officeDocument/2006/relationships/slideLayout" Target="../slideLayouts/slideLayout15.xml"/><Relationship Id="rId11" Type="http://schemas.openxmlformats.org/officeDocument/2006/relationships/slideLayout" Target="../slideLayouts/slideLayout20.xml"/><Relationship Id="rId5" Type="http://schemas.openxmlformats.org/officeDocument/2006/relationships/slideLayout" Target="../slideLayouts/slideLayout14.xml"/><Relationship Id="rId15" Type="http://schemas.openxmlformats.org/officeDocument/2006/relationships/slideLayout" Target="../slideLayouts/slideLayout24.xml"/><Relationship Id="rId10" Type="http://schemas.openxmlformats.org/officeDocument/2006/relationships/slideLayout" Target="../slideLayouts/slideLayout19.xml"/><Relationship Id="rId19" Type="http://schemas.openxmlformats.org/officeDocument/2006/relationships/slideLayout" Target="../slideLayouts/slideLayout28.xml"/><Relationship Id="rId4" Type="http://schemas.openxmlformats.org/officeDocument/2006/relationships/slideLayout" Target="../slideLayouts/slideLayout13.xml"/><Relationship Id="rId9" Type="http://schemas.openxmlformats.org/officeDocument/2006/relationships/slideLayout" Target="../slideLayouts/slideLayout18.xml"/><Relationship Id="rId14" Type="http://schemas.openxmlformats.org/officeDocument/2006/relationships/slideLayout" Target="../slideLayouts/slideLayout23.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7.xml"/><Relationship Id="rId13" Type="http://schemas.openxmlformats.org/officeDocument/2006/relationships/slideLayout" Target="../slideLayouts/slideLayout42.xml"/><Relationship Id="rId18" Type="http://schemas.openxmlformats.org/officeDocument/2006/relationships/slideLayout" Target="../slideLayouts/slideLayout47.xml"/><Relationship Id="rId3" Type="http://schemas.openxmlformats.org/officeDocument/2006/relationships/slideLayout" Target="../slideLayouts/slideLayout32.xml"/><Relationship Id="rId21" Type="http://schemas.openxmlformats.org/officeDocument/2006/relationships/slideLayout" Target="../slideLayouts/slideLayout50.xml"/><Relationship Id="rId7" Type="http://schemas.openxmlformats.org/officeDocument/2006/relationships/slideLayout" Target="../slideLayouts/slideLayout36.xml"/><Relationship Id="rId12" Type="http://schemas.openxmlformats.org/officeDocument/2006/relationships/slideLayout" Target="../slideLayouts/slideLayout41.xml"/><Relationship Id="rId17" Type="http://schemas.openxmlformats.org/officeDocument/2006/relationships/slideLayout" Target="../slideLayouts/slideLayout46.xml"/><Relationship Id="rId2" Type="http://schemas.openxmlformats.org/officeDocument/2006/relationships/slideLayout" Target="../slideLayouts/slideLayout31.xml"/><Relationship Id="rId16" Type="http://schemas.openxmlformats.org/officeDocument/2006/relationships/slideLayout" Target="../slideLayouts/slideLayout45.xml"/><Relationship Id="rId20" Type="http://schemas.openxmlformats.org/officeDocument/2006/relationships/slideLayout" Target="../slideLayouts/slideLayout49.xml"/><Relationship Id="rId1" Type="http://schemas.openxmlformats.org/officeDocument/2006/relationships/slideLayout" Target="../slideLayouts/slideLayout30.xml"/><Relationship Id="rId6" Type="http://schemas.openxmlformats.org/officeDocument/2006/relationships/slideLayout" Target="../slideLayouts/slideLayout35.xml"/><Relationship Id="rId11" Type="http://schemas.openxmlformats.org/officeDocument/2006/relationships/slideLayout" Target="../slideLayouts/slideLayout40.xml"/><Relationship Id="rId5" Type="http://schemas.openxmlformats.org/officeDocument/2006/relationships/slideLayout" Target="../slideLayouts/slideLayout34.xml"/><Relationship Id="rId15" Type="http://schemas.openxmlformats.org/officeDocument/2006/relationships/slideLayout" Target="../slideLayouts/slideLayout44.xml"/><Relationship Id="rId23" Type="http://schemas.openxmlformats.org/officeDocument/2006/relationships/theme" Target="../theme/theme3.xml"/><Relationship Id="rId10" Type="http://schemas.openxmlformats.org/officeDocument/2006/relationships/slideLayout" Target="../slideLayouts/slideLayout39.xml"/><Relationship Id="rId19" Type="http://schemas.openxmlformats.org/officeDocument/2006/relationships/slideLayout" Target="../slideLayouts/slideLayout48.xml"/><Relationship Id="rId4" Type="http://schemas.openxmlformats.org/officeDocument/2006/relationships/slideLayout" Target="../slideLayouts/slideLayout33.xml"/><Relationship Id="rId9" Type="http://schemas.openxmlformats.org/officeDocument/2006/relationships/slideLayout" Target="../slideLayouts/slideLayout38.xml"/><Relationship Id="rId14" Type="http://schemas.openxmlformats.org/officeDocument/2006/relationships/slideLayout" Target="../slideLayouts/slideLayout43.xml"/><Relationship Id="rId22" Type="http://schemas.openxmlformats.org/officeDocument/2006/relationships/slideLayout" Target="../slideLayouts/slideLayout5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9.xml"/><Relationship Id="rId13" Type="http://schemas.openxmlformats.org/officeDocument/2006/relationships/slideLayout" Target="../slideLayouts/slideLayout64.xml"/><Relationship Id="rId18" Type="http://schemas.openxmlformats.org/officeDocument/2006/relationships/slideLayout" Target="../slideLayouts/slideLayout69.xml"/><Relationship Id="rId3" Type="http://schemas.openxmlformats.org/officeDocument/2006/relationships/slideLayout" Target="../slideLayouts/slideLayout54.xml"/><Relationship Id="rId21" Type="http://schemas.openxmlformats.org/officeDocument/2006/relationships/slideLayout" Target="../slideLayouts/slideLayout72.xml"/><Relationship Id="rId7" Type="http://schemas.openxmlformats.org/officeDocument/2006/relationships/slideLayout" Target="../slideLayouts/slideLayout58.xml"/><Relationship Id="rId12" Type="http://schemas.openxmlformats.org/officeDocument/2006/relationships/slideLayout" Target="../slideLayouts/slideLayout63.xml"/><Relationship Id="rId17" Type="http://schemas.openxmlformats.org/officeDocument/2006/relationships/slideLayout" Target="../slideLayouts/slideLayout68.xml"/><Relationship Id="rId25" Type="http://schemas.openxmlformats.org/officeDocument/2006/relationships/theme" Target="../theme/theme4.xml"/><Relationship Id="rId2" Type="http://schemas.openxmlformats.org/officeDocument/2006/relationships/slideLayout" Target="../slideLayouts/slideLayout53.xml"/><Relationship Id="rId16" Type="http://schemas.openxmlformats.org/officeDocument/2006/relationships/slideLayout" Target="../slideLayouts/slideLayout67.xml"/><Relationship Id="rId20" Type="http://schemas.openxmlformats.org/officeDocument/2006/relationships/slideLayout" Target="../slideLayouts/slideLayout71.xml"/><Relationship Id="rId1" Type="http://schemas.openxmlformats.org/officeDocument/2006/relationships/slideLayout" Target="../slideLayouts/slideLayout52.xml"/><Relationship Id="rId6" Type="http://schemas.openxmlformats.org/officeDocument/2006/relationships/slideLayout" Target="../slideLayouts/slideLayout57.xml"/><Relationship Id="rId11" Type="http://schemas.openxmlformats.org/officeDocument/2006/relationships/slideLayout" Target="../slideLayouts/slideLayout62.xml"/><Relationship Id="rId24" Type="http://schemas.openxmlformats.org/officeDocument/2006/relationships/slideLayout" Target="../slideLayouts/slideLayout75.xml"/><Relationship Id="rId5" Type="http://schemas.openxmlformats.org/officeDocument/2006/relationships/slideLayout" Target="../slideLayouts/slideLayout56.xml"/><Relationship Id="rId15" Type="http://schemas.openxmlformats.org/officeDocument/2006/relationships/slideLayout" Target="../slideLayouts/slideLayout66.xml"/><Relationship Id="rId23" Type="http://schemas.openxmlformats.org/officeDocument/2006/relationships/slideLayout" Target="../slideLayouts/slideLayout74.xml"/><Relationship Id="rId10" Type="http://schemas.openxmlformats.org/officeDocument/2006/relationships/slideLayout" Target="../slideLayouts/slideLayout61.xml"/><Relationship Id="rId19" Type="http://schemas.openxmlformats.org/officeDocument/2006/relationships/slideLayout" Target="../slideLayouts/slideLayout70.xml"/><Relationship Id="rId4" Type="http://schemas.openxmlformats.org/officeDocument/2006/relationships/slideLayout" Target="../slideLayouts/slideLayout55.xml"/><Relationship Id="rId9" Type="http://schemas.openxmlformats.org/officeDocument/2006/relationships/slideLayout" Target="../slideLayouts/slideLayout60.xml"/><Relationship Id="rId14" Type="http://schemas.openxmlformats.org/officeDocument/2006/relationships/slideLayout" Target="../slideLayouts/slideLayout65.xml"/><Relationship Id="rId22" Type="http://schemas.openxmlformats.org/officeDocument/2006/relationships/slideLayout" Target="../slideLayouts/slideLayout73.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83.xml"/><Relationship Id="rId3" Type="http://schemas.openxmlformats.org/officeDocument/2006/relationships/slideLayout" Target="../slideLayouts/slideLayout78.xml"/><Relationship Id="rId7" Type="http://schemas.openxmlformats.org/officeDocument/2006/relationships/slideLayout" Target="../slideLayouts/slideLayout82.xml"/><Relationship Id="rId2" Type="http://schemas.openxmlformats.org/officeDocument/2006/relationships/slideLayout" Target="../slideLayouts/slideLayout77.xml"/><Relationship Id="rId1" Type="http://schemas.openxmlformats.org/officeDocument/2006/relationships/slideLayout" Target="../slideLayouts/slideLayout76.xml"/><Relationship Id="rId6" Type="http://schemas.openxmlformats.org/officeDocument/2006/relationships/slideLayout" Target="../slideLayouts/slideLayout81.xml"/><Relationship Id="rId5" Type="http://schemas.openxmlformats.org/officeDocument/2006/relationships/slideLayout" Target="../slideLayouts/slideLayout80.xml"/><Relationship Id="rId10" Type="http://schemas.openxmlformats.org/officeDocument/2006/relationships/theme" Target="../theme/theme5.xml"/><Relationship Id="rId4" Type="http://schemas.openxmlformats.org/officeDocument/2006/relationships/slideLayout" Target="../slideLayouts/slideLayout79.xml"/><Relationship Id="rId9" Type="http://schemas.openxmlformats.org/officeDocument/2006/relationships/slideLayout" Target="../slideLayouts/slideLayout84.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92.xml"/><Relationship Id="rId13" Type="http://schemas.openxmlformats.org/officeDocument/2006/relationships/slideLayout" Target="../slideLayouts/slideLayout97.xml"/><Relationship Id="rId18" Type="http://schemas.openxmlformats.org/officeDocument/2006/relationships/theme" Target="../theme/theme6.xml"/><Relationship Id="rId3" Type="http://schemas.openxmlformats.org/officeDocument/2006/relationships/slideLayout" Target="../slideLayouts/slideLayout87.xml"/><Relationship Id="rId7" Type="http://schemas.openxmlformats.org/officeDocument/2006/relationships/slideLayout" Target="../slideLayouts/slideLayout91.xml"/><Relationship Id="rId12" Type="http://schemas.openxmlformats.org/officeDocument/2006/relationships/slideLayout" Target="../slideLayouts/slideLayout96.xml"/><Relationship Id="rId17" Type="http://schemas.openxmlformats.org/officeDocument/2006/relationships/slideLayout" Target="../slideLayouts/slideLayout101.xml"/><Relationship Id="rId2" Type="http://schemas.openxmlformats.org/officeDocument/2006/relationships/slideLayout" Target="../slideLayouts/slideLayout86.xml"/><Relationship Id="rId16" Type="http://schemas.openxmlformats.org/officeDocument/2006/relationships/slideLayout" Target="../slideLayouts/slideLayout100.xml"/><Relationship Id="rId1" Type="http://schemas.openxmlformats.org/officeDocument/2006/relationships/slideLayout" Target="../slideLayouts/slideLayout85.xml"/><Relationship Id="rId6" Type="http://schemas.openxmlformats.org/officeDocument/2006/relationships/slideLayout" Target="../slideLayouts/slideLayout90.xml"/><Relationship Id="rId11" Type="http://schemas.openxmlformats.org/officeDocument/2006/relationships/slideLayout" Target="../slideLayouts/slideLayout95.xml"/><Relationship Id="rId5" Type="http://schemas.openxmlformats.org/officeDocument/2006/relationships/slideLayout" Target="../slideLayouts/slideLayout89.xml"/><Relationship Id="rId15" Type="http://schemas.openxmlformats.org/officeDocument/2006/relationships/slideLayout" Target="../slideLayouts/slideLayout99.xml"/><Relationship Id="rId10" Type="http://schemas.openxmlformats.org/officeDocument/2006/relationships/slideLayout" Target="../slideLayouts/slideLayout94.xml"/><Relationship Id="rId4" Type="http://schemas.openxmlformats.org/officeDocument/2006/relationships/slideLayout" Target="../slideLayouts/slideLayout88.xml"/><Relationship Id="rId9" Type="http://schemas.openxmlformats.org/officeDocument/2006/relationships/slideLayout" Target="../slideLayouts/slideLayout93.xml"/><Relationship Id="rId14" Type="http://schemas.openxmlformats.org/officeDocument/2006/relationships/slideLayout" Target="../slideLayouts/slideLayout98.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09.xml"/><Relationship Id="rId13" Type="http://schemas.openxmlformats.org/officeDocument/2006/relationships/slideLayout" Target="../slideLayouts/slideLayout114.xml"/><Relationship Id="rId18" Type="http://schemas.openxmlformats.org/officeDocument/2006/relationships/slideLayout" Target="../slideLayouts/slideLayout119.xml"/><Relationship Id="rId3" Type="http://schemas.openxmlformats.org/officeDocument/2006/relationships/slideLayout" Target="../slideLayouts/slideLayout104.xml"/><Relationship Id="rId21" Type="http://schemas.openxmlformats.org/officeDocument/2006/relationships/slideLayout" Target="../slideLayouts/slideLayout122.xml"/><Relationship Id="rId7" Type="http://schemas.openxmlformats.org/officeDocument/2006/relationships/slideLayout" Target="../slideLayouts/slideLayout108.xml"/><Relationship Id="rId12" Type="http://schemas.openxmlformats.org/officeDocument/2006/relationships/slideLayout" Target="../slideLayouts/slideLayout113.xml"/><Relationship Id="rId17" Type="http://schemas.openxmlformats.org/officeDocument/2006/relationships/slideLayout" Target="../slideLayouts/slideLayout118.xml"/><Relationship Id="rId2" Type="http://schemas.openxmlformats.org/officeDocument/2006/relationships/slideLayout" Target="../slideLayouts/slideLayout103.xml"/><Relationship Id="rId16" Type="http://schemas.openxmlformats.org/officeDocument/2006/relationships/slideLayout" Target="../slideLayouts/slideLayout117.xml"/><Relationship Id="rId20" Type="http://schemas.openxmlformats.org/officeDocument/2006/relationships/slideLayout" Target="../slideLayouts/slideLayout121.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5" Type="http://schemas.openxmlformats.org/officeDocument/2006/relationships/slideLayout" Target="../slideLayouts/slideLayout106.xml"/><Relationship Id="rId15" Type="http://schemas.openxmlformats.org/officeDocument/2006/relationships/slideLayout" Target="../slideLayouts/slideLayout116.xml"/><Relationship Id="rId10" Type="http://schemas.openxmlformats.org/officeDocument/2006/relationships/slideLayout" Target="../slideLayouts/slideLayout111.xml"/><Relationship Id="rId19" Type="http://schemas.openxmlformats.org/officeDocument/2006/relationships/slideLayout" Target="../slideLayouts/slideLayout120.xml"/><Relationship Id="rId4" Type="http://schemas.openxmlformats.org/officeDocument/2006/relationships/slideLayout" Target="../slideLayouts/slideLayout105.xml"/><Relationship Id="rId9" Type="http://schemas.openxmlformats.org/officeDocument/2006/relationships/slideLayout" Target="../slideLayouts/slideLayout110.xml"/><Relationship Id="rId14" Type="http://schemas.openxmlformats.org/officeDocument/2006/relationships/slideLayout" Target="../slideLayouts/slideLayout115.xml"/><Relationship Id="rId22"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30.xml"/><Relationship Id="rId13" Type="http://schemas.openxmlformats.org/officeDocument/2006/relationships/slideLayout" Target="../slideLayouts/slideLayout135.xml"/><Relationship Id="rId18" Type="http://schemas.openxmlformats.org/officeDocument/2006/relationships/slideLayout" Target="../slideLayouts/slideLayout140.xml"/><Relationship Id="rId3" Type="http://schemas.openxmlformats.org/officeDocument/2006/relationships/slideLayout" Target="../slideLayouts/slideLayout125.xml"/><Relationship Id="rId7" Type="http://schemas.openxmlformats.org/officeDocument/2006/relationships/slideLayout" Target="../slideLayouts/slideLayout129.xml"/><Relationship Id="rId12" Type="http://schemas.openxmlformats.org/officeDocument/2006/relationships/slideLayout" Target="../slideLayouts/slideLayout134.xml"/><Relationship Id="rId17" Type="http://schemas.openxmlformats.org/officeDocument/2006/relationships/slideLayout" Target="../slideLayouts/slideLayout139.xml"/><Relationship Id="rId2" Type="http://schemas.openxmlformats.org/officeDocument/2006/relationships/slideLayout" Target="../slideLayouts/slideLayout124.xml"/><Relationship Id="rId16" Type="http://schemas.openxmlformats.org/officeDocument/2006/relationships/slideLayout" Target="../slideLayouts/slideLayout138.xml"/><Relationship Id="rId20" Type="http://schemas.openxmlformats.org/officeDocument/2006/relationships/theme" Target="../theme/theme8.xml"/><Relationship Id="rId1" Type="http://schemas.openxmlformats.org/officeDocument/2006/relationships/slideLayout" Target="../slideLayouts/slideLayout123.xml"/><Relationship Id="rId6" Type="http://schemas.openxmlformats.org/officeDocument/2006/relationships/slideLayout" Target="../slideLayouts/slideLayout128.xml"/><Relationship Id="rId11" Type="http://schemas.openxmlformats.org/officeDocument/2006/relationships/slideLayout" Target="../slideLayouts/slideLayout133.xml"/><Relationship Id="rId5" Type="http://schemas.openxmlformats.org/officeDocument/2006/relationships/slideLayout" Target="../slideLayouts/slideLayout127.xml"/><Relationship Id="rId15" Type="http://schemas.openxmlformats.org/officeDocument/2006/relationships/slideLayout" Target="../slideLayouts/slideLayout137.xml"/><Relationship Id="rId10" Type="http://schemas.openxmlformats.org/officeDocument/2006/relationships/slideLayout" Target="../slideLayouts/slideLayout132.xml"/><Relationship Id="rId19" Type="http://schemas.openxmlformats.org/officeDocument/2006/relationships/slideLayout" Target="../slideLayouts/slideLayout141.xml"/><Relationship Id="rId4" Type="http://schemas.openxmlformats.org/officeDocument/2006/relationships/slideLayout" Target="../slideLayouts/slideLayout126.xml"/><Relationship Id="rId9" Type="http://schemas.openxmlformats.org/officeDocument/2006/relationships/slideLayout" Target="../slideLayouts/slideLayout131.xml"/><Relationship Id="rId14" Type="http://schemas.openxmlformats.org/officeDocument/2006/relationships/slideLayout" Target="../slideLayouts/slideLayout136.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49.xml"/><Relationship Id="rId13" Type="http://schemas.openxmlformats.org/officeDocument/2006/relationships/slideLayout" Target="../slideLayouts/slideLayout154.xml"/><Relationship Id="rId3" Type="http://schemas.openxmlformats.org/officeDocument/2006/relationships/slideLayout" Target="../slideLayouts/slideLayout144.xml"/><Relationship Id="rId7" Type="http://schemas.openxmlformats.org/officeDocument/2006/relationships/slideLayout" Target="../slideLayouts/slideLayout148.xml"/><Relationship Id="rId12" Type="http://schemas.openxmlformats.org/officeDocument/2006/relationships/slideLayout" Target="../slideLayouts/slideLayout153.xml"/><Relationship Id="rId17" Type="http://schemas.openxmlformats.org/officeDocument/2006/relationships/theme" Target="../theme/theme9.xml"/><Relationship Id="rId2" Type="http://schemas.openxmlformats.org/officeDocument/2006/relationships/slideLayout" Target="../slideLayouts/slideLayout143.xml"/><Relationship Id="rId16" Type="http://schemas.openxmlformats.org/officeDocument/2006/relationships/slideLayout" Target="../slideLayouts/slideLayout157.xml"/><Relationship Id="rId1" Type="http://schemas.openxmlformats.org/officeDocument/2006/relationships/slideLayout" Target="../slideLayouts/slideLayout142.xml"/><Relationship Id="rId6" Type="http://schemas.openxmlformats.org/officeDocument/2006/relationships/slideLayout" Target="../slideLayouts/slideLayout147.xml"/><Relationship Id="rId11" Type="http://schemas.openxmlformats.org/officeDocument/2006/relationships/slideLayout" Target="../slideLayouts/slideLayout152.xml"/><Relationship Id="rId5" Type="http://schemas.openxmlformats.org/officeDocument/2006/relationships/slideLayout" Target="../slideLayouts/slideLayout146.xml"/><Relationship Id="rId15" Type="http://schemas.openxmlformats.org/officeDocument/2006/relationships/slideLayout" Target="../slideLayouts/slideLayout156.xml"/><Relationship Id="rId10" Type="http://schemas.openxmlformats.org/officeDocument/2006/relationships/slideLayout" Target="../slideLayouts/slideLayout151.xml"/><Relationship Id="rId4" Type="http://schemas.openxmlformats.org/officeDocument/2006/relationships/slideLayout" Target="../slideLayouts/slideLayout145.xml"/><Relationship Id="rId9" Type="http://schemas.openxmlformats.org/officeDocument/2006/relationships/slideLayout" Target="../slideLayouts/slideLayout150.xml"/><Relationship Id="rId14" Type="http://schemas.openxmlformats.org/officeDocument/2006/relationships/slideLayout" Target="../slideLayouts/slideLayout155.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65.xml"/><Relationship Id="rId3" Type="http://schemas.openxmlformats.org/officeDocument/2006/relationships/slideLayout" Target="../slideLayouts/slideLayout160.xml"/><Relationship Id="rId7" Type="http://schemas.openxmlformats.org/officeDocument/2006/relationships/slideLayout" Target="../slideLayouts/slideLayout164.xml"/><Relationship Id="rId2" Type="http://schemas.openxmlformats.org/officeDocument/2006/relationships/slideLayout" Target="../slideLayouts/slideLayout159.xml"/><Relationship Id="rId1" Type="http://schemas.openxmlformats.org/officeDocument/2006/relationships/slideLayout" Target="../slideLayouts/slideLayout158.xml"/><Relationship Id="rId6" Type="http://schemas.openxmlformats.org/officeDocument/2006/relationships/slideLayout" Target="../slideLayouts/slideLayout163.xml"/><Relationship Id="rId11" Type="http://schemas.openxmlformats.org/officeDocument/2006/relationships/theme" Target="../theme/theme10.xml"/><Relationship Id="rId5" Type="http://schemas.openxmlformats.org/officeDocument/2006/relationships/slideLayout" Target="../slideLayouts/slideLayout162.xml"/><Relationship Id="rId10" Type="http://schemas.openxmlformats.org/officeDocument/2006/relationships/slideLayout" Target="../slideLayouts/slideLayout167.xml"/><Relationship Id="rId4" Type="http://schemas.openxmlformats.org/officeDocument/2006/relationships/slideLayout" Target="../slideLayouts/slideLayout161.xml"/><Relationship Id="rId9" Type="http://schemas.openxmlformats.org/officeDocument/2006/relationships/slideLayout" Target="../slideLayouts/slideLayout166.xml"/></Relationships>
</file>

<file path=ppt/slideMasters/_rels/slideMaster11.xml.rels><?xml version="1.0" encoding="UTF-8" standalone="yes"?>
<Relationships xmlns="http://schemas.openxmlformats.org/package/2006/relationships"><Relationship Id="rId3" Type="http://schemas.openxmlformats.org/officeDocument/2006/relationships/slideLayout" Target="../slideLayouts/slideLayout170.xml"/><Relationship Id="rId7" Type="http://schemas.openxmlformats.org/officeDocument/2006/relationships/theme" Target="../theme/theme11.xml"/><Relationship Id="rId2" Type="http://schemas.openxmlformats.org/officeDocument/2006/relationships/slideLayout" Target="../slideLayouts/slideLayout169.xml"/><Relationship Id="rId1" Type="http://schemas.openxmlformats.org/officeDocument/2006/relationships/slideLayout" Target="../slideLayouts/slideLayout168.xml"/><Relationship Id="rId6" Type="http://schemas.openxmlformats.org/officeDocument/2006/relationships/slideLayout" Target="../slideLayouts/slideLayout173.xml"/><Relationship Id="rId5" Type="http://schemas.openxmlformats.org/officeDocument/2006/relationships/slideLayout" Target="../slideLayouts/slideLayout172.xml"/><Relationship Id="rId4" Type="http://schemas.openxmlformats.org/officeDocument/2006/relationships/slideLayout" Target="../slideLayouts/slideLayout171.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81.xml"/><Relationship Id="rId13" Type="http://schemas.openxmlformats.org/officeDocument/2006/relationships/image" Target="../media/image19.png"/><Relationship Id="rId3" Type="http://schemas.openxmlformats.org/officeDocument/2006/relationships/slideLayout" Target="../slideLayouts/slideLayout176.xml"/><Relationship Id="rId7" Type="http://schemas.openxmlformats.org/officeDocument/2006/relationships/slideLayout" Target="../slideLayouts/slideLayout180.xml"/><Relationship Id="rId12" Type="http://schemas.openxmlformats.org/officeDocument/2006/relationships/theme" Target="../theme/theme12.xml"/><Relationship Id="rId2" Type="http://schemas.openxmlformats.org/officeDocument/2006/relationships/slideLayout" Target="../slideLayouts/slideLayout175.xml"/><Relationship Id="rId1" Type="http://schemas.openxmlformats.org/officeDocument/2006/relationships/slideLayout" Target="../slideLayouts/slideLayout174.xml"/><Relationship Id="rId6" Type="http://schemas.openxmlformats.org/officeDocument/2006/relationships/slideLayout" Target="../slideLayouts/slideLayout179.xml"/><Relationship Id="rId11" Type="http://schemas.openxmlformats.org/officeDocument/2006/relationships/slideLayout" Target="../slideLayouts/slideLayout184.xml"/><Relationship Id="rId5" Type="http://schemas.openxmlformats.org/officeDocument/2006/relationships/slideLayout" Target="../slideLayouts/slideLayout178.xml"/><Relationship Id="rId15" Type="http://schemas.openxmlformats.org/officeDocument/2006/relationships/image" Target="../media/image21.png"/><Relationship Id="rId10" Type="http://schemas.openxmlformats.org/officeDocument/2006/relationships/slideLayout" Target="../slideLayouts/slideLayout183.xml"/><Relationship Id="rId4" Type="http://schemas.openxmlformats.org/officeDocument/2006/relationships/slideLayout" Target="../slideLayouts/slideLayout177.xml"/><Relationship Id="rId9" Type="http://schemas.openxmlformats.org/officeDocument/2006/relationships/slideLayout" Target="../slideLayouts/slideLayout182.xml"/><Relationship Id="rId14" Type="http://schemas.openxmlformats.org/officeDocument/2006/relationships/image" Target="../media/image20.png"/></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92.xml"/><Relationship Id="rId3" Type="http://schemas.openxmlformats.org/officeDocument/2006/relationships/slideLayout" Target="../slideLayouts/slideLayout187.xml"/><Relationship Id="rId7" Type="http://schemas.openxmlformats.org/officeDocument/2006/relationships/slideLayout" Target="../slideLayouts/slideLayout191.xml"/><Relationship Id="rId12" Type="http://schemas.openxmlformats.org/officeDocument/2006/relationships/theme" Target="../theme/theme13.xml"/><Relationship Id="rId2" Type="http://schemas.openxmlformats.org/officeDocument/2006/relationships/slideLayout" Target="../slideLayouts/slideLayout186.xml"/><Relationship Id="rId1" Type="http://schemas.openxmlformats.org/officeDocument/2006/relationships/slideLayout" Target="../slideLayouts/slideLayout185.xml"/><Relationship Id="rId6" Type="http://schemas.openxmlformats.org/officeDocument/2006/relationships/slideLayout" Target="../slideLayouts/slideLayout190.xml"/><Relationship Id="rId11" Type="http://schemas.openxmlformats.org/officeDocument/2006/relationships/slideLayout" Target="../slideLayouts/slideLayout195.xml"/><Relationship Id="rId5" Type="http://schemas.openxmlformats.org/officeDocument/2006/relationships/slideLayout" Target="../slideLayouts/slideLayout189.xml"/><Relationship Id="rId10" Type="http://schemas.openxmlformats.org/officeDocument/2006/relationships/slideLayout" Target="../slideLayouts/slideLayout194.xml"/><Relationship Id="rId4" Type="http://schemas.openxmlformats.org/officeDocument/2006/relationships/slideLayout" Target="../slideLayouts/slideLayout188.xml"/><Relationship Id="rId9" Type="http://schemas.openxmlformats.org/officeDocument/2006/relationships/slideLayout" Target="../slideLayouts/slideLayout193.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03.xml"/><Relationship Id="rId13" Type="http://schemas.openxmlformats.org/officeDocument/2006/relationships/slideLayout" Target="../slideLayouts/slideLayout208.xml"/><Relationship Id="rId18" Type="http://schemas.openxmlformats.org/officeDocument/2006/relationships/image" Target="../media/image30.png"/><Relationship Id="rId3" Type="http://schemas.openxmlformats.org/officeDocument/2006/relationships/slideLayout" Target="../slideLayouts/slideLayout198.xml"/><Relationship Id="rId7" Type="http://schemas.openxmlformats.org/officeDocument/2006/relationships/slideLayout" Target="../slideLayouts/slideLayout202.xml"/><Relationship Id="rId12" Type="http://schemas.openxmlformats.org/officeDocument/2006/relationships/slideLayout" Target="../slideLayouts/slideLayout207.xml"/><Relationship Id="rId17" Type="http://schemas.openxmlformats.org/officeDocument/2006/relationships/image" Target="../media/image29.jpeg"/><Relationship Id="rId2" Type="http://schemas.openxmlformats.org/officeDocument/2006/relationships/slideLayout" Target="../slideLayouts/slideLayout197.xml"/><Relationship Id="rId16" Type="http://schemas.openxmlformats.org/officeDocument/2006/relationships/theme" Target="../theme/theme14.xml"/><Relationship Id="rId1" Type="http://schemas.openxmlformats.org/officeDocument/2006/relationships/slideLayout" Target="../slideLayouts/slideLayout196.xml"/><Relationship Id="rId6" Type="http://schemas.openxmlformats.org/officeDocument/2006/relationships/slideLayout" Target="../slideLayouts/slideLayout201.xml"/><Relationship Id="rId11" Type="http://schemas.openxmlformats.org/officeDocument/2006/relationships/slideLayout" Target="../slideLayouts/slideLayout206.xml"/><Relationship Id="rId5" Type="http://schemas.openxmlformats.org/officeDocument/2006/relationships/slideLayout" Target="../slideLayouts/slideLayout200.xml"/><Relationship Id="rId15" Type="http://schemas.openxmlformats.org/officeDocument/2006/relationships/slideLayout" Target="../slideLayouts/slideLayout210.xml"/><Relationship Id="rId10" Type="http://schemas.openxmlformats.org/officeDocument/2006/relationships/slideLayout" Target="../slideLayouts/slideLayout205.xml"/><Relationship Id="rId4" Type="http://schemas.openxmlformats.org/officeDocument/2006/relationships/slideLayout" Target="../slideLayouts/slideLayout199.xml"/><Relationship Id="rId9" Type="http://schemas.openxmlformats.org/officeDocument/2006/relationships/slideLayout" Target="../slideLayouts/slideLayout204.xml"/><Relationship Id="rId14" Type="http://schemas.openxmlformats.org/officeDocument/2006/relationships/slideLayout" Target="../slideLayouts/slideLayout209.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18.xml"/><Relationship Id="rId13" Type="http://schemas.openxmlformats.org/officeDocument/2006/relationships/slideLayout" Target="../slideLayouts/slideLayout223.xml"/><Relationship Id="rId3" Type="http://schemas.openxmlformats.org/officeDocument/2006/relationships/slideLayout" Target="../slideLayouts/slideLayout213.xml"/><Relationship Id="rId7" Type="http://schemas.openxmlformats.org/officeDocument/2006/relationships/slideLayout" Target="../slideLayouts/slideLayout217.xml"/><Relationship Id="rId12" Type="http://schemas.openxmlformats.org/officeDocument/2006/relationships/slideLayout" Target="../slideLayouts/slideLayout222.xml"/><Relationship Id="rId17" Type="http://schemas.openxmlformats.org/officeDocument/2006/relationships/theme" Target="../theme/theme15.xml"/><Relationship Id="rId2" Type="http://schemas.openxmlformats.org/officeDocument/2006/relationships/slideLayout" Target="../slideLayouts/slideLayout212.xml"/><Relationship Id="rId16" Type="http://schemas.openxmlformats.org/officeDocument/2006/relationships/slideLayout" Target="../slideLayouts/slideLayout226.xml"/><Relationship Id="rId1" Type="http://schemas.openxmlformats.org/officeDocument/2006/relationships/slideLayout" Target="../slideLayouts/slideLayout211.xml"/><Relationship Id="rId6" Type="http://schemas.openxmlformats.org/officeDocument/2006/relationships/slideLayout" Target="../slideLayouts/slideLayout216.xml"/><Relationship Id="rId11" Type="http://schemas.openxmlformats.org/officeDocument/2006/relationships/slideLayout" Target="../slideLayouts/slideLayout221.xml"/><Relationship Id="rId5" Type="http://schemas.openxmlformats.org/officeDocument/2006/relationships/slideLayout" Target="../slideLayouts/slideLayout215.xml"/><Relationship Id="rId15" Type="http://schemas.openxmlformats.org/officeDocument/2006/relationships/slideLayout" Target="../slideLayouts/slideLayout225.xml"/><Relationship Id="rId10" Type="http://schemas.openxmlformats.org/officeDocument/2006/relationships/slideLayout" Target="../slideLayouts/slideLayout220.xml"/><Relationship Id="rId4" Type="http://schemas.openxmlformats.org/officeDocument/2006/relationships/slideLayout" Target="../slideLayouts/slideLayout214.xml"/><Relationship Id="rId9" Type="http://schemas.openxmlformats.org/officeDocument/2006/relationships/slideLayout" Target="../slideLayouts/slideLayout219.xml"/><Relationship Id="rId14" Type="http://schemas.openxmlformats.org/officeDocument/2006/relationships/slideLayout" Target="../slideLayouts/slideLayout224.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34.xml"/><Relationship Id="rId13" Type="http://schemas.openxmlformats.org/officeDocument/2006/relationships/slideLayout" Target="../slideLayouts/slideLayout239.xml"/><Relationship Id="rId18" Type="http://schemas.openxmlformats.org/officeDocument/2006/relationships/image" Target="../media/image42.png"/><Relationship Id="rId3" Type="http://schemas.openxmlformats.org/officeDocument/2006/relationships/slideLayout" Target="../slideLayouts/slideLayout229.xml"/><Relationship Id="rId7" Type="http://schemas.openxmlformats.org/officeDocument/2006/relationships/slideLayout" Target="../slideLayouts/slideLayout233.xml"/><Relationship Id="rId12" Type="http://schemas.openxmlformats.org/officeDocument/2006/relationships/slideLayout" Target="../slideLayouts/slideLayout238.xml"/><Relationship Id="rId17" Type="http://schemas.openxmlformats.org/officeDocument/2006/relationships/image" Target="../media/image41.png"/><Relationship Id="rId2" Type="http://schemas.openxmlformats.org/officeDocument/2006/relationships/slideLayout" Target="../slideLayouts/slideLayout228.xml"/><Relationship Id="rId16" Type="http://schemas.openxmlformats.org/officeDocument/2006/relationships/image" Target="../media/image40.png"/><Relationship Id="rId1" Type="http://schemas.openxmlformats.org/officeDocument/2006/relationships/slideLayout" Target="../slideLayouts/slideLayout227.xml"/><Relationship Id="rId6" Type="http://schemas.openxmlformats.org/officeDocument/2006/relationships/slideLayout" Target="../slideLayouts/slideLayout232.xml"/><Relationship Id="rId11" Type="http://schemas.openxmlformats.org/officeDocument/2006/relationships/slideLayout" Target="../slideLayouts/slideLayout237.xml"/><Relationship Id="rId5" Type="http://schemas.openxmlformats.org/officeDocument/2006/relationships/slideLayout" Target="../slideLayouts/slideLayout231.xml"/><Relationship Id="rId15" Type="http://schemas.openxmlformats.org/officeDocument/2006/relationships/image" Target="../media/image39.png"/><Relationship Id="rId10" Type="http://schemas.openxmlformats.org/officeDocument/2006/relationships/slideLayout" Target="../slideLayouts/slideLayout236.xml"/><Relationship Id="rId4" Type="http://schemas.openxmlformats.org/officeDocument/2006/relationships/slideLayout" Target="../slideLayouts/slideLayout230.xml"/><Relationship Id="rId9" Type="http://schemas.openxmlformats.org/officeDocument/2006/relationships/slideLayout" Target="../slideLayouts/slideLayout235.xml"/><Relationship Id="rId14" Type="http://schemas.openxmlformats.org/officeDocument/2006/relationships/theme" Target="../theme/theme16.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47.xml"/><Relationship Id="rId3" Type="http://schemas.openxmlformats.org/officeDocument/2006/relationships/slideLayout" Target="../slideLayouts/slideLayout242.xml"/><Relationship Id="rId7" Type="http://schemas.openxmlformats.org/officeDocument/2006/relationships/slideLayout" Target="../slideLayouts/slideLayout246.xml"/><Relationship Id="rId2" Type="http://schemas.openxmlformats.org/officeDocument/2006/relationships/slideLayout" Target="../slideLayouts/slideLayout241.xml"/><Relationship Id="rId1" Type="http://schemas.openxmlformats.org/officeDocument/2006/relationships/slideLayout" Target="../slideLayouts/slideLayout240.xml"/><Relationship Id="rId6" Type="http://schemas.openxmlformats.org/officeDocument/2006/relationships/slideLayout" Target="../slideLayouts/slideLayout245.xml"/><Relationship Id="rId5" Type="http://schemas.openxmlformats.org/officeDocument/2006/relationships/slideLayout" Target="../slideLayouts/slideLayout244.xml"/><Relationship Id="rId10" Type="http://schemas.openxmlformats.org/officeDocument/2006/relationships/theme" Target="../theme/theme17.xml"/><Relationship Id="rId4" Type="http://schemas.openxmlformats.org/officeDocument/2006/relationships/slideLayout" Target="../slideLayouts/slideLayout243.xml"/><Relationship Id="rId9" Type="http://schemas.openxmlformats.org/officeDocument/2006/relationships/slideLayout" Target="../slideLayouts/slideLayout248.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56.xml"/><Relationship Id="rId3" Type="http://schemas.openxmlformats.org/officeDocument/2006/relationships/slideLayout" Target="../slideLayouts/slideLayout251.xml"/><Relationship Id="rId7" Type="http://schemas.openxmlformats.org/officeDocument/2006/relationships/slideLayout" Target="../slideLayouts/slideLayout255.xml"/><Relationship Id="rId2" Type="http://schemas.openxmlformats.org/officeDocument/2006/relationships/slideLayout" Target="../slideLayouts/slideLayout250.xml"/><Relationship Id="rId1" Type="http://schemas.openxmlformats.org/officeDocument/2006/relationships/slideLayout" Target="../slideLayouts/slideLayout249.xml"/><Relationship Id="rId6" Type="http://schemas.openxmlformats.org/officeDocument/2006/relationships/slideLayout" Target="../slideLayouts/slideLayout254.xml"/><Relationship Id="rId11" Type="http://schemas.openxmlformats.org/officeDocument/2006/relationships/theme" Target="../theme/theme18.xml"/><Relationship Id="rId5" Type="http://schemas.openxmlformats.org/officeDocument/2006/relationships/slideLayout" Target="../slideLayouts/slideLayout253.xml"/><Relationship Id="rId10" Type="http://schemas.openxmlformats.org/officeDocument/2006/relationships/slideLayout" Target="../slideLayouts/slideLayout258.xml"/><Relationship Id="rId4" Type="http://schemas.openxmlformats.org/officeDocument/2006/relationships/slideLayout" Target="../slideLayouts/slideLayout252.xml"/><Relationship Id="rId9" Type="http://schemas.openxmlformats.org/officeDocument/2006/relationships/slideLayout" Target="../slideLayouts/slideLayout257.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66.xml"/><Relationship Id="rId13" Type="http://schemas.openxmlformats.org/officeDocument/2006/relationships/slideLayout" Target="../slideLayouts/slideLayout271.xml"/><Relationship Id="rId18" Type="http://schemas.openxmlformats.org/officeDocument/2006/relationships/image" Target="../media/image49.png"/><Relationship Id="rId3" Type="http://schemas.openxmlformats.org/officeDocument/2006/relationships/slideLayout" Target="../slideLayouts/slideLayout261.xml"/><Relationship Id="rId7" Type="http://schemas.openxmlformats.org/officeDocument/2006/relationships/slideLayout" Target="../slideLayouts/slideLayout265.xml"/><Relationship Id="rId12" Type="http://schemas.openxmlformats.org/officeDocument/2006/relationships/slideLayout" Target="../slideLayouts/slideLayout270.xml"/><Relationship Id="rId17" Type="http://schemas.openxmlformats.org/officeDocument/2006/relationships/image" Target="../media/image48.png"/><Relationship Id="rId2" Type="http://schemas.openxmlformats.org/officeDocument/2006/relationships/slideLayout" Target="../slideLayouts/slideLayout260.xml"/><Relationship Id="rId16" Type="http://schemas.openxmlformats.org/officeDocument/2006/relationships/image" Target="../media/image47.png"/><Relationship Id="rId1" Type="http://schemas.openxmlformats.org/officeDocument/2006/relationships/slideLayout" Target="../slideLayouts/slideLayout259.xml"/><Relationship Id="rId6" Type="http://schemas.openxmlformats.org/officeDocument/2006/relationships/slideLayout" Target="../slideLayouts/slideLayout264.xml"/><Relationship Id="rId11" Type="http://schemas.openxmlformats.org/officeDocument/2006/relationships/slideLayout" Target="../slideLayouts/slideLayout269.xml"/><Relationship Id="rId5" Type="http://schemas.openxmlformats.org/officeDocument/2006/relationships/slideLayout" Target="../slideLayouts/slideLayout263.xml"/><Relationship Id="rId15" Type="http://schemas.openxmlformats.org/officeDocument/2006/relationships/theme" Target="../theme/theme19.xml"/><Relationship Id="rId10" Type="http://schemas.openxmlformats.org/officeDocument/2006/relationships/slideLayout" Target="../slideLayouts/slideLayout268.xml"/><Relationship Id="rId4" Type="http://schemas.openxmlformats.org/officeDocument/2006/relationships/slideLayout" Target="../slideLayouts/slideLayout262.xml"/><Relationship Id="rId9" Type="http://schemas.openxmlformats.org/officeDocument/2006/relationships/slideLayout" Target="../slideLayouts/slideLayout267.xml"/><Relationship Id="rId14" Type="http://schemas.openxmlformats.org/officeDocument/2006/relationships/slideLayout" Target="../slideLayouts/slideLayout272.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80.xml"/><Relationship Id="rId13" Type="http://schemas.openxmlformats.org/officeDocument/2006/relationships/slideLayout" Target="../slideLayouts/slideLayout285.xml"/><Relationship Id="rId18" Type="http://schemas.openxmlformats.org/officeDocument/2006/relationships/image" Target="../media/image57.png"/><Relationship Id="rId3" Type="http://schemas.openxmlformats.org/officeDocument/2006/relationships/slideLayout" Target="../slideLayouts/slideLayout275.xml"/><Relationship Id="rId21" Type="http://schemas.openxmlformats.org/officeDocument/2006/relationships/image" Target="../media/image60.jpeg"/><Relationship Id="rId7" Type="http://schemas.openxmlformats.org/officeDocument/2006/relationships/slideLayout" Target="../slideLayouts/slideLayout279.xml"/><Relationship Id="rId12" Type="http://schemas.openxmlformats.org/officeDocument/2006/relationships/slideLayout" Target="../slideLayouts/slideLayout284.xml"/><Relationship Id="rId17" Type="http://schemas.openxmlformats.org/officeDocument/2006/relationships/image" Target="../media/image56.jpeg"/><Relationship Id="rId2" Type="http://schemas.openxmlformats.org/officeDocument/2006/relationships/slideLayout" Target="../slideLayouts/slideLayout274.xml"/><Relationship Id="rId16" Type="http://schemas.openxmlformats.org/officeDocument/2006/relationships/image" Target="../media/image55.png"/><Relationship Id="rId20" Type="http://schemas.openxmlformats.org/officeDocument/2006/relationships/image" Target="../media/image59.png"/><Relationship Id="rId1" Type="http://schemas.openxmlformats.org/officeDocument/2006/relationships/slideLayout" Target="../slideLayouts/slideLayout273.xml"/><Relationship Id="rId6" Type="http://schemas.openxmlformats.org/officeDocument/2006/relationships/slideLayout" Target="../slideLayouts/slideLayout278.xml"/><Relationship Id="rId11" Type="http://schemas.openxmlformats.org/officeDocument/2006/relationships/slideLayout" Target="../slideLayouts/slideLayout283.xml"/><Relationship Id="rId5" Type="http://schemas.openxmlformats.org/officeDocument/2006/relationships/slideLayout" Target="../slideLayouts/slideLayout277.xml"/><Relationship Id="rId15" Type="http://schemas.openxmlformats.org/officeDocument/2006/relationships/theme" Target="../theme/theme20.xml"/><Relationship Id="rId10" Type="http://schemas.openxmlformats.org/officeDocument/2006/relationships/slideLayout" Target="../slideLayouts/slideLayout282.xml"/><Relationship Id="rId19" Type="http://schemas.openxmlformats.org/officeDocument/2006/relationships/image" Target="../media/image58.jpeg"/><Relationship Id="rId4" Type="http://schemas.openxmlformats.org/officeDocument/2006/relationships/slideLayout" Target="../slideLayouts/slideLayout276.xml"/><Relationship Id="rId9" Type="http://schemas.openxmlformats.org/officeDocument/2006/relationships/slideLayout" Target="../slideLayouts/slideLayout281.xml"/><Relationship Id="rId14" Type="http://schemas.openxmlformats.org/officeDocument/2006/relationships/slideLayout" Target="../slideLayouts/slideLayout286.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94.xml"/><Relationship Id="rId13" Type="http://schemas.openxmlformats.org/officeDocument/2006/relationships/theme" Target="../theme/theme21.xml"/><Relationship Id="rId3" Type="http://schemas.openxmlformats.org/officeDocument/2006/relationships/slideLayout" Target="../slideLayouts/slideLayout289.xml"/><Relationship Id="rId7" Type="http://schemas.openxmlformats.org/officeDocument/2006/relationships/slideLayout" Target="../slideLayouts/slideLayout293.xml"/><Relationship Id="rId12" Type="http://schemas.openxmlformats.org/officeDocument/2006/relationships/slideLayout" Target="../slideLayouts/slideLayout298.xml"/><Relationship Id="rId2" Type="http://schemas.openxmlformats.org/officeDocument/2006/relationships/slideLayout" Target="../slideLayouts/slideLayout288.xml"/><Relationship Id="rId1" Type="http://schemas.openxmlformats.org/officeDocument/2006/relationships/slideLayout" Target="../slideLayouts/slideLayout287.xml"/><Relationship Id="rId6" Type="http://schemas.openxmlformats.org/officeDocument/2006/relationships/slideLayout" Target="../slideLayouts/slideLayout292.xml"/><Relationship Id="rId11" Type="http://schemas.openxmlformats.org/officeDocument/2006/relationships/slideLayout" Target="../slideLayouts/slideLayout297.xml"/><Relationship Id="rId5" Type="http://schemas.openxmlformats.org/officeDocument/2006/relationships/slideLayout" Target="../slideLayouts/slideLayout291.xml"/><Relationship Id="rId10" Type="http://schemas.openxmlformats.org/officeDocument/2006/relationships/slideLayout" Target="../slideLayouts/slideLayout296.xml"/><Relationship Id="rId4" Type="http://schemas.openxmlformats.org/officeDocument/2006/relationships/slideLayout" Target="../slideLayouts/slideLayout290.xml"/><Relationship Id="rId9" Type="http://schemas.openxmlformats.org/officeDocument/2006/relationships/slideLayout" Target="../slideLayouts/slideLayout295.xml"/><Relationship Id="rId14" Type="http://schemas.openxmlformats.org/officeDocument/2006/relationships/image" Target="../media/image65.png"/></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306.xml"/><Relationship Id="rId13" Type="http://schemas.openxmlformats.org/officeDocument/2006/relationships/slideLayout" Target="../slideLayouts/slideLayout311.xml"/><Relationship Id="rId3" Type="http://schemas.openxmlformats.org/officeDocument/2006/relationships/slideLayout" Target="../slideLayouts/slideLayout301.xml"/><Relationship Id="rId7" Type="http://schemas.openxmlformats.org/officeDocument/2006/relationships/slideLayout" Target="../slideLayouts/slideLayout305.xml"/><Relationship Id="rId12" Type="http://schemas.openxmlformats.org/officeDocument/2006/relationships/slideLayout" Target="../slideLayouts/slideLayout310.xml"/><Relationship Id="rId2" Type="http://schemas.openxmlformats.org/officeDocument/2006/relationships/slideLayout" Target="../slideLayouts/slideLayout300.xml"/><Relationship Id="rId1" Type="http://schemas.openxmlformats.org/officeDocument/2006/relationships/slideLayout" Target="../slideLayouts/slideLayout299.xml"/><Relationship Id="rId6" Type="http://schemas.openxmlformats.org/officeDocument/2006/relationships/slideLayout" Target="../slideLayouts/slideLayout304.xml"/><Relationship Id="rId11" Type="http://schemas.openxmlformats.org/officeDocument/2006/relationships/slideLayout" Target="../slideLayouts/slideLayout309.xml"/><Relationship Id="rId5" Type="http://schemas.openxmlformats.org/officeDocument/2006/relationships/slideLayout" Target="../slideLayouts/slideLayout303.xml"/><Relationship Id="rId10" Type="http://schemas.openxmlformats.org/officeDocument/2006/relationships/slideLayout" Target="../slideLayouts/slideLayout308.xml"/><Relationship Id="rId4" Type="http://schemas.openxmlformats.org/officeDocument/2006/relationships/slideLayout" Target="../slideLayouts/slideLayout302.xml"/><Relationship Id="rId9" Type="http://schemas.openxmlformats.org/officeDocument/2006/relationships/slideLayout" Target="../slideLayouts/slideLayout307.xml"/><Relationship Id="rId14" Type="http://schemas.openxmlformats.org/officeDocument/2006/relationships/theme" Target="../theme/theme22.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319.xml"/><Relationship Id="rId13" Type="http://schemas.openxmlformats.org/officeDocument/2006/relationships/theme" Target="../theme/theme23.xml"/><Relationship Id="rId3" Type="http://schemas.openxmlformats.org/officeDocument/2006/relationships/slideLayout" Target="../slideLayouts/slideLayout314.xml"/><Relationship Id="rId7" Type="http://schemas.openxmlformats.org/officeDocument/2006/relationships/slideLayout" Target="../slideLayouts/slideLayout318.xml"/><Relationship Id="rId12" Type="http://schemas.openxmlformats.org/officeDocument/2006/relationships/slideLayout" Target="../slideLayouts/slideLayout323.xml"/><Relationship Id="rId2" Type="http://schemas.openxmlformats.org/officeDocument/2006/relationships/slideLayout" Target="../slideLayouts/slideLayout313.xml"/><Relationship Id="rId1" Type="http://schemas.openxmlformats.org/officeDocument/2006/relationships/slideLayout" Target="../slideLayouts/slideLayout312.xml"/><Relationship Id="rId6" Type="http://schemas.openxmlformats.org/officeDocument/2006/relationships/slideLayout" Target="../slideLayouts/slideLayout317.xml"/><Relationship Id="rId11" Type="http://schemas.openxmlformats.org/officeDocument/2006/relationships/slideLayout" Target="../slideLayouts/slideLayout322.xml"/><Relationship Id="rId5" Type="http://schemas.openxmlformats.org/officeDocument/2006/relationships/slideLayout" Target="../slideLayouts/slideLayout316.xml"/><Relationship Id="rId10" Type="http://schemas.openxmlformats.org/officeDocument/2006/relationships/slideLayout" Target="../slideLayouts/slideLayout321.xml"/><Relationship Id="rId4" Type="http://schemas.openxmlformats.org/officeDocument/2006/relationships/slideLayout" Target="../slideLayouts/slideLayout315.xml"/><Relationship Id="rId9" Type="http://schemas.openxmlformats.org/officeDocument/2006/relationships/slideLayout" Target="../slideLayouts/slideLayout320.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331.xml"/><Relationship Id="rId13" Type="http://schemas.openxmlformats.org/officeDocument/2006/relationships/slideLayout" Target="../slideLayouts/slideLayout336.xml"/><Relationship Id="rId18" Type="http://schemas.openxmlformats.org/officeDocument/2006/relationships/image" Target="../media/image57.png"/><Relationship Id="rId3" Type="http://schemas.openxmlformats.org/officeDocument/2006/relationships/slideLayout" Target="../slideLayouts/slideLayout326.xml"/><Relationship Id="rId21" Type="http://schemas.openxmlformats.org/officeDocument/2006/relationships/image" Target="../media/image60.jpeg"/><Relationship Id="rId7" Type="http://schemas.openxmlformats.org/officeDocument/2006/relationships/slideLayout" Target="../slideLayouts/slideLayout330.xml"/><Relationship Id="rId12" Type="http://schemas.openxmlformats.org/officeDocument/2006/relationships/slideLayout" Target="../slideLayouts/slideLayout335.xml"/><Relationship Id="rId17" Type="http://schemas.openxmlformats.org/officeDocument/2006/relationships/image" Target="../media/image56.jpeg"/><Relationship Id="rId2" Type="http://schemas.openxmlformats.org/officeDocument/2006/relationships/slideLayout" Target="../slideLayouts/slideLayout325.xml"/><Relationship Id="rId16" Type="http://schemas.openxmlformats.org/officeDocument/2006/relationships/image" Target="../media/image55.png"/><Relationship Id="rId20" Type="http://schemas.openxmlformats.org/officeDocument/2006/relationships/image" Target="../media/image59.png"/><Relationship Id="rId1" Type="http://schemas.openxmlformats.org/officeDocument/2006/relationships/slideLayout" Target="../slideLayouts/slideLayout324.xml"/><Relationship Id="rId6" Type="http://schemas.openxmlformats.org/officeDocument/2006/relationships/slideLayout" Target="../slideLayouts/slideLayout329.xml"/><Relationship Id="rId11" Type="http://schemas.openxmlformats.org/officeDocument/2006/relationships/slideLayout" Target="../slideLayouts/slideLayout334.xml"/><Relationship Id="rId5" Type="http://schemas.openxmlformats.org/officeDocument/2006/relationships/slideLayout" Target="../slideLayouts/slideLayout328.xml"/><Relationship Id="rId15" Type="http://schemas.openxmlformats.org/officeDocument/2006/relationships/theme" Target="../theme/theme24.xml"/><Relationship Id="rId10" Type="http://schemas.openxmlformats.org/officeDocument/2006/relationships/slideLayout" Target="../slideLayouts/slideLayout333.xml"/><Relationship Id="rId19" Type="http://schemas.openxmlformats.org/officeDocument/2006/relationships/image" Target="../media/image58.jpeg"/><Relationship Id="rId4" Type="http://schemas.openxmlformats.org/officeDocument/2006/relationships/slideLayout" Target="../slideLayouts/slideLayout327.xml"/><Relationship Id="rId9" Type="http://schemas.openxmlformats.org/officeDocument/2006/relationships/slideLayout" Target="../slideLayouts/slideLayout332.xml"/><Relationship Id="rId14" Type="http://schemas.openxmlformats.org/officeDocument/2006/relationships/slideLayout" Target="../slideLayouts/slideLayout337.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8" r:id="rId1"/>
    <p:sldLayoutId id="2147483743" r:id="rId2"/>
    <p:sldLayoutId id="2147483742" r:id="rId3"/>
    <p:sldLayoutId id="2147483737" r:id="rId4"/>
    <p:sldLayoutId id="2147483740" r:id="rId5"/>
    <p:sldLayoutId id="2147483739" r:id="rId6"/>
    <p:sldLayoutId id="2147483736" r:id="rId7"/>
    <p:sldLayoutId id="2147483741" r:id="rId8"/>
    <p:sldLayoutId id="2147483744" r:id="rId9"/>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539605718"/>
      </p:ext>
    </p:extLst>
  </p:cSld>
  <p:clrMap bg1="lt1" tx1="dk1" bg2="dk2" tx2="lt2" accent1="accent1" accent2="accent2" accent3="accent3" accent4="accent4" accent5="accent5" accent6="accent6" hlink="hlink" folHlink="folHlink"/>
  <p:sldLayoutIdLst>
    <p:sldLayoutId id="2147484107" r:id="rId1"/>
    <p:sldLayoutId id="2147484108" r:id="rId2"/>
    <p:sldLayoutId id="2147484109" r:id="rId3"/>
    <p:sldLayoutId id="2147484110" r:id="rId4"/>
    <p:sldLayoutId id="2147484111" r:id="rId5"/>
    <p:sldLayoutId id="2147484112" r:id="rId6"/>
    <p:sldLayoutId id="2147484113" r:id="rId7"/>
    <p:sldLayoutId id="2147484114" r:id="rId8"/>
    <p:sldLayoutId id="2147484115" r:id="rId9"/>
    <p:sldLayoutId id="2147484116" r:id="rId10"/>
    <p:sldLayoutId id="2147484117" r:id="rId11"/>
    <p:sldLayoutId id="2147484118" r:id="rId12"/>
    <p:sldLayoutId id="2147484119" r:id="rId13"/>
    <p:sldLayoutId id="2147484120" r:id="rId14"/>
    <p:sldLayoutId id="2147484121" r:id="rId15"/>
    <p:sldLayoutId id="2147484122" r:id="rId16"/>
    <p:sldLayoutId id="2147484123" r:id="rId17"/>
    <p:sldLayoutId id="2147484125" r:id="rId18"/>
    <p:sldLayoutId id="2147484126" r:id="rId19"/>
    <p:sldLayoutId id="2147484127" r:id="rId20"/>
    <p:sldLayoutId id="2147484928" r:id="rId21"/>
    <p:sldLayoutId id="2147485235" r:id="rId2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no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397800" y="500800"/>
            <a:ext cx="9396400" cy="643200"/>
          </a:xfrm>
          <a:prstGeom prst="rect">
            <a:avLst/>
          </a:prstGeom>
          <a:noFill/>
          <a:ln>
            <a:noFill/>
          </a:ln>
        </p:spPr>
        <p:txBody>
          <a:bodyPr spcFirstLastPara="1" wrap="square" lIns="91425" tIns="91425" rIns="91425" bIns="91425" anchor="t" anchorCtr="0">
            <a:noAutofit/>
          </a:bodyPr>
          <a:lstStyle>
            <a:lvl1pPr lvl="0" rtl="0">
              <a:lnSpc>
                <a:spcPct val="115000"/>
              </a:lnSpc>
              <a:spcBef>
                <a:spcPts val="0"/>
              </a:spcBef>
              <a:spcAft>
                <a:spcPts val="0"/>
              </a:spcAft>
              <a:buClr>
                <a:srgbClr val="314256"/>
              </a:buClr>
              <a:buSzPts val="2400"/>
              <a:buFont typeface="Montserrat"/>
              <a:buNone/>
              <a:defRPr sz="2400" b="1">
                <a:solidFill>
                  <a:srgbClr val="314256"/>
                </a:solidFill>
                <a:latin typeface="Montserrat"/>
                <a:ea typeface="Montserrat"/>
                <a:cs typeface="Montserrat"/>
                <a:sym typeface="Montserrat"/>
              </a:defRPr>
            </a:lvl1pPr>
            <a:lvl2pPr lvl="1"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2pPr>
            <a:lvl3pPr lvl="2"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3pPr>
            <a:lvl4pPr lvl="3"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4pPr>
            <a:lvl5pPr lvl="4"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5pPr>
            <a:lvl6pPr lvl="5"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6pPr>
            <a:lvl7pPr lvl="6"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7pPr>
            <a:lvl8pPr lvl="7"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8pPr>
            <a:lvl9pPr lvl="8"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9pPr>
          </a:lstStyle>
          <a:p>
            <a:endParaRPr/>
          </a:p>
        </p:txBody>
      </p:sp>
      <p:sp>
        <p:nvSpPr>
          <p:cNvPr id="7" name="Google Shape;7;p1"/>
          <p:cNvSpPr txBox="1">
            <a:spLocks noGrp="1"/>
          </p:cNvSpPr>
          <p:nvPr>
            <p:ph type="body" idx="1"/>
          </p:nvPr>
        </p:nvSpPr>
        <p:spPr>
          <a:xfrm>
            <a:off x="1424133" y="3314800"/>
            <a:ext cx="9396400" cy="2813600"/>
          </a:xfrm>
          <a:prstGeom prst="rect">
            <a:avLst/>
          </a:prstGeom>
          <a:noFill/>
          <a:ln>
            <a:noFill/>
          </a:ln>
        </p:spPr>
        <p:txBody>
          <a:bodyPr spcFirstLastPara="1" wrap="square" lIns="91425" tIns="91425" rIns="91425" bIns="91425" anchor="t" anchorCtr="0">
            <a:noAutofit/>
          </a:bodyPr>
          <a:lstStyle>
            <a:lvl1pPr marL="457200" lvl="0"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1pPr>
            <a:lvl2pPr marL="914400" lvl="1"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2pPr>
            <a:lvl3pPr marL="1371600" lvl="2"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3pPr>
            <a:lvl4pPr marL="1828800" lvl="3"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4pPr>
            <a:lvl5pPr marL="2286000" lvl="4"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5pPr>
            <a:lvl6pPr marL="2743200" lvl="5"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6pPr>
            <a:lvl7pPr marL="3200400" lvl="6"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7pPr>
            <a:lvl8pPr marL="3657600" lvl="7"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8pPr>
            <a:lvl9pPr marL="4114800" lvl="8" indent="-304800" rtl="0">
              <a:lnSpc>
                <a:spcPct val="115000"/>
              </a:lnSpc>
              <a:spcBef>
                <a:spcPts val="0"/>
              </a:spcBef>
              <a:spcAft>
                <a:spcPts val="0"/>
              </a:spcAft>
              <a:buClr>
                <a:srgbClr val="999999"/>
              </a:buClr>
              <a:buSzPts val="1200"/>
              <a:buFont typeface="Cabin"/>
              <a:buChar char="■"/>
              <a:defRPr sz="1200">
                <a:solidFill>
                  <a:srgbClr val="999999"/>
                </a:solidFill>
                <a:latin typeface="Cabin"/>
                <a:ea typeface="Cabin"/>
                <a:cs typeface="Cabin"/>
                <a:sym typeface="Cabin"/>
              </a:defRPr>
            </a:lvl9pPr>
          </a:lstStyle>
          <a:p>
            <a:endParaRPr/>
          </a:p>
        </p:txBody>
      </p:sp>
      <p:sp>
        <p:nvSpPr>
          <p:cNvPr id="8" name="Google Shape;8;p1"/>
          <p:cNvSpPr txBox="1">
            <a:spLocks noGrp="1"/>
          </p:cNvSpPr>
          <p:nvPr>
            <p:ph type="sldNum" idx="12"/>
          </p:nvPr>
        </p:nvSpPr>
        <p:spPr>
          <a:xfrm>
            <a:off x="11655603" y="6333200"/>
            <a:ext cx="536400" cy="524800"/>
          </a:xfrm>
          <a:prstGeom prst="rect">
            <a:avLst/>
          </a:prstGeom>
          <a:noFill/>
          <a:ln>
            <a:noFill/>
          </a:ln>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pPr defTabSz="1219170">
              <a:buClr>
                <a:srgbClr val="000000"/>
              </a:buClr>
            </a:pPr>
            <a:fld id="{00000000-1234-1234-1234-123412341234}" type="slidenum">
              <a:rPr lang="es" kern="0" smtClean="0"/>
              <a:pPr defTabSz="1219170">
                <a:buClr>
                  <a:srgbClr val="000000"/>
                </a:buClr>
              </a:pPr>
              <a:t>‹#›</a:t>
            </a:fld>
            <a:endParaRPr lang="es" kern="0"/>
          </a:p>
        </p:txBody>
      </p:sp>
    </p:spTree>
    <p:extLst>
      <p:ext uri="{BB962C8B-B14F-4D97-AF65-F5344CB8AC3E}">
        <p14:creationId xmlns:p14="http://schemas.microsoft.com/office/powerpoint/2010/main" val="3098010693"/>
      </p:ext>
    </p:extLst>
  </p:cSld>
  <p:clrMap bg1="lt1" tx1="dk1" bg2="dk2" tx2="lt2" accent1="accent1" accent2="accent2" accent3="accent3" accent4="accent4" accent5="accent5" accent6="accent6" hlink="hlink" folHlink="folHlink"/>
  <p:sldLayoutIdLst>
    <p:sldLayoutId id="2147484160" r:id="rId1"/>
    <p:sldLayoutId id="2147484161" r:id="rId2"/>
    <p:sldLayoutId id="2147484162" r:id="rId3"/>
    <p:sldLayoutId id="2147484163" r:id="rId4"/>
    <p:sldLayoutId id="2147484164" r:id="rId5"/>
    <p:sldLayoutId id="2147484165" r:id="rId6"/>
    <p:sldLayoutId id="2147484166" r:id="rId7"/>
    <p:sldLayoutId id="2147484167" r:id="rId8"/>
    <p:sldLayoutId id="2147484168" r:id="rId9"/>
    <p:sldLayoutId id="2147484169" r:id="rId10"/>
    <p:sldLayoutId id="2147484170" r:id="rId11"/>
    <p:sldLayoutId id="2147484171" r:id="rId12"/>
    <p:sldLayoutId id="2147484172" r:id="rId13"/>
    <p:sldLayoutId id="2147484173" r:id="rId14"/>
    <p:sldLayoutId id="2147484174" r:id="rId15"/>
    <p:sldLayoutId id="2147484175" r:id="rId16"/>
    <p:sldLayoutId id="2147484176" r:id="rId17"/>
    <p:sldLayoutId id="2147484177" r:id="rId18"/>
    <p:sldLayoutId id="2147484178" r:id="rId19"/>
    <p:sldLayoutId id="2147484179" r:id="rId20"/>
    <p:sldLayoutId id="2147484180" r:id="rId21"/>
    <p:sldLayoutId id="2147484181" r:id="rId22"/>
    <p:sldLayoutId id="2147484182" r:id="rId23"/>
    <p:sldLayoutId id="2147484183"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3189671402"/>
      </p:ext>
    </p:extLst>
  </p:cSld>
  <p:clrMap bg1="lt1" tx1="dk1" bg2="dk2" tx2="lt2" accent1="accent1" accent2="accent2" accent3="accent3" accent4="accent4" accent5="accent5" accent6="accent6" hlink="hlink" folHlink="folHlink"/>
  <p:sldLayoutIdLst>
    <p:sldLayoutId id="2147484265" r:id="rId1"/>
    <p:sldLayoutId id="2147484266" r:id="rId2"/>
    <p:sldLayoutId id="2147484267" r:id="rId3"/>
    <p:sldLayoutId id="2147484268" r:id="rId4"/>
    <p:sldLayoutId id="2147484269" r:id="rId5"/>
    <p:sldLayoutId id="2147484270" r:id="rId6"/>
    <p:sldLayoutId id="2147484271" r:id="rId7"/>
    <p:sldLayoutId id="2147484272" r:id="rId8"/>
    <p:sldLayoutId id="2147484888"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2039336924"/>
      </p:ext>
    </p:extLst>
  </p:cSld>
  <p:clrMap bg1="lt1" tx1="dk1" bg2="dk2" tx2="lt2" accent1="accent1" accent2="accent2" accent3="accent3" accent4="accent4" accent5="accent5" accent6="accent6" hlink="hlink" folHlink="folHlink"/>
  <p:sldLayoutIdLst>
    <p:sldLayoutId id="2147484374" r:id="rId1"/>
    <p:sldLayoutId id="2147484375" r:id="rId2"/>
    <p:sldLayoutId id="2147484376" r:id="rId3"/>
    <p:sldLayoutId id="2147484377" r:id="rId4"/>
    <p:sldLayoutId id="2147484379" r:id="rId5"/>
    <p:sldLayoutId id="2147484380" r:id="rId6"/>
    <p:sldLayoutId id="2147484381" r:id="rId7"/>
    <p:sldLayoutId id="2147484382" r:id="rId8"/>
    <p:sldLayoutId id="2147484383" r:id="rId9"/>
    <p:sldLayoutId id="2147484384" r:id="rId10"/>
    <p:sldLayoutId id="2147484385" r:id="rId11"/>
    <p:sldLayoutId id="2147484386" r:id="rId12"/>
    <p:sldLayoutId id="2147484387" r:id="rId13"/>
    <p:sldLayoutId id="2147484388" r:id="rId14"/>
    <p:sldLayoutId id="2147484389" r:id="rId15"/>
    <p:sldLayoutId id="2147484390" r:id="rId16"/>
    <p:sldLayoutId id="2147484391" r:id="rId17"/>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24/04/2022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508987620"/>
      </p:ext>
    </p:extLst>
  </p:cSld>
  <p:clrMap bg1="lt1" tx1="dk1" bg2="lt2" tx2="dk2" accent1="accent1" accent2="accent2" accent3="accent3" accent4="accent4" accent5="accent5" accent6="accent6" hlink="hlink" folHlink="folHlink"/>
  <p:sldLayoutIdLst>
    <p:sldLayoutId id="2147484637" r:id="rId1"/>
    <p:sldLayoutId id="2147484638" r:id="rId2"/>
    <p:sldLayoutId id="2147484639" r:id="rId3"/>
    <p:sldLayoutId id="2147484640" r:id="rId4"/>
    <p:sldLayoutId id="2147484641" r:id="rId5"/>
    <p:sldLayoutId id="2147484642" r:id="rId6"/>
    <p:sldLayoutId id="2147484643" r:id="rId7"/>
    <p:sldLayoutId id="2147484644" r:id="rId8"/>
    <p:sldLayoutId id="2147484645" r:id="rId9"/>
    <p:sldLayoutId id="2147484646" r:id="rId10"/>
    <p:sldLayoutId id="2147484647" r:id="rId11"/>
    <p:sldLayoutId id="2147484648" r:id="rId12"/>
    <p:sldLayoutId id="2147484649" r:id="rId13"/>
    <p:sldLayoutId id="2147484650" r:id="rId14"/>
    <p:sldLayoutId id="2147484651" r:id="rId15"/>
    <p:sldLayoutId id="2147484652" r:id="rId16"/>
    <p:sldLayoutId id="2147484653" r:id="rId17"/>
    <p:sldLayoutId id="2147484654" r:id="rId18"/>
    <p:sldLayoutId id="2147484655" r:id="rId19"/>
    <p:sldLayoutId id="2147484656" r:id="rId20"/>
    <p:sldLayoutId id="2147484657" r:id="rId2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34286719"/>
      </p:ext>
    </p:extLst>
  </p:cSld>
  <p:clrMap bg1="lt1" tx1="dk1" bg2="lt2" tx2="dk2" accent1="accent1" accent2="accent2" accent3="accent3" accent4="accent4" accent5="accent5" accent6="accent6" hlink="hlink" folHlink="folHlink"/>
  <p:sldLayoutIdLst>
    <p:sldLayoutId id="2147484671" r:id="rId1"/>
    <p:sldLayoutId id="2147484672" r:id="rId2"/>
    <p:sldLayoutId id="2147484673" r:id="rId3"/>
    <p:sldLayoutId id="2147484674" r:id="rId4"/>
    <p:sldLayoutId id="2147484675" r:id="rId5"/>
    <p:sldLayoutId id="2147484676" r:id="rId6"/>
    <p:sldLayoutId id="2147484677" r:id="rId7"/>
    <p:sldLayoutId id="2147484678" r:id="rId8"/>
    <p:sldLayoutId id="2147484679" r:id="rId9"/>
    <p:sldLayoutId id="2147484680" r:id="rId10"/>
    <p:sldLayoutId id="2147484681" r:id="rId11"/>
    <p:sldLayoutId id="2147484682" r:id="rId12"/>
    <p:sldLayoutId id="2147484683" r:id="rId13"/>
    <p:sldLayoutId id="2147484684" r:id="rId14"/>
    <p:sldLayoutId id="2147484685" r:id="rId15"/>
    <p:sldLayoutId id="2147484686" r:id="rId16"/>
    <p:sldLayoutId id="2147484687" r:id="rId17"/>
    <p:sldLayoutId id="2147484688" r:id="rId18"/>
    <p:sldLayoutId id="2147484689" r:id="rId19"/>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40609956"/>
      </p:ext>
    </p:extLst>
  </p:cSld>
  <p:clrMap bg1="lt1" tx1="dk1" bg2="lt2" tx2="dk2" accent1="accent1" accent2="accent2" accent3="accent3" accent4="accent4" accent5="accent5" accent6="accent6" hlink="hlink" folHlink="folHlink"/>
  <p:sldLayoutIdLst>
    <p:sldLayoutId id="2147484691" r:id="rId1"/>
    <p:sldLayoutId id="2147484692" r:id="rId2"/>
    <p:sldLayoutId id="2147484693" r:id="rId3"/>
    <p:sldLayoutId id="2147484694" r:id="rId4"/>
    <p:sldLayoutId id="2147484695" r:id="rId5"/>
    <p:sldLayoutId id="2147484696" r:id="rId6"/>
    <p:sldLayoutId id="2147484697" r:id="rId7"/>
    <p:sldLayoutId id="2147484698" r:id="rId8"/>
    <p:sldLayoutId id="2147484699" r:id="rId9"/>
    <p:sldLayoutId id="2147484700" r:id="rId10"/>
    <p:sldLayoutId id="2147484701" r:id="rId11"/>
    <p:sldLayoutId id="2147484702" r:id="rId12"/>
    <p:sldLayoutId id="2147484703" r:id="rId13"/>
    <p:sldLayoutId id="2147484704" r:id="rId14"/>
    <p:sldLayoutId id="2147484705" r:id="rId15"/>
    <p:sldLayoutId id="2147484706"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760100" y="1190967"/>
            <a:ext cx="5822400" cy="9212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1pPr>
            <a:lvl2pPr lvl="1">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2pPr>
            <a:lvl3pPr lvl="2">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3pPr>
            <a:lvl4pPr lvl="3">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4pPr>
            <a:lvl5pPr lvl="4">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5pPr>
            <a:lvl6pPr lvl="5">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6pPr>
            <a:lvl7pPr lvl="6">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7pPr>
            <a:lvl8pPr lvl="7">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8pPr>
            <a:lvl9pPr lvl="8">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9pPr>
          </a:lstStyle>
          <a:p>
            <a:endParaRPr/>
          </a:p>
        </p:txBody>
      </p:sp>
      <p:sp>
        <p:nvSpPr>
          <p:cNvPr id="7" name="Google Shape;7;p1"/>
          <p:cNvSpPr txBox="1">
            <a:spLocks noGrp="1"/>
          </p:cNvSpPr>
          <p:nvPr>
            <p:ph type="body" idx="1"/>
          </p:nvPr>
        </p:nvSpPr>
        <p:spPr>
          <a:xfrm>
            <a:off x="5760100" y="2258909"/>
            <a:ext cx="5822400" cy="40020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1pPr>
            <a:lvl2pPr marL="914400" lvl="1"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2pPr>
            <a:lvl3pPr marL="1371600" lvl="2"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3pPr>
            <a:lvl4pPr marL="1828800" lvl="3"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4pPr>
            <a:lvl5pPr marL="2286000" lvl="4"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5pPr>
            <a:lvl6pPr marL="2743200" lvl="5"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6pPr>
            <a:lvl7pPr marL="3200400" lvl="6"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7pPr>
            <a:lvl8pPr marL="3657600" lvl="7"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8pPr>
            <a:lvl9pPr marL="4114800" lvl="8"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101612" y="6333135"/>
            <a:ext cx="731600" cy="524800"/>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2506328"/>
      </p:ext>
    </p:extLst>
  </p:cSld>
  <p:clrMap bg1="lt1" tx1="dk1" bg2="dk2" tx2="lt2" accent1="accent1" accent2="accent2" accent3="accent3" accent4="accent4" accent5="accent5" accent6="accent6" hlink="hlink" folHlink="folHlink"/>
  <p:sldLayoutIdLst>
    <p:sldLayoutId id="2147484708" r:id="rId1"/>
    <p:sldLayoutId id="2147484709" r:id="rId2"/>
    <p:sldLayoutId id="2147484710" r:id="rId3"/>
    <p:sldLayoutId id="2147484711" r:id="rId4"/>
    <p:sldLayoutId id="2147484712" r:id="rId5"/>
    <p:sldLayoutId id="2147484714" r:id="rId6"/>
    <p:sldLayoutId id="2147484716" r:id="rId7"/>
    <p:sldLayoutId id="2147484717" r:id="rId8"/>
    <p:sldLayoutId id="2147484718" r:id="rId9"/>
    <p:sldLayoutId id="2147484719" r:id="rId10"/>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 name="Shape 3"/>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4" name="Shape 4"/>
          <p:cNvSpPr txBox="1">
            <a:spLocks noGrp="1"/>
          </p:cNvSpPr>
          <p:nvPr>
            <p:ph type="sldNum" sz="quarter" idx="2"/>
          </p:nvPr>
        </p:nvSpPr>
        <p:spPr>
          <a:xfrm>
            <a:off x="11569678" y="177720"/>
            <a:ext cx="366258" cy="584737"/>
          </a:xfrm>
          <a:prstGeom prst="rect">
            <a:avLst/>
          </a:prstGeom>
          <a:ln w="12700">
            <a:miter lim="400000"/>
          </a:ln>
        </p:spPr>
        <p:txBody>
          <a:bodyPr lIns="91421" tIns="91421" rIns="91421" bIns="91421" anchor="ctr">
            <a:spAutoFit/>
          </a:bodyPr>
          <a:lstStyle>
            <a:lvl1pPr algn="ctr">
              <a:defRPr sz="1300">
                <a:solidFill>
                  <a:srgbClr val="FFFFFF"/>
                </a:solidFill>
              </a:defRPr>
            </a:lvl1pPr>
          </a:lstStyle>
          <a:p>
            <a:fld id="{86CB4B4D-7CA3-9044-876B-883B54F8677D}" type="slidenum">
              <a:rPr/>
              <a:t>‹#›</a:t>
            </a:fld>
            <a:endParaRPr/>
          </a:p>
        </p:txBody>
      </p:sp>
      <p:sp>
        <p:nvSpPr>
          <p:cNvPr id="5" name="Shape 5"/>
          <p:cNvSpPr txBox="1">
            <a:spLocks noGrp="1"/>
          </p:cNvSpPr>
          <p:nvPr>
            <p:ph type="title"/>
          </p:nvPr>
        </p:nvSpPr>
        <p:spPr>
          <a:xfrm>
            <a:off x="612457" y="92075"/>
            <a:ext cx="10967086" cy="1508126"/>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1" tIns="91421" rIns="91421" bIns="91421" anchor="ctr">
            <a:normAutofit/>
          </a:bodyPr>
          <a:lstStyle/>
          <a:p>
            <a:r>
              <a:t>Title Text</a:t>
            </a:r>
          </a:p>
        </p:txBody>
      </p:sp>
      <p:sp>
        <p:nvSpPr>
          <p:cNvPr id="6" name="Shape 6"/>
          <p:cNvSpPr txBox="1">
            <a:spLocks noGrp="1"/>
          </p:cNvSpPr>
          <p:nvPr>
            <p:ph type="body" idx="1"/>
          </p:nvPr>
        </p:nvSpPr>
        <p:spPr>
          <a:xfrm>
            <a:off x="612457" y="1600200"/>
            <a:ext cx="10967086" cy="525780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1" tIns="91421" rIns="91421" bIns="91421">
            <a:normAutofit/>
          </a:bodyPr>
          <a:lstStyle/>
          <a:p>
            <a:r>
              <a:t>Body Level One</a:t>
            </a:r>
          </a:p>
          <a:p>
            <a:pPr lvl="1"/>
            <a:r>
              <a:t>Body Level Two</a:t>
            </a:r>
          </a:p>
          <a:p>
            <a:pPr lvl="2"/>
            <a:r>
              <a:t>Body Level Three</a:t>
            </a:r>
          </a:p>
          <a:p>
            <a:pPr lvl="3"/>
            <a:r>
              <a:t>Body Level Four</a:t>
            </a:r>
          </a:p>
          <a:p>
            <a:pPr lvl="4"/>
            <a:r>
              <a:t>Body Level Five</a:t>
            </a:r>
          </a:p>
        </p:txBody>
      </p:sp>
    </p:spTree>
    <p:extLst>
      <p:ext uri="{BB962C8B-B14F-4D97-AF65-F5344CB8AC3E}">
        <p14:creationId xmlns:p14="http://schemas.microsoft.com/office/powerpoint/2010/main" val="227916415"/>
      </p:ext>
    </p:extLst>
  </p:cSld>
  <p:clrMap bg1="lt1" tx1="dk1" bg2="lt2" tx2="dk2" accent1="accent1" accent2="accent2" accent3="accent3" accent4="accent4" accent5="accent5" accent6="accent6" hlink="hlink" folHlink="folHlink"/>
  <p:sldLayoutIdLst>
    <p:sldLayoutId id="2147484882" r:id="rId1"/>
    <p:sldLayoutId id="2147484883" r:id="rId2"/>
    <p:sldLayoutId id="2147484884" r:id="rId3"/>
    <p:sldLayoutId id="2147484885" r:id="rId4"/>
    <p:sldLayoutId id="2147484886" r:id="rId5"/>
    <p:sldLayoutId id="2147484887" r:id="rId6"/>
  </p:sldLayoutIdLst>
  <p:transition spd="med"/>
  <p:txStyles>
    <p:titleStyle>
      <a:lvl1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1pPr>
      <a:lvl2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2pPr>
      <a:lvl3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3pPr>
      <a:lvl4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4pPr>
      <a:lvl5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5pPr>
      <a:lvl6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6pPr>
      <a:lvl7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7pPr>
      <a:lvl8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8pPr>
      <a:lvl9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9pPr>
    </p:titleStyle>
    <p:bodyStyle>
      <a:lvl1pPr marL="228555" marR="0" indent="-228555"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1pPr>
      <a:lvl2pPr marL="731374" marR="0" indent="-274265"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2pPr>
      <a:lvl3pPr marL="1218956"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3pPr>
      <a:lvl4pPr marL="1714157" marR="0" indent="-342832"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4pPr>
      <a:lvl5pPr marL="2171266" marR="0" indent="-342832"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5pPr>
      <a:lvl6pPr marL="2590282"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6pPr>
      <a:lvl7pPr marL="3047390"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7pPr>
      <a:lvl8pPr marL="3504499"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8pPr>
      <a:lvl9pPr marL="3961608" marR="0" indent="-304740"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9pPr>
    </p:bodyStyle>
    <p:otherStyle>
      <a:lvl1pPr marL="0" marR="0" indent="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1pPr>
      <a:lvl2pPr marL="0" marR="0" indent="457108"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2pPr>
      <a:lvl3pPr marL="0" marR="0" indent="914217"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3pPr>
      <a:lvl4pPr marL="0" marR="0" indent="1371326"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4pPr>
      <a:lvl5pPr marL="0" marR="0" indent="1828434"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5pPr>
      <a:lvl6pPr marL="0" marR="0" indent="2285543"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6pPr>
      <a:lvl7pPr marL="0" marR="0" indent="2742652"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7pPr>
      <a:lvl8pPr marL="0" marR="0" indent="319976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8pPr>
      <a:lvl9pPr marL="0" marR="0" indent="3656869"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pic>
        <p:nvPicPr>
          <p:cNvPr id="1182" name="Picture 158" descr="0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315200" y="5943601"/>
            <a:ext cx="2626784" cy="925513"/>
          </a:xfrm>
          <a:prstGeom prst="rect">
            <a:avLst/>
          </a:prstGeom>
          <a:noFill/>
          <a:extLst>
            <a:ext uri="{909E8E84-426E-40DD-AFC4-6F175D3DCCD1}">
              <a14:hiddenFill xmlns:a14="http://schemas.microsoft.com/office/drawing/2010/main">
                <a:solidFill>
                  <a:srgbClr val="FFFFFF"/>
                </a:solidFill>
              </a14:hiddenFill>
            </a:ext>
          </a:extLst>
        </p:spPr>
      </p:pic>
      <p:sp>
        <p:nvSpPr>
          <p:cNvPr id="1175" name="Rectangle 151"/>
          <p:cNvSpPr>
            <a:spLocks noChangeArrowheads="1"/>
          </p:cNvSpPr>
          <p:nvPr/>
        </p:nvSpPr>
        <p:spPr bwMode="ltGray">
          <a:xfrm>
            <a:off x="0" y="0"/>
            <a:ext cx="12192000" cy="1752600"/>
          </a:xfrm>
          <a:prstGeom prst="rect">
            <a:avLst/>
          </a:prstGeom>
          <a:gradFill rotWithShape="1">
            <a:gsLst>
              <a:gs pos="0">
                <a:schemeClr val="accent1"/>
              </a:gs>
              <a:gs pos="100000">
                <a:schemeClr val="accent1">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pic>
        <p:nvPicPr>
          <p:cNvPr id="1174" name="Picture 150" descr="2_1"/>
          <p:cNvPicPr>
            <a:picLocks noChangeAspect="1" noChangeArrowheads="1"/>
          </p:cNvPicPr>
          <p:nvPr/>
        </p:nvPicPr>
        <p:blipFill>
          <a:blip r:embed="rId14">
            <a:extLst>
              <a:ext uri="{28A0092B-C50C-407E-A947-70E740481C1C}">
                <a14:useLocalDpi xmlns:a14="http://schemas.microsoft.com/office/drawing/2010/main" val="0"/>
              </a:ext>
            </a:extLst>
          </a:blip>
          <a:srcRect l="22745"/>
          <a:stretch>
            <a:fillRect/>
          </a:stretch>
        </p:blipFill>
        <p:spPr bwMode="auto">
          <a:xfrm>
            <a:off x="8331200" y="4886326"/>
            <a:ext cx="3860800" cy="1971675"/>
          </a:xfrm>
          <a:prstGeom prst="rect">
            <a:avLst/>
          </a:prstGeom>
          <a:noFill/>
          <a:extLst>
            <a:ext uri="{909E8E84-426E-40DD-AFC4-6F175D3DCCD1}">
              <a14:hiddenFill xmlns:a14="http://schemas.microsoft.com/office/drawing/2010/main">
                <a:solidFill>
                  <a:srgbClr val="FFFFFF"/>
                </a:solidFill>
              </a14:hiddenFill>
            </a:ext>
          </a:extLst>
        </p:spPr>
      </p:pic>
      <p:sp>
        <p:nvSpPr>
          <p:cNvPr id="1028" name="Rectangle 4"/>
          <p:cNvSpPr>
            <a:spLocks noGrp="1" noChangeArrowheads="1"/>
          </p:cNvSpPr>
          <p:nvPr>
            <p:ph type="dt" sz="half" idx="2"/>
          </p:nvPr>
        </p:nvSpPr>
        <p:spPr bwMode="gray">
          <a:xfrm>
            <a:off x="4470400" y="6400801"/>
            <a:ext cx="2844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000" b="1">
                <a:solidFill>
                  <a:schemeClr val="tx2"/>
                </a:solidFill>
                <a:latin typeface="+mn-lt"/>
              </a:defRPr>
            </a:lvl1pPr>
          </a:lstStyle>
          <a:p>
            <a:endParaRPr lang="en-US"/>
          </a:p>
        </p:txBody>
      </p:sp>
      <p:sp>
        <p:nvSpPr>
          <p:cNvPr id="1029" name="Rectangle 5"/>
          <p:cNvSpPr>
            <a:spLocks noGrp="1" noChangeArrowheads="1"/>
          </p:cNvSpPr>
          <p:nvPr>
            <p:ph type="ftr" sz="quarter" idx="3"/>
          </p:nvPr>
        </p:nvSpPr>
        <p:spPr bwMode="gray">
          <a:xfrm>
            <a:off x="7721600" y="6400801"/>
            <a:ext cx="277706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00" b="1"/>
            </a:lvl1pPr>
          </a:lstStyle>
          <a:p>
            <a:r>
              <a:rPr lang="en-US"/>
              <a:t>www.themegallery.com</a:t>
            </a:r>
          </a:p>
        </p:txBody>
      </p:sp>
      <p:sp>
        <p:nvSpPr>
          <p:cNvPr id="1026" name="Rectangle 2"/>
          <p:cNvSpPr>
            <a:spLocks noGrp="1" noChangeArrowheads="1"/>
          </p:cNvSpPr>
          <p:nvPr>
            <p:ph type="title"/>
          </p:nvPr>
        </p:nvSpPr>
        <p:spPr bwMode="invGray">
          <a:xfrm>
            <a:off x="914400" y="228601"/>
            <a:ext cx="10871200" cy="563563"/>
          </a:xfrm>
          <a:prstGeom prst="rect">
            <a:avLst/>
          </a:prstGeom>
          <a:noFill/>
          <a:ln>
            <a:noFill/>
          </a:ln>
          <a:effectLst>
            <a:outerShdw dist="28398" dir="1593903" algn="ctr" rotWithShape="0">
              <a:srgbClr val="000000"/>
            </a:outerShdw>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gray">
          <a:xfrm>
            <a:off x="406400" y="990600"/>
            <a:ext cx="11176000" cy="5257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50" name="Text Box 126"/>
          <p:cNvSpPr txBox="1">
            <a:spLocks noChangeArrowheads="1"/>
          </p:cNvSpPr>
          <p:nvPr/>
        </p:nvSpPr>
        <p:spPr bwMode="white">
          <a:xfrm>
            <a:off x="10363200" y="6338888"/>
            <a:ext cx="1320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1800" i="1">
                <a:solidFill>
                  <a:srgbClr val="FFFFFF"/>
                </a:solidFill>
                <a:latin typeface="Arial Black" pitchFamily="34" charset="0"/>
              </a:rPr>
              <a:t>LOGO</a:t>
            </a:r>
          </a:p>
        </p:txBody>
      </p:sp>
      <p:sp>
        <p:nvSpPr>
          <p:cNvPr id="1030" name="Rectangle 6"/>
          <p:cNvSpPr>
            <a:spLocks noGrp="1" noChangeArrowheads="1"/>
          </p:cNvSpPr>
          <p:nvPr>
            <p:ph type="sldNum" sz="quarter" idx="4"/>
          </p:nvPr>
        </p:nvSpPr>
        <p:spPr bwMode="gray">
          <a:xfrm>
            <a:off x="203200" y="6400801"/>
            <a:ext cx="2844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l">
              <a:defRPr sz="1000">
                <a:solidFill>
                  <a:schemeClr val="tx2"/>
                </a:solidFill>
                <a:latin typeface="+mn-lt"/>
              </a:defRPr>
            </a:lvl1pPr>
          </a:lstStyle>
          <a:p>
            <a:fld id="{19A1022A-E81E-41DF-AF5F-F1BAA15D97ED}" type="slidenum">
              <a:rPr lang="en-US"/>
              <a:pPr/>
              <a:t>‹#›</a:t>
            </a:fld>
            <a:endParaRPr lang="en-US"/>
          </a:p>
        </p:txBody>
      </p:sp>
      <p:sp>
        <p:nvSpPr>
          <p:cNvPr id="1159" name="Line 135"/>
          <p:cNvSpPr>
            <a:spLocks noChangeShapeType="1"/>
          </p:cNvSpPr>
          <p:nvPr/>
        </p:nvSpPr>
        <p:spPr bwMode="white">
          <a:xfrm>
            <a:off x="12700" y="5967413"/>
            <a:ext cx="855133"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800"/>
          </a:p>
        </p:txBody>
      </p:sp>
      <p:sp>
        <p:nvSpPr>
          <p:cNvPr id="1176" name="Oval 152"/>
          <p:cNvSpPr>
            <a:spLocks noChangeArrowheads="1"/>
          </p:cNvSpPr>
          <p:nvPr/>
        </p:nvSpPr>
        <p:spPr bwMode="gray">
          <a:xfrm flipH="1">
            <a:off x="262467" y="304800"/>
            <a:ext cx="179917" cy="134938"/>
          </a:xfrm>
          <a:prstGeom prst="ellipse">
            <a:avLst/>
          </a:prstGeom>
          <a:solidFill>
            <a:srgbClr val="ACACAC"/>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sp>
        <p:nvSpPr>
          <p:cNvPr id="1177" name="Oval 153"/>
          <p:cNvSpPr>
            <a:spLocks noChangeArrowheads="1"/>
          </p:cNvSpPr>
          <p:nvPr/>
        </p:nvSpPr>
        <p:spPr bwMode="gray">
          <a:xfrm flipH="1">
            <a:off x="590551" y="304800"/>
            <a:ext cx="179916" cy="134938"/>
          </a:xfrm>
          <a:prstGeom prst="ellipse">
            <a:avLst/>
          </a:prstGeom>
          <a:solidFill>
            <a:schemeClr val="accent2"/>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sp>
        <p:nvSpPr>
          <p:cNvPr id="1178" name="Oval 154"/>
          <p:cNvSpPr>
            <a:spLocks noChangeArrowheads="1"/>
          </p:cNvSpPr>
          <p:nvPr/>
        </p:nvSpPr>
        <p:spPr bwMode="gray">
          <a:xfrm flipH="1">
            <a:off x="264585" y="528639"/>
            <a:ext cx="179916" cy="134937"/>
          </a:xfrm>
          <a:prstGeom prst="ellipse">
            <a:avLst/>
          </a:prstGeom>
          <a:solidFill>
            <a:schemeClr val="folHlink"/>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sp>
        <p:nvSpPr>
          <p:cNvPr id="1179" name="Oval 155"/>
          <p:cNvSpPr>
            <a:spLocks noChangeArrowheads="1"/>
          </p:cNvSpPr>
          <p:nvPr/>
        </p:nvSpPr>
        <p:spPr bwMode="gray">
          <a:xfrm flipH="1">
            <a:off x="594785" y="528639"/>
            <a:ext cx="179916" cy="134937"/>
          </a:xfrm>
          <a:prstGeom prst="ellipse">
            <a:avLst/>
          </a:prstGeom>
          <a:solidFill>
            <a:schemeClr val="hlink"/>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pic>
        <p:nvPicPr>
          <p:cNvPr id="1181" name="Picture 157" descr="3_2"/>
          <p:cNvPicPr>
            <a:picLocks noChangeAspect="1" noChangeArrowheads="1"/>
          </p:cNvPicPr>
          <p:nvPr/>
        </p:nvPicPr>
        <p:blipFill>
          <a:blip r:embed="rId15">
            <a:clrChange>
              <a:clrFrom>
                <a:srgbClr val="F4E3E3"/>
              </a:clrFrom>
              <a:clrTo>
                <a:srgbClr val="F4E3E3">
                  <a:alpha val="0"/>
                </a:srgbClr>
              </a:clrTo>
            </a:clrChange>
            <a:extLst>
              <a:ext uri="{28A0092B-C50C-407E-A947-70E740481C1C}">
                <a14:useLocalDpi xmlns:a14="http://schemas.microsoft.com/office/drawing/2010/main" val="0"/>
              </a:ext>
            </a:extLst>
          </a:blip>
          <a:srcRect l="-6107" t="-2" r="-3816"/>
          <a:stretch>
            <a:fillRect/>
          </a:stretch>
        </p:blipFill>
        <p:spPr bwMode="auto">
          <a:xfrm rot="-5818048">
            <a:off x="12922779" y="564622"/>
            <a:ext cx="841375" cy="10837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14652620"/>
      </p:ext>
    </p:extLst>
  </p:cSld>
  <p:clrMap bg1="lt1" tx1="dk1" bg2="lt2" tx2="dk2" accent1="accent1" accent2="accent2" accent3="accent3" accent4="accent4" accent5="accent5" accent6="accent6" hlink="hlink" folHlink="folHlink"/>
  <p:sldLayoutIdLst>
    <p:sldLayoutId id="2147484890" r:id="rId1"/>
    <p:sldLayoutId id="2147484891" r:id="rId2"/>
    <p:sldLayoutId id="2147484892" r:id="rId3"/>
    <p:sldLayoutId id="2147484893" r:id="rId4"/>
    <p:sldLayoutId id="2147484894" r:id="rId5"/>
    <p:sldLayoutId id="2147484895" r:id="rId6"/>
    <p:sldLayoutId id="2147484896" r:id="rId7"/>
    <p:sldLayoutId id="2147484897" r:id="rId8"/>
    <p:sldLayoutId id="2147484898" r:id="rId9"/>
    <p:sldLayoutId id="2147484899" r:id="rId10"/>
    <p:sldLayoutId id="2147484900" r:id="rId11"/>
  </p:sldLayoutIdLs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500"/>
                                        <p:tgtEl>
                                          <p:spTgt spid="1026"/>
                                        </p:tgtEl>
                                      </p:cBhvr>
                                    </p:animEffect>
                                  </p:childTnLst>
                                </p:cTn>
                              </p:par>
                            </p:childTnLst>
                          </p:cTn>
                        </p:par>
                        <p:par>
                          <p:cTn id="8" fill="hold" nodeType="afterGroup">
                            <p:stCondLst>
                              <p:cond delay="500"/>
                            </p:stCondLst>
                            <p:childTnLst>
                              <p:par>
                                <p:cTn id="9" presetID="0" presetClass="path" presetSubtype="0" accel="50000" decel="50000" fill="hold" nodeType="afterEffect">
                                  <p:stCondLst>
                                    <p:cond delay="0"/>
                                  </p:stCondLst>
                                  <p:childTnLst>
                                    <p:animMotion origin="layout" path="M -0.06857 -0.05135 C -0.07013 -0.05991 -0.07013 -0.07495 -0.07222 -0.08281 C -0.07378 -0.0879 -0.07569 -0.09091 -0.07725 -0.09669 C -0.08003 -0.10664 -0.08159 -0.1189 -0.08715 -0.12468 C -0.09184 -0.13231 -0.09531 -0.13417 -0.10121 -0.1381 C -0.1118 -0.14851 -0.1217 -0.1418 -0.13368 -0.13602 C -0.13975 -0.12861 -0.14566 -0.12283 -0.15208 -0.11659 C -0.16857 -0.09854 -0.18229 -0.0694 -0.20191 -0.06755 C -0.21562 -0.06639 -0.22604 -0.08004 -0.23802 -0.08582 " pathEditMode="relative" rAng="1335749" ptsTypes="ffffffffA">
                                      <p:cBhvr>
                                        <p:cTn id="10" dur="2000" fill="hold"/>
                                        <p:tgtEl>
                                          <p:spTgt spid="1181"/>
                                        </p:tgtEl>
                                        <p:attrNameLst>
                                          <p:attrName>ppt_x</p:attrName>
                                          <p:attrName>ppt_y</p:attrName>
                                        </p:attrNameLst>
                                      </p:cBhvr>
                                      <p:rCtr x="-7587" y="-458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hf sldNum="0" hdr="0" dt="0"/>
  <p:txStyles>
    <p:titleStyle>
      <a:lvl1pPr algn="l" rtl="0" eaLnBrk="1" fontAlgn="base" hangingPunct="1">
        <a:spcBef>
          <a:spcPct val="0"/>
        </a:spcBef>
        <a:spcAft>
          <a:spcPct val="0"/>
        </a:spcAft>
        <a:defRPr sz="3200" b="1">
          <a:solidFill>
            <a:srgbClr val="FFFFFF"/>
          </a:solidFill>
          <a:latin typeface="+mj-lt"/>
          <a:ea typeface="+mj-ea"/>
          <a:cs typeface="+mj-cs"/>
        </a:defRPr>
      </a:lvl1pPr>
      <a:lvl2pPr algn="l" rtl="0" eaLnBrk="1" fontAlgn="base" hangingPunct="1">
        <a:spcBef>
          <a:spcPct val="0"/>
        </a:spcBef>
        <a:spcAft>
          <a:spcPct val="0"/>
        </a:spcAft>
        <a:defRPr sz="3200" b="1">
          <a:solidFill>
            <a:srgbClr val="FFFFFF"/>
          </a:solidFill>
          <a:latin typeface="Verdana" pitchFamily="34" charset="0"/>
        </a:defRPr>
      </a:lvl2pPr>
      <a:lvl3pPr algn="l" rtl="0" eaLnBrk="1" fontAlgn="base" hangingPunct="1">
        <a:spcBef>
          <a:spcPct val="0"/>
        </a:spcBef>
        <a:spcAft>
          <a:spcPct val="0"/>
        </a:spcAft>
        <a:defRPr sz="3200" b="1">
          <a:solidFill>
            <a:srgbClr val="FFFFFF"/>
          </a:solidFill>
          <a:latin typeface="Verdana" pitchFamily="34" charset="0"/>
        </a:defRPr>
      </a:lvl3pPr>
      <a:lvl4pPr algn="l" rtl="0" eaLnBrk="1" fontAlgn="base" hangingPunct="1">
        <a:spcBef>
          <a:spcPct val="0"/>
        </a:spcBef>
        <a:spcAft>
          <a:spcPct val="0"/>
        </a:spcAft>
        <a:defRPr sz="3200" b="1">
          <a:solidFill>
            <a:srgbClr val="FFFFFF"/>
          </a:solidFill>
          <a:latin typeface="Verdana" pitchFamily="34" charset="0"/>
        </a:defRPr>
      </a:lvl4pPr>
      <a:lvl5pPr algn="l" rtl="0" eaLnBrk="1" fontAlgn="base" hangingPunct="1">
        <a:spcBef>
          <a:spcPct val="0"/>
        </a:spcBef>
        <a:spcAft>
          <a:spcPct val="0"/>
        </a:spcAft>
        <a:defRPr sz="3200" b="1">
          <a:solidFill>
            <a:srgbClr val="FFFFFF"/>
          </a:solidFill>
          <a:latin typeface="Verdana" pitchFamily="34" charset="0"/>
        </a:defRPr>
      </a:lvl5pPr>
      <a:lvl6pPr marL="457200" algn="l" rtl="0" eaLnBrk="1" fontAlgn="base" hangingPunct="1">
        <a:spcBef>
          <a:spcPct val="0"/>
        </a:spcBef>
        <a:spcAft>
          <a:spcPct val="0"/>
        </a:spcAft>
        <a:defRPr sz="3200" b="1">
          <a:solidFill>
            <a:srgbClr val="FFFFFF"/>
          </a:solidFill>
          <a:latin typeface="Verdana" pitchFamily="34" charset="0"/>
        </a:defRPr>
      </a:lvl6pPr>
      <a:lvl7pPr marL="914400" algn="l" rtl="0" eaLnBrk="1" fontAlgn="base" hangingPunct="1">
        <a:spcBef>
          <a:spcPct val="0"/>
        </a:spcBef>
        <a:spcAft>
          <a:spcPct val="0"/>
        </a:spcAft>
        <a:defRPr sz="3200" b="1">
          <a:solidFill>
            <a:srgbClr val="FFFFFF"/>
          </a:solidFill>
          <a:latin typeface="Verdana" pitchFamily="34" charset="0"/>
        </a:defRPr>
      </a:lvl7pPr>
      <a:lvl8pPr marL="1371600" algn="l" rtl="0" eaLnBrk="1" fontAlgn="base" hangingPunct="1">
        <a:spcBef>
          <a:spcPct val="0"/>
        </a:spcBef>
        <a:spcAft>
          <a:spcPct val="0"/>
        </a:spcAft>
        <a:defRPr sz="3200" b="1">
          <a:solidFill>
            <a:srgbClr val="FFFFFF"/>
          </a:solidFill>
          <a:latin typeface="Verdana" pitchFamily="34" charset="0"/>
        </a:defRPr>
      </a:lvl8pPr>
      <a:lvl9pPr marL="1828800" algn="l" rtl="0" eaLnBrk="1" fontAlgn="base" hangingPunct="1">
        <a:spcBef>
          <a:spcPct val="0"/>
        </a:spcBef>
        <a:spcAft>
          <a:spcPct val="0"/>
        </a:spcAft>
        <a:defRPr sz="3200" b="1">
          <a:solidFill>
            <a:srgbClr val="FFFFFF"/>
          </a:solidFill>
          <a:latin typeface="Verdana" pitchFamily="34" charset="0"/>
        </a:defRPr>
      </a:lvl9pPr>
    </p:titleStyle>
    <p:bodyStyle>
      <a:lvl1pPr marL="342900" indent="-342900" algn="l" rtl="0" eaLnBrk="1" fontAlgn="base" hangingPunct="1">
        <a:spcBef>
          <a:spcPct val="20000"/>
        </a:spcBef>
        <a:spcAft>
          <a:spcPct val="0"/>
        </a:spcAft>
        <a:buClr>
          <a:schemeClr val="tx1"/>
        </a:buClr>
        <a:buFont typeface="Wingdings" pitchFamily="2" charset="2"/>
        <a:buChar char="v"/>
        <a:defRPr sz="2800" b="1">
          <a:solidFill>
            <a:schemeClr val="tx2"/>
          </a:solidFill>
          <a:latin typeface="+mn-lt"/>
          <a:ea typeface="+mn-ea"/>
          <a:cs typeface="+mn-cs"/>
        </a:defRPr>
      </a:lvl1pPr>
      <a:lvl2pPr marL="742950" indent="-285750" algn="l" rtl="0" eaLnBrk="1" fontAlgn="base" hangingPunct="1">
        <a:spcBef>
          <a:spcPct val="20000"/>
        </a:spcBef>
        <a:spcAft>
          <a:spcPct val="0"/>
        </a:spcAft>
        <a:buClr>
          <a:schemeClr val="tx2"/>
        </a:buClr>
        <a:buFont typeface="Wingdings" pitchFamily="2" charset="2"/>
        <a:buChar char="§"/>
        <a:defRPr sz="2800">
          <a:solidFill>
            <a:schemeClr val="tx2"/>
          </a:solidFill>
          <a:latin typeface="Arial" charset="0"/>
        </a:defRPr>
      </a:lvl2pPr>
      <a:lvl3pPr marL="1143000" indent="-228600" algn="l" rtl="0" eaLnBrk="1" fontAlgn="base" hangingPunct="1">
        <a:spcBef>
          <a:spcPct val="20000"/>
        </a:spcBef>
        <a:spcAft>
          <a:spcPct val="0"/>
        </a:spcAft>
        <a:buClr>
          <a:schemeClr val="hlink"/>
        </a:buClr>
        <a:buChar char="•"/>
        <a:defRPr sz="2400">
          <a:solidFill>
            <a:schemeClr val="tx2"/>
          </a:solidFill>
          <a:latin typeface="Arial" charset="0"/>
        </a:defRPr>
      </a:lvl3pPr>
      <a:lvl4pPr marL="1600200" indent="-228600" algn="l" rtl="0" eaLnBrk="1" fontAlgn="base" hangingPunct="1">
        <a:spcBef>
          <a:spcPct val="20000"/>
        </a:spcBef>
        <a:spcAft>
          <a:spcPct val="0"/>
        </a:spcAft>
        <a:buChar char="–"/>
        <a:defRPr sz="2000">
          <a:solidFill>
            <a:schemeClr val="tx2"/>
          </a:solidFill>
          <a:latin typeface="Arial" charset="0"/>
        </a:defRPr>
      </a:lvl4pPr>
      <a:lvl5pPr marL="2057400" indent="-228600" algn="l" rtl="0" eaLnBrk="1" fontAlgn="base" hangingPunct="1">
        <a:spcBef>
          <a:spcPct val="20000"/>
        </a:spcBef>
        <a:spcAft>
          <a:spcPct val="0"/>
        </a:spcAft>
        <a:buChar char="»"/>
        <a:defRPr sz="2000">
          <a:solidFill>
            <a:schemeClr val="tx2"/>
          </a:solidFill>
          <a:latin typeface="Arial" charset="0"/>
        </a:defRPr>
      </a:lvl5pPr>
      <a:lvl6pPr marL="2514600" indent="-228600" algn="l" rtl="0" eaLnBrk="1" fontAlgn="base" hangingPunct="1">
        <a:spcBef>
          <a:spcPct val="20000"/>
        </a:spcBef>
        <a:spcAft>
          <a:spcPct val="0"/>
        </a:spcAft>
        <a:buChar char="»"/>
        <a:defRPr sz="2000">
          <a:solidFill>
            <a:schemeClr val="tx2"/>
          </a:solidFill>
          <a:latin typeface="Arial" charset="0"/>
        </a:defRPr>
      </a:lvl6pPr>
      <a:lvl7pPr marL="2971800" indent="-228600" algn="l" rtl="0" eaLnBrk="1" fontAlgn="base" hangingPunct="1">
        <a:spcBef>
          <a:spcPct val="20000"/>
        </a:spcBef>
        <a:spcAft>
          <a:spcPct val="0"/>
        </a:spcAft>
        <a:buChar char="»"/>
        <a:defRPr sz="2000">
          <a:solidFill>
            <a:schemeClr val="tx2"/>
          </a:solidFill>
          <a:latin typeface="Arial" charset="0"/>
        </a:defRPr>
      </a:lvl7pPr>
      <a:lvl8pPr marL="3429000" indent="-228600" algn="l" rtl="0" eaLnBrk="1" fontAlgn="base" hangingPunct="1">
        <a:spcBef>
          <a:spcPct val="20000"/>
        </a:spcBef>
        <a:spcAft>
          <a:spcPct val="0"/>
        </a:spcAft>
        <a:buChar char="»"/>
        <a:defRPr sz="2000">
          <a:solidFill>
            <a:schemeClr val="tx2"/>
          </a:solidFill>
          <a:latin typeface="Arial" charset="0"/>
        </a:defRPr>
      </a:lvl8pPr>
      <a:lvl9pPr marL="3886200" indent="-228600" algn="l" rtl="0" eaLnBrk="1" fontAlgn="base" hangingPunct="1">
        <a:spcBef>
          <a:spcPct val="20000"/>
        </a:spcBef>
        <a:spcAft>
          <a:spcPct val="0"/>
        </a:spcAft>
        <a:buChar char="»"/>
        <a:defRPr sz="2000">
          <a:solidFill>
            <a:schemeClr val="tx2"/>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Title Placeholder 1">
            <a:extLst>
              <a:ext uri="{FF2B5EF4-FFF2-40B4-BE49-F238E27FC236}">
                <a16:creationId xmlns:a16="http://schemas.microsoft.com/office/drawing/2014/main" xmlns="" id="{50A5381D-A97A-45FB-A0B9-0B3A7C1F8E5F}"/>
              </a:ext>
            </a:extLst>
          </p:cNvPr>
          <p:cNvSpPr>
            <a:spLocks noGrp="1" noChangeArrowheads="1"/>
          </p:cNvSpPr>
          <p:nvPr>
            <p:ph type="title"/>
          </p:nvPr>
        </p:nvSpPr>
        <p:spPr bwMode="auto">
          <a:xfrm>
            <a:off x="838200" y="365126"/>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 name="Text Placeholder 2">
            <a:extLst>
              <a:ext uri="{FF2B5EF4-FFF2-40B4-BE49-F238E27FC236}">
                <a16:creationId xmlns:a16="http://schemas.microsoft.com/office/drawing/2014/main" xmlns="" id="{02F7D1E6-D2F5-4D51-887A-348FC9A88944}"/>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7B82930C-3A1C-48E6-A4AA-E71EC3BA687F}"/>
              </a:ext>
            </a:extLst>
          </p:cNvPr>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900">
                <a:solidFill>
                  <a:schemeClr val="tx1">
                    <a:tint val="75000"/>
                  </a:schemeClr>
                </a:solidFill>
              </a:defRPr>
            </a:lvl1pPr>
          </a:lstStyle>
          <a:p>
            <a:pPr>
              <a:defRPr/>
            </a:pPr>
            <a:endParaRPr lang="en-US"/>
          </a:p>
        </p:txBody>
      </p:sp>
      <p:sp>
        <p:nvSpPr>
          <p:cNvPr id="5" name="Footer Placeholder 4">
            <a:extLst>
              <a:ext uri="{FF2B5EF4-FFF2-40B4-BE49-F238E27FC236}">
                <a16:creationId xmlns:a16="http://schemas.microsoft.com/office/drawing/2014/main" xmlns="" id="{02329223-EB1D-416E-905A-56FA4A93C2F7}"/>
              </a:ext>
            </a:extLst>
          </p:cNvPr>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a:defRPr sz="900">
                <a:solidFill>
                  <a:schemeClr val="tx1">
                    <a:tint val="75000"/>
                  </a:schemeClr>
                </a:solidFill>
              </a:defRPr>
            </a:lvl1pPr>
          </a:lstStyle>
          <a:p>
            <a:pPr>
              <a:defRPr/>
            </a:pPr>
            <a:endParaRPr lang="en-US"/>
          </a:p>
        </p:txBody>
      </p:sp>
      <p:sp>
        <p:nvSpPr>
          <p:cNvPr id="6" name="Slide Number Placeholder 5">
            <a:extLst>
              <a:ext uri="{FF2B5EF4-FFF2-40B4-BE49-F238E27FC236}">
                <a16:creationId xmlns:a16="http://schemas.microsoft.com/office/drawing/2014/main" xmlns="" id="{8427E90F-308B-48E6-BAB2-00D464850EB2}"/>
              </a:ext>
            </a:extLst>
          </p:cNvPr>
          <p:cNvSpPr>
            <a:spLocks noGrp="1"/>
          </p:cNvSpPr>
          <p:nvPr>
            <p:ph type="sldNum" sz="quarter" idx="4"/>
          </p:nvPr>
        </p:nvSpPr>
        <p:spPr>
          <a:xfrm>
            <a:off x="8610600" y="6356351"/>
            <a:ext cx="2743200" cy="365125"/>
          </a:xfrm>
          <a:prstGeom prst="rect">
            <a:avLst/>
          </a:prstGeom>
        </p:spPr>
        <p:txBody>
          <a:bodyPr vert="horz" wrap="square" lIns="91440" tIns="45720" rIns="91440" bIns="45720" numCol="1" anchor="ctr" anchorCtr="0" compatLnSpc="1">
            <a:prstTxWarp prst="textNoShape">
              <a:avLst/>
            </a:prstTxWarp>
          </a:bodyPr>
          <a:lstStyle>
            <a:lvl1pPr algn="r">
              <a:defRPr sz="900">
                <a:solidFill>
                  <a:srgbClr val="898989"/>
                </a:solidFill>
              </a:defRPr>
            </a:lvl1pPr>
          </a:lstStyle>
          <a:p>
            <a:fld id="{FC8DB5A3-6FD6-4CE6-BEAE-E60F50B2B3E3}" type="slidenum">
              <a:rPr lang="en-US" altLang="en-US"/>
              <a:pPr/>
              <a:t>‹#›</a:t>
            </a:fld>
            <a:endParaRPr lang="en-US" altLang="en-US"/>
          </a:p>
        </p:txBody>
      </p:sp>
    </p:spTree>
    <p:extLst>
      <p:ext uri="{BB962C8B-B14F-4D97-AF65-F5344CB8AC3E}">
        <p14:creationId xmlns:p14="http://schemas.microsoft.com/office/powerpoint/2010/main" val="882514529"/>
      </p:ext>
    </p:extLst>
  </p:cSld>
  <p:clrMap bg1="lt1" tx1="dk1" bg2="lt2" tx2="dk2" accent1="accent1" accent2="accent2" accent3="accent3" accent4="accent4" accent5="accent5" accent6="accent6" hlink="hlink" folHlink="folHlink"/>
  <p:sldLayoutIdLst>
    <p:sldLayoutId id="2147484917" r:id="rId1"/>
    <p:sldLayoutId id="2147484918" r:id="rId2"/>
    <p:sldLayoutId id="2147484919" r:id="rId3"/>
    <p:sldLayoutId id="2147484920" r:id="rId4"/>
    <p:sldLayoutId id="2147484921" r:id="rId5"/>
    <p:sldLayoutId id="2147484922" r:id="rId6"/>
    <p:sldLayoutId id="2147484923" r:id="rId7"/>
    <p:sldLayoutId id="2147484924" r:id="rId8"/>
    <p:sldLayoutId id="2147484925" r:id="rId9"/>
    <p:sldLayoutId id="2147484926" r:id="rId10"/>
    <p:sldLayoutId id="2147484927" r:id="rId11"/>
  </p:sldLayoutIdLst>
  <p:txStyles>
    <p:titleStyle>
      <a:lvl1pPr algn="l" defTabSz="685800" rtl="0" fontAlgn="base">
        <a:lnSpc>
          <a:spcPct val="90000"/>
        </a:lnSpc>
        <a:spcBef>
          <a:spcPct val="0"/>
        </a:spcBef>
        <a:spcAft>
          <a:spcPct val="0"/>
        </a:spcAft>
        <a:defRPr sz="3300" kern="1200">
          <a:solidFill>
            <a:schemeClr val="tx1"/>
          </a:solidFill>
          <a:latin typeface="+mj-lt"/>
          <a:ea typeface="+mj-ea"/>
          <a:cs typeface="+mj-cs"/>
        </a:defRPr>
      </a:lvl1pPr>
      <a:lvl2pPr algn="l" defTabSz="685800" rtl="0" fontAlgn="base">
        <a:lnSpc>
          <a:spcPct val="90000"/>
        </a:lnSpc>
        <a:spcBef>
          <a:spcPct val="0"/>
        </a:spcBef>
        <a:spcAft>
          <a:spcPct val="0"/>
        </a:spcAft>
        <a:defRPr sz="3300">
          <a:solidFill>
            <a:schemeClr val="tx1"/>
          </a:solidFill>
          <a:latin typeface="Calibri Light" panose="020F0302020204030204" pitchFamily="34" charset="0"/>
        </a:defRPr>
      </a:lvl2pPr>
      <a:lvl3pPr algn="l" defTabSz="685800" rtl="0" fontAlgn="base">
        <a:lnSpc>
          <a:spcPct val="90000"/>
        </a:lnSpc>
        <a:spcBef>
          <a:spcPct val="0"/>
        </a:spcBef>
        <a:spcAft>
          <a:spcPct val="0"/>
        </a:spcAft>
        <a:defRPr sz="3300">
          <a:solidFill>
            <a:schemeClr val="tx1"/>
          </a:solidFill>
          <a:latin typeface="Calibri Light" panose="020F0302020204030204" pitchFamily="34" charset="0"/>
        </a:defRPr>
      </a:lvl3pPr>
      <a:lvl4pPr algn="l" defTabSz="685800" rtl="0" fontAlgn="base">
        <a:lnSpc>
          <a:spcPct val="90000"/>
        </a:lnSpc>
        <a:spcBef>
          <a:spcPct val="0"/>
        </a:spcBef>
        <a:spcAft>
          <a:spcPct val="0"/>
        </a:spcAft>
        <a:defRPr sz="3300">
          <a:solidFill>
            <a:schemeClr val="tx1"/>
          </a:solidFill>
          <a:latin typeface="Calibri Light" panose="020F0302020204030204" pitchFamily="34" charset="0"/>
        </a:defRPr>
      </a:lvl4pPr>
      <a:lvl5pPr algn="l" defTabSz="685800" rtl="0" fontAlgn="base">
        <a:lnSpc>
          <a:spcPct val="90000"/>
        </a:lnSpc>
        <a:spcBef>
          <a:spcPct val="0"/>
        </a:spcBef>
        <a:spcAft>
          <a:spcPct val="0"/>
        </a:spcAft>
        <a:defRPr sz="3300">
          <a:solidFill>
            <a:schemeClr val="tx1"/>
          </a:solidFill>
          <a:latin typeface="Calibri Light" panose="020F0302020204030204" pitchFamily="34" charset="0"/>
        </a:defRPr>
      </a:lvl5pPr>
      <a:lvl6pPr marL="457200" algn="l" defTabSz="685800" rtl="0" fontAlgn="base">
        <a:lnSpc>
          <a:spcPct val="90000"/>
        </a:lnSpc>
        <a:spcBef>
          <a:spcPct val="0"/>
        </a:spcBef>
        <a:spcAft>
          <a:spcPct val="0"/>
        </a:spcAft>
        <a:defRPr sz="3300">
          <a:solidFill>
            <a:schemeClr val="tx1"/>
          </a:solidFill>
          <a:latin typeface="Calibri Light" panose="020F0302020204030204" pitchFamily="34" charset="0"/>
        </a:defRPr>
      </a:lvl6pPr>
      <a:lvl7pPr marL="914400" algn="l" defTabSz="685800" rtl="0" fontAlgn="base">
        <a:lnSpc>
          <a:spcPct val="90000"/>
        </a:lnSpc>
        <a:spcBef>
          <a:spcPct val="0"/>
        </a:spcBef>
        <a:spcAft>
          <a:spcPct val="0"/>
        </a:spcAft>
        <a:defRPr sz="3300">
          <a:solidFill>
            <a:schemeClr val="tx1"/>
          </a:solidFill>
          <a:latin typeface="Calibri Light" panose="020F0302020204030204" pitchFamily="34" charset="0"/>
        </a:defRPr>
      </a:lvl7pPr>
      <a:lvl8pPr marL="1371600" algn="l" defTabSz="685800" rtl="0" fontAlgn="base">
        <a:lnSpc>
          <a:spcPct val="90000"/>
        </a:lnSpc>
        <a:spcBef>
          <a:spcPct val="0"/>
        </a:spcBef>
        <a:spcAft>
          <a:spcPct val="0"/>
        </a:spcAft>
        <a:defRPr sz="3300">
          <a:solidFill>
            <a:schemeClr val="tx1"/>
          </a:solidFill>
          <a:latin typeface="Calibri Light" panose="020F0302020204030204" pitchFamily="34" charset="0"/>
        </a:defRPr>
      </a:lvl8pPr>
      <a:lvl9pPr marL="1828800" algn="l" defTabSz="685800" rtl="0" fontAlgn="base">
        <a:lnSpc>
          <a:spcPct val="90000"/>
        </a:lnSpc>
        <a:spcBef>
          <a:spcPct val="0"/>
        </a:spcBef>
        <a:spcAft>
          <a:spcPct val="0"/>
        </a:spcAft>
        <a:defRPr sz="3300">
          <a:solidFill>
            <a:schemeClr val="tx1"/>
          </a:solidFill>
          <a:latin typeface="Calibri Light" panose="020F0302020204030204" pitchFamily="34" charset="0"/>
        </a:defRPr>
      </a:lvl9pPr>
    </p:titleStyle>
    <p:bodyStyle>
      <a:lvl1pPr marL="171450" indent="-171450" algn="l" defTabSz="685800" rtl="0" fontAlgn="base">
        <a:lnSpc>
          <a:spcPct val="90000"/>
        </a:lnSpc>
        <a:spcBef>
          <a:spcPts val="750"/>
        </a:spcBef>
        <a:spcAft>
          <a:spcPct val="0"/>
        </a:spcAft>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fontAlgn="base">
        <a:lnSpc>
          <a:spcPct val="90000"/>
        </a:lnSpc>
        <a:spcBef>
          <a:spcPts val="375"/>
        </a:spcBef>
        <a:spcAft>
          <a:spcPct val="0"/>
        </a:spcAft>
        <a:buFont typeface="Arial" panose="020B0604020202020204" pitchFamily="34" charset="0"/>
        <a:buChar char="•"/>
        <a:defRPr kern="1200">
          <a:solidFill>
            <a:schemeClr val="tx1"/>
          </a:solidFill>
          <a:latin typeface="+mn-lt"/>
          <a:ea typeface="+mn-ea"/>
          <a:cs typeface="+mn-cs"/>
        </a:defRPr>
      </a:lvl2pPr>
      <a:lvl3pPr marL="857250" indent="-171450" algn="l" defTabSz="685800" rtl="0" fontAlgn="base">
        <a:lnSpc>
          <a:spcPct val="90000"/>
        </a:lnSpc>
        <a:spcBef>
          <a:spcPts val="375"/>
        </a:spcBef>
        <a:spcAft>
          <a:spcPct val="0"/>
        </a:spcAft>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fontAlgn="base">
        <a:lnSpc>
          <a:spcPct val="90000"/>
        </a:lnSpc>
        <a:spcBef>
          <a:spcPts val="375"/>
        </a:spcBef>
        <a:spcAft>
          <a:spcPct val="0"/>
        </a:spcAft>
        <a:buFont typeface="Arial" panose="020B0604020202020204" pitchFamily="34" charset="0"/>
        <a:buChar char="•"/>
        <a:defRPr sz="1300" kern="1200">
          <a:solidFill>
            <a:schemeClr val="tx1"/>
          </a:solidFill>
          <a:latin typeface="+mn-lt"/>
          <a:ea typeface="+mn-ea"/>
          <a:cs typeface="+mn-cs"/>
        </a:defRPr>
      </a:lvl4pPr>
      <a:lvl5pPr marL="1543050" indent="-171450" algn="l" defTabSz="685800" rtl="0" fontAlgn="base">
        <a:lnSpc>
          <a:spcPct val="90000"/>
        </a:lnSpc>
        <a:spcBef>
          <a:spcPts val="375"/>
        </a:spcBef>
        <a:spcAft>
          <a:spcPct val="0"/>
        </a:spcAft>
        <a:buFont typeface="Arial" panose="020B0604020202020204" pitchFamily="34" charset="0"/>
        <a:buChar char="•"/>
        <a:defRPr sz="130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63" name="Rectangle 39"/>
          <p:cNvSpPr>
            <a:spLocks noChangeArrowheads="1"/>
          </p:cNvSpPr>
          <p:nvPr/>
        </p:nvSpPr>
        <p:spPr bwMode="gray">
          <a:xfrm>
            <a:off x="1" y="1447800"/>
            <a:ext cx="1488017" cy="5410200"/>
          </a:xfrm>
          <a:prstGeom prst="rect">
            <a:avLst/>
          </a:prstGeom>
          <a:solidFill>
            <a:schemeClr val="accent1"/>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80" name="Rectangle 56"/>
          <p:cNvSpPr>
            <a:spLocks noChangeArrowheads="1"/>
          </p:cNvSpPr>
          <p:nvPr/>
        </p:nvSpPr>
        <p:spPr bwMode="gray">
          <a:xfrm>
            <a:off x="1" y="0"/>
            <a:ext cx="1488017" cy="260350"/>
          </a:xfrm>
          <a:prstGeom prst="rect">
            <a:avLst/>
          </a:prstGeom>
          <a:solidFill>
            <a:schemeClr val="tx2"/>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28" name="Rectangle 4"/>
          <p:cNvSpPr>
            <a:spLocks noGrp="1" noChangeArrowheads="1"/>
          </p:cNvSpPr>
          <p:nvPr>
            <p:ph type="dt" sz="half" idx="2"/>
          </p:nvPr>
        </p:nvSpPr>
        <p:spPr bwMode="gray">
          <a:xfrm>
            <a:off x="17272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n-US">
              <a:solidFill>
                <a:srgbClr val="000000"/>
              </a:solidFill>
            </a:endParaRPr>
          </a:p>
        </p:txBody>
      </p:sp>
      <p:sp>
        <p:nvSpPr>
          <p:cNvPr id="1029" name="Rectangle 5"/>
          <p:cNvSpPr>
            <a:spLocks noGrp="1" noChangeArrowheads="1"/>
          </p:cNvSpPr>
          <p:nvPr>
            <p:ph type="ftr" sz="quarter" idx="3"/>
          </p:nvPr>
        </p:nvSpPr>
        <p:spPr bwMode="gray">
          <a:xfrm>
            <a:off x="4718051"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fontAlgn="base">
              <a:spcBef>
                <a:spcPct val="0"/>
              </a:spcBef>
              <a:spcAft>
                <a:spcPct val="0"/>
              </a:spcAft>
            </a:pPr>
            <a:endParaRPr lang="en-US">
              <a:solidFill>
                <a:srgbClr val="000000"/>
              </a:solidFill>
            </a:endParaRPr>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fontAlgn="base">
              <a:spcBef>
                <a:spcPct val="0"/>
              </a:spcBef>
              <a:spcAft>
                <a:spcPct val="0"/>
              </a:spcAft>
            </a:pPr>
            <a:fld id="{29D8B1CB-5554-4734-9A26-988359EF5038}" type="slidenum">
              <a:rPr lang="en-US">
                <a:solidFill>
                  <a:srgbClr val="000000"/>
                </a:solidFill>
              </a:rPr>
              <a:pPr fontAlgn="base">
                <a:spcBef>
                  <a:spcPct val="0"/>
                </a:spcBef>
                <a:spcAft>
                  <a:spcPct val="0"/>
                </a:spcAft>
              </a:pPr>
              <a:t>‹#›</a:t>
            </a:fld>
            <a:endParaRPr lang="en-US">
              <a:solidFill>
                <a:srgbClr val="000000"/>
              </a:solidFill>
            </a:endParaRPr>
          </a:p>
        </p:txBody>
      </p:sp>
      <p:sp>
        <p:nvSpPr>
          <p:cNvPr id="1027" name="Rectangle 3"/>
          <p:cNvSpPr>
            <a:spLocks noGrp="1" noChangeArrowheads="1"/>
          </p:cNvSpPr>
          <p:nvPr>
            <p:ph type="body" idx="1"/>
          </p:nvPr>
        </p:nvSpPr>
        <p:spPr bwMode="gray">
          <a:xfrm>
            <a:off x="1701800" y="1600201"/>
            <a:ext cx="9880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95" name="Group 71"/>
          <p:cNvGrpSpPr>
            <a:grpSpLocks/>
          </p:cNvGrpSpPr>
          <p:nvPr/>
        </p:nvGrpSpPr>
        <p:grpSpPr bwMode="auto">
          <a:xfrm rot="37800000">
            <a:off x="469635" y="1206766"/>
            <a:ext cx="550863" cy="1490133"/>
            <a:chOff x="1060" y="0"/>
            <a:chExt cx="394" cy="4320"/>
          </a:xfrm>
        </p:grpSpPr>
        <p:sp>
          <p:nvSpPr>
            <p:cNvPr id="1096" name="Rectangle 72"/>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97" name="Rectangle 73"/>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1098" name="Rectangle 74"/>
          <p:cNvSpPr>
            <a:spLocks noChangeArrowheads="1"/>
          </p:cNvSpPr>
          <p:nvPr/>
        </p:nvSpPr>
        <p:spPr bwMode="gray">
          <a:xfrm rot="-5400000">
            <a:off x="5254890" y="-3680090"/>
            <a:ext cx="261938" cy="7622117"/>
          </a:xfrm>
          <a:prstGeom prst="rect">
            <a:avLst/>
          </a:prstGeom>
          <a:solidFill>
            <a:schemeClr val="tx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1104" name="Group 80"/>
          <p:cNvGrpSpPr>
            <a:grpSpLocks/>
          </p:cNvGrpSpPr>
          <p:nvPr/>
        </p:nvGrpSpPr>
        <p:grpSpPr bwMode="auto">
          <a:xfrm>
            <a:off x="203200" y="1447800"/>
            <a:ext cx="609600" cy="5410200"/>
            <a:chOff x="768" y="1700"/>
            <a:chExt cx="405" cy="2620"/>
          </a:xfrm>
        </p:grpSpPr>
        <p:sp>
          <p:nvSpPr>
            <p:cNvPr id="1105" name="Rectangle 81"/>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06" name="Rectangle 82"/>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1084" name="Rectangle 60"/>
          <p:cNvSpPr>
            <a:spLocks noChangeArrowheads="1"/>
          </p:cNvSpPr>
          <p:nvPr/>
        </p:nvSpPr>
        <p:spPr bwMode="gray">
          <a:xfrm>
            <a:off x="1574800" y="333376"/>
            <a:ext cx="10617200" cy="1038225"/>
          </a:xfrm>
          <a:prstGeom prst="rect">
            <a:avLst/>
          </a:prstGeom>
          <a:gradFill rotWithShape="1">
            <a:gsLst>
              <a:gs pos="0">
                <a:srgbClr val="C0C0C0">
                  <a:alpha val="50000"/>
                </a:srgbClr>
              </a:gs>
              <a:gs pos="100000">
                <a:srgbClr val="C0C0C0">
                  <a:gamma/>
                  <a:tint val="41176"/>
                  <a:invGamma/>
                </a:srgbClr>
              </a:gs>
            </a:gsLst>
            <a:lin ang="0" scaled="1"/>
          </a:gra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85" name="Rectangle 61"/>
          <p:cNvSpPr>
            <a:spLocks noChangeArrowheads="1"/>
          </p:cNvSpPr>
          <p:nvPr/>
        </p:nvSpPr>
        <p:spPr bwMode="gray">
          <a:xfrm>
            <a:off x="1" y="333376"/>
            <a:ext cx="1479551" cy="1038225"/>
          </a:xfrm>
          <a:prstGeom prst="rect">
            <a:avLst/>
          </a:prstGeom>
          <a:blipFill dpi="0" rotWithShape="1">
            <a:blip r:embed="rId17"/>
            <a:srcRect/>
            <a:stretch>
              <a:fillRect/>
            </a:stretch>
          </a:blip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1107" name="Group 83"/>
          <p:cNvGrpSpPr>
            <a:grpSpLocks/>
          </p:cNvGrpSpPr>
          <p:nvPr/>
        </p:nvGrpSpPr>
        <p:grpSpPr bwMode="auto">
          <a:xfrm rot="27000000">
            <a:off x="469635" y="2654566"/>
            <a:ext cx="550863" cy="1490133"/>
            <a:chOff x="1060" y="0"/>
            <a:chExt cx="394" cy="4320"/>
          </a:xfrm>
        </p:grpSpPr>
        <p:sp>
          <p:nvSpPr>
            <p:cNvPr id="1108" name="Rectangle 84"/>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09" name="Rectangle 85"/>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1099" name="Rectangle 75"/>
          <p:cNvSpPr>
            <a:spLocks noChangeArrowheads="1"/>
          </p:cNvSpPr>
          <p:nvPr/>
        </p:nvSpPr>
        <p:spPr bwMode="gray">
          <a:xfrm>
            <a:off x="9285818" y="6350"/>
            <a:ext cx="2906183" cy="254000"/>
          </a:xfrm>
          <a:prstGeom prst="rect">
            <a:avLst/>
          </a:prstGeom>
          <a:solidFill>
            <a:schemeClr val="accent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1113" name="Group 89"/>
          <p:cNvGrpSpPr>
            <a:grpSpLocks/>
          </p:cNvGrpSpPr>
          <p:nvPr/>
        </p:nvGrpSpPr>
        <p:grpSpPr bwMode="auto">
          <a:xfrm>
            <a:off x="2540000" y="0"/>
            <a:ext cx="857251" cy="285750"/>
            <a:chOff x="768" y="1700"/>
            <a:chExt cx="405" cy="2620"/>
          </a:xfrm>
        </p:grpSpPr>
        <p:sp>
          <p:nvSpPr>
            <p:cNvPr id="1114" name="Rectangle 90"/>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15" name="Rectangle 91"/>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16" name="Group 92"/>
          <p:cNvGrpSpPr>
            <a:grpSpLocks/>
          </p:cNvGrpSpPr>
          <p:nvPr/>
        </p:nvGrpSpPr>
        <p:grpSpPr bwMode="auto">
          <a:xfrm>
            <a:off x="5080000" y="0"/>
            <a:ext cx="857251" cy="285750"/>
            <a:chOff x="768" y="1700"/>
            <a:chExt cx="405" cy="2620"/>
          </a:xfrm>
        </p:grpSpPr>
        <p:sp>
          <p:nvSpPr>
            <p:cNvPr id="1117" name="Rectangle 93"/>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18" name="Rectangle 94"/>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19" name="Group 95"/>
          <p:cNvGrpSpPr>
            <a:grpSpLocks/>
          </p:cNvGrpSpPr>
          <p:nvPr/>
        </p:nvGrpSpPr>
        <p:grpSpPr bwMode="auto">
          <a:xfrm>
            <a:off x="7721600" y="0"/>
            <a:ext cx="857251" cy="285750"/>
            <a:chOff x="768" y="1700"/>
            <a:chExt cx="405" cy="2620"/>
          </a:xfrm>
        </p:grpSpPr>
        <p:sp>
          <p:nvSpPr>
            <p:cNvPr id="1120" name="Rectangle 96"/>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21" name="Rectangle 97"/>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22" name="Group 98"/>
          <p:cNvGrpSpPr>
            <a:grpSpLocks/>
          </p:cNvGrpSpPr>
          <p:nvPr/>
        </p:nvGrpSpPr>
        <p:grpSpPr bwMode="auto">
          <a:xfrm>
            <a:off x="10363200" y="0"/>
            <a:ext cx="857251" cy="304800"/>
            <a:chOff x="768" y="1700"/>
            <a:chExt cx="405" cy="2620"/>
          </a:xfrm>
        </p:grpSpPr>
        <p:sp>
          <p:nvSpPr>
            <p:cNvPr id="1123" name="Rectangle 99"/>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24" name="Rectangle 100"/>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pic>
        <p:nvPicPr>
          <p:cNvPr id="1086" name="Picture 62" descr="2"/>
          <p:cNvPicPr>
            <a:picLocks noChangeAspect="1" noChangeArrowheads="1"/>
          </p:cNvPicPr>
          <p:nvPr/>
        </p:nvPicPr>
        <p:blipFill>
          <a:blip r:embed="rId18" cstate="print"/>
          <a:srcRect b="592"/>
          <a:stretch>
            <a:fillRect/>
          </a:stretch>
        </p:blipFill>
        <p:spPr bwMode="gray">
          <a:xfrm>
            <a:off x="9814984" y="55563"/>
            <a:ext cx="2235200" cy="1643062"/>
          </a:xfrm>
          <a:prstGeom prst="rect">
            <a:avLst/>
          </a:prstGeom>
          <a:noFill/>
        </p:spPr>
      </p:pic>
      <p:sp>
        <p:nvSpPr>
          <p:cNvPr id="1026" name="Rectangle 2"/>
          <p:cNvSpPr>
            <a:spLocks noGrp="1" noChangeArrowheads="1"/>
          </p:cNvSpPr>
          <p:nvPr>
            <p:ph type="title"/>
          </p:nvPr>
        </p:nvSpPr>
        <p:spPr bwMode="gray">
          <a:xfrm>
            <a:off x="1701800" y="457200"/>
            <a:ext cx="8661400" cy="762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grpSp>
        <p:nvGrpSpPr>
          <p:cNvPr id="1125" name="Group 101"/>
          <p:cNvGrpSpPr>
            <a:grpSpLocks/>
          </p:cNvGrpSpPr>
          <p:nvPr/>
        </p:nvGrpSpPr>
        <p:grpSpPr bwMode="auto">
          <a:xfrm>
            <a:off x="203200" y="0"/>
            <a:ext cx="609600" cy="261938"/>
            <a:chOff x="768" y="1700"/>
            <a:chExt cx="405" cy="2620"/>
          </a:xfrm>
        </p:grpSpPr>
        <p:sp>
          <p:nvSpPr>
            <p:cNvPr id="1126" name="Rectangle 102"/>
            <p:cNvSpPr>
              <a:spLocks noChangeArrowheads="1"/>
            </p:cNvSpPr>
            <p:nvPr userDrawn="1"/>
          </p:nvSpPr>
          <p:spPr bwMode="gray">
            <a:xfrm>
              <a:off x="768" y="1700"/>
              <a:ext cx="95" cy="2620"/>
            </a:xfrm>
            <a:prstGeom prst="rect">
              <a:avLst/>
            </a:prstGeom>
            <a:solidFill>
              <a:schemeClr val="tx2">
                <a:alpha val="5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27" name="Rectangle 103"/>
            <p:cNvSpPr>
              <a:spLocks noChangeArrowheads="1"/>
            </p:cNvSpPr>
            <p:nvPr userDrawn="1"/>
          </p:nvSpPr>
          <p:spPr bwMode="gray">
            <a:xfrm>
              <a:off x="912" y="1700"/>
              <a:ext cx="261" cy="2620"/>
            </a:xfrm>
            <a:prstGeom prst="rect">
              <a:avLst/>
            </a:prstGeom>
            <a:solidFill>
              <a:schemeClr val="tx2">
                <a:alpha val="5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28" name="Group 104"/>
          <p:cNvGrpSpPr>
            <a:grpSpLocks/>
          </p:cNvGrpSpPr>
          <p:nvPr/>
        </p:nvGrpSpPr>
        <p:grpSpPr bwMode="auto">
          <a:xfrm rot="37800000">
            <a:off x="469636" y="4145228"/>
            <a:ext cx="550862" cy="1490133"/>
            <a:chOff x="1060" y="0"/>
            <a:chExt cx="394" cy="4320"/>
          </a:xfrm>
        </p:grpSpPr>
        <p:sp>
          <p:nvSpPr>
            <p:cNvPr id="1129" name="Rectangle 105"/>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30" name="Rectangle 106"/>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31" name="Group 107"/>
          <p:cNvGrpSpPr>
            <a:grpSpLocks/>
          </p:cNvGrpSpPr>
          <p:nvPr/>
        </p:nvGrpSpPr>
        <p:grpSpPr bwMode="auto">
          <a:xfrm rot="27000000">
            <a:off x="469636" y="5593028"/>
            <a:ext cx="550862" cy="1490133"/>
            <a:chOff x="1060" y="0"/>
            <a:chExt cx="394" cy="4320"/>
          </a:xfrm>
        </p:grpSpPr>
        <p:sp>
          <p:nvSpPr>
            <p:cNvPr id="1132" name="Rectangle 108"/>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33" name="Rectangle 109"/>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Tree>
    <p:extLst>
      <p:ext uri="{BB962C8B-B14F-4D97-AF65-F5344CB8AC3E}">
        <p14:creationId xmlns:p14="http://schemas.microsoft.com/office/powerpoint/2010/main" val="1117646352"/>
      </p:ext>
    </p:extLst>
  </p:cSld>
  <p:clrMap bg1="lt1" tx1="dk1" bg2="lt2" tx2="dk2" accent1="accent1" accent2="accent2" accent3="accent3" accent4="accent4" accent5="accent5" accent6="accent6" hlink="hlink" folHlink="folHlink"/>
  <p:sldLayoutIdLst>
    <p:sldLayoutId id="2147484931" r:id="rId1"/>
    <p:sldLayoutId id="2147484932" r:id="rId2"/>
    <p:sldLayoutId id="2147484933" r:id="rId3"/>
    <p:sldLayoutId id="2147484934" r:id="rId4"/>
    <p:sldLayoutId id="2147484935" r:id="rId5"/>
    <p:sldLayoutId id="2147484936" r:id="rId6"/>
    <p:sldLayoutId id="2147484937" r:id="rId7"/>
    <p:sldLayoutId id="2147484938" r:id="rId8"/>
    <p:sldLayoutId id="2147484939" r:id="rId9"/>
    <p:sldLayoutId id="2147484940" r:id="rId10"/>
    <p:sldLayoutId id="2147484941" r:id="rId11"/>
    <p:sldLayoutId id="2147484942" r:id="rId12"/>
    <p:sldLayoutId id="2147484943" r:id="rId13"/>
    <p:sldLayoutId id="2147484944" r:id="rId14"/>
    <p:sldLayoutId id="2147484945" r:id="rId15"/>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85"/>
                                        </p:tgtEl>
                                        <p:attrNameLst>
                                          <p:attrName>style.visibility</p:attrName>
                                        </p:attrNameLst>
                                      </p:cBhvr>
                                      <p:to>
                                        <p:strVal val="visible"/>
                                      </p:to>
                                    </p:set>
                                    <p:animEffect transition="in" filter="fade">
                                      <p:cBhvr>
                                        <p:cTn id="7" dur="2000"/>
                                        <p:tgtEl>
                                          <p:spTgt spid="1085"/>
                                        </p:tgtEl>
                                      </p:cBhvr>
                                    </p:animEffect>
                                  </p:childTnLst>
                                </p:cTn>
                              </p:par>
                            </p:childTnLst>
                          </p:cTn>
                        </p:par>
                        <p:par>
                          <p:cTn id="8" fill="hold">
                            <p:stCondLst>
                              <p:cond delay="2000"/>
                            </p:stCondLst>
                            <p:childTnLst>
                              <p:par>
                                <p:cTn id="9" presetID="22" presetClass="entr" presetSubtype="2" fill="hold" nodeType="afterEffect">
                                  <p:stCondLst>
                                    <p:cond delay="0"/>
                                  </p:stCondLst>
                                  <p:childTnLst>
                                    <p:set>
                                      <p:cBhvr>
                                        <p:cTn id="10" dur="1" fill="hold">
                                          <p:stCondLst>
                                            <p:cond delay="0"/>
                                          </p:stCondLst>
                                        </p:cTn>
                                        <p:tgtEl>
                                          <p:spTgt spid="1095"/>
                                        </p:tgtEl>
                                        <p:attrNameLst>
                                          <p:attrName>style.visibility</p:attrName>
                                        </p:attrNameLst>
                                      </p:cBhvr>
                                      <p:to>
                                        <p:strVal val="visible"/>
                                      </p:to>
                                    </p:set>
                                    <p:animEffect transition="in" filter="wipe(right)">
                                      <p:cBhvr>
                                        <p:cTn id="11" dur="500"/>
                                        <p:tgtEl>
                                          <p:spTgt spid="1095"/>
                                        </p:tgtEl>
                                      </p:cBhvr>
                                    </p:animEffect>
                                  </p:childTnLst>
                                </p:cTn>
                              </p:par>
                              <p:par>
                                <p:cTn id="12" presetID="22" presetClass="entr" presetSubtype="8" fill="hold" nodeType="withEffect">
                                  <p:stCondLst>
                                    <p:cond delay="0"/>
                                  </p:stCondLst>
                                  <p:childTnLst>
                                    <p:set>
                                      <p:cBhvr>
                                        <p:cTn id="13" dur="1" fill="hold">
                                          <p:stCondLst>
                                            <p:cond delay="0"/>
                                          </p:stCondLst>
                                        </p:cTn>
                                        <p:tgtEl>
                                          <p:spTgt spid="1107"/>
                                        </p:tgtEl>
                                        <p:attrNameLst>
                                          <p:attrName>style.visibility</p:attrName>
                                        </p:attrNameLst>
                                      </p:cBhvr>
                                      <p:to>
                                        <p:strVal val="visible"/>
                                      </p:to>
                                    </p:set>
                                    <p:animEffect transition="in" filter="wipe(left)">
                                      <p:cBhvr>
                                        <p:cTn id="14" dur="500"/>
                                        <p:tgtEl>
                                          <p:spTgt spid="1107"/>
                                        </p:tgtEl>
                                      </p:cBhvr>
                                    </p:animEffect>
                                  </p:childTnLst>
                                </p:cTn>
                              </p:par>
                              <p:par>
                                <p:cTn id="15" presetID="22" presetClass="entr" presetSubtype="2" fill="hold" nodeType="withEffect">
                                  <p:stCondLst>
                                    <p:cond delay="0"/>
                                  </p:stCondLst>
                                  <p:childTnLst>
                                    <p:set>
                                      <p:cBhvr>
                                        <p:cTn id="16" dur="1" fill="hold">
                                          <p:stCondLst>
                                            <p:cond delay="0"/>
                                          </p:stCondLst>
                                        </p:cTn>
                                        <p:tgtEl>
                                          <p:spTgt spid="1128"/>
                                        </p:tgtEl>
                                        <p:attrNameLst>
                                          <p:attrName>style.visibility</p:attrName>
                                        </p:attrNameLst>
                                      </p:cBhvr>
                                      <p:to>
                                        <p:strVal val="visible"/>
                                      </p:to>
                                    </p:set>
                                    <p:animEffect transition="in" filter="wipe(right)">
                                      <p:cBhvr>
                                        <p:cTn id="17" dur="500"/>
                                        <p:tgtEl>
                                          <p:spTgt spid="1128"/>
                                        </p:tgtEl>
                                      </p:cBhvr>
                                    </p:animEffect>
                                  </p:childTnLst>
                                </p:cTn>
                              </p:par>
                              <p:par>
                                <p:cTn id="18" presetID="22" presetClass="entr" presetSubtype="8" fill="hold" nodeType="withEffect">
                                  <p:stCondLst>
                                    <p:cond delay="0"/>
                                  </p:stCondLst>
                                  <p:childTnLst>
                                    <p:set>
                                      <p:cBhvr>
                                        <p:cTn id="19" dur="1" fill="hold">
                                          <p:stCondLst>
                                            <p:cond delay="0"/>
                                          </p:stCondLst>
                                        </p:cTn>
                                        <p:tgtEl>
                                          <p:spTgt spid="1131"/>
                                        </p:tgtEl>
                                        <p:attrNameLst>
                                          <p:attrName>style.visibility</p:attrName>
                                        </p:attrNameLst>
                                      </p:cBhvr>
                                      <p:to>
                                        <p:strVal val="visible"/>
                                      </p:to>
                                    </p:set>
                                    <p:animEffect transition="in" filter="wipe(left)">
                                      <p:cBhvr>
                                        <p:cTn id="20" dur="500"/>
                                        <p:tgtEl>
                                          <p:spTgt spid="1131"/>
                                        </p:tgtEl>
                                      </p:cBhvr>
                                    </p:animEffect>
                                  </p:childTnLst>
                                </p:cTn>
                              </p:par>
                            </p:childTnLst>
                          </p:cTn>
                        </p:par>
                        <p:par>
                          <p:cTn id="21" fill="hold">
                            <p:stCondLst>
                              <p:cond delay="2500"/>
                            </p:stCondLst>
                            <p:childTnLst>
                              <p:par>
                                <p:cTn id="22" presetID="22" presetClass="entr" presetSubtype="1" fill="hold" nodeType="afterEffect">
                                  <p:stCondLst>
                                    <p:cond delay="0"/>
                                  </p:stCondLst>
                                  <p:childTnLst>
                                    <p:set>
                                      <p:cBhvr>
                                        <p:cTn id="23" dur="1" fill="hold">
                                          <p:stCondLst>
                                            <p:cond delay="0"/>
                                          </p:stCondLst>
                                        </p:cTn>
                                        <p:tgtEl>
                                          <p:spTgt spid="1104"/>
                                        </p:tgtEl>
                                        <p:attrNameLst>
                                          <p:attrName>style.visibility</p:attrName>
                                        </p:attrNameLst>
                                      </p:cBhvr>
                                      <p:to>
                                        <p:strVal val="visible"/>
                                      </p:to>
                                    </p:set>
                                    <p:animEffect transition="in" filter="wipe(up)">
                                      <p:cBhvr>
                                        <p:cTn id="24" dur="500"/>
                                        <p:tgtEl>
                                          <p:spTgt spid="1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5" grpId="0" animBg="1"/>
    </p:bldLst>
  </p:timing>
  <p:txStyles>
    <p:titleStyle>
      <a:lvl1pPr algn="l" rtl="0" eaLnBrk="1" fontAlgn="base" hangingPunct="1">
        <a:spcBef>
          <a:spcPct val="0"/>
        </a:spcBef>
        <a:spcAft>
          <a:spcPct val="0"/>
        </a:spcAft>
        <a:defRPr sz="4000" b="1">
          <a:solidFill>
            <a:srgbClr val="000000"/>
          </a:solidFill>
          <a:latin typeface="+mj-lt"/>
          <a:ea typeface="+mj-ea"/>
          <a:cs typeface="+mj-cs"/>
        </a:defRPr>
      </a:lvl1pPr>
      <a:lvl2pPr algn="l" rtl="0" eaLnBrk="1" fontAlgn="base" hangingPunct="1">
        <a:spcBef>
          <a:spcPct val="0"/>
        </a:spcBef>
        <a:spcAft>
          <a:spcPct val="0"/>
        </a:spcAft>
        <a:defRPr sz="4000" b="1">
          <a:solidFill>
            <a:srgbClr val="000000"/>
          </a:solidFill>
          <a:latin typeface="Arial" charset="0"/>
        </a:defRPr>
      </a:lvl2pPr>
      <a:lvl3pPr algn="l" rtl="0" eaLnBrk="1" fontAlgn="base" hangingPunct="1">
        <a:spcBef>
          <a:spcPct val="0"/>
        </a:spcBef>
        <a:spcAft>
          <a:spcPct val="0"/>
        </a:spcAft>
        <a:defRPr sz="4000" b="1">
          <a:solidFill>
            <a:srgbClr val="000000"/>
          </a:solidFill>
          <a:latin typeface="Arial" charset="0"/>
        </a:defRPr>
      </a:lvl3pPr>
      <a:lvl4pPr algn="l" rtl="0" eaLnBrk="1" fontAlgn="base" hangingPunct="1">
        <a:spcBef>
          <a:spcPct val="0"/>
        </a:spcBef>
        <a:spcAft>
          <a:spcPct val="0"/>
        </a:spcAft>
        <a:defRPr sz="4000" b="1">
          <a:solidFill>
            <a:srgbClr val="000000"/>
          </a:solidFill>
          <a:latin typeface="Arial" charset="0"/>
        </a:defRPr>
      </a:lvl4pPr>
      <a:lvl5pPr algn="l" rtl="0" eaLnBrk="1" fontAlgn="base" hangingPunct="1">
        <a:spcBef>
          <a:spcPct val="0"/>
        </a:spcBef>
        <a:spcAft>
          <a:spcPct val="0"/>
        </a:spcAft>
        <a:defRPr sz="4000" b="1">
          <a:solidFill>
            <a:srgbClr val="000000"/>
          </a:solidFill>
          <a:latin typeface="Arial" charset="0"/>
        </a:defRPr>
      </a:lvl5pPr>
      <a:lvl6pPr marL="457200" algn="l" rtl="0" eaLnBrk="1" fontAlgn="base" hangingPunct="1">
        <a:spcBef>
          <a:spcPct val="0"/>
        </a:spcBef>
        <a:spcAft>
          <a:spcPct val="0"/>
        </a:spcAft>
        <a:defRPr sz="4000" b="1">
          <a:solidFill>
            <a:srgbClr val="000000"/>
          </a:solidFill>
          <a:latin typeface="Arial" charset="0"/>
        </a:defRPr>
      </a:lvl6pPr>
      <a:lvl7pPr marL="914400" algn="l" rtl="0" eaLnBrk="1" fontAlgn="base" hangingPunct="1">
        <a:spcBef>
          <a:spcPct val="0"/>
        </a:spcBef>
        <a:spcAft>
          <a:spcPct val="0"/>
        </a:spcAft>
        <a:defRPr sz="4000" b="1">
          <a:solidFill>
            <a:srgbClr val="000000"/>
          </a:solidFill>
          <a:latin typeface="Arial" charset="0"/>
        </a:defRPr>
      </a:lvl7pPr>
      <a:lvl8pPr marL="1371600" algn="l" rtl="0" eaLnBrk="1" fontAlgn="base" hangingPunct="1">
        <a:spcBef>
          <a:spcPct val="0"/>
        </a:spcBef>
        <a:spcAft>
          <a:spcPct val="0"/>
        </a:spcAft>
        <a:defRPr sz="4000" b="1">
          <a:solidFill>
            <a:srgbClr val="000000"/>
          </a:solidFill>
          <a:latin typeface="Arial" charset="0"/>
        </a:defRPr>
      </a:lvl8pPr>
      <a:lvl9pPr marL="1828800" algn="l" rtl="0" eaLnBrk="1" fontAlgn="base" hangingPunct="1">
        <a:spcBef>
          <a:spcPct val="0"/>
        </a:spcBef>
        <a:spcAft>
          <a:spcPct val="0"/>
        </a:spcAft>
        <a:defRPr sz="4000" b="1">
          <a:solidFill>
            <a:srgbClr val="000000"/>
          </a:solidFill>
          <a:latin typeface="Arial" charset="0"/>
        </a:defRPr>
      </a:lvl9pPr>
    </p:titleStyle>
    <p:bodyStyle>
      <a:lvl1pPr marL="342900" indent="-342900" algn="l" rtl="0" eaLnBrk="1" fontAlgn="base" hangingPunct="1">
        <a:spcBef>
          <a:spcPct val="20000"/>
        </a:spcBef>
        <a:spcAft>
          <a:spcPct val="0"/>
        </a:spcAft>
        <a:buChar char="•"/>
        <a:defRPr sz="3200">
          <a:solidFill>
            <a:schemeClr val="tx1"/>
          </a:solidFill>
          <a:latin typeface="+mn-lt"/>
          <a:ea typeface="+mn-ea"/>
          <a:cs typeface="+mn-cs"/>
        </a:defRPr>
      </a:lvl1pPr>
      <a:lvl2pPr marL="742950" indent="-285750" algn="l" rtl="0" eaLnBrk="1" fontAlgn="base" hangingPunct="1">
        <a:spcBef>
          <a:spcPct val="20000"/>
        </a:spcBef>
        <a:spcAft>
          <a:spcPct val="0"/>
        </a:spcAft>
        <a:buChar char="–"/>
        <a:defRPr sz="2800">
          <a:solidFill>
            <a:schemeClr val="tx1"/>
          </a:solidFill>
          <a:latin typeface="+mn-lt"/>
        </a:defRPr>
      </a:lvl2pPr>
      <a:lvl3pPr marL="1143000" indent="-228600" algn="l" rtl="0" eaLnBrk="1" fontAlgn="base" hangingPunct="1">
        <a:spcBef>
          <a:spcPct val="20000"/>
        </a:spcBef>
        <a:spcAft>
          <a:spcPct val="0"/>
        </a:spcAft>
        <a:buChar char="•"/>
        <a:defRPr sz="2400">
          <a:solidFill>
            <a:schemeClr val="tx1"/>
          </a:solidFill>
          <a:latin typeface="+mn-lt"/>
        </a:defRPr>
      </a:lvl3pPr>
      <a:lvl4pPr marL="1600200" indent="-228600" algn="l" rtl="0" eaLnBrk="1" fontAlgn="base" hangingPunct="1">
        <a:spcBef>
          <a:spcPct val="20000"/>
        </a:spcBef>
        <a:spcAft>
          <a:spcPct val="0"/>
        </a:spcAft>
        <a:buChar char="–"/>
        <a:defRPr sz="2000">
          <a:solidFill>
            <a:schemeClr val="tx1"/>
          </a:solidFill>
          <a:latin typeface="+mn-lt"/>
        </a:defRPr>
      </a:lvl4pPr>
      <a:lvl5pPr marL="2057400" indent="-228600" algn="l" rtl="0" eaLnBrk="1" fontAlgn="base" hangingPunct="1">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90444457"/>
      </p:ext>
    </p:extLst>
  </p:cSld>
  <p:clrMap bg1="lt1" tx1="dk1" bg2="lt2" tx2="dk2" accent1="accent1" accent2="accent2" accent3="accent3" accent4="accent4" accent5="accent5" accent6="accent6" hlink="hlink" folHlink="folHlink"/>
  <p:sldLayoutIdLst>
    <p:sldLayoutId id="2147485061" r:id="rId1"/>
    <p:sldLayoutId id="2147485062" r:id="rId2"/>
    <p:sldLayoutId id="2147485063" r:id="rId3"/>
    <p:sldLayoutId id="2147485064" r:id="rId4"/>
    <p:sldLayoutId id="2147485065" r:id="rId5"/>
    <p:sldLayoutId id="2147485066" r:id="rId6"/>
    <p:sldLayoutId id="2147485067" r:id="rId7"/>
    <p:sldLayoutId id="2147485068" r:id="rId8"/>
    <p:sldLayoutId id="2147485069" r:id="rId9"/>
    <p:sldLayoutId id="2147485070" r:id="rId10"/>
    <p:sldLayoutId id="2147485071" r:id="rId11"/>
    <p:sldLayoutId id="2147485072" r:id="rId12"/>
    <p:sldLayoutId id="2147485073" r:id="rId13"/>
    <p:sldLayoutId id="2147485074" r:id="rId14"/>
    <p:sldLayoutId id="2147485075" r:id="rId15"/>
    <p:sldLayoutId id="2147485076"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grpSp>
        <p:nvGrpSpPr>
          <p:cNvPr id="15362" name="Group 166">
            <a:extLst>
              <a:ext uri="{FF2B5EF4-FFF2-40B4-BE49-F238E27FC236}">
                <a16:creationId xmlns:a16="http://schemas.microsoft.com/office/drawing/2014/main" xmlns="" id="{6A107D2A-805E-4964-9A6D-790CA07C0F93}"/>
              </a:ext>
            </a:extLst>
          </p:cNvPr>
          <p:cNvGrpSpPr>
            <a:grpSpLocks/>
          </p:cNvGrpSpPr>
          <p:nvPr/>
        </p:nvGrpSpPr>
        <p:grpSpPr bwMode="auto">
          <a:xfrm>
            <a:off x="0" y="0"/>
            <a:ext cx="12192000" cy="6858000"/>
            <a:chOff x="0" y="0"/>
            <a:chExt cx="5760" cy="4320"/>
          </a:xfrm>
        </p:grpSpPr>
        <p:grpSp>
          <p:nvGrpSpPr>
            <p:cNvPr id="15370" name="Group 165">
              <a:extLst>
                <a:ext uri="{FF2B5EF4-FFF2-40B4-BE49-F238E27FC236}">
                  <a16:creationId xmlns:a16="http://schemas.microsoft.com/office/drawing/2014/main" xmlns="" id="{A6839168-24B0-4416-8964-F4D702B700E4}"/>
                </a:ext>
              </a:extLst>
            </p:cNvPr>
            <p:cNvGrpSpPr>
              <a:grpSpLocks/>
            </p:cNvGrpSpPr>
            <p:nvPr/>
          </p:nvGrpSpPr>
          <p:grpSpPr bwMode="auto">
            <a:xfrm>
              <a:off x="0" y="0"/>
              <a:ext cx="5760" cy="1224"/>
              <a:chOff x="0" y="0"/>
              <a:chExt cx="5760" cy="1224"/>
            </a:xfrm>
          </p:grpSpPr>
          <p:pic>
            <p:nvPicPr>
              <p:cNvPr id="15373" name="Picture 149" descr="4_1">
                <a:extLst>
                  <a:ext uri="{FF2B5EF4-FFF2-40B4-BE49-F238E27FC236}">
                    <a16:creationId xmlns:a16="http://schemas.microsoft.com/office/drawing/2014/main" xmlns="" id="{B625330C-58C5-485B-9FE2-079CF89D888D}"/>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gray">
              <a:xfrm>
                <a:off x="0" y="0"/>
                <a:ext cx="5760" cy="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74" name="Picture 153" descr="6">
                <a:extLst>
                  <a:ext uri="{FF2B5EF4-FFF2-40B4-BE49-F238E27FC236}">
                    <a16:creationId xmlns:a16="http://schemas.microsoft.com/office/drawing/2014/main" xmlns="" id="{D47D6A96-AE67-43A2-82B1-EA299AB4C56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gray">
              <a:xfrm>
                <a:off x="5094" y="0"/>
                <a:ext cx="666" cy="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75" name="Picture 158" descr="123">
                <a:extLst>
                  <a:ext uri="{FF2B5EF4-FFF2-40B4-BE49-F238E27FC236}">
                    <a16:creationId xmlns:a16="http://schemas.microsoft.com/office/drawing/2014/main" xmlns="" id="{C4B67940-8520-4487-9892-F11E3A387901}"/>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gray">
              <a:xfrm rot="930090">
                <a:off x="48" y="96"/>
                <a:ext cx="543" cy="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88" name="Rectangle 164">
              <a:extLst>
                <a:ext uri="{FF2B5EF4-FFF2-40B4-BE49-F238E27FC236}">
                  <a16:creationId xmlns:a16="http://schemas.microsoft.com/office/drawing/2014/main" xmlns="" id="{9B441138-291F-490C-9B70-8262856A0ECB}"/>
                </a:ext>
              </a:extLst>
            </p:cNvPr>
            <p:cNvSpPr>
              <a:spLocks noChangeArrowheads="1"/>
            </p:cNvSpPr>
            <p:nvPr/>
          </p:nvSpPr>
          <p:spPr bwMode="gray">
            <a:xfrm>
              <a:off x="0" y="4128"/>
              <a:ext cx="5760" cy="192"/>
            </a:xfrm>
            <a:prstGeom prst="rect">
              <a:avLst/>
            </a:prstGeom>
            <a:gradFill rotWithShape="1">
              <a:gsLst>
                <a:gs pos="0">
                  <a:schemeClr val="hlink"/>
                </a:gs>
                <a:gs pos="100000">
                  <a:schemeClr val="hlink">
                    <a:gamma/>
                    <a:shade val="69804"/>
                    <a:invGamma/>
                  </a:schemeClr>
                </a:gs>
              </a:gsLst>
              <a:lin ang="0" scaled="1"/>
            </a:gradFill>
            <a:ln w="9525">
              <a:noFill/>
              <a:miter lim="800000"/>
              <a:headEnd/>
              <a:tailEnd/>
            </a:ln>
            <a:effectLst/>
          </p:spPr>
          <p:txBody>
            <a:bodyPr wrap="none" anchor="ctr"/>
            <a:lstStyle/>
            <a:p>
              <a:pPr algn="r" eaLnBrk="1" hangingPunct="1">
                <a:defRPr/>
              </a:pPr>
              <a:endParaRPr lang="en-US">
                <a:solidFill>
                  <a:srgbClr val="000000"/>
                </a:solidFill>
                <a:latin typeface="Arial" charset="0"/>
              </a:endParaRPr>
            </a:p>
          </p:txBody>
        </p:sp>
        <p:pic>
          <p:nvPicPr>
            <p:cNvPr id="15372" name="Picture 163" descr="artplus_nature_naturalcity38_g">
              <a:extLst>
                <a:ext uri="{FF2B5EF4-FFF2-40B4-BE49-F238E27FC236}">
                  <a16:creationId xmlns:a16="http://schemas.microsoft.com/office/drawing/2014/main" xmlns="" id="{AC887973-067C-45BC-AE54-0BCE98C8990B}"/>
                </a:ext>
              </a:extLst>
            </p:cNvPr>
            <p:cNvPicPr>
              <a:picLocks noChangeAspect="1" noChangeArrowheads="1"/>
            </p:cNvPicPr>
            <p:nvPr/>
          </p:nvPicPr>
          <p:blipFill>
            <a:blip r:embed="rId18">
              <a:lum bright="12000" contrast="12000"/>
              <a:extLst>
                <a:ext uri="{28A0092B-C50C-407E-A947-70E740481C1C}">
                  <a14:useLocalDpi xmlns:a14="http://schemas.microsoft.com/office/drawing/2010/main" val="0"/>
                </a:ext>
              </a:extLst>
            </a:blip>
            <a:srcRect r="31580"/>
            <a:stretch>
              <a:fillRect/>
            </a:stretch>
          </p:blipFill>
          <p:spPr bwMode="gray">
            <a:xfrm>
              <a:off x="4752" y="3353"/>
              <a:ext cx="1008" cy="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28" name="Rectangle 4">
            <a:extLst>
              <a:ext uri="{FF2B5EF4-FFF2-40B4-BE49-F238E27FC236}">
                <a16:creationId xmlns:a16="http://schemas.microsoft.com/office/drawing/2014/main" xmlns="" id="{7937877C-2F28-4366-A048-58CF52B8E186}"/>
              </a:ext>
            </a:extLst>
          </p:cNvPr>
          <p:cNvSpPr>
            <a:spLocks noGrp="1" noChangeArrowheads="1"/>
          </p:cNvSpPr>
          <p:nvPr>
            <p:ph type="dt" sz="half" idx="2"/>
          </p:nvPr>
        </p:nvSpPr>
        <p:spPr bwMode="gray">
          <a:xfrm>
            <a:off x="5486400" y="6537325"/>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FFFFFF"/>
                </a:solidFill>
                <a:latin typeface="+mn-lt"/>
              </a:defRPr>
            </a:lvl1pPr>
          </a:lstStyle>
          <a:p>
            <a:pPr>
              <a:defRPr/>
            </a:pPr>
            <a:endParaRPr lang="en-US"/>
          </a:p>
        </p:txBody>
      </p:sp>
      <p:sp>
        <p:nvSpPr>
          <p:cNvPr id="15364" name="Rectangle 3">
            <a:extLst>
              <a:ext uri="{FF2B5EF4-FFF2-40B4-BE49-F238E27FC236}">
                <a16:creationId xmlns:a16="http://schemas.microsoft.com/office/drawing/2014/main" xmlns="" id="{EDBF56AE-60FD-409B-BE78-6EA168FE8BB7}"/>
              </a:ext>
            </a:extLst>
          </p:cNvPr>
          <p:cNvSpPr>
            <a:spLocks noGrp="1" noChangeArrowheads="1"/>
          </p:cNvSpPr>
          <p:nvPr>
            <p:ph type="body" idx="1"/>
          </p:nvPr>
        </p:nvSpPr>
        <p:spPr bwMode="gray">
          <a:xfrm>
            <a:off x="406400" y="1219200"/>
            <a:ext cx="11176000" cy="510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30" name="Rectangle 6">
            <a:extLst>
              <a:ext uri="{FF2B5EF4-FFF2-40B4-BE49-F238E27FC236}">
                <a16:creationId xmlns:a16="http://schemas.microsoft.com/office/drawing/2014/main" xmlns="" id="{1BBD4B94-DCB9-47B6-80EA-DA02514C01C8}"/>
              </a:ext>
            </a:extLst>
          </p:cNvPr>
          <p:cNvSpPr>
            <a:spLocks noGrp="1" noChangeArrowheads="1"/>
          </p:cNvSpPr>
          <p:nvPr>
            <p:ph type="sldNum" sz="quarter" idx="4"/>
          </p:nvPr>
        </p:nvSpPr>
        <p:spPr bwMode="gray">
          <a:xfrm>
            <a:off x="406400" y="6537325"/>
            <a:ext cx="711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FFFFFF"/>
                </a:solidFill>
                <a:latin typeface="Verdana" panose="020B0604030504040204" pitchFamily="34" charset="0"/>
              </a:defRPr>
            </a:lvl1pPr>
          </a:lstStyle>
          <a:p>
            <a:pPr>
              <a:defRPr/>
            </a:pPr>
            <a:fld id="{CB3EFF60-4A88-4EC6-B621-B0BC3143C29F}" type="slidenum">
              <a:rPr lang="en-US" altLang="en-US"/>
              <a:pPr>
                <a:defRPr/>
              </a:pPr>
              <a:t>‹#›</a:t>
            </a:fld>
            <a:endParaRPr lang="en-US" altLang="en-US"/>
          </a:p>
        </p:txBody>
      </p:sp>
      <p:sp>
        <p:nvSpPr>
          <p:cNvPr id="15366" name="Line 135">
            <a:extLst>
              <a:ext uri="{FF2B5EF4-FFF2-40B4-BE49-F238E27FC236}">
                <a16:creationId xmlns:a16="http://schemas.microsoft.com/office/drawing/2014/main" xmlns="" id="{26F3CD30-B77C-48FA-AD55-4724CB7E518C}"/>
              </a:ext>
            </a:extLst>
          </p:cNvPr>
          <p:cNvSpPr>
            <a:spLocks noChangeShapeType="1"/>
          </p:cNvSpPr>
          <p:nvPr/>
        </p:nvSpPr>
        <p:spPr bwMode="white">
          <a:xfrm>
            <a:off x="12700" y="5967413"/>
            <a:ext cx="855663" cy="0"/>
          </a:xfrm>
          <a:prstGeom prst="line">
            <a:avLst/>
          </a:prstGeom>
          <a:noFill/>
          <a:ln w="12700">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67" name="Rectangle 2">
            <a:extLst>
              <a:ext uri="{FF2B5EF4-FFF2-40B4-BE49-F238E27FC236}">
                <a16:creationId xmlns:a16="http://schemas.microsoft.com/office/drawing/2014/main" xmlns="" id="{91A1B9AC-607A-475A-AB5A-2B9BD41560BF}"/>
              </a:ext>
            </a:extLst>
          </p:cNvPr>
          <p:cNvSpPr>
            <a:spLocks noGrp="1" noChangeArrowheads="1"/>
          </p:cNvSpPr>
          <p:nvPr>
            <p:ph type="title"/>
          </p:nvPr>
        </p:nvSpPr>
        <p:spPr bwMode="gray">
          <a:xfrm>
            <a:off x="1117600" y="350838"/>
            <a:ext cx="9652000" cy="563562"/>
          </a:xfrm>
          <a:prstGeom prst="rect">
            <a:avLst/>
          </a:prstGeom>
          <a:noFill/>
          <a:ln>
            <a:noFill/>
          </a:ln>
          <a:effectLst>
            <a:outerShdw dist="28398" dir="1593903" algn="ctr" rotWithShape="0">
              <a:schemeClr val="bg1">
                <a:alpha val="50000"/>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183" name="Rectangle 159">
            <a:extLst>
              <a:ext uri="{FF2B5EF4-FFF2-40B4-BE49-F238E27FC236}">
                <a16:creationId xmlns:a16="http://schemas.microsoft.com/office/drawing/2014/main" xmlns="" id="{9510A3A1-1CC4-4C79-9219-A1AC4374BF6B}"/>
              </a:ext>
            </a:extLst>
          </p:cNvPr>
          <p:cNvSpPr>
            <a:spLocks noGrp="1" noChangeArrowheads="1"/>
          </p:cNvSpPr>
          <p:nvPr>
            <p:ph type="ftr" sz="quarter" idx="3"/>
          </p:nvPr>
        </p:nvSpPr>
        <p:spPr bwMode="auto">
          <a:xfrm>
            <a:off x="1219200" y="6537325"/>
            <a:ext cx="3860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FFFFFF"/>
                </a:solidFill>
                <a:latin typeface="Arial" charset="0"/>
              </a:defRPr>
            </a:lvl1pPr>
          </a:lstStyle>
          <a:p>
            <a:pPr>
              <a:defRPr/>
            </a:pPr>
            <a:endParaRPr lang="en-US"/>
          </a:p>
        </p:txBody>
      </p:sp>
      <p:sp>
        <p:nvSpPr>
          <p:cNvPr id="20489" name="TextBox 14">
            <a:extLst>
              <a:ext uri="{FF2B5EF4-FFF2-40B4-BE49-F238E27FC236}">
                <a16:creationId xmlns:a16="http://schemas.microsoft.com/office/drawing/2014/main" xmlns="" id="{60C86C8E-F132-4788-B9C6-CF724BA97E1A}"/>
              </a:ext>
            </a:extLst>
          </p:cNvPr>
          <p:cNvSpPr txBox="1">
            <a:spLocks noChangeArrowheads="1"/>
          </p:cNvSpPr>
          <p:nvPr/>
        </p:nvSpPr>
        <p:spPr bwMode="auto">
          <a:xfrm>
            <a:off x="501650" y="6572250"/>
            <a:ext cx="1960563"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i="1">
                <a:solidFill>
                  <a:srgbClr val="FFFFFF"/>
                </a:solidFill>
                <a:latin typeface="Verdana" panose="020B0604030504040204" pitchFamily="34" charset="0"/>
              </a:rPr>
              <a:t>http://dichvudanhvanban.com</a:t>
            </a:r>
          </a:p>
        </p:txBody>
      </p:sp>
    </p:spTree>
    <p:extLst>
      <p:ext uri="{BB962C8B-B14F-4D97-AF65-F5344CB8AC3E}">
        <p14:creationId xmlns:p14="http://schemas.microsoft.com/office/powerpoint/2010/main" val="1838244919"/>
      </p:ext>
    </p:extLst>
  </p:cSld>
  <p:clrMap bg1="lt1" tx1="dk1" bg2="lt2" tx2="dk2" accent1="accent1" accent2="accent2" accent3="accent3" accent4="accent4" accent5="accent5" accent6="accent6" hlink="hlink" folHlink="folHlink"/>
  <p:sldLayoutIdLst>
    <p:sldLayoutId id="2147485158" r:id="rId1"/>
    <p:sldLayoutId id="2147485159" r:id="rId2"/>
    <p:sldLayoutId id="2147485160" r:id="rId3"/>
    <p:sldLayoutId id="2147485161" r:id="rId4"/>
    <p:sldLayoutId id="2147485162" r:id="rId5"/>
    <p:sldLayoutId id="2147485163" r:id="rId6"/>
    <p:sldLayoutId id="2147485164" r:id="rId7"/>
    <p:sldLayoutId id="2147485165" r:id="rId8"/>
    <p:sldLayoutId id="2147485166" r:id="rId9"/>
    <p:sldLayoutId id="2147485167" r:id="rId10"/>
    <p:sldLayoutId id="2147485168" r:id="rId11"/>
    <p:sldLayoutId id="2147485169" r:id="rId12"/>
    <p:sldLayoutId id="2147485170" r:id="rId13"/>
  </p:sldLayoutIdLst>
  <p:transition/>
  <p:txStyles>
    <p:titleStyle>
      <a:lvl1pPr algn="l" rtl="0" eaLnBrk="0" fontAlgn="base" hangingPunct="0">
        <a:spcBef>
          <a:spcPct val="0"/>
        </a:spcBef>
        <a:spcAft>
          <a:spcPct val="0"/>
        </a:spcAft>
        <a:defRPr sz="3200" b="1">
          <a:solidFill>
            <a:srgbClr val="000000"/>
          </a:solidFill>
          <a:latin typeface="+mj-lt"/>
          <a:ea typeface="+mj-ea"/>
          <a:cs typeface="+mj-cs"/>
        </a:defRPr>
      </a:lvl1pPr>
      <a:lvl2pPr algn="l" rtl="0" eaLnBrk="0" fontAlgn="base" hangingPunct="0">
        <a:spcBef>
          <a:spcPct val="0"/>
        </a:spcBef>
        <a:spcAft>
          <a:spcPct val="0"/>
        </a:spcAft>
        <a:defRPr sz="3200" b="1">
          <a:solidFill>
            <a:srgbClr val="000000"/>
          </a:solidFill>
          <a:latin typeface="Verdana" pitchFamily="34" charset="0"/>
        </a:defRPr>
      </a:lvl2pPr>
      <a:lvl3pPr algn="l" rtl="0" eaLnBrk="0" fontAlgn="base" hangingPunct="0">
        <a:spcBef>
          <a:spcPct val="0"/>
        </a:spcBef>
        <a:spcAft>
          <a:spcPct val="0"/>
        </a:spcAft>
        <a:defRPr sz="3200" b="1">
          <a:solidFill>
            <a:srgbClr val="000000"/>
          </a:solidFill>
          <a:latin typeface="Verdana" pitchFamily="34" charset="0"/>
        </a:defRPr>
      </a:lvl3pPr>
      <a:lvl4pPr algn="l" rtl="0" eaLnBrk="0" fontAlgn="base" hangingPunct="0">
        <a:spcBef>
          <a:spcPct val="0"/>
        </a:spcBef>
        <a:spcAft>
          <a:spcPct val="0"/>
        </a:spcAft>
        <a:defRPr sz="3200" b="1">
          <a:solidFill>
            <a:srgbClr val="000000"/>
          </a:solidFill>
          <a:latin typeface="Verdana" pitchFamily="34" charset="0"/>
        </a:defRPr>
      </a:lvl4pPr>
      <a:lvl5pPr algn="l" rtl="0" eaLnBrk="0" fontAlgn="base" hangingPunct="0">
        <a:spcBef>
          <a:spcPct val="0"/>
        </a:spcBef>
        <a:spcAft>
          <a:spcPct val="0"/>
        </a:spcAft>
        <a:defRPr sz="3200" b="1">
          <a:solidFill>
            <a:srgbClr val="000000"/>
          </a:solidFill>
          <a:latin typeface="Verdana" pitchFamily="34" charset="0"/>
        </a:defRPr>
      </a:lvl5pPr>
      <a:lvl6pPr marL="457200" algn="l" rtl="0" eaLnBrk="1" fontAlgn="base" hangingPunct="1">
        <a:spcBef>
          <a:spcPct val="0"/>
        </a:spcBef>
        <a:spcAft>
          <a:spcPct val="0"/>
        </a:spcAft>
        <a:defRPr sz="3200" b="1">
          <a:solidFill>
            <a:srgbClr val="000000"/>
          </a:solidFill>
          <a:latin typeface="Verdana" pitchFamily="34" charset="0"/>
        </a:defRPr>
      </a:lvl6pPr>
      <a:lvl7pPr marL="914400" algn="l" rtl="0" eaLnBrk="1" fontAlgn="base" hangingPunct="1">
        <a:spcBef>
          <a:spcPct val="0"/>
        </a:spcBef>
        <a:spcAft>
          <a:spcPct val="0"/>
        </a:spcAft>
        <a:defRPr sz="3200" b="1">
          <a:solidFill>
            <a:srgbClr val="000000"/>
          </a:solidFill>
          <a:latin typeface="Verdana" pitchFamily="34" charset="0"/>
        </a:defRPr>
      </a:lvl7pPr>
      <a:lvl8pPr marL="1371600" algn="l" rtl="0" eaLnBrk="1" fontAlgn="base" hangingPunct="1">
        <a:spcBef>
          <a:spcPct val="0"/>
        </a:spcBef>
        <a:spcAft>
          <a:spcPct val="0"/>
        </a:spcAft>
        <a:defRPr sz="3200" b="1">
          <a:solidFill>
            <a:srgbClr val="000000"/>
          </a:solidFill>
          <a:latin typeface="Verdana" pitchFamily="34" charset="0"/>
        </a:defRPr>
      </a:lvl8pPr>
      <a:lvl9pPr marL="1828800" algn="l" rtl="0" eaLnBrk="1" fontAlgn="base" hangingPunct="1">
        <a:spcBef>
          <a:spcPct val="0"/>
        </a:spcBef>
        <a:spcAft>
          <a:spcPct val="0"/>
        </a:spcAft>
        <a:defRPr sz="3200" b="1">
          <a:solidFill>
            <a:srgbClr val="000000"/>
          </a:solidFill>
          <a:latin typeface="Verdana" pitchFamily="34" charset="0"/>
        </a:defRPr>
      </a:lvl9pPr>
    </p:titleStyle>
    <p:body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a:solidFill>
            <a:schemeClr val="tx1"/>
          </a:solidFill>
          <a:latin typeface="+mn-lt"/>
          <a:ea typeface="+mn-ea"/>
          <a:cs typeface="+mn-cs"/>
        </a:defRPr>
      </a:lvl1pPr>
      <a:lvl2pPr marL="742950" indent="-285750" algn="l" rtl="0" eaLnBrk="0" fontAlgn="base" hangingPunct="0">
        <a:spcBef>
          <a:spcPct val="20000"/>
        </a:spcBef>
        <a:spcAft>
          <a:spcPct val="0"/>
        </a:spcAft>
        <a:buClr>
          <a:schemeClr val="tx2"/>
        </a:buClr>
        <a:buFont typeface="Wingdings" panose="05000000000000000000" pitchFamily="2" charset="2"/>
        <a:buChar char="§"/>
        <a:defRPr sz="2800">
          <a:solidFill>
            <a:schemeClr val="tx1"/>
          </a:solidFill>
          <a:latin typeface="Arial" charset="0"/>
        </a:defRPr>
      </a:lvl2pPr>
      <a:lvl3pPr marL="1143000" indent="-228600" algn="l" rtl="0" eaLnBrk="0" fontAlgn="base" hangingPunct="0">
        <a:spcBef>
          <a:spcPct val="20000"/>
        </a:spcBef>
        <a:spcAft>
          <a:spcPct val="0"/>
        </a:spcAft>
        <a:buClr>
          <a:schemeClr val="hlink"/>
        </a:buClr>
        <a:buChar char="•"/>
        <a:defRPr sz="2400">
          <a:solidFill>
            <a:schemeClr val="tx1"/>
          </a:solidFill>
          <a:latin typeface="Arial" charset="0"/>
        </a:defRPr>
      </a:lvl3pPr>
      <a:lvl4pPr marL="1600200" indent="-228600" algn="l" rtl="0" eaLnBrk="0" fontAlgn="base" hangingPunct="0">
        <a:spcBef>
          <a:spcPct val="20000"/>
        </a:spcBef>
        <a:spcAft>
          <a:spcPct val="0"/>
        </a:spcAft>
        <a:buChar char="–"/>
        <a:defRPr sz="2000">
          <a:solidFill>
            <a:schemeClr val="tx1"/>
          </a:solidFill>
          <a:latin typeface="Arial" charset="0"/>
        </a:defRPr>
      </a:lvl4pPr>
      <a:lvl5pPr marL="2057400" indent="-228600" algn="l" rtl="0" eaLnBrk="0" fontAlgn="base" hangingPunct="0">
        <a:spcBef>
          <a:spcPct val="20000"/>
        </a:spcBef>
        <a:spcAft>
          <a:spcPct val="0"/>
        </a:spcAft>
        <a:buChar char="»"/>
        <a:defRPr sz="2000">
          <a:solidFill>
            <a:schemeClr val="tx1"/>
          </a:solidFill>
          <a:latin typeface="Arial" charset="0"/>
        </a:defRPr>
      </a:lvl5pPr>
      <a:lvl6pPr marL="2514600" indent="-228600" algn="l" rtl="0" eaLnBrk="1" fontAlgn="base" hangingPunct="1">
        <a:spcBef>
          <a:spcPct val="20000"/>
        </a:spcBef>
        <a:spcAft>
          <a:spcPct val="0"/>
        </a:spcAft>
        <a:buChar char="»"/>
        <a:defRPr sz="2000">
          <a:solidFill>
            <a:schemeClr val="tx1"/>
          </a:solidFill>
          <a:latin typeface="Arial" charset="0"/>
        </a:defRPr>
      </a:lvl6pPr>
      <a:lvl7pPr marL="2971800" indent="-228600" algn="l" rtl="0" eaLnBrk="1" fontAlgn="base" hangingPunct="1">
        <a:spcBef>
          <a:spcPct val="20000"/>
        </a:spcBef>
        <a:spcAft>
          <a:spcPct val="0"/>
        </a:spcAft>
        <a:buChar char="»"/>
        <a:defRPr sz="2000">
          <a:solidFill>
            <a:schemeClr val="tx1"/>
          </a:solidFill>
          <a:latin typeface="Arial" charset="0"/>
        </a:defRPr>
      </a:lvl7pPr>
      <a:lvl8pPr marL="3429000" indent="-228600" algn="l" rtl="0" eaLnBrk="1" fontAlgn="base" hangingPunct="1">
        <a:spcBef>
          <a:spcPct val="20000"/>
        </a:spcBef>
        <a:spcAft>
          <a:spcPct val="0"/>
        </a:spcAft>
        <a:buChar char="»"/>
        <a:defRPr sz="2000">
          <a:solidFill>
            <a:schemeClr val="tx1"/>
          </a:solidFill>
          <a:latin typeface="Arial" charset="0"/>
        </a:defRPr>
      </a:lvl8pPr>
      <a:lvl9pPr marL="3886200" indent="-228600" algn="l" rtl="0" eaLnBrk="1" fontAlgn="base" hangingPunct="1">
        <a:spcBef>
          <a:spcPct val="20000"/>
        </a:spcBef>
        <a:spcAft>
          <a:spcPct val="0"/>
        </a:spcAft>
        <a:buChar char="»"/>
        <a:defRPr sz="2000">
          <a:solidFill>
            <a:schemeClr val="tx1"/>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rgbClr val="0E293C"/>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2310267" y="2314133"/>
            <a:ext cx="6592400" cy="86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1pPr>
            <a:lvl2pPr lvl="1">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2pPr>
            <a:lvl3pPr lvl="2">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3pPr>
            <a:lvl4pPr lvl="3">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4pPr>
            <a:lvl5pPr lvl="4">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5pPr>
            <a:lvl6pPr lvl="5">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6pPr>
            <a:lvl7pPr lvl="6">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7pPr>
            <a:lvl8pPr lvl="7">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8pPr>
            <a:lvl9pPr lvl="8">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2310267" y="3006833"/>
            <a:ext cx="6592400" cy="2213200"/>
          </a:xfrm>
          <a:prstGeom prst="rect">
            <a:avLst/>
          </a:prstGeom>
          <a:noFill/>
          <a:ln>
            <a:noFill/>
          </a:ln>
        </p:spPr>
        <p:txBody>
          <a:bodyPr spcFirstLastPara="1" wrap="square" lIns="91425" tIns="91425" rIns="91425" bIns="91425" anchor="t" anchorCtr="0">
            <a:noAutofit/>
          </a:bodyPr>
          <a:lstStyle>
            <a:lvl1pPr marL="457200" lvl="0" indent="-317500">
              <a:spcBef>
                <a:spcPts val="600"/>
              </a:spcBef>
              <a:spcAft>
                <a:spcPts val="0"/>
              </a:spcAft>
              <a:buClr>
                <a:srgbClr val="19BBD5"/>
              </a:buClr>
              <a:buSzPts val="1400"/>
              <a:buFont typeface="Muli"/>
              <a:buChar char="◇"/>
              <a:defRPr>
                <a:solidFill>
                  <a:srgbClr val="C6DAEC"/>
                </a:solidFill>
                <a:latin typeface="Muli"/>
                <a:ea typeface="Muli"/>
                <a:cs typeface="Muli"/>
                <a:sym typeface="Muli"/>
              </a:defRPr>
            </a:lvl1pPr>
            <a:lvl2pPr marL="914400" lvl="1"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2pPr>
            <a:lvl3pPr marL="1371600" lvl="2"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3pPr>
            <a:lvl4pPr marL="1828800" lvl="3"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4pPr>
            <a:lvl5pPr marL="2286000" lvl="4"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5pPr>
            <a:lvl6pPr marL="2743200" lvl="5"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6pPr>
            <a:lvl7pPr marL="3200400" lvl="6"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7pPr>
            <a:lvl8pPr marL="3657600" lvl="7"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8pPr>
            <a:lvl9pPr marL="4114800" lvl="8"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18076" y="6380700"/>
            <a:ext cx="731600" cy="477200"/>
          </a:xfrm>
          <a:prstGeom prst="rect">
            <a:avLst/>
          </a:prstGeom>
          <a:noFill/>
          <a:ln>
            <a:noFill/>
          </a:ln>
        </p:spPr>
        <p:txBody>
          <a:bodyPr spcFirstLastPara="1" wrap="square" lIns="91425" tIns="91425" rIns="91425" bIns="91425" anchor="t" anchorCtr="0">
            <a:noAutofit/>
          </a:bodyPr>
          <a:lstStyle>
            <a:lvl1pPr lvl="0">
              <a:buNone/>
              <a:defRPr sz="1600">
                <a:solidFill>
                  <a:srgbClr val="19BBD5"/>
                </a:solidFill>
                <a:latin typeface="Nixie One"/>
                <a:ea typeface="Nixie One"/>
                <a:cs typeface="Nixie One"/>
                <a:sym typeface="Nixie One"/>
              </a:defRPr>
            </a:lvl1pPr>
            <a:lvl2pPr lvl="1">
              <a:buNone/>
              <a:defRPr sz="1600">
                <a:solidFill>
                  <a:srgbClr val="19BBD5"/>
                </a:solidFill>
                <a:latin typeface="Nixie One"/>
                <a:ea typeface="Nixie One"/>
                <a:cs typeface="Nixie One"/>
                <a:sym typeface="Nixie One"/>
              </a:defRPr>
            </a:lvl2pPr>
            <a:lvl3pPr lvl="2">
              <a:buNone/>
              <a:defRPr sz="1600">
                <a:solidFill>
                  <a:srgbClr val="19BBD5"/>
                </a:solidFill>
                <a:latin typeface="Nixie One"/>
                <a:ea typeface="Nixie One"/>
                <a:cs typeface="Nixie One"/>
                <a:sym typeface="Nixie One"/>
              </a:defRPr>
            </a:lvl3pPr>
            <a:lvl4pPr lvl="3">
              <a:buNone/>
              <a:defRPr sz="1600">
                <a:solidFill>
                  <a:srgbClr val="19BBD5"/>
                </a:solidFill>
                <a:latin typeface="Nixie One"/>
                <a:ea typeface="Nixie One"/>
                <a:cs typeface="Nixie One"/>
                <a:sym typeface="Nixie One"/>
              </a:defRPr>
            </a:lvl4pPr>
            <a:lvl5pPr lvl="4">
              <a:buNone/>
              <a:defRPr sz="1600">
                <a:solidFill>
                  <a:srgbClr val="19BBD5"/>
                </a:solidFill>
                <a:latin typeface="Nixie One"/>
                <a:ea typeface="Nixie One"/>
                <a:cs typeface="Nixie One"/>
                <a:sym typeface="Nixie One"/>
              </a:defRPr>
            </a:lvl5pPr>
            <a:lvl6pPr lvl="5">
              <a:buNone/>
              <a:defRPr sz="1600">
                <a:solidFill>
                  <a:srgbClr val="19BBD5"/>
                </a:solidFill>
                <a:latin typeface="Nixie One"/>
                <a:ea typeface="Nixie One"/>
                <a:cs typeface="Nixie One"/>
                <a:sym typeface="Nixie One"/>
              </a:defRPr>
            </a:lvl6pPr>
            <a:lvl7pPr lvl="6">
              <a:buNone/>
              <a:defRPr sz="1600">
                <a:solidFill>
                  <a:srgbClr val="19BBD5"/>
                </a:solidFill>
                <a:latin typeface="Nixie One"/>
                <a:ea typeface="Nixie One"/>
                <a:cs typeface="Nixie One"/>
                <a:sym typeface="Nixie One"/>
              </a:defRPr>
            </a:lvl7pPr>
            <a:lvl8pPr lvl="7">
              <a:buNone/>
              <a:defRPr sz="1600">
                <a:solidFill>
                  <a:srgbClr val="19BBD5"/>
                </a:solidFill>
                <a:latin typeface="Nixie One"/>
                <a:ea typeface="Nixie One"/>
                <a:cs typeface="Nixie One"/>
                <a:sym typeface="Nixie One"/>
              </a:defRPr>
            </a:lvl8pPr>
            <a:lvl9pPr lvl="8">
              <a:buNone/>
              <a:defRPr sz="1600">
                <a:solidFill>
                  <a:srgbClr val="19BBD5"/>
                </a:solidFill>
                <a:latin typeface="Nixie One"/>
                <a:ea typeface="Nixie One"/>
                <a:cs typeface="Nixie One"/>
                <a:sym typeface="Nixie One"/>
              </a:defRPr>
            </a:lvl9pPr>
          </a:lstStyle>
          <a:p>
            <a:pPr defTabSz="1219170">
              <a:buClr>
                <a:srgbClr val="000000"/>
              </a:buClr>
            </a:pPr>
            <a:fld id="{00000000-1234-1234-1234-123412341234}" type="slidenum">
              <a:rPr lang="en" kern="0" smtClean="0"/>
              <a:pPr defTabSz="1219170">
                <a:buClr>
                  <a:srgbClr val="000000"/>
                </a:buClr>
              </a:pPr>
              <a:t>‹#›</a:t>
            </a:fld>
            <a:endParaRPr lang="en" kern="0"/>
          </a:p>
        </p:txBody>
      </p:sp>
    </p:spTree>
    <p:extLst>
      <p:ext uri="{BB962C8B-B14F-4D97-AF65-F5344CB8AC3E}">
        <p14:creationId xmlns:p14="http://schemas.microsoft.com/office/powerpoint/2010/main" val="457905977"/>
      </p:ext>
    </p:extLst>
  </p:cSld>
  <p:clrMap bg1="lt1" tx1="dk1" bg2="dk2" tx2="lt2" accent1="accent1" accent2="accent2" accent3="accent3" accent4="accent4" accent5="accent5" accent6="accent6" hlink="hlink" folHlink="folHlink"/>
  <p:sldLayoutIdLst>
    <p:sldLayoutId id="2147485172" r:id="rId1"/>
    <p:sldLayoutId id="2147485173" r:id="rId2"/>
    <p:sldLayoutId id="2147485174" r:id="rId3"/>
    <p:sldLayoutId id="2147485175" r:id="rId4"/>
    <p:sldLayoutId id="2147485176" r:id="rId5"/>
    <p:sldLayoutId id="2147485177" r:id="rId6"/>
    <p:sldLayoutId id="2147485178" r:id="rId7"/>
    <p:sldLayoutId id="2147485179" r:id="rId8"/>
    <p:sldLayoutId id="2147485180"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22307940"/>
      </p:ext>
    </p:extLst>
  </p:cSld>
  <p:clrMap bg1="lt1" tx1="dk1" bg2="lt2" tx2="dk2" accent1="accent1" accent2="accent2" accent3="accent3" accent4="accent4" accent5="accent5" accent6="accent6" hlink="hlink" folHlink="folHlink"/>
  <p:sldLayoutIdLst>
    <p:sldLayoutId id="2147485182" r:id="rId1"/>
    <p:sldLayoutId id="2147485183" r:id="rId2"/>
    <p:sldLayoutId id="2147485184" r:id="rId3"/>
    <p:sldLayoutId id="2147485185" r:id="rId4"/>
    <p:sldLayoutId id="2147485186" r:id="rId5"/>
    <p:sldLayoutId id="2147485187" r:id="rId6"/>
    <p:sldLayoutId id="2147485188" r:id="rId7"/>
    <p:sldLayoutId id="2147485189" r:id="rId8"/>
    <p:sldLayoutId id="2147485190" r:id="rId9"/>
    <p:sldLayoutId id="2147485191" r:id="rId1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rgbClr val="FFFFFF"/>
            </a:gs>
            <a:gs pos="100000">
              <a:schemeClr val="bg1"/>
            </a:gs>
          </a:gsLst>
          <a:lin ang="18900000" scaled="1"/>
        </a:gradFill>
        <a:effectLst/>
      </p:bgPr>
    </p:bg>
    <p:spTree>
      <p:nvGrpSpPr>
        <p:cNvPr id="1" name=""/>
        <p:cNvGrpSpPr/>
        <p:nvPr/>
      </p:nvGrpSpPr>
      <p:grpSpPr>
        <a:xfrm>
          <a:off x="0" y="0"/>
          <a:ext cx="0" cy="0"/>
          <a:chOff x="0" y="0"/>
          <a:chExt cx="0" cy="0"/>
        </a:xfrm>
      </p:grpSpPr>
      <p:grpSp>
        <p:nvGrpSpPr>
          <p:cNvPr id="21506" name="Group 20">
            <a:extLst>
              <a:ext uri="{FF2B5EF4-FFF2-40B4-BE49-F238E27FC236}">
                <a16:creationId xmlns:a16="http://schemas.microsoft.com/office/drawing/2014/main" xmlns="" id="{0AD04F05-C3AC-4B47-A559-6D901E64525E}"/>
              </a:ext>
            </a:extLst>
          </p:cNvPr>
          <p:cNvGrpSpPr>
            <a:grpSpLocks/>
          </p:cNvGrpSpPr>
          <p:nvPr/>
        </p:nvGrpSpPr>
        <p:grpSpPr bwMode="auto">
          <a:xfrm>
            <a:off x="0" y="0"/>
            <a:ext cx="12192000" cy="1447800"/>
            <a:chOff x="0" y="0"/>
            <a:chExt cx="5760" cy="912"/>
          </a:xfrm>
        </p:grpSpPr>
        <p:sp>
          <p:nvSpPr>
            <p:cNvPr id="1031" name="Rectangle 7">
              <a:extLst>
                <a:ext uri="{FF2B5EF4-FFF2-40B4-BE49-F238E27FC236}">
                  <a16:creationId xmlns:a16="http://schemas.microsoft.com/office/drawing/2014/main" xmlns="" id="{6539CB48-6461-4FD5-BD45-8CEFAB9D40AA}"/>
                </a:ext>
              </a:extLst>
            </p:cNvPr>
            <p:cNvSpPr>
              <a:spLocks noChangeArrowheads="1"/>
            </p:cNvSpPr>
            <p:nvPr userDrawn="1"/>
          </p:nvSpPr>
          <p:spPr bwMode="gray">
            <a:xfrm>
              <a:off x="0" y="0"/>
              <a:ext cx="5760" cy="240"/>
            </a:xfrm>
            <a:prstGeom prst="rect">
              <a:avLst/>
            </a:prstGeom>
            <a:gradFill rotWithShape="1">
              <a:gsLst>
                <a:gs pos="0">
                  <a:schemeClr val="accent2">
                    <a:gamma/>
                    <a:tint val="28627"/>
                    <a:invGamma/>
                  </a:schemeClr>
                </a:gs>
                <a:gs pos="100000">
                  <a:schemeClr val="accent2"/>
                </a:gs>
              </a:gsLst>
              <a:lin ang="0" scaled="1"/>
            </a:gradFill>
            <a:ln w="9525">
              <a:noFill/>
              <a:miter lim="800000"/>
              <a:headEnd/>
              <a:tailEnd/>
            </a:ln>
            <a:effectLst/>
          </p:spPr>
          <p:txBody>
            <a:bodyPr wrap="none" anchor="ctr"/>
            <a:lstStyle/>
            <a:p>
              <a:pPr eaLnBrk="1" hangingPunct="1">
                <a:defRPr/>
              </a:pPr>
              <a:endParaRPr lang="en-US" sz="1800">
                <a:solidFill>
                  <a:srgbClr val="000000"/>
                </a:solidFill>
                <a:latin typeface="Arial" charset="0"/>
              </a:endParaRPr>
            </a:p>
          </p:txBody>
        </p:sp>
        <p:sp>
          <p:nvSpPr>
            <p:cNvPr id="1032" name="Rectangle 8">
              <a:extLst>
                <a:ext uri="{FF2B5EF4-FFF2-40B4-BE49-F238E27FC236}">
                  <a16:creationId xmlns:a16="http://schemas.microsoft.com/office/drawing/2014/main" xmlns="" id="{D0B12DD4-AF68-445B-9327-A30EBECB475C}"/>
                </a:ext>
              </a:extLst>
            </p:cNvPr>
            <p:cNvSpPr>
              <a:spLocks noChangeArrowheads="1"/>
            </p:cNvSpPr>
            <p:nvPr userDrawn="1"/>
          </p:nvSpPr>
          <p:spPr bwMode="gray">
            <a:xfrm>
              <a:off x="1248" y="240"/>
              <a:ext cx="4512" cy="480"/>
            </a:xfrm>
            <a:prstGeom prst="rect">
              <a:avLst/>
            </a:prstGeom>
            <a:gradFill rotWithShape="1">
              <a:gsLst>
                <a:gs pos="0">
                  <a:schemeClr val="bg1">
                    <a:gamma/>
                    <a:tint val="0"/>
                    <a:invGamma/>
                  </a:schemeClr>
                </a:gs>
                <a:gs pos="100000">
                  <a:schemeClr val="bg1"/>
                </a:gs>
              </a:gsLst>
              <a:lin ang="0" scaled="1"/>
            </a:gradFill>
            <a:ln w="9525">
              <a:noFill/>
              <a:miter lim="800000"/>
              <a:headEnd/>
              <a:tailEnd/>
            </a:ln>
            <a:effectLst/>
          </p:spPr>
          <p:txBody>
            <a:bodyPr wrap="none" anchor="ctr"/>
            <a:lstStyle/>
            <a:p>
              <a:pPr eaLnBrk="1" hangingPunct="1">
                <a:defRPr/>
              </a:pPr>
              <a:endParaRPr lang="en-US" sz="1800">
                <a:solidFill>
                  <a:srgbClr val="000000"/>
                </a:solidFill>
                <a:latin typeface="Arial" charset="0"/>
              </a:endParaRPr>
            </a:p>
          </p:txBody>
        </p:sp>
        <p:sp>
          <p:nvSpPr>
            <p:cNvPr id="21518" name="Rectangle 9">
              <a:extLst>
                <a:ext uri="{FF2B5EF4-FFF2-40B4-BE49-F238E27FC236}">
                  <a16:creationId xmlns:a16="http://schemas.microsoft.com/office/drawing/2014/main" xmlns="" id="{566D8A8E-37E2-4982-B61F-8DFD63B99A84}"/>
                </a:ext>
              </a:extLst>
            </p:cNvPr>
            <p:cNvSpPr>
              <a:spLocks noChangeArrowheads="1"/>
            </p:cNvSpPr>
            <p:nvPr userDrawn="1"/>
          </p:nvSpPr>
          <p:spPr bwMode="gray">
            <a:xfrm>
              <a:off x="0" y="720"/>
              <a:ext cx="5760" cy="19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1800">
                <a:solidFill>
                  <a:srgbClr val="000000"/>
                </a:solidFill>
              </a:endParaRPr>
            </a:p>
          </p:txBody>
        </p:sp>
      </p:grpSp>
      <p:pic>
        <p:nvPicPr>
          <p:cNvPr id="21507" name="Picture 26" descr="02">
            <a:extLst>
              <a:ext uri="{FF2B5EF4-FFF2-40B4-BE49-F238E27FC236}">
                <a16:creationId xmlns:a16="http://schemas.microsoft.com/office/drawing/2014/main" xmlns="" id="{42E55395-D0BE-421F-8D2C-1C710B6DB818}"/>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287000" y="77788"/>
            <a:ext cx="1422400" cy="104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8" name="Rectangle 2">
            <a:extLst>
              <a:ext uri="{FF2B5EF4-FFF2-40B4-BE49-F238E27FC236}">
                <a16:creationId xmlns:a16="http://schemas.microsoft.com/office/drawing/2014/main" xmlns="" id="{E06163E2-F263-44F6-8FE6-210C881444F6}"/>
              </a:ext>
            </a:extLst>
          </p:cNvPr>
          <p:cNvSpPr>
            <a:spLocks noGrp="1" noChangeArrowheads="1"/>
          </p:cNvSpPr>
          <p:nvPr>
            <p:ph type="title"/>
          </p:nvPr>
        </p:nvSpPr>
        <p:spPr bwMode="auto">
          <a:xfrm>
            <a:off x="609600" y="381001"/>
            <a:ext cx="10972800"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1509" name="Rectangle 3">
            <a:extLst>
              <a:ext uri="{FF2B5EF4-FFF2-40B4-BE49-F238E27FC236}">
                <a16:creationId xmlns:a16="http://schemas.microsoft.com/office/drawing/2014/main" xmlns="" id="{0A4BD7FA-8C67-401A-A578-F14B3541FD07}"/>
              </a:ext>
            </a:extLst>
          </p:cNvPr>
          <p:cNvSpPr>
            <a:spLocks noGrp="1" noChangeArrowheads="1"/>
          </p:cNvSpPr>
          <p:nvPr>
            <p:ph type="body" idx="1"/>
          </p:nvPr>
        </p:nvSpPr>
        <p:spPr bwMode="auto">
          <a:xfrm>
            <a:off x="609600" y="1533526"/>
            <a:ext cx="10972800" cy="501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xmlns="" id="{FAFAC55D-5B1E-48AE-8457-4689780EFCC3}"/>
              </a:ext>
            </a:extLst>
          </p:cNvPr>
          <p:cNvSpPr>
            <a:spLocks noGrp="1" noChangeArrowheads="1"/>
          </p:cNvSpPr>
          <p:nvPr>
            <p:ph type="dt" sz="half" idx="2"/>
          </p:nvPr>
        </p:nvSpPr>
        <p:spPr bwMode="auto">
          <a:xfrm>
            <a:off x="609600" y="6613526"/>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a:defRPr/>
            </a:pPr>
            <a:endParaRPr lang="en-US"/>
          </a:p>
        </p:txBody>
      </p:sp>
      <p:sp>
        <p:nvSpPr>
          <p:cNvPr id="1030" name="Rectangle 6">
            <a:extLst>
              <a:ext uri="{FF2B5EF4-FFF2-40B4-BE49-F238E27FC236}">
                <a16:creationId xmlns:a16="http://schemas.microsoft.com/office/drawing/2014/main" xmlns="" id="{F3DC5FE1-4C7C-4BAC-9304-47EB45C84C96}"/>
              </a:ext>
            </a:extLst>
          </p:cNvPr>
          <p:cNvSpPr>
            <a:spLocks noGrp="1" noChangeArrowheads="1"/>
          </p:cNvSpPr>
          <p:nvPr>
            <p:ph type="sldNum" sz="quarter" idx="4"/>
          </p:nvPr>
        </p:nvSpPr>
        <p:spPr bwMode="auto">
          <a:xfrm>
            <a:off x="8737600" y="6613526"/>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a:solidFill>
                  <a:srgbClr val="000000"/>
                </a:solidFill>
              </a:defRPr>
            </a:lvl1pPr>
          </a:lstStyle>
          <a:p>
            <a:fld id="{77957AA8-E1B3-4355-BF72-1B8542FA4CB5}" type="slidenum">
              <a:rPr lang="en-US" altLang="en-US"/>
              <a:pPr/>
              <a:t>‹#›</a:t>
            </a:fld>
            <a:endParaRPr lang="en-US" altLang="en-US"/>
          </a:p>
        </p:txBody>
      </p:sp>
      <p:pic>
        <p:nvPicPr>
          <p:cNvPr id="21512" name="Picture 24">
            <a:extLst>
              <a:ext uri="{FF2B5EF4-FFF2-40B4-BE49-F238E27FC236}">
                <a16:creationId xmlns:a16="http://schemas.microsoft.com/office/drawing/2014/main" xmlns="" id="{09F1DB69-75C3-4166-A8CD-F3823574ED3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1233151" y="95250"/>
            <a:ext cx="897467" cy="56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13" name="Picture 25">
            <a:extLst>
              <a:ext uri="{FF2B5EF4-FFF2-40B4-BE49-F238E27FC236}">
                <a16:creationId xmlns:a16="http://schemas.microsoft.com/office/drawing/2014/main" xmlns="" id="{C90C1871-827C-4132-80BF-371D1CEE4BF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r="1010"/>
          <a:stretch>
            <a:fillRect/>
          </a:stretch>
        </p:blipFill>
        <p:spPr bwMode="auto">
          <a:xfrm>
            <a:off x="10668000" y="311150"/>
            <a:ext cx="1219200" cy="774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1" name="Rectangle 27">
            <a:extLst>
              <a:ext uri="{FF2B5EF4-FFF2-40B4-BE49-F238E27FC236}">
                <a16:creationId xmlns:a16="http://schemas.microsoft.com/office/drawing/2014/main" xmlns="" id="{B37C57A1-AF33-4264-9093-D7332CD695C5}"/>
              </a:ext>
            </a:extLst>
          </p:cNvPr>
          <p:cNvSpPr>
            <a:spLocks noGrp="1" noChangeArrowheads="1"/>
          </p:cNvSpPr>
          <p:nvPr>
            <p:ph type="ftr" sz="quarter" idx="3"/>
          </p:nvPr>
        </p:nvSpPr>
        <p:spPr bwMode="auto">
          <a:xfrm>
            <a:off x="609600" y="1143001"/>
            <a:ext cx="11277600" cy="2397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b="1">
                <a:solidFill>
                  <a:srgbClr val="FFFFFF"/>
                </a:solidFill>
                <a:latin typeface="Arial" charset="0"/>
              </a:defRPr>
            </a:lvl1pPr>
          </a:lstStyle>
          <a:p>
            <a:pPr>
              <a:defRPr/>
            </a:pPr>
            <a:r>
              <a:rPr lang="en-US"/>
              <a:t>www.themegallery.com</a:t>
            </a:r>
          </a:p>
        </p:txBody>
      </p:sp>
      <p:sp>
        <p:nvSpPr>
          <p:cNvPr id="21515" name="TextBox 13">
            <a:extLst>
              <a:ext uri="{FF2B5EF4-FFF2-40B4-BE49-F238E27FC236}">
                <a16:creationId xmlns:a16="http://schemas.microsoft.com/office/drawing/2014/main" xmlns="" id="{58EACC37-8023-4879-962C-21696A3BBF3B}"/>
              </a:ext>
            </a:extLst>
          </p:cNvPr>
          <p:cNvSpPr txBox="1">
            <a:spLocks noChangeArrowheads="1"/>
          </p:cNvSpPr>
          <p:nvPr userDrawn="1"/>
        </p:nvSpPr>
        <p:spPr bwMode="auto">
          <a:xfrm>
            <a:off x="452695"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r" eaLnBrk="1" hangingPunct="1"/>
            <a:r>
              <a:rPr lang="en-US" altLang="en-US" sz="900">
                <a:solidFill>
                  <a:srgbClr val="000000"/>
                </a:solidFill>
              </a:rPr>
              <a:t>http://dichvudanhvanban.com</a:t>
            </a:r>
          </a:p>
        </p:txBody>
      </p:sp>
    </p:spTree>
    <p:extLst>
      <p:ext uri="{BB962C8B-B14F-4D97-AF65-F5344CB8AC3E}">
        <p14:creationId xmlns:p14="http://schemas.microsoft.com/office/powerpoint/2010/main" val="460599495"/>
      </p:ext>
    </p:extLst>
  </p:cSld>
  <p:clrMap bg1="lt1" tx1="dk1" bg2="lt2" tx2="dk2" accent1="accent1" accent2="accent2" accent3="accent3" accent4="accent4" accent5="accent5" accent6="accent6" hlink="hlink" folHlink="folHlink"/>
  <p:sldLayoutIdLst>
    <p:sldLayoutId id="2147485193" r:id="rId1"/>
    <p:sldLayoutId id="2147485194" r:id="rId2"/>
    <p:sldLayoutId id="2147485195" r:id="rId3"/>
    <p:sldLayoutId id="2147485196" r:id="rId4"/>
    <p:sldLayoutId id="2147485197" r:id="rId5"/>
    <p:sldLayoutId id="2147485198" r:id="rId6"/>
    <p:sldLayoutId id="2147485199" r:id="rId7"/>
    <p:sldLayoutId id="2147485200" r:id="rId8"/>
    <p:sldLayoutId id="2147485201" r:id="rId9"/>
    <p:sldLayoutId id="2147485202" r:id="rId10"/>
    <p:sldLayoutId id="2147485203" r:id="rId11"/>
    <p:sldLayoutId id="2147485204" r:id="rId12"/>
    <p:sldLayoutId id="2147485205" r:id="rId13"/>
    <p:sldLayoutId id="2147485206" r:id="rId14"/>
  </p:sldLayoutIdLst>
  <p:hf sldNum="0" hdr="0" dt="0"/>
  <p:txStyles>
    <p:titleStyle>
      <a:lvl1pPr algn="l" rtl="0" fontAlgn="base">
        <a:spcBef>
          <a:spcPct val="0"/>
        </a:spcBef>
        <a:spcAft>
          <a:spcPct val="0"/>
        </a:spcAft>
        <a:defRPr sz="3600" b="1">
          <a:solidFill>
            <a:schemeClr val="tx2"/>
          </a:solidFill>
          <a:latin typeface="+mj-lt"/>
          <a:ea typeface="+mj-ea"/>
          <a:cs typeface="+mj-cs"/>
        </a:defRPr>
      </a:lvl1pPr>
      <a:lvl2pPr algn="l" rtl="0" fontAlgn="base">
        <a:spcBef>
          <a:spcPct val="0"/>
        </a:spcBef>
        <a:spcAft>
          <a:spcPct val="0"/>
        </a:spcAft>
        <a:defRPr sz="3600" b="1">
          <a:solidFill>
            <a:schemeClr val="tx2"/>
          </a:solidFill>
          <a:latin typeface="Arial" charset="0"/>
        </a:defRPr>
      </a:lvl2pPr>
      <a:lvl3pPr algn="l" rtl="0" fontAlgn="base">
        <a:spcBef>
          <a:spcPct val="0"/>
        </a:spcBef>
        <a:spcAft>
          <a:spcPct val="0"/>
        </a:spcAft>
        <a:defRPr sz="3600" b="1">
          <a:solidFill>
            <a:schemeClr val="tx2"/>
          </a:solidFill>
          <a:latin typeface="Arial" charset="0"/>
        </a:defRPr>
      </a:lvl3pPr>
      <a:lvl4pPr algn="l" rtl="0" fontAlgn="base">
        <a:spcBef>
          <a:spcPct val="0"/>
        </a:spcBef>
        <a:spcAft>
          <a:spcPct val="0"/>
        </a:spcAft>
        <a:defRPr sz="3600" b="1">
          <a:solidFill>
            <a:schemeClr val="tx2"/>
          </a:solidFill>
          <a:latin typeface="Arial" charset="0"/>
        </a:defRPr>
      </a:lvl4pPr>
      <a:lvl5pPr algn="l" rtl="0" fontAlgn="base">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600" b="1">
          <a:solidFill>
            <a:schemeClr val="tx2"/>
          </a:solidFill>
          <a:latin typeface="Arial" charset="0"/>
        </a:defRPr>
      </a:lvl6pPr>
      <a:lvl7pPr marL="914400" algn="l" rtl="0" eaLnBrk="1" fontAlgn="base" hangingPunct="1">
        <a:spcBef>
          <a:spcPct val="0"/>
        </a:spcBef>
        <a:spcAft>
          <a:spcPct val="0"/>
        </a:spcAft>
        <a:defRPr sz="3600" b="1">
          <a:solidFill>
            <a:schemeClr val="tx2"/>
          </a:solidFill>
          <a:latin typeface="Arial" charset="0"/>
        </a:defRPr>
      </a:lvl7pPr>
      <a:lvl8pPr marL="1371600" algn="l" rtl="0" eaLnBrk="1" fontAlgn="base" hangingPunct="1">
        <a:spcBef>
          <a:spcPct val="0"/>
        </a:spcBef>
        <a:spcAft>
          <a:spcPct val="0"/>
        </a:spcAft>
        <a:defRPr sz="3600" b="1">
          <a:solidFill>
            <a:schemeClr val="tx2"/>
          </a:solidFill>
          <a:latin typeface="Arial" charset="0"/>
        </a:defRPr>
      </a:lvl8pPr>
      <a:lvl9pPr marL="1828800" algn="l" rtl="0" eaLnBrk="1" fontAlgn="base" hangingPunct="1">
        <a:spcBef>
          <a:spcPct val="0"/>
        </a:spcBef>
        <a:spcAft>
          <a:spcPct val="0"/>
        </a:spcAft>
        <a:defRPr sz="3600" b="1">
          <a:solidFill>
            <a:schemeClr val="tx2"/>
          </a:solidFill>
          <a:latin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defRPr>
      </a:lvl2pPr>
      <a:lvl3pPr marL="1143000" indent="-228600" algn="l" rtl="0" fontAlgn="base">
        <a:spcBef>
          <a:spcPct val="20000"/>
        </a:spcBef>
        <a:spcAft>
          <a:spcPct val="0"/>
        </a:spcAft>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50" name="Rectangle 26">
            <a:extLst>
              <a:ext uri="{FF2B5EF4-FFF2-40B4-BE49-F238E27FC236}">
                <a16:creationId xmlns:a16="http://schemas.microsoft.com/office/drawing/2014/main" xmlns="" id="{06EDDF30-BE06-4D8D-8226-4A52E01FBCE3}"/>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sz="1800" b="1">
              <a:solidFill>
                <a:srgbClr val="000000"/>
              </a:solidFill>
              <a:latin typeface="Arial" charset="0"/>
            </a:endParaRPr>
          </a:p>
        </p:txBody>
      </p:sp>
      <p:sp>
        <p:nvSpPr>
          <p:cNvPr id="1028" name="Rectangle 4">
            <a:extLst>
              <a:ext uri="{FF2B5EF4-FFF2-40B4-BE49-F238E27FC236}">
                <a16:creationId xmlns:a16="http://schemas.microsoft.com/office/drawing/2014/main" xmlns="" id="{0F2A22EA-E45F-445B-BEB5-AAE1C670A965}"/>
              </a:ext>
            </a:extLst>
          </p:cNvPr>
          <p:cNvSpPr>
            <a:spLocks noGrp="1" noChangeArrowheads="1"/>
          </p:cNvSpPr>
          <p:nvPr>
            <p:ph type="dt" sz="half" idx="2"/>
          </p:nvPr>
        </p:nvSpPr>
        <p:spPr bwMode="gray">
          <a:xfrm>
            <a:off x="609600" y="6467476"/>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b="0">
                <a:solidFill>
                  <a:srgbClr val="000000"/>
                </a:solidFill>
                <a:latin typeface="+mn-lt"/>
              </a:defRPr>
            </a:lvl1pPr>
          </a:lstStyle>
          <a:p>
            <a:pPr>
              <a:defRPr/>
            </a:pPr>
            <a:endParaRPr lang="en-US"/>
          </a:p>
        </p:txBody>
      </p:sp>
      <p:sp>
        <p:nvSpPr>
          <p:cNvPr id="1029" name="Rectangle 5">
            <a:extLst>
              <a:ext uri="{FF2B5EF4-FFF2-40B4-BE49-F238E27FC236}">
                <a16:creationId xmlns:a16="http://schemas.microsoft.com/office/drawing/2014/main" xmlns="" id="{A07138D3-102A-48B0-A360-800743F12AC8}"/>
              </a:ext>
            </a:extLst>
          </p:cNvPr>
          <p:cNvSpPr>
            <a:spLocks noGrp="1" noChangeArrowheads="1"/>
          </p:cNvSpPr>
          <p:nvPr>
            <p:ph type="ftr" sz="quarter" idx="3"/>
          </p:nvPr>
        </p:nvSpPr>
        <p:spPr bwMode="gray">
          <a:xfrm>
            <a:off x="4165600" y="6467476"/>
            <a:ext cx="3860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b="0">
                <a:solidFill>
                  <a:srgbClr val="000000"/>
                </a:solidFill>
                <a:latin typeface="+mn-lt"/>
              </a:defRPr>
            </a:lvl1pPr>
          </a:lstStyle>
          <a:p>
            <a:pPr>
              <a:defRPr/>
            </a:pPr>
            <a:endParaRPr lang="en-US"/>
          </a:p>
        </p:txBody>
      </p:sp>
      <p:sp>
        <p:nvSpPr>
          <p:cNvPr id="1030" name="Rectangle 6">
            <a:extLst>
              <a:ext uri="{FF2B5EF4-FFF2-40B4-BE49-F238E27FC236}">
                <a16:creationId xmlns:a16="http://schemas.microsoft.com/office/drawing/2014/main" xmlns="" id="{FA9E1972-CA85-49D6-8DAD-BF36A68E68C6}"/>
              </a:ext>
            </a:extLst>
          </p:cNvPr>
          <p:cNvSpPr>
            <a:spLocks noGrp="1" noChangeArrowheads="1"/>
          </p:cNvSpPr>
          <p:nvPr>
            <p:ph type="sldNum" sz="quarter" idx="4"/>
          </p:nvPr>
        </p:nvSpPr>
        <p:spPr bwMode="gray">
          <a:xfrm>
            <a:off x="8737600" y="6467476"/>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smtClean="0">
                <a:solidFill>
                  <a:srgbClr val="000000"/>
                </a:solidFill>
                <a:latin typeface="Calibri" panose="020F0502020204030204" pitchFamily="34" charset="0"/>
              </a:defRPr>
            </a:lvl1pPr>
          </a:lstStyle>
          <a:p>
            <a:pPr>
              <a:defRPr/>
            </a:pPr>
            <a:fld id="{7A1612C7-402A-4E33-93A3-7374DD25BB96}" type="slidenum">
              <a:rPr lang="en-US" altLang="en-US"/>
              <a:pPr>
                <a:defRPr/>
              </a:pPr>
              <a:t>‹#›</a:t>
            </a:fld>
            <a:endParaRPr lang="en-US" altLang="en-US"/>
          </a:p>
        </p:txBody>
      </p:sp>
      <p:sp>
        <p:nvSpPr>
          <p:cNvPr id="24582" name="Rectangle 152">
            <a:extLst>
              <a:ext uri="{FF2B5EF4-FFF2-40B4-BE49-F238E27FC236}">
                <a16:creationId xmlns:a16="http://schemas.microsoft.com/office/drawing/2014/main" xmlns="" id="{FB049995-4B06-4973-B089-2F11BB914364}"/>
              </a:ext>
            </a:extLst>
          </p:cNvPr>
          <p:cNvSpPr>
            <a:spLocks noChangeArrowheads="1"/>
          </p:cNvSpPr>
          <p:nvPr/>
        </p:nvSpPr>
        <p:spPr bwMode="gray">
          <a:xfrm>
            <a:off x="8818034" y="5918200"/>
            <a:ext cx="67521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83" name="Rectangle 153">
            <a:extLst>
              <a:ext uri="{FF2B5EF4-FFF2-40B4-BE49-F238E27FC236}">
                <a16:creationId xmlns:a16="http://schemas.microsoft.com/office/drawing/2014/main" xmlns="" id="{EB264422-4FC9-4077-A8FF-DF95B321DCD4}"/>
              </a:ext>
            </a:extLst>
          </p:cNvPr>
          <p:cNvSpPr>
            <a:spLocks noChangeArrowheads="1"/>
          </p:cNvSpPr>
          <p:nvPr/>
        </p:nvSpPr>
        <p:spPr bwMode="gray">
          <a:xfrm>
            <a:off x="10172701"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84" name="Rectangle 154">
            <a:extLst>
              <a:ext uri="{FF2B5EF4-FFF2-40B4-BE49-F238E27FC236}">
                <a16:creationId xmlns:a16="http://schemas.microsoft.com/office/drawing/2014/main" xmlns="" id="{21F3B16D-23A3-47FF-A8C7-20A18579B58B}"/>
              </a:ext>
            </a:extLst>
          </p:cNvPr>
          <p:cNvSpPr>
            <a:spLocks noChangeArrowheads="1"/>
          </p:cNvSpPr>
          <p:nvPr/>
        </p:nvSpPr>
        <p:spPr bwMode="gray">
          <a:xfrm>
            <a:off x="9484784" y="5440364"/>
            <a:ext cx="677333"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85" name="Rectangle 155">
            <a:extLst>
              <a:ext uri="{FF2B5EF4-FFF2-40B4-BE49-F238E27FC236}">
                <a16:creationId xmlns:a16="http://schemas.microsoft.com/office/drawing/2014/main" xmlns="" id="{423876D3-62C2-4C7F-A2DA-580FD889C296}"/>
              </a:ext>
            </a:extLst>
          </p:cNvPr>
          <p:cNvSpPr>
            <a:spLocks noChangeArrowheads="1"/>
          </p:cNvSpPr>
          <p:nvPr/>
        </p:nvSpPr>
        <p:spPr bwMode="gray">
          <a:xfrm>
            <a:off x="11501968"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86" name="Rectangle 156">
            <a:extLst>
              <a:ext uri="{FF2B5EF4-FFF2-40B4-BE49-F238E27FC236}">
                <a16:creationId xmlns:a16="http://schemas.microsoft.com/office/drawing/2014/main" xmlns="" id="{7C75212C-486D-4D12-BCFD-174DBB21921E}"/>
              </a:ext>
            </a:extLst>
          </p:cNvPr>
          <p:cNvSpPr>
            <a:spLocks noChangeArrowheads="1"/>
          </p:cNvSpPr>
          <p:nvPr/>
        </p:nvSpPr>
        <p:spPr bwMode="gray">
          <a:xfrm>
            <a:off x="6100234"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87" name="Rectangle 157">
            <a:extLst>
              <a:ext uri="{FF2B5EF4-FFF2-40B4-BE49-F238E27FC236}">
                <a16:creationId xmlns:a16="http://schemas.microsoft.com/office/drawing/2014/main" xmlns="" id="{3DCB212D-7C92-4EB4-AE57-392D64376C65}"/>
              </a:ext>
            </a:extLst>
          </p:cNvPr>
          <p:cNvSpPr>
            <a:spLocks noChangeArrowheads="1"/>
          </p:cNvSpPr>
          <p:nvPr/>
        </p:nvSpPr>
        <p:spPr bwMode="gray">
          <a:xfrm>
            <a:off x="7467601"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88" name="Rectangle 158">
            <a:extLst>
              <a:ext uri="{FF2B5EF4-FFF2-40B4-BE49-F238E27FC236}">
                <a16:creationId xmlns:a16="http://schemas.microsoft.com/office/drawing/2014/main" xmlns="" id="{4B17BFD4-1CCB-4300-8B45-5191E7FBB093}"/>
              </a:ext>
            </a:extLst>
          </p:cNvPr>
          <p:cNvSpPr>
            <a:spLocks noChangeArrowheads="1"/>
          </p:cNvSpPr>
          <p:nvPr/>
        </p:nvSpPr>
        <p:spPr bwMode="gray">
          <a:xfrm>
            <a:off x="6777567" y="5440364"/>
            <a:ext cx="677333"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89" name="Rectangle 159">
            <a:extLst>
              <a:ext uri="{FF2B5EF4-FFF2-40B4-BE49-F238E27FC236}">
                <a16:creationId xmlns:a16="http://schemas.microsoft.com/office/drawing/2014/main" xmlns="" id="{952B7192-7CFC-4B97-B9FF-965F2773B673}"/>
              </a:ext>
            </a:extLst>
          </p:cNvPr>
          <p:cNvSpPr>
            <a:spLocks noChangeArrowheads="1"/>
          </p:cNvSpPr>
          <p:nvPr/>
        </p:nvSpPr>
        <p:spPr bwMode="gray">
          <a:xfrm>
            <a:off x="8130118" y="5440364"/>
            <a:ext cx="679449"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0" name="Rectangle 160">
            <a:extLst>
              <a:ext uri="{FF2B5EF4-FFF2-40B4-BE49-F238E27FC236}">
                <a16:creationId xmlns:a16="http://schemas.microsoft.com/office/drawing/2014/main" xmlns="" id="{DABD55FD-B46A-4AAD-B8BB-6101BEEEC691}"/>
              </a:ext>
            </a:extLst>
          </p:cNvPr>
          <p:cNvSpPr>
            <a:spLocks noChangeArrowheads="1"/>
          </p:cNvSpPr>
          <p:nvPr/>
        </p:nvSpPr>
        <p:spPr bwMode="gray">
          <a:xfrm>
            <a:off x="5425018" y="5440364"/>
            <a:ext cx="679449"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1" name="Rectangle 161">
            <a:extLst>
              <a:ext uri="{FF2B5EF4-FFF2-40B4-BE49-F238E27FC236}">
                <a16:creationId xmlns:a16="http://schemas.microsoft.com/office/drawing/2014/main" xmlns="" id="{3BFC1D6E-276C-42F1-A832-5FC4FFA9504C}"/>
              </a:ext>
            </a:extLst>
          </p:cNvPr>
          <p:cNvSpPr>
            <a:spLocks noChangeArrowheads="1"/>
          </p:cNvSpPr>
          <p:nvPr/>
        </p:nvSpPr>
        <p:spPr bwMode="gray">
          <a:xfrm>
            <a:off x="8807451" y="4972051"/>
            <a:ext cx="675216"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2" name="Rectangle 162">
            <a:extLst>
              <a:ext uri="{FF2B5EF4-FFF2-40B4-BE49-F238E27FC236}">
                <a16:creationId xmlns:a16="http://schemas.microsoft.com/office/drawing/2014/main" xmlns="" id="{1518532E-94C6-4DC2-B8DB-BEBFBA1B1C2A}"/>
              </a:ext>
            </a:extLst>
          </p:cNvPr>
          <p:cNvSpPr>
            <a:spLocks noChangeArrowheads="1"/>
          </p:cNvSpPr>
          <p:nvPr/>
        </p:nvSpPr>
        <p:spPr bwMode="gray">
          <a:xfrm>
            <a:off x="10164234" y="4972051"/>
            <a:ext cx="67521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3" name="Rectangle 163">
            <a:extLst>
              <a:ext uri="{FF2B5EF4-FFF2-40B4-BE49-F238E27FC236}">
                <a16:creationId xmlns:a16="http://schemas.microsoft.com/office/drawing/2014/main" xmlns="" id="{33271F1F-243D-43C7-B1E1-48F31B7AF68E}"/>
              </a:ext>
            </a:extLst>
          </p:cNvPr>
          <p:cNvSpPr>
            <a:spLocks noChangeArrowheads="1"/>
          </p:cNvSpPr>
          <p:nvPr/>
        </p:nvSpPr>
        <p:spPr bwMode="gray">
          <a:xfrm>
            <a:off x="11504084" y="4972051"/>
            <a:ext cx="67733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4" name="Rectangle 164">
            <a:extLst>
              <a:ext uri="{FF2B5EF4-FFF2-40B4-BE49-F238E27FC236}">
                <a16:creationId xmlns:a16="http://schemas.microsoft.com/office/drawing/2014/main" xmlns="" id="{DB48058C-AD12-4392-A50C-F7BBCAFB7CC6}"/>
              </a:ext>
            </a:extLst>
          </p:cNvPr>
          <p:cNvSpPr>
            <a:spLocks noChangeArrowheads="1"/>
          </p:cNvSpPr>
          <p:nvPr/>
        </p:nvSpPr>
        <p:spPr bwMode="gray">
          <a:xfrm>
            <a:off x="7467601" y="4972051"/>
            <a:ext cx="67521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5" name="Rectangle 165">
            <a:extLst>
              <a:ext uri="{FF2B5EF4-FFF2-40B4-BE49-F238E27FC236}">
                <a16:creationId xmlns:a16="http://schemas.microsoft.com/office/drawing/2014/main" xmlns="" id="{E189BDF5-076C-44AE-A419-1D09AB84429A}"/>
              </a:ext>
            </a:extLst>
          </p:cNvPr>
          <p:cNvSpPr>
            <a:spLocks noChangeArrowheads="1"/>
          </p:cNvSpPr>
          <p:nvPr/>
        </p:nvSpPr>
        <p:spPr bwMode="gray">
          <a:xfrm>
            <a:off x="10837334" y="6386514"/>
            <a:ext cx="67521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6" name="Rectangle 166">
            <a:extLst>
              <a:ext uri="{FF2B5EF4-FFF2-40B4-BE49-F238E27FC236}">
                <a16:creationId xmlns:a16="http://schemas.microsoft.com/office/drawing/2014/main" xmlns="" id="{8283EA5C-91D0-422A-A6FE-812CD48A7356}"/>
              </a:ext>
            </a:extLst>
          </p:cNvPr>
          <p:cNvSpPr>
            <a:spLocks noChangeArrowheads="1"/>
          </p:cNvSpPr>
          <p:nvPr/>
        </p:nvSpPr>
        <p:spPr bwMode="gray">
          <a:xfrm>
            <a:off x="6788151" y="6386514"/>
            <a:ext cx="67733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7" name="Rectangle 167">
            <a:extLst>
              <a:ext uri="{FF2B5EF4-FFF2-40B4-BE49-F238E27FC236}">
                <a16:creationId xmlns:a16="http://schemas.microsoft.com/office/drawing/2014/main" xmlns="" id="{E65309A4-0664-4D22-8005-DF562D04CEA0}"/>
              </a:ext>
            </a:extLst>
          </p:cNvPr>
          <p:cNvSpPr>
            <a:spLocks noChangeArrowheads="1"/>
          </p:cNvSpPr>
          <p:nvPr/>
        </p:nvSpPr>
        <p:spPr bwMode="gray">
          <a:xfrm>
            <a:off x="8140700" y="6386514"/>
            <a:ext cx="67733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8" name="Rectangle 168">
            <a:extLst>
              <a:ext uri="{FF2B5EF4-FFF2-40B4-BE49-F238E27FC236}">
                <a16:creationId xmlns:a16="http://schemas.microsoft.com/office/drawing/2014/main" xmlns="" id="{2CCCD21D-B6FB-4FED-98A3-FF707B6E6B8E}"/>
              </a:ext>
            </a:extLst>
          </p:cNvPr>
          <p:cNvSpPr>
            <a:spLocks noChangeArrowheads="1"/>
          </p:cNvSpPr>
          <p:nvPr/>
        </p:nvSpPr>
        <p:spPr bwMode="gray">
          <a:xfrm>
            <a:off x="5425018" y="6386514"/>
            <a:ext cx="679449"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9" name="Rectangle 169">
            <a:extLst>
              <a:ext uri="{FF2B5EF4-FFF2-40B4-BE49-F238E27FC236}">
                <a16:creationId xmlns:a16="http://schemas.microsoft.com/office/drawing/2014/main" xmlns="" id="{BD84846A-EE96-47D3-AC98-036AA113DEFE}"/>
              </a:ext>
            </a:extLst>
          </p:cNvPr>
          <p:cNvSpPr>
            <a:spLocks noChangeArrowheads="1"/>
          </p:cNvSpPr>
          <p:nvPr/>
        </p:nvSpPr>
        <p:spPr bwMode="gray">
          <a:xfrm>
            <a:off x="10818284" y="5440364"/>
            <a:ext cx="675216"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0" name="Rectangle 170">
            <a:extLst>
              <a:ext uri="{FF2B5EF4-FFF2-40B4-BE49-F238E27FC236}">
                <a16:creationId xmlns:a16="http://schemas.microsoft.com/office/drawing/2014/main" xmlns="" id="{C777DF42-2337-445B-8F17-A48E1318B16F}"/>
              </a:ext>
            </a:extLst>
          </p:cNvPr>
          <p:cNvSpPr>
            <a:spLocks noChangeArrowheads="1"/>
          </p:cNvSpPr>
          <p:nvPr/>
        </p:nvSpPr>
        <p:spPr bwMode="gray">
          <a:xfrm>
            <a:off x="6100234" y="4965700"/>
            <a:ext cx="67521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1" name="Rectangle 171">
            <a:extLst>
              <a:ext uri="{FF2B5EF4-FFF2-40B4-BE49-F238E27FC236}">
                <a16:creationId xmlns:a16="http://schemas.microsoft.com/office/drawing/2014/main" xmlns="" id="{FF1A509C-B497-4BFC-B961-3BD0555139C3}"/>
              </a:ext>
            </a:extLst>
          </p:cNvPr>
          <p:cNvSpPr>
            <a:spLocks noChangeArrowheads="1"/>
          </p:cNvSpPr>
          <p:nvPr/>
        </p:nvSpPr>
        <p:spPr bwMode="gray">
          <a:xfrm>
            <a:off x="9484784" y="6384925"/>
            <a:ext cx="677333"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2" name="Rectangle 173">
            <a:extLst>
              <a:ext uri="{FF2B5EF4-FFF2-40B4-BE49-F238E27FC236}">
                <a16:creationId xmlns:a16="http://schemas.microsoft.com/office/drawing/2014/main" xmlns="" id="{AD11B775-8708-4DC0-83DF-EFB4199A8CE0}"/>
              </a:ext>
            </a:extLst>
          </p:cNvPr>
          <p:cNvSpPr>
            <a:spLocks noChangeArrowheads="1"/>
          </p:cNvSpPr>
          <p:nvPr/>
        </p:nvSpPr>
        <p:spPr bwMode="gray">
          <a:xfrm>
            <a:off x="4741334"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3" name="Rectangle 174">
            <a:extLst>
              <a:ext uri="{FF2B5EF4-FFF2-40B4-BE49-F238E27FC236}">
                <a16:creationId xmlns:a16="http://schemas.microsoft.com/office/drawing/2014/main" xmlns="" id="{46803F9A-5F80-4028-9ADD-E5D1C992874D}"/>
              </a:ext>
            </a:extLst>
          </p:cNvPr>
          <p:cNvSpPr>
            <a:spLocks noChangeArrowheads="1"/>
          </p:cNvSpPr>
          <p:nvPr/>
        </p:nvSpPr>
        <p:spPr bwMode="gray">
          <a:xfrm>
            <a:off x="4051301" y="5440364"/>
            <a:ext cx="675217"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4" name="Rectangle 176">
            <a:extLst>
              <a:ext uri="{FF2B5EF4-FFF2-40B4-BE49-F238E27FC236}">
                <a16:creationId xmlns:a16="http://schemas.microsoft.com/office/drawing/2014/main" xmlns="" id="{97E91037-B6D3-4DF3-966A-5D2D6C68F6D2}"/>
              </a:ext>
            </a:extLst>
          </p:cNvPr>
          <p:cNvSpPr>
            <a:spLocks noChangeArrowheads="1"/>
          </p:cNvSpPr>
          <p:nvPr/>
        </p:nvSpPr>
        <p:spPr bwMode="gray">
          <a:xfrm>
            <a:off x="4741334" y="4972051"/>
            <a:ext cx="67521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5" name="Rectangle 177">
            <a:extLst>
              <a:ext uri="{FF2B5EF4-FFF2-40B4-BE49-F238E27FC236}">
                <a16:creationId xmlns:a16="http://schemas.microsoft.com/office/drawing/2014/main" xmlns="" id="{426F481D-CCB4-4D67-B180-665E7DE52A6B}"/>
              </a:ext>
            </a:extLst>
          </p:cNvPr>
          <p:cNvSpPr>
            <a:spLocks noChangeArrowheads="1"/>
          </p:cNvSpPr>
          <p:nvPr/>
        </p:nvSpPr>
        <p:spPr bwMode="gray">
          <a:xfrm>
            <a:off x="4061884" y="6386514"/>
            <a:ext cx="67733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6" name="Rectangle 181">
            <a:extLst>
              <a:ext uri="{FF2B5EF4-FFF2-40B4-BE49-F238E27FC236}">
                <a16:creationId xmlns:a16="http://schemas.microsoft.com/office/drawing/2014/main" xmlns="" id="{A2CE78C5-A350-4648-B211-6AD151DD4BFC}"/>
              </a:ext>
            </a:extLst>
          </p:cNvPr>
          <p:cNvSpPr>
            <a:spLocks noChangeArrowheads="1"/>
          </p:cNvSpPr>
          <p:nvPr/>
        </p:nvSpPr>
        <p:spPr bwMode="gray">
          <a:xfrm>
            <a:off x="2032001" y="5918200"/>
            <a:ext cx="67521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7" name="Rectangle 182">
            <a:extLst>
              <a:ext uri="{FF2B5EF4-FFF2-40B4-BE49-F238E27FC236}">
                <a16:creationId xmlns:a16="http://schemas.microsoft.com/office/drawing/2014/main" xmlns="" id="{09C90AE5-97B0-49D5-90AD-4F828E75E1E4}"/>
              </a:ext>
            </a:extLst>
          </p:cNvPr>
          <p:cNvSpPr>
            <a:spLocks noChangeArrowheads="1"/>
          </p:cNvSpPr>
          <p:nvPr/>
        </p:nvSpPr>
        <p:spPr bwMode="gray">
          <a:xfrm>
            <a:off x="3386668"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8" name="Rectangle 183">
            <a:extLst>
              <a:ext uri="{FF2B5EF4-FFF2-40B4-BE49-F238E27FC236}">
                <a16:creationId xmlns:a16="http://schemas.microsoft.com/office/drawing/2014/main" xmlns="" id="{03815288-FEB5-4988-86A7-E597927B4BBA}"/>
              </a:ext>
            </a:extLst>
          </p:cNvPr>
          <p:cNvSpPr>
            <a:spLocks noChangeArrowheads="1"/>
          </p:cNvSpPr>
          <p:nvPr/>
        </p:nvSpPr>
        <p:spPr bwMode="gray">
          <a:xfrm>
            <a:off x="2698751" y="5440364"/>
            <a:ext cx="675216"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9" name="Rectangle 184">
            <a:extLst>
              <a:ext uri="{FF2B5EF4-FFF2-40B4-BE49-F238E27FC236}">
                <a16:creationId xmlns:a16="http://schemas.microsoft.com/office/drawing/2014/main" xmlns="" id="{1A2DC09D-49B4-427C-861D-BB0932B35FAF}"/>
              </a:ext>
            </a:extLst>
          </p:cNvPr>
          <p:cNvSpPr>
            <a:spLocks noChangeArrowheads="1"/>
          </p:cNvSpPr>
          <p:nvPr/>
        </p:nvSpPr>
        <p:spPr bwMode="gray">
          <a:xfrm>
            <a:off x="681568"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0" name="Rectangle 185">
            <a:extLst>
              <a:ext uri="{FF2B5EF4-FFF2-40B4-BE49-F238E27FC236}">
                <a16:creationId xmlns:a16="http://schemas.microsoft.com/office/drawing/2014/main" xmlns="" id="{5F86CD43-9839-4A49-AE1B-EEC8BEB6C07C}"/>
              </a:ext>
            </a:extLst>
          </p:cNvPr>
          <p:cNvSpPr>
            <a:spLocks noChangeArrowheads="1"/>
          </p:cNvSpPr>
          <p:nvPr/>
        </p:nvSpPr>
        <p:spPr bwMode="gray">
          <a:xfrm>
            <a:off x="6351" y="5440364"/>
            <a:ext cx="675216"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1" name="Rectangle 186">
            <a:extLst>
              <a:ext uri="{FF2B5EF4-FFF2-40B4-BE49-F238E27FC236}">
                <a16:creationId xmlns:a16="http://schemas.microsoft.com/office/drawing/2014/main" xmlns="" id="{20102D74-89A3-4B3D-84AE-1DBF9F3E3782}"/>
              </a:ext>
            </a:extLst>
          </p:cNvPr>
          <p:cNvSpPr>
            <a:spLocks noChangeArrowheads="1"/>
          </p:cNvSpPr>
          <p:nvPr/>
        </p:nvSpPr>
        <p:spPr bwMode="gray">
          <a:xfrm>
            <a:off x="1344084" y="5440364"/>
            <a:ext cx="677333"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2" name="Rectangle 187">
            <a:extLst>
              <a:ext uri="{FF2B5EF4-FFF2-40B4-BE49-F238E27FC236}">
                <a16:creationId xmlns:a16="http://schemas.microsoft.com/office/drawing/2014/main" xmlns="" id="{C798BC0D-0D2A-445E-84BC-541B846336AF}"/>
              </a:ext>
            </a:extLst>
          </p:cNvPr>
          <p:cNvSpPr>
            <a:spLocks noChangeArrowheads="1"/>
          </p:cNvSpPr>
          <p:nvPr/>
        </p:nvSpPr>
        <p:spPr bwMode="gray">
          <a:xfrm>
            <a:off x="2019300" y="4972051"/>
            <a:ext cx="67733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3" name="Rectangle 188">
            <a:extLst>
              <a:ext uri="{FF2B5EF4-FFF2-40B4-BE49-F238E27FC236}">
                <a16:creationId xmlns:a16="http://schemas.microsoft.com/office/drawing/2014/main" xmlns="" id="{C8284A85-753B-451A-A16F-3AA69B93FFBF}"/>
              </a:ext>
            </a:extLst>
          </p:cNvPr>
          <p:cNvSpPr>
            <a:spLocks noChangeArrowheads="1"/>
          </p:cNvSpPr>
          <p:nvPr/>
        </p:nvSpPr>
        <p:spPr bwMode="gray">
          <a:xfrm>
            <a:off x="3376084" y="4972051"/>
            <a:ext cx="67733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4" name="Rectangle 189">
            <a:extLst>
              <a:ext uri="{FF2B5EF4-FFF2-40B4-BE49-F238E27FC236}">
                <a16:creationId xmlns:a16="http://schemas.microsoft.com/office/drawing/2014/main" xmlns="" id="{11BBCB50-0D81-4BC2-B0D3-712D73BFF98D}"/>
              </a:ext>
            </a:extLst>
          </p:cNvPr>
          <p:cNvSpPr>
            <a:spLocks noChangeArrowheads="1"/>
          </p:cNvSpPr>
          <p:nvPr/>
        </p:nvSpPr>
        <p:spPr bwMode="gray">
          <a:xfrm>
            <a:off x="681568" y="4972051"/>
            <a:ext cx="67521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5" name="Rectangle 190">
            <a:extLst>
              <a:ext uri="{FF2B5EF4-FFF2-40B4-BE49-F238E27FC236}">
                <a16:creationId xmlns:a16="http://schemas.microsoft.com/office/drawing/2014/main" xmlns="" id="{82626E48-4DCE-42F0-B845-E3B5C9C5052E}"/>
              </a:ext>
            </a:extLst>
          </p:cNvPr>
          <p:cNvSpPr>
            <a:spLocks noChangeArrowheads="1"/>
          </p:cNvSpPr>
          <p:nvPr/>
        </p:nvSpPr>
        <p:spPr bwMode="gray">
          <a:xfrm>
            <a:off x="16934" y="6386514"/>
            <a:ext cx="67733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6" name="Rectangle 191">
            <a:extLst>
              <a:ext uri="{FF2B5EF4-FFF2-40B4-BE49-F238E27FC236}">
                <a16:creationId xmlns:a16="http://schemas.microsoft.com/office/drawing/2014/main" xmlns="" id="{8E3CEEA3-6185-4684-B76D-F89288DD770E}"/>
              </a:ext>
            </a:extLst>
          </p:cNvPr>
          <p:cNvSpPr>
            <a:spLocks noChangeArrowheads="1"/>
          </p:cNvSpPr>
          <p:nvPr/>
        </p:nvSpPr>
        <p:spPr bwMode="gray">
          <a:xfrm>
            <a:off x="1354667" y="6386514"/>
            <a:ext cx="67733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7" name="Rectangle 192">
            <a:extLst>
              <a:ext uri="{FF2B5EF4-FFF2-40B4-BE49-F238E27FC236}">
                <a16:creationId xmlns:a16="http://schemas.microsoft.com/office/drawing/2014/main" xmlns="" id="{432F09C7-2ECB-4369-9BBD-713ACC4E7E9D}"/>
              </a:ext>
            </a:extLst>
          </p:cNvPr>
          <p:cNvSpPr>
            <a:spLocks noChangeArrowheads="1"/>
          </p:cNvSpPr>
          <p:nvPr/>
        </p:nvSpPr>
        <p:spPr bwMode="gray">
          <a:xfrm>
            <a:off x="2698751" y="6384925"/>
            <a:ext cx="675216"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1218" name="Rectangle 194">
            <a:extLst>
              <a:ext uri="{FF2B5EF4-FFF2-40B4-BE49-F238E27FC236}">
                <a16:creationId xmlns:a16="http://schemas.microsoft.com/office/drawing/2014/main" xmlns="" id="{095EE836-0E28-474D-B831-3F479C20D651}"/>
              </a:ext>
            </a:extLst>
          </p:cNvPr>
          <p:cNvSpPr>
            <a:spLocks noChangeArrowheads="1"/>
          </p:cNvSpPr>
          <p:nvPr/>
        </p:nvSpPr>
        <p:spPr bwMode="gray">
          <a:xfrm>
            <a:off x="0" y="4908551"/>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sz="1800" b="1">
              <a:solidFill>
                <a:srgbClr val="000000"/>
              </a:solidFill>
              <a:latin typeface="Arial" charset="0"/>
            </a:endParaRPr>
          </a:p>
        </p:txBody>
      </p:sp>
      <p:sp>
        <p:nvSpPr>
          <p:cNvPr id="24619" name="Rectangle 3">
            <a:extLst>
              <a:ext uri="{FF2B5EF4-FFF2-40B4-BE49-F238E27FC236}">
                <a16:creationId xmlns:a16="http://schemas.microsoft.com/office/drawing/2014/main" xmlns="" id="{41386341-C324-4987-832A-9629914F774B}"/>
              </a:ext>
            </a:extLst>
          </p:cNvPr>
          <p:cNvSpPr>
            <a:spLocks noGrp="1" noChangeArrowheads="1"/>
          </p:cNvSpPr>
          <p:nvPr>
            <p:ph type="body" idx="1"/>
          </p:nvPr>
        </p:nvSpPr>
        <p:spPr bwMode="gray">
          <a:xfrm>
            <a:off x="609600" y="1600200"/>
            <a:ext cx="10972800"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24620" name="Group 195">
            <a:extLst>
              <a:ext uri="{FF2B5EF4-FFF2-40B4-BE49-F238E27FC236}">
                <a16:creationId xmlns:a16="http://schemas.microsoft.com/office/drawing/2014/main" xmlns="" id="{8044BB8B-EE10-4B9B-BA22-14EEFD621D80}"/>
              </a:ext>
            </a:extLst>
          </p:cNvPr>
          <p:cNvGrpSpPr>
            <a:grpSpLocks/>
          </p:cNvGrpSpPr>
          <p:nvPr/>
        </p:nvGrpSpPr>
        <p:grpSpPr bwMode="auto">
          <a:xfrm>
            <a:off x="0" y="357188"/>
            <a:ext cx="1543051" cy="1123950"/>
            <a:chOff x="-9" y="1395"/>
            <a:chExt cx="2985" cy="2898"/>
          </a:xfrm>
        </p:grpSpPr>
        <p:pic>
          <p:nvPicPr>
            <p:cNvPr id="24629" name="Picture 196" descr="pan01">
              <a:extLst>
                <a:ext uri="{FF2B5EF4-FFF2-40B4-BE49-F238E27FC236}">
                  <a16:creationId xmlns:a16="http://schemas.microsoft.com/office/drawing/2014/main" xmlns="" id="{24DB71E3-4E38-4EB2-959E-830BC1A04948}"/>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1" name="Freeform 197">
              <a:extLst>
                <a:ext uri="{FF2B5EF4-FFF2-40B4-BE49-F238E27FC236}">
                  <a16:creationId xmlns:a16="http://schemas.microsoft.com/office/drawing/2014/main" xmlns="" id="{89276350-57A3-41EA-A291-F61A4A670351}"/>
                </a:ext>
              </a:extLst>
            </p:cNvPr>
            <p:cNvSpPr>
              <a:spLocks/>
            </p:cNvSpPr>
            <p:nvPr/>
          </p:nvSpPr>
          <p:spPr bwMode="gray">
            <a:xfrm>
              <a:off x="-9" y="1493"/>
              <a:ext cx="2841" cy="2599"/>
            </a:xfrm>
            <a:custGeom>
              <a:avLst/>
              <a:gdLst/>
              <a:ahLst/>
              <a:cxnLst>
                <a:cxn ang="0">
                  <a:pos x="0" y="18"/>
                </a:cxn>
                <a:cxn ang="0">
                  <a:pos x="2841" y="0"/>
                </a:cxn>
                <a:cxn ang="0">
                  <a:pos x="1294" y="2597"/>
                </a:cxn>
                <a:cxn ang="0">
                  <a:pos x="2" y="2599"/>
                </a:cxn>
                <a:cxn ang="0">
                  <a:pos x="0" y="18"/>
                </a:cxn>
              </a:cxnLst>
              <a:rect l="0" t="0" r="r" b="b"/>
              <a:pathLst>
                <a:path w="2841" h="2599">
                  <a:moveTo>
                    <a:pt x="0" y="18"/>
                  </a:moveTo>
                  <a:lnTo>
                    <a:pt x="2841" y="0"/>
                  </a:lnTo>
                  <a:lnTo>
                    <a:pt x="1294" y="2597"/>
                  </a:lnTo>
                  <a:lnTo>
                    <a:pt x="2" y="2599"/>
                  </a:lnTo>
                  <a:lnTo>
                    <a:pt x="0" y="18"/>
                  </a:lnTo>
                  <a:close/>
                </a:path>
              </a:pathLst>
            </a:custGeom>
            <a:blipFill dpi="0" rotWithShape="1">
              <a:blip r:embed="rId17" cstate="print"/>
              <a:srcRect/>
              <a:stretch>
                <a:fillRect r="-15708"/>
              </a:stretch>
            </a:blipFill>
            <a:ln w="9525">
              <a:noFill/>
              <a:round/>
              <a:headEnd/>
              <a:tailEnd/>
            </a:ln>
            <a:effectLst/>
          </p:spPr>
          <p:txBody>
            <a:bodyPr/>
            <a:lstStyle/>
            <a:p>
              <a:pPr eaLnBrk="1" hangingPunct="1">
                <a:defRPr/>
              </a:pPr>
              <a:endParaRPr lang="en-US" sz="1800" b="1">
                <a:solidFill>
                  <a:srgbClr val="000000"/>
                </a:solidFill>
                <a:latin typeface="Arial" charset="0"/>
              </a:endParaRPr>
            </a:p>
          </p:txBody>
        </p:sp>
      </p:grpSp>
      <p:grpSp>
        <p:nvGrpSpPr>
          <p:cNvPr id="24621" name="Group 198">
            <a:extLst>
              <a:ext uri="{FF2B5EF4-FFF2-40B4-BE49-F238E27FC236}">
                <a16:creationId xmlns:a16="http://schemas.microsoft.com/office/drawing/2014/main" xmlns="" id="{CA2BC8D5-C513-4B52-8B82-21CBDF94A1A5}"/>
              </a:ext>
            </a:extLst>
          </p:cNvPr>
          <p:cNvGrpSpPr>
            <a:grpSpLocks/>
          </p:cNvGrpSpPr>
          <p:nvPr/>
        </p:nvGrpSpPr>
        <p:grpSpPr bwMode="auto">
          <a:xfrm>
            <a:off x="-8466" y="195263"/>
            <a:ext cx="1409700" cy="1143000"/>
            <a:chOff x="0" y="1039"/>
            <a:chExt cx="2681" cy="2897"/>
          </a:xfrm>
        </p:grpSpPr>
        <p:pic>
          <p:nvPicPr>
            <p:cNvPr id="24627" name="Picture 199" descr="pan01">
              <a:extLst>
                <a:ext uri="{FF2B5EF4-FFF2-40B4-BE49-F238E27FC236}">
                  <a16:creationId xmlns:a16="http://schemas.microsoft.com/office/drawing/2014/main" xmlns="" id="{CBE6E941-554B-4242-BEDB-443BA2B964EB}"/>
                </a:ext>
              </a:extLst>
            </p:cNvPr>
            <p:cNvPicPr>
              <a:picLocks noChangeAspect="1" noChangeArrowheads="1"/>
            </p:cNvPicPr>
            <p:nvPr userDrawn="1"/>
          </p:nvPicPr>
          <p:blipFill>
            <a:blip r:embed="rId18">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28" name="Freeform 200" descr="wiz_gold04">
              <a:extLst>
                <a:ext uri="{FF2B5EF4-FFF2-40B4-BE49-F238E27FC236}">
                  <a16:creationId xmlns:a16="http://schemas.microsoft.com/office/drawing/2014/main" xmlns="" id="{AF539B5C-C7B1-4289-8970-9C6DDAD74A2E}"/>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19"/>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grpSp>
        <p:nvGrpSpPr>
          <p:cNvPr id="24622" name="Group 201">
            <a:extLst>
              <a:ext uri="{FF2B5EF4-FFF2-40B4-BE49-F238E27FC236}">
                <a16:creationId xmlns:a16="http://schemas.microsoft.com/office/drawing/2014/main" xmlns="" id="{8DE3E15C-A168-4DBB-8DE7-50E3CE8B0AF1}"/>
              </a:ext>
            </a:extLst>
          </p:cNvPr>
          <p:cNvGrpSpPr>
            <a:grpSpLocks/>
          </p:cNvGrpSpPr>
          <p:nvPr/>
        </p:nvGrpSpPr>
        <p:grpSpPr bwMode="auto">
          <a:xfrm>
            <a:off x="0" y="0"/>
            <a:ext cx="1244600" cy="1239838"/>
            <a:chOff x="-7" y="240"/>
            <a:chExt cx="2407" cy="3199"/>
          </a:xfrm>
        </p:grpSpPr>
        <p:pic>
          <p:nvPicPr>
            <p:cNvPr id="24625" name="Picture 202" descr="pan01">
              <a:extLst>
                <a:ext uri="{FF2B5EF4-FFF2-40B4-BE49-F238E27FC236}">
                  <a16:creationId xmlns:a16="http://schemas.microsoft.com/office/drawing/2014/main" xmlns="" id="{6D27ACE9-3165-495D-A205-E2DE65D8811D}"/>
                </a:ext>
              </a:extLst>
            </p:cNvPr>
            <p:cNvPicPr>
              <a:picLocks noChangeAspect="1" noChangeArrowheads="1"/>
            </p:cNvPicPr>
            <p:nvPr userDrawn="1"/>
          </p:nvPicPr>
          <p:blipFill>
            <a:blip r:embed="rId20">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26" name="Freeform 203" descr="wiz_gold01">
              <a:extLst>
                <a:ext uri="{FF2B5EF4-FFF2-40B4-BE49-F238E27FC236}">
                  <a16:creationId xmlns:a16="http://schemas.microsoft.com/office/drawing/2014/main" xmlns="" id="{C2C93BF6-E7FF-49AA-9EA9-32CE0907FDAC}"/>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21"/>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sp>
        <p:nvSpPr>
          <p:cNvPr id="24623" name="Rectangle 2">
            <a:extLst>
              <a:ext uri="{FF2B5EF4-FFF2-40B4-BE49-F238E27FC236}">
                <a16:creationId xmlns:a16="http://schemas.microsoft.com/office/drawing/2014/main" xmlns="" id="{E1BA5A61-5338-4227-88D6-DF8172E10CBF}"/>
              </a:ext>
            </a:extLst>
          </p:cNvPr>
          <p:cNvSpPr>
            <a:spLocks noGrp="1" noChangeArrowheads="1"/>
          </p:cNvSpPr>
          <p:nvPr>
            <p:ph type="title"/>
          </p:nvPr>
        </p:nvSpPr>
        <p:spPr bwMode="gray">
          <a:xfrm>
            <a:off x="1625600" y="228600"/>
            <a:ext cx="98552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4624" name="TextBox 53">
            <a:extLst>
              <a:ext uri="{FF2B5EF4-FFF2-40B4-BE49-F238E27FC236}">
                <a16:creationId xmlns:a16="http://schemas.microsoft.com/office/drawing/2014/main" xmlns="" id="{D1B8129D-3E95-426B-B791-AD134295753B}"/>
              </a:ext>
            </a:extLst>
          </p:cNvPr>
          <p:cNvSpPr txBox="1">
            <a:spLocks noChangeArrowheads="1"/>
          </p:cNvSpPr>
          <p:nvPr/>
        </p:nvSpPr>
        <p:spPr bwMode="auto">
          <a:xfrm>
            <a:off x="1" y="6627814"/>
            <a:ext cx="1826141"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3669083361"/>
      </p:ext>
    </p:extLst>
  </p:cSld>
  <p:clrMap bg1="lt1" tx1="dk1" bg2="lt2" tx2="dk2" accent1="accent1" accent2="accent2" accent3="accent3" accent4="accent4" accent5="accent5" accent6="accent6" hlink="hlink" folHlink="folHlink"/>
  <p:sldLayoutIdLst>
    <p:sldLayoutId id="2147485208" r:id="rId1"/>
    <p:sldLayoutId id="2147485209" r:id="rId2"/>
    <p:sldLayoutId id="2147485210" r:id="rId3"/>
    <p:sldLayoutId id="2147485211" r:id="rId4"/>
    <p:sldLayoutId id="2147485212" r:id="rId5"/>
    <p:sldLayoutId id="2147485213" r:id="rId6"/>
    <p:sldLayoutId id="2147485214" r:id="rId7"/>
    <p:sldLayoutId id="2147485215" r:id="rId8"/>
    <p:sldLayoutId id="2147485216" r:id="rId9"/>
    <p:sldLayoutId id="2147485217" r:id="rId10"/>
    <p:sldLayoutId id="2147485218" r:id="rId11"/>
    <p:sldLayoutId id="2147485219" r:id="rId12"/>
    <p:sldLayoutId id="2147485220" r:id="rId13"/>
    <p:sldLayoutId id="2147485221" r:id="rId14"/>
  </p:sldLayoutIdLst>
  <p:txStyles>
    <p:titleStyle>
      <a:lvl1pPr algn="l" rtl="0" eaLnBrk="0" fontAlgn="base" hangingPunct="0">
        <a:spcBef>
          <a:spcPct val="0"/>
        </a:spcBef>
        <a:spcAft>
          <a:spcPct val="0"/>
        </a:spcAft>
        <a:defRPr sz="3600" b="1">
          <a:solidFill>
            <a:srgbClr val="FFFFFF"/>
          </a:solidFill>
          <a:latin typeface="+mj-lt"/>
          <a:ea typeface="+mj-ea"/>
          <a:cs typeface="+mj-cs"/>
        </a:defRPr>
      </a:lvl1pPr>
      <a:lvl2pPr algn="l" rtl="0" eaLnBrk="0" fontAlgn="base" hangingPunct="0">
        <a:spcBef>
          <a:spcPct val="0"/>
        </a:spcBef>
        <a:spcAft>
          <a:spcPct val="0"/>
        </a:spcAft>
        <a:defRPr sz="3600" b="1">
          <a:solidFill>
            <a:srgbClr val="FFFFFF"/>
          </a:solidFill>
          <a:latin typeface="Arial" charset="0"/>
        </a:defRPr>
      </a:lvl2pPr>
      <a:lvl3pPr algn="l" rtl="0" eaLnBrk="0" fontAlgn="base" hangingPunct="0">
        <a:spcBef>
          <a:spcPct val="0"/>
        </a:spcBef>
        <a:spcAft>
          <a:spcPct val="0"/>
        </a:spcAft>
        <a:defRPr sz="3600" b="1">
          <a:solidFill>
            <a:srgbClr val="FFFFFF"/>
          </a:solidFill>
          <a:latin typeface="Arial" charset="0"/>
        </a:defRPr>
      </a:lvl3pPr>
      <a:lvl4pPr algn="l" rtl="0" eaLnBrk="0" fontAlgn="base" hangingPunct="0">
        <a:spcBef>
          <a:spcPct val="0"/>
        </a:spcBef>
        <a:spcAft>
          <a:spcPct val="0"/>
        </a:spcAft>
        <a:defRPr sz="3600" b="1">
          <a:solidFill>
            <a:srgbClr val="FFFFFF"/>
          </a:solidFill>
          <a:latin typeface="Arial" charset="0"/>
        </a:defRPr>
      </a:lvl4pPr>
      <a:lvl5pPr algn="l" rtl="0" eaLnBrk="0" fontAlgn="base" hangingPunct="0">
        <a:spcBef>
          <a:spcPct val="0"/>
        </a:spcBef>
        <a:spcAft>
          <a:spcPct val="0"/>
        </a:spcAft>
        <a:defRPr sz="3600" b="1">
          <a:solidFill>
            <a:srgbClr val="FFFFFF"/>
          </a:solidFill>
          <a:latin typeface="Arial" charset="0"/>
        </a:defRPr>
      </a:lvl5pPr>
      <a:lvl6pPr marL="457200" algn="l" rtl="0" eaLnBrk="1" fontAlgn="base" hangingPunct="1">
        <a:spcBef>
          <a:spcPct val="0"/>
        </a:spcBef>
        <a:spcAft>
          <a:spcPct val="0"/>
        </a:spcAft>
        <a:defRPr sz="3600" b="1">
          <a:solidFill>
            <a:srgbClr val="FFFFFF"/>
          </a:solidFill>
          <a:latin typeface="Arial" charset="0"/>
        </a:defRPr>
      </a:lvl6pPr>
      <a:lvl7pPr marL="914400" algn="l" rtl="0" eaLnBrk="1" fontAlgn="base" hangingPunct="1">
        <a:spcBef>
          <a:spcPct val="0"/>
        </a:spcBef>
        <a:spcAft>
          <a:spcPct val="0"/>
        </a:spcAft>
        <a:defRPr sz="3600" b="1">
          <a:solidFill>
            <a:srgbClr val="FFFFFF"/>
          </a:solidFill>
          <a:latin typeface="Arial" charset="0"/>
        </a:defRPr>
      </a:lvl7pPr>
      <a:lvl8pPr marL="1371600" algn="l" rtl="0" eaLnBrk="1" fontAlgn="base" hangingPunct="1">
        <a:spcBef>
          <a:spcPct val="0"/>
        </a:spcBef>
        <a:spcAft>
          <a:spcPct val="0"/>
        </a:spcAft>
        <a:defRPr sz="3600" b="1">
          <a:solidFill>
            <a:srgbClr val="FFFFFF"/>
          </a:solidFill>
          <a:latin typeface="Arial" charset="0"/>
        </a:defRPr>
      </a:lvl8pPr>
      <a:lvl9pPr marL="1828800" algn="l" rtl="0" eaLnBrk="1" fontAlgn="base" hangingPunct="1">
        <a:spcBef>
          <a:spcPct val="0"/>
        </a:spcBef>
        <a:spcAft>
          <a:spcPct val="0"/>
        </a:spcAft>
        <a:defRPr sz="3600" b="1">
          <a:solidFill>
            <a:srgbClr val="FFFFFF"/>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146" name="Freeform 9">
            <a:extLst>
              <a:ext uri="{FF2B5EF4-FFF2-40B4-BE49-F238E27FC236}">
                <a16:creationId xmlns:a16="http://schemas.microsoft.com/office/drawing/2014/main" xmlns="" id="{D2796A21-3FFB-4E6B-BAAE-72B65BABEF40}"/>
              </a:ext>
            </a:extLst>
          </p:cNvPr>
          <p:cNvSpPr>
            <a:spLocks/>
          </p:cNvSpPr>
          <p:nvPr/>
        </p:nvSpPr>
        <p:spPr bwMode="gray">
          <a:xfrm>
            <a:off x="10210800" y="0"/>
            <a:ext cx="1473200" cy="6848475"/>
          </a:xfrm>
          <a:custGeom>
            <a:avLst/>
            <a:gdLst>
              <a:gd name="T0" fmla="*/ 2147483646 w 696"/>
              <a:gd name="T1" fmla="*/ 0 h 4314"/>
              <a:gd name="T2" fmla="*/ 2147483646 w 696"/>
              <a:gd name="T3" fmla="*/ 2147483646 h 4314"/>
              <a:gd name="T4" fmla="*/ 2147483646 w 696"/>
              <a:gd name="T5" fmla="*/ 2147483646 h 4314"/>
              <a:gd name="T6" fmla="*/ 2147483646 w 696"/>
              <a:gd name="T7" fmla="*/ 2147483646 h 4314"/>
              <a:gd name="T8" fmla="*/ 2147483646 w 696"/>
              <a:gd name="T9" fmla="*/ 2147483646 h 4314"/>
              <a:gd name="T10" fmla="*/ 2147483646 w 696"/>
              <a:gd name="T11" fmla="*/ 2147483646 h 4314"/>
              <a:gd name="T12" fmla="*/ 2147483646 w 696"/>
              <a:gd name="T13" fmla="*/ 2147483646 h 4314"/>
              <a:gd name="T14" fmla="*/ 0 w 696"/>
              <a:gd name="T15" fmla="*/ 0 h 4314"/>
              <a:gd name="T16" fmla="*/ 2147483646 w 696"/>
              <a:gd name="T17" fmla="*/ 0 h 43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96" h="4314">
                <a:moveTo>
                  <a:pt x="312" y="0"/>
                </a:moveTo>
                <a:lnTo>
                  <a:pt x="528" y="444"/>
                </a:lnTo>
                <a:lnTo>
                  <a:pt x="696" y="960"/>
                </a:lnTo>
                <a:lnTo>
                  <a:pt x="426" y="4314"/>
                </a:lnTo>
                <a:lnTo>
                  <a:pt x="108" y="4314"/>
                </a:lnTo>
                <a:lnTo>
                  <a:pt x="648" y="960"/>
                </a:lnTo>
                <a:lnTo>
                  <a:pt x="456" y="432"/>
                </a:lnTo>
                <a:lnTo>
                  <a:pt x="0" y="0"/>
                </a:lnTo>
                <a:lnTo>
                  <a:pt x="312"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 name="Freeform 10">
            <a:extLst>
              <a:ext uri="{FF2B5EF4-FFF2-40B4-BE49-F238E27FC236}">
                <a16:creationId xmlns:a16="http://schemas.microsoft.com/office/drawing/2014/main" xmlns="" id="{56D3EB0F-5D69-408A-AA98-6FFAC194DED0}"/>
              </a:ext>
            </a:extLst>
          </p:cNvPr>
          <p:cNvSpPr>
            <a:spLocks/>
          </p:cNvSpPr>
          <p:nvPr/>
        </p:nvSpPr>
        <p:spPr bwMode="gray">
          <a:xfrm>
            <a:off x="1422400" y="0"/>
            <a:ext cx="10058400" cy="6858000"/>
          </a:xfrm>
          <a:custGeom>
            <a:avLst/>
            <a:gdLst>
              <a:gd name="T0" fmla="*/ 0 w 4752"/>
              <a:gd name="T1" fmla="*/ 0 h 4320"/>
              <a:gd name="T2" fmla="*/ 2147483646 w 4752"/>
              <a:gd name="T3" fmla="*/ 0 h 4320"/>
              <a:gd name="T4" fmla="*/ 2147483646 w 4752"/>
              <a:gd name="T5" fmla="*/ 2147483646 h 4320"/>
              <a:gd name="T6" fmla="*/ 2147483646 w 4752"/>
              <a:gd name="T7" fmla="*/ 2147483646 h 4320"/>
              <a:gd name="T8" fmla="*/ 2147483646 w 4752"/>
              <a:gd name="T9" fmla="*/ 2147483646 h 4320"/>
              <a:gd name="T10" fmla="*/ 2147483646 w 4752"/>
              <a:gd name="T11" fmla="*/ 2147483646 h 4320"/>
              <a:gd name="T12" fmla="*/ 2147483646 w 4752"/>
              <a:gd name="T13" fmla="*/ 2147483646 h 4320"/>
              <a:gd name="T14" fmla="*/ 2147483646 w 4752"/>
              <a:gd name="T15" fmla="*/ 2147483646 h 4320"/>
              <a:gd name="T16" fmla="*/ 0 w 4752"/>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52" h="4320">
                <a:moveTo>
                  <a:pt x="0" y="0"/>
                </a:moveTo>
                <a:lnTo>
                  <a:pt x="1536" y="0"/>
                </a:lnTo>
                <a:lnTo>
                  <a:pt x="4590" y="450"/>
                </a:lnTo>
                <a:lnTo>
                  <a:pt x="4752" y="972"/>
                </a:lnTo>
                <a:lnTo>
                  <a:pt x="3600" y="4320"/>
                </a:lnTo>
                <a:lnTo>
                  <a:pt x="3312" y="4320"/>
                </a:lnTo>
                <a:lnTo>
                  <a:pt x="4712" y="994"/>
                </a:lnTo>
                <a:lnTo>
                  <a:pt x="4518" y="524"/>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 name="Freeform 11">
            <a:extLst>
              <a:ext uri="{FF2B5EF4-FFF2-40B4-BE49-F238E27FC236}">
                <a16:creationId xmlns:a16="http://schemas.microsoft.com/office/drawing/2014/main" xmlns="" id="{1D3D3DC8-9C8D-481A-96D7-DB9AB6E9D5A8}"/>
              </a:ext>
            </a:extLst>
          </p:cNvPr>
          <p:cNvSpPr>
            <a:spLocks/>
          </p:cNvSpPr>
          <p:nvPr/>
        </p:nvSpPr>
        <p:spPr bwMode="gray">
          <a:xfrm>
            <a:off x="7315200" y="1657350"/>
            <a:ext cx="3987800" cy="5200650"/>
          </a:xfrm>
          <a:custGeom>
            <a:avLst/>
            <a:gdLst>
              <a:gd name="T0" fmla="*/ 2147483646 w 1884"/>
              <a:gd name="T1" fmla="*/ 2147483646 h 3276"/>
              <a:gd name="T2" fmla="*/ 2147483646 w 1884"/>
              <a:gd name="T3" fmla="*/ 0 h 3276"/>
              <a:gd name="T4" fmla="*/ 0 w 1884"/>
              <a:gd name="T5" fmla="*/ 2147483646 h 3276"/>
              <a:gd name="T6" fmla="*/ 2147483646 w 1884"/>
              <a:gd name="T7" fmla="*/ 2147483646 h 32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4" h="3276">
                <a:moveTo>
                  <a:pt x="384" y="3276"/>
                </a:moveTo>
                <a:lnTo>
                  <a:pt x="1884" y="0"/>
                </a:lnTo>
                <a:lnTo>
                  <a:pt x="0" y="3276"/>
                </a:lnTo>
                <a:lnTo>
                  <a:pt x="384" y="327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 name="Freeform 12">
            <a:extLst>
              <a:ext uri="{FF2B5EF4-FFF2-40B4-BE49-F238E27FC236}">
                <a16:creationId xmlns:a16="http://schemas.microsoft.com/office/drawing/2014/main" xmlns="" id="{FBBA22CA-3588-46DB-9AFA-AB8ABE5D9634}"/>
              </a:ext>
            </a:extLst>
          </p:cNvPr>
          <p:cNvSpPr>
            <a:spLocks/>
          </p:cNvSpPr>
          <p:nvPr/>
        </p:nvSpPr>
        <p:spPr bwMode="gray">
          <a:xfrm>
            <a:off x="4572000" y="0"/>
            <a:ext cx="6896100" cy="6858000"/>
          </a:xfrm>
          <a:custGeom>
            <a:avLst/>
            <a:gdLst>
              <a:gd name="T0" fmla="*/ 0 w 3258"/>
              <a:gd name="T1" fmla="*/ 0 h 4320"/>
              <a:gd name="T2" fmla="*/ 2147483646 w 3258"/>
              <a:gd name="T3" fmla="*/ 2147483646 h 4320"/>
              <a:gd name="T4" fmla="*/ 2147483646 w 3258"/>
              <a:gd name="T5" fmla="*/ 2147483646 h 4320"/>
              <a:gd name="T6" fmla="*/ 2147483646 w 3258"/>
              <a:gd name="T7" fmla="*/ 2147483646 h 4320"/>
              <a:gd name="T8" fmla="*/ 2147483646 w 3258"/>
              <a:gd name="T9" fmla="*/ 2147483646 h 4320"/>
              <a:gd name="T10" fmla="*/ 2147483646 w 3258"/>
              <a:gd name="T11" fmla="*/ 2147483646 h 4320"/>
              <a:gd name="T12" fmla="*/ 2147483646 w 3258"/>
              <a:gd name="T13" fmla="*/ 2147483646 h 4320"/>
              <a:gd name="T14" fmla="*/ 2147483646 w 3258"/>
              <a:gd name="T15" fmla="*/ 0 h 4320"/>
              <a:gd name="T16" fmla="*/ 0 w 32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258" h="4320">
                <a:moveTo>
                  <a:pt x="0" y="0"/>
                </a:moveTo>
                <a:lnTo>
                  <a:pt x="3082" y="475"/>
                </a:lnTo>
                <a:lnTo>
                  <a:pt x="3210" y="936"/>
                </a:lnTo>
                <a:lnTo>
                  <a:pt x="1728" y="4320"/>
                </a:lnTo>
                <a:lnTo>
                  <a:pt x="1872" y="4320"/>
                </a:lnTo>
                <a:lnTo>
                  <a:pt x="3258" y="912"/>
                </a:lnTo>
                <a:lnTo>
                  <a:pt x="3120" y="432"/>
                </a:lnTo>
                <a:lnTo>
                  <a:pt x="1296"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 name="Freeform 14">
            <a:extLst>
              <a:ext uri="{FF2B5EF4-FFF2-40B4-BE49-F238E27FC236}">
                <a16:creationId xmlns:a16="http://schemas.microsoft.com/office/drawing/2014/main" xmlns="" id="{D46A8F32-CCC6-43DF-883C-C6DCD84EA34B}"/>
              </a:ext>
            </a:extLst>
          </p:cNvPr>
          <p:cNvSpPr>
            <a:spLocks/>
          </p:cNvSpPr>
          <p:nvPr/>
        </p:nvSpPr>
        <p:spPr bwMode="gray">
          <a:xfrm>
            <a:off x="11176000" y="0"/>
            <a:ext cx="1016000" cy="1143000"/>
          </a:xfrm>
          <a:custGeom>
            <a:avLst/>
            <a:gdLst>
              <a:gd name="T0" fmla="*/ 2147483646 w 480"/>
              <a:gd name="T1" fmla="*/ 0 h 720"/>
              <a:gd name="T2" fmla="*/ 0 w 480"/>
              <a:gd name="T3" fmla="*/ 2147483646 h 720"/>
              <a:gd name="T4" fmla="*/ 2147483646 w 480"/>
              <a:gd name="T5" fmla="*/ 2147483646 h 720"/>
              <a:gd name="T6" fmla="*/ 2147483646 w 480"/>
              <a:gd name="T7" fmla="*/ 2147483646 h 720"/>
              <a:gd name="T8" fmla="*/ 2147483646 w 480"/>
              <a:gd name="T9" fmla="*/ 2147483646 h 720"/>
              <a:gd name="T10" fmla="*/ 2147483646 w 480"/>
              <a:gd name="T11" fmla="*/ 2147483646 h 720"/>
              <a:gd name="T12" fmla="*/ 2147483646 w 480"/>
              <a:gd name="T13" fmla="*/ 0 h 720"/>
              <a:gd name="T14" fmla="*/ 2147483646 w 480"/>
              <a:gd name="T15" fmla="*/ 0 h 7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0" h="720">
                <a:moveTo>
                  <a:pt x="48" y="0"/>
                </a:moveTo>
                <a:lnTo>
                  <a:pt x="0" y="96"/>
                </a:lnTo>
                <a:lnTo>
                  <a:pt x="354" y="690"/>
                </a:lnTo>
                <a:lnTo>
                  <a:pt x="480" y="720"/>
                </a:lnTo>
                <a:lnTo>
                  <a:pt x="480" y="576"/>
                </a:lnTo>
                <a:lnTo>
                  <a:pt x="48" y="96"/>
                </a:lnTo>
                <a:lnTo>
                  <a:pt x="89" y="0"/>
                </a:lnTo>
                <a:lnTo>
                  <a:pt x="48"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 name="Freeform 15">
            <a:extLst>
              <a:ext uri="{FF2B5EF4-FFF2-40B4-BE49-F238E27FC236}">
                <a16:creationId xmlns:a16="http://schemas.microsoft.com/office/drawing/2014/main" xmlns="" id="{7F8D7050-1FF1-4BD0-88CA-31004264B01B}"/>
              </a:ext>
            </a:extLst>
          </p:cNvPr>
          <p:cNvSpPr>
            <a:spLocks/>
          </p:cNvSpPr>
          <p:nvPr/>
        </p:nvSpPr>
        <p:spPr bwMode="gray">
          <a:xfrm>
            <a:off x="11480800" y="228600"/>
            <a:ext cx="711200" cy="533400"/>
          </a:xfrm>
          <a:custGeom>
            <a:avLst/>
            <a:gdLst>
              <a:gd name="T0" fmla="*/ 2147483646 w 336"/>
              <a:gd name="T1" fmla="*/ 2147483646 h 336"/>
              <a:gd name="T2" fmla="*/ 0 w 336"/>
              <a:gd name="T3" fmla="*/ 0 h 336"/>
              <a:gd name="T4" fmla="*/ 2147483646 w 336"/>
              <a:gd name="T5" fmla="*/ 2147483646 h 336"/>
              <a:gd name="T6" fmla="*/ 2147483646 w 336"/>
              <a:gd name="T7" fmla="*/ 2147483646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6" h="336">
                <a:moveTo>
                  <a:pt x="336" y="336"/>
                </a:moveTo>
                <a:lnTo>
                  <a:pt x="0" y="0"/>
                </a:lnTo>
                <a:lnTo>
                  <a:pt x="336" y="240"/>
                </a:lnTo>
                <a:lnTo>
                  <a:pt x="336" y="33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6152" name="Group 49">
            <a:extLst>
              <a:ext uri="{FF2B5EF4-FFF2-40B4-BE49-F238E27FC236}">
                <a16:creationId xmlns:a16="http://schemas.microsoft.com/office/drawing/2014/main" xmlns="" id="{A9B520AB-2045-49FA-B079-B7A84D58854E}"/>
              </a:ext>
            </a:extLst>
          </p:cNvPr>
          <p:cNvGrpSpPr>
            <a:grpSpLocks/>
          </p:cNvGrpSpPr>
          <p:nvPr/>
        </p:nvGrpSpPr>
        <p:grpSpPr bwMode="auto">
          <a:xfrm>
            <a:off x="7416800" y="0"/>
            <a:ext cx="4356100" cy="6858000"/>
            <a:chOff x="3504" y="0"/>
            <a:chExt cx="2058" cy="4320"/>
          </a:xfrm>
        </p:grpSpPr>
        <p:sp>
          <p:nvSpPr>
            <p:cNvPr id="6164" name="Freeform 13">
              <a:extLst>
                <a:ext uri="{FF2B5EF4-FFF2-40B4-BE49-F238E27FC236}">
                  <a16:creationId xmlns:a16="http://schemas.microsoft.com/office/drawing/2014/main" xmlns="" id="{34E95A86-756C-475A-8824-504503E3C9B4}"/>
                </a:ext>
              </a:extLst>
            </p:cNvPr>
            <p:cNvSpPr>
              <a:spLocks/>
            </p:cNvSpPr>
            <p:nvPr userDrawn="1"/>
          </p:nvSpPr>
          <p:spPr bwMode="gray">
            <a:xfrm>
              <a:off x="3504" y="0"/>
              <a:ext cx="2058" cy="4320"/>
            </a:xfrm>
            <a:custGeom>
              <a:avLst/>
              <a:gdLst>
                <a:gd name="T0" fmla="*/ 0 w 2058"/>
                <a:gd name="T1" fmla="*/ 0 h 4320"/>
                <a:gd name="T2" fmla="*/ 1056 w 2058"/>
                <a:gd name="T3" fmla="*/ 0 h 4320"/>
                <a:gd name="T4" fmla="*/ 1854 w 2058"/>
                <a:gd name="T5" fmla="*/ 402 h 4320"/>
                <a:gd name="T6" fmla="*/ 2058 w 2058"/>
                <a:gd name="T7" fmla="*/ 972 h 4320"/>
                <a:gd name="T8" fmla="*/ 1296 w 2058"/>
                <a:gd name="T9" fmla="*/ 4320 h 4320"/>
                <a:gd name="T10" fmla="*/ 720 w 2058"/>
                <a:gd name="T11" fmla="*/ 4320 h 4320"/>
                <a:gd name="T12" fmla="*/ 1920 w 2058"/>
                <a:gd name="T13" fmla="*/ 912 h 4320"/>
                <a:gd name="T14" fmla="*/ 1776 w 2058"/>
                <a:gd name="T15" fmla="*/ 432 h 4320"/>
                <a:gd name="T16" fmla="*/ 0 w 20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8" h="4320">
                  <a:moveTo>
                    <a:pt x="0" y="0"/>
                  </a:moveTo>
                  <a:lnTo>
                    <a:pt x="1056" y="0"/>
                  </a:lnTo>
                  <a:lnTo>
                    <a:pt x="1854" y="402"/>
                  </a:lnTo>
                  <a:lnTo>
                    <a:pt x="2058" y="972"/>
                  </a:lnTo>
                  <a:lnTo>
                    <a:pt x="1296" y="4320"/>
                  </a:lnTo>
                  <a:lnTo>
                    <a:pt x="720" y="4320"/>
                  </a:lnTo>
                  <a:lnTo>
                    <a:pt x="1920" y="912"/>
                  </a:lnTo>
                  <a:lnTo>
                    <a:pt x="1776" y="432"/>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5" name="Freeform 23">
              <a:extLst>
                <a:ext uri="{FF2B5EF4-FFF2-40B4-BE49-F238E27FC236}">
                  <a16:creationId xmlns:a16="http://schemas.microsoft.com/office/drawing/2014/main" xmlns="" id="{9A12B6EC-F345-42B2-BBFB-E608BC17EF2A}"/>
                </a:ext>
              </a:extLst>
            </p:cNvPr>
            <p:cNvSpPr>
              <a:spLocks/>
            </p:cNvSpPr>
            <p:nvPr userDrawn="1"/>
          </p:nvSpPr>
          <p:spPr bwMode="gray">
            <a:xfrm>
              <a:off x="4217" y="1056"/>
              <a:ext cx="1152" cy="3264"/>
            </a:xfrm>
            <a:custGeom>
              <a:avLst/>
              <a:gdLst>
                <a:gd name="T0" fmla="*/ 0 w 1152"/>
                <a:gd name="T1" fmla="*/ 3264 h 3264"/>
                <a:gd name="T2" fmla="*/ 1152 w 1152"/>
                <a:gd name="T3" fmla="*/ 0 h 3264"/>
                <a:gd name="T4" fmla="*/ 96 w 1152"/>
                <a:gd name="T5" fmla="*/ 3264 h 3264"/>
                <a:gd name="T6" fmla="*/ 0 w 1152"/>
                <a:gd name="T7" fmla="*/ 3264 h 3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2" h="3264">
                  <a:moveTo>
                    <a:pt x="0" y="3264"/>
                  </a:moveTo>
                  <a:lnTo>
                    <a:pt x="1152" y="0"/>
                  </a:lnTo>
                  <a:lnTo>
                    <a:pt x="96" y="3264"/>
                  </a:lnTo>
                  <a:lnTo>
                    <a:pt x="0" y="3264"/>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153" name="Group 22">
            <a:extLst>
              <a:ext uri="{FF2B5EF4-FFF2-40B4-BE49-F238E27FC236}">
                <a16:creationId xmlns:a16="http://schemas.microsoft.com/office/drawing/2014/main" xmlns="" id="{8763B463-A354-489D-9BB5-507F58772906}"/>
              </a:ext>
            </a:extLst>
          </p:cNvPr>
          <p:cNvGrpSpPr>
            <a:grpSpLocks/>
          </p:cNvGrpSpPr>
          <p:nvPr/>
        </p:nvGrpSpPr>
        <p:grpSpPr bwMode="auto">
          <a:xfrm>
            <a:off x="190500" y="765175"/>
            <a:ext cx="11811000" cy="5943600"/>
            <a:chOff x="90" y="480"/>
            <a:chExt cx="5580" cy="3744"/>
          </a:xfrm>
        </p:grpSpPr>
        <p:sp>
          <p:nvSpPr>
            <p:cNvPr id="8210" name="Rectangle 16">
              <a:extLst>
                <a:ext uri="{FF2B5EF4-FFF2-40B4-BE49-F238E27FC236}">
                  <a16:creationId xmlns:a16="http://schemas.microsoft.com/office/drawing/2014/main" xmlns="" id="{C0524F70-A6FD-45BC-9E77-88B1F4200288}"/>
                </a:ext>
              </a:extLst>
            </p:cNvPr>
            <p:cNvSpPr>
              <a:spLocks noChangeArrowheads="1"/>
            </p:cNvSpPr>
            <p:nvPr userDrawn="1"/>
          </p:nvSpPr>
          <p:spPr bwMode="gray">
            <a:xfrm>
              <a:off x="90" y="480"/>
              <a:ext cx="5580" cy="3744"/>
            </a:xfrm>
            <a:prstGeom prst="rect">
              <a:avLst/>
            </a:prstGeom>
            <a:solidFill>
              <a:srgbClr val="FFFFFF">
                <a:alpha val="69019"/>
              </a:srgbClr>
            </a:solid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a:solidFill>
                  <a:srgbClr val="000000"/>
                </a:solidFill>
                <a:latin typeface="Arial" panose="020B0604020202020204" pitchFamily="34" charset="0"/>
              </a:endParaRPr>
            </a:p>
          </p:txBody>
        </p:sp>
        <p:sp>
          <p:nvSpPr>
            <p:cNvPr id="8211" name="Rectangle 17">
              <a:extLst>
                <a:ext uri="{FF2B5EF4-FFF2-40B4-BE49-F238E27FC236}">
                  <a16:creationId xmlns:a16="http://schemas.microsoft.com/office/drawing/2014/main" xmlns="" id="{24ED2B73-2FBE-413F-810F-AB1C361BAF16}"/>
                </a:ext>
              </a:extLst>
            </p:cNvPr>
            <p:cNvSpPr>
              <a:spLocks noChangeArrowheads="1"/>
            </p:cNvSpPr>
            <p:nvPr userDrawn="1"/>
          </p:nvSpPr>
          <p:spPr bwMode="gray">
            <a:xfrm>
              <a:off x="90" y="480"/>
              <a:ext cx="5580" cy="3744"/>
            </a:xfrm>
            <a:prstGeom prst="rect">
              <a:avLst/>
            </a:prstGeom>
            <a:solidFill>
              <a:srgbClr val="FFFFFF">
                <a:alpha val="69019"/>
              </a:srgbClr>
            </a:solidFill>
            <a:ln w="9525">
              <a:solidFill>
                <a:srgbClr val="808080"/>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a:solidFill>
                  <a:srgbClr val="000000"/>
                </a:solidFill>
                <a:latin typeface="Arial" panose="020B0604020202020204" pitchFamily="34" charset="0"/>
              </a:endParaRPr>
            </a:p>
          </p:txBody>
        </p:sp>
      </p:grpSp>
      <p:sp>
        <p:nvSpPr>
          <p:cNvPr id="8202" name="Rectangle 18">
            <a:extLst>
              <a:ext uri="{FF2B5EF4-FFF2-40B4-BE49-F238E27FC236}">
                <a16:creationId xmlns:a16="http://schemas.microsoft.com/office/drawing/2014/main" xmlns="" id="{625E923A-621A-4CA5-967F-BBA502AC762C}"/>
              </a:ext>
            </a:extLst>
          </p:cNvPr>
          <p:cNvSpPr>
            <a:spLocks noChangeArrowheads="1"/>
          </p:cNvSpPr>
          <p:nvPr/>
        </p:nvSpPr>
        <p:spPr bwMode="gray">
          <a:xfrm>
            <a:off x="508000" y="676275"/>
            <a:ext cx="8331200" cy="152400"/>
          </a:xfrm>
          <a:prstGeom prst="rect">
            <a:avLst/>
          </a:prstGeom>
          <a:solidFill>
            <a:srgbClr val="FFFFFF"/>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a:solidFill>
                <a:srgbClr val="000000"/>
              </a:solidFill>
              <a:latin typeface="Arial" panose="020B0604020202020204" pitchFamily="34" charset="0"/>
            </a:endParaRPr>
          </a:p>
        </p:txBody>
      </p:sp>
      <p:pic>
        <p:nvPicPr>
          <p:cNvPr id="6155" name="Picture 19" descr="2">
            <a:extLst>
              <a:ext uri="{FF2B5EF4-FFF2-40B4-BE49-F238E27FC236}">
                <a16:creationId xmlns:a16="http://schemas.microsoft.com/office/drawing/2014/main" xmlns="" id="{2F914F4B-5D85-4550-BEAB-B718C326F96A}"/>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gray">
          <a:xfrm>
            <a:off x="666750" y="577850"/>
            <a:ext cx="4953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56" name="Rectangle 2">
            <a:extLst>
              <a:ext uri="{FF2B5EF4-FFF2-40B4-BE49-F238E27FC236}">
                <a16:creationId xmlns:a16="http://schemas.microsoft.com/office/drawing/2014/main" xmlns="" id="{FC6ACCA6-CA0A-4F97-96CA-590DCE640D35}"/>
              </a:ext>
            </a:extLst>
          </p:cNvPr>
          <p:cNvSpPr>
            <a:spLocks noGrp="1" noChangeArrowheads="1"/>
          </p:cNvSpPr>
          <p:nvPr>
            <p:ph type="title"/>
          </p:nvPr>
        </p:nvSpPr>
        <p:spPr bwMode="gray">
          <a:xfrm>
            <a:off x="1204913" y="198438"/>
            <a:ext cx="8402637"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6157" name="Rectangle 3">
            <a:extLst>
              <a:ext uri="{FF2B5EF4-FFF2-40B4-BE49-F238E27FC236}">
                <a16:creationId xmlns:a16="http://schemas.microsoft.com/office/drawing/2014/main" xmlns="" id="{11822EFD-63EF-4B16-8B8F-5CFE41ED2EFF}"/>
              </a:ext>
            </a:extLst>
          </p:cNvPr>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xmlns="" id="{74E4F703-7171-4EBA-AE2A-C2C0D308DB2D}"/>
              </a:ext>
            </a:extLst>
          </p:cNvPr>
          <p:cNvSpPr>
            <a:spLocks noGrp="1" noChangeArrowheads="1"/>
          </p:cNvSpPr>
          <p:nvPr>
            <p:ph type="dt" sz="half" idx="2"/>
          </p:nvPr>
        </p:nvSpPr>
        <p:spPr bwMode="gray">
          <a:xfrm>
            <a:off x="609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a:defRPr/>
            </a:pPr>
            <a:endParaRPr lang="en-US"/>
          </a:p>
        </p:txBody>
      </p:sp>
      <p:sp>
        <p:nvSpPr>
          <p:cNvPr id="1029" name="Rectangle 5">
            <a:extLst>
              <a:ext uri="{FF2B5EF4-FFF2-40B4-BE49-F238E27FC236}">
                <a16:creationId xmlns:a16="http://schemas.microsoft.com/office/drawing/2014/main" xmlns="" id="{94981F2C-8C8D-4ABB-9F68-0A689AA1A63F}"/>
              </a:ext>
            </a:extLst>
          </p:cNvPr>
          <p:cNvSpPr>
            <a:spLocks noGrp="1" noChangeArrowheads="1"/>
          </p:cNvSpPr>
          <p:nvPr>
            <p:ph type="ftr" sz="quarter" idx="3"/>
          </p:nvPr>
        </p:nvSpPr>
        <p:spPr bwMode="gray">
          <a:xfrm>
            <a:off x="4165600" y="6283325"/>
            <a:ext cx="3860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a:defRPr/>
            </a:pPr>
            <a:endParaRPr lang="en-US"/>
          </a:p>
        </p:txBody>
      </p:sp>
      <p:sp>
        <p:nvSpPr>
          <p:cNvPr id="1030" name="Rectangle 6">
            <a:extLst>
              <a:ext uri="{FF2B5EF4-FFF2-40B4-BE49-F238E27FC236}">
                <a16:creationId xmlns:a16="http://schemas.microsoft.com/office/drawing/2014/main" xmlns="" id="{AE9DAC43-82CD-4E32-819E-0D63716E7AB7}"/>
              </a:ext>
            </a:extLst>
          </p:cNvPr>
          <p:cNvSpPr>
            <a:spLocks noGrp="1" noChangeArrowheads="1"/>
          </p:cNvSpPr>
          <p:nvPr>
            <p:ph type="sldNum" sz="quarter" idx="4"/>
          </p:nvPr>
        </p:nvSpPr>
        <p:spPr bwMode="gray">
          <a:xfrm>
            <a:off x="8737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a:defRPr/>
            </a:pPr>
            <a:fld id="{FE1C32BA-460B-49BE-8A70-77A72FBE0623}" type="slidenum">
              <a:rPr lang="en-US" altLang="en-US"/>
              <a:pPr>
                <a:defRPr/>
              </a:pPr>
              <a:t>‹#›</a:t>
            </a:fld>
            <a:endParaRPr lang="en-US" altLang="en-US"/>
          </a:p>
        </p:txBody>
      </p:sp>
      <p:sp>
        <p:nvSpPr>
          <p:cNvPr id="8209" name="TextBox 20">
            <a:extLst>
              <a:ext uri="{FF2B5EF4-FFF2-40B4-BE49-F238E27FC236}">
                <a16:creationId xmlns:a16="http://schemas.microsoft.com/office/drawing/2014/main" xmlns="" id="{313BF95F-6DA0-4984-B160-CC6BF20F00EA}"/>
              </a:ext>
            </a:extLst>
          </p:cNvPr>
          <p:cNvSpPr txBox="1">
            <a:spLocks noChangeArrowheads="1"/>
          </p:cNvSpPr>
          <p:nvPr/>
        </p:nvSpPr>
        <p:spPr bwMode="auto">
          <a:xfrm>
            <a:off x="61913" y="6665913"/>
            <a:ext cx="1690687"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1564479466"/>
      </p:ext>
    </p:extLst>
  </p:cSld>
  <p:clrMap bg1="lt1" tx1="dk1" bg2="lt2" tx2="dk2" accent1="accent1" accent2="accent2" accent3="accent3" accent4="accent4" accent5="accent5" accent6="accent6" hlink="hlink" folHlink="folHlink"/>
  <p:sldLayoutIdLst>
    <p:sldLayoutId id="2147485223" r:id="rId1"/>
    <p:sldLayoutId id="2147485224" r:id="rId2"/>
    <p:sldLayoutId id="2147485225" r:id="rId3"/>
    <p:sldLayoutId id="2147485226" r:id="rId4"/>
    <p:sldLayoutId id="2147485227" r:id="rId5"/>
    <p:sldLayoutId id="2147485228" r:id="rId6"/>
    <p:sldLayoutId id="2147485229" r:id="rId7"/>
    <p:sldLayoutId id="2147485230" r:id="rId8"/>
    <p:sldLayoutId id="2147485231" r:id="rId9"/>
    <p:sldLayoutId id="2147485232" r:id="rId10"/>
    <p:sldLayoutId id="2147485233" r:id="rId11"/>
    <p:sldLayoutId id="2147485234" r:id="rId12"/>
  </p:sldLayoutIdLst>
  <p:transition/>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122" name="Title Placeholder 1">
            <a:extLst>
              <a:ext uri="{FF2B5EF4-FFF2-40B4-BE49-F238E27FC236}">
                <a16:creationId xmlns:a16="http://schemas.microsoft.com/office/drawing/2014/main" xmlns="" id="{A3061FA7-8582-4876-82B6-2BF184DB09BE}"/>
              </a:ext>
            </a:extLst>
          </p:cNvPr>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5123" name="Text Placeholder 2">
            <a:extLst>
              <a:ext uri="{FF2B5EF4-FFF2-40B4-BE49-F238E27FC236}">
                <a16:creationId xmlns:a16="http://schemas.microsoft.com/office/drawing/2014/main" xmlns="" id="{940096E6-DDCE-4935-B5D8-5E61D280B91A}"/>
              </a:ext>
            </a:extLst>
          </p:cNvPr>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xmlns="" id="{93792470-983B-4DA2-ACBF-53A78E529CF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5263CDB0-1388-4A92-8A9B-630CC3145D1D}" type="datetimeFigureOut">
              <a:rPr lang="en-US"/>
              <a:pPr>
                <a:defRPr/>
              </a:pPr>
              <a:t>4/24/2022</a:t>
            </a:fld>
            <a:endParaRPr lang="en-US"/>
          </a:p>
        </p:txBody>
      </p:sp>
      <p:sp>
        <p:nvSpPr>
          <p:cNvPr id="5" name="Footer Placeholder 4">
            <a:extLst>
              <a:ext uri="{FF2B5EF4-FFF2-40B4-BE49-F238E27FC236}">
                <a16:creationId xmlns:a16="http://schemas.microsoft.com/office/drawing/2014/main" xmlns="" id="{5355A8BA-91CF-49EA-A919-867796F3E9C1}"/>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p>
        </p:txBody>
      </p:sp>
      <p:sp>
        <p:nvSpPr>
          <p:cNvPr id="6" name="Slide Number Placeholder 5">
            <a:extLst>
              <a:ext uri="{FF2B5EF4-FFF2-40B4-BE49-F238E27FC236}">
                <a16:creationId xmlns:a16="http://schemas.microsoft.com/office/drawing/2014/main" xmlns="" id="{E36EC9CF-260A-4DDB-A918-2D19AF11A7A4}"/>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17547E30-ABDF-48F5-999B-F51318BBDA14}" type="slidenum">
              <a:rPr lang="en-US"/>
              <a:pPr>
                <a:defRPr/>
              </a:pPr>
              <a:t>‹#›</a:t>
            </a:fld>
            <a:endParaRPr lang="en-US"/>
          </a:p>
        </p:txBody>
      </p:sp>
    </p:spTree>
    <p:extLst>
      <p:ext uri="{BB962C8B-B14F-4D97-AF65-F5344CB8AC3E}">
        <p14:creationId xmlns:p14="http://schemas.microsoft.com/office/powerpoint/2010/main" val="3018063950"/>
      </p:ext>
    </p:extLst>
  </p:cSld>
  <p:clrMap bg1="lt1" tx1="dk1" bg2="lt2" tx2="dk2" accent1="accent1" accent2="accent2" accent3="accent3" accent4="accent4" accent5="accent5" accent6="accent6" hlink="hlink" folHlink="folHlink"/>
  <p:sldLayoutIdLst>
    <p:sldLayoutId id="2147485237" r:id="rId1"/>
    <p:sldLayoutId id="2147485238" r:id="rId2"/>
    <p:sldLayoutId id="2147485239" r:id="rId3"/>
    <p:sldLayoutId id="2147485240" r:id="rId4"/>
    <p:sldLayoutId id="2147485241" r:id="rId5"/>
    <p:sldLayoutId id="2147485242" r:id="rId6"/>
    <p:sldLayoutId id="2147485243" r:id="rId7"/>
    <p:sldLayoutId id="2147485244" r:id="rId8"/>
    <p:sldLayoutId id="2147485245" r:id="rId9"/>
    <p:sldLayoutId id="2147485246" r:id="rId10"/>
    <p:sldLayoutId id="2147485247" r:id="rId11"/>
    <p:sldLayoutId id="2147485248" r:id="rId12"/>
    <p:sldLayoutId id="2147485249" r:id="rId13"/>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rgbClr val="B8F567"/>
        </a:solidFill>
        <a:effectLst/>
      </p:bgPr>
    </p:bg>
    <p:spTree>
      <p:nvGrpSpPr>
        <p:cNvPr id="1" name=""/>
        <p:cNvGrpSpPr/>
        <p:nvPr/>
      </p:nvGrpSpPr>
      <p:grpSpPr>
        <a:xfrm>
          <a:off x="0" y="0"/>
          <a:ext cx="0" cy="0"/>
          <a:chOff x="0" y="0"/>
          <a:chExt cx="0" cy="0"/>
        </a:xfrm>
      </p:grpSpPr>
      <p:sp>
        <p:nvSpPr>
          <p:cNvPr id="41986" name="Google Shape;6;p1">
            <a:extLst>
              <a:ext uri="{FF2B5EF4-FFF2-40B4-BE49-F238E27FC236}">
                <a16:creationId xmlns:a16="http://schemas.microsoft.com/office/drawing/2014/main" xmlns="" id="{033DADDE-D20A-4A75-8077-E5B1169D297C}"/>
              </a:ext>
            </a:extLst>
          </p:cNvPr>
          <p:cNvSpPr txBox="1">
            <a:spLocks noGrp="1" noChangeArrowheads="1"/>
          </p:cNvSpPr>
          <p:nvPr>
            <p:ph type="title"/>
          </p:nvPr>
        </p:nvSpPr>
        <p:spPr bwMode="auto">
          <a:xfrm>
            <a:off x="5759450" y="1190625"/>
            <a:ext cx="58229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987" name="Google Shape;7;p1">
            <a:extLst>
              <a:ext uri="{FF2B5EF4-FFF2-40B4-BE49-F238E27FC236}">
                <a16:creationId xmlns:a16="http://schemas.microsoft.com/office/drawing/2014/main" xmlns="" id="{D8CA1235-BCA7-46D1-B49D-285AC5B211DB}"/>
              </a:ext>
            </a:extLst>
          </p:cNvPr>
          <p:cNvSpPr txBox="1">
            <a:spLocks noGrp="1" noChangeArrowheads="1"/>
          </p:cNvSpPr>
          <p:nvPr>
            <p:ph type="body" idx="1"/>
          </p:nvPr>
        </p:nvSpPr>
        <p:spPr bwMode="auto">
          <a:xfrm>
            <a:off x="5759450" y="2259013"/>
            <a:ext cx="5822950" cy="4002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8" name="Google Shape;8;p1">
            <a:extLst>
              <a:ext uri="{FF2B5EF4-FFF2-40B4-BE49-F238E27FC236}">
                <a16:creationId xmlns:a16="http://schemas.microsoft.com/office/drawing/2014/main" xmlns="" id="{8391A8AE-CB46-4582-8274-44C09AA25F08}"/>
              </a:ext>
            </a:extLst>
          </p:cNvPr>
          <p:cNvSpPr txBox="1">
            <a:spLocks noGrp="1"/>
          </p:cNvSpPr>
          <p:nvPr>
            <p:ph type="sldNum" idx="12"/>
          </p:nvPr>
        </p:nvSpPr>
        <p:spPr>
          <a:xfrm>
            <a:off x="101600" y="6332538"/>
            <a:ext cx="731838" cy="525462"/>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pPr>
              <a:defRPr/>
            </a:pPr>
            <a:fld id="{D00DD6FC-A8B2-4828-B842-6B90FC6DD390}" type="slidenum">
              <a:rPr lang="en"/>
              <a:pPr>
                <a:defRPr/>
              </a:pPr>
              <a:t>‹#›</a:t>
            </a:fld>
            <a:endParaRPr lang="en"/>
          </a:p>
        </p:txBody>
      </p:sp>
    </p:spTree>
    <p:extLst>
      <p:ext uri="{BB962C8B-B14F-4D97-AF65-F5344CB8AC3E}">
        <p14:creationId xmlns:p14="http://schemas.microsoft.com/office/powerpoint/2010/main" val="3970236475"/>
      </p:ext>
    </p:extLst>
  </p:cSld>
  <p:clrMap bg1="lt1" tx1="dk1" bg2="dk2" tx2="lt2" accent1="accent1" accent2="accent2" accent3="accent3" accent4="accent4" accent5="accent5" accent6="accent6" hlink="hlink" folHlink="folHlink"/>
  <p:sldLayoutIdLst>
    <p:sldLayoutId id="2147485266" r:id="rId1"/>
    <p:sldLayoutId id="2147485267" r:id="rId2"/>
    <p:sldLayoutId id="2147485268" r:id="rId3"/>
    <p:sldLayoutId id="2147485269" r:id="rId4"/>
    <p:sldLayoutId id="2147485270" r:id="rId5"/>
    <p:sldLayoutId id="2147485271" r:id="rId6"/>
    <p:sldLayoutId id="2147485272" r:id="rId7"/>
    <p:sldLayoutId id="2147485273" r:id="rId8"/>
    <p:sldLayoutId id="2147485274" r:id="rId9"/>
    <p:sldLayoutId id="2147485275" r:id="rId10"/>
    <p:sldLayoutId id="2147485276" r:id="rId11"/>
    <p:sldLayoutId id="2147485277" r:id="rId12"/>
  </p:sldLayoutIdLst>
  <p:transition>
    <p:fade thruBlk="1"/>
  </p:transition>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50" name="Rectangle 26">
            <a:extLst>
              <a:ext uri="{FF2B5EF4-FFF2-40B4-BE49-F238E27FC236}">
                <a16:creationId xmlns:a16="http://schemas.microsoft.com/office/drawing/2014/main" xmlns="" id="{83F83192-A9E7-4B64-9455-9F244535F8F4}"/>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1028" name="Rectangle 4">
            <a:extLst>
              <a:ext uri="{FF2B5EF4-FFF2-40B4-BE49-F238E27FC236}">
                <a16:creationId xmlns:a16="http://schemas.microsoft.com/office/drawing/2014/main" xmlns="" id="{99292ED9-3A20-4BED-A90E-8D71D71C4081}"/>
              </a:ext>
            </a:extLst>
          </p:cNvPr>
          <p:cNvSpPr>
            <a:spLocks noGrp="1" noChangeArrowheads="1"/>
          </p:cNvSpPr>
          <p:nvPr>
            <p:ph type="dt" sz="half" idx="2"/>
          </p:nvPr>
        </p:nvSpPr>
        <p:spPr bwMode="gray">
          <a:xfrm>
            <a:off x="609600" y="6467475"/>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b="0">
                <a:solidFill>
                  <a:srgbClr val="000000"/>
                </a:solidFill>
                <a:latin typeface="+mn-lt"/>
              </a:defRPr>
            </a:lvl1pPr>
          </a:lstStyle>
          <a:p>
            <a:pPr>
              <a:defRPr/>
            </a:pPr>
            <a:endParaRPr lang="en-US"/>
          </a:p>
        </p:txBody>
      </p:sp>
      <p:sp>
        <p:nvSpPr>
          <p:cNvPr id="1029" name="Rectangle 5">
            <a:extLst>
              <a:ext uri="{FF2B5EF4-FFF2-40B4-BE49-F238E27FC236}">
                <a16:creationId xmlns:a16="http://schemas.microsoft.com/office/drawing/2014/main" xmlns="" id="{313B9E6B-3C44-451B-AEC5-87681348D4B3}"/>
              </a:ext>
            </a:extLst>
          </p:cNvPr>
          <p:cNvSpPr>
            <a:spLocks noGrp="1" noChangeArrowheads="1"/>
          </p:cNvSpPr>
          <p:nvPr>
            <p:ph type="ftr" sz="quarter" idx="3"/>
          </p:nvPr>
        </p:nvSpPr>
        <p:spPr bwMode="gray">
          <a:xfrm>
            <a:off x="4165600" y="6467475"/>
            <a:ext cx="3860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b="0">
                <a:solidFill>
                  <a:srgbClr val="000000"/>
                </a:solidFill>
                <a:latin typeface="+mn-lt"/>
              </a:defRPr>
            </a:lvl1pPr>
          </a:lstStyle>
          <a:p>
            <a:pPr>
              <a:defRPr/>
            </a:pPr>
            <a:endParaRPr lang="en-US"/>
          </a:p>
        </p:txBody>
      </p:sp>
      <p:sp>
        <p:nvSpPr>
          <p:cNvPr id="1030" name="Rectangle 6">
            <a:extLst>
              <a:ext uri="{FF2B5EF4-FFF2-40B4-BE49-F238E27FC236}">
                <a16:creationId xmlns:a16="http://schemas.microsoft.com/office/drawing/2014/main" xmlns="" id="{B392E35B-3034-4397-A4E5-6146B0161AC9}"/>
              </a:ext>
            </a:extLst>
          </p:cNvPr>
          <p:cNvSpPr>
            <a:spLocks noGrp="1" noChangeArrowheads="1"/>
          </p:cNvSpPr>
          <p:nvPr>
            <p:ph type="sldNum" sz="quarter" idx="4"/>
          </p:nvPr>
        </p:nvSpPr>
        <p:spPr bwMode="gray">
          <a:xfrm>
            <a:off x="8737600" y="6467475"/>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solidFill>
                  <a:srgbClr val="000000"/>
                </a:solidFill>
                <a:latin typeface="Calibri" panose="020F0502020204030204" pitchFamily="34" charset="0"/>
              </a:defRPr>
            </a:lvl1pPr>
          </a:lstStyle>
          <a:p>
            <a:pPr>
              <a:defRPr/>
            </a:pPr>
            <a:fld id="{D4F59389-A9A5-4E75-ADFF-2E494D14A36E}" type="slidenum">
              <a:rPr lang="en-US" altLang="en-US"/>
              <a:pPr>
                <a:defRPr/>
              </a:pPr>
              <a:t>‹#›</a:t>
            </a:fld>
            <a:endParaRPr lang="en-US" altLang="en-US"/>
          </a:p>
        </p:txBody>
      </p:sp>
      <p:sp>
        <p:nvSpPr>
          <p:cNvPr id="26630" name="Rectangle 152">
            <a:extLst>
              <a:ext uri="{FF2B5EF4-FFF2-40B4-BE49-F238E27FC236}">
                <a16:creationId xmlns:a16="http://schemas.microsoft.com/office/drawing/2014/main" xmlns="" id="{64DF2F50-2062-401E-9E32-2691E494D80C}"/>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1" name="Rectangle 153">
            <a:extLst>
              <a:ext uri="{FF2B5EF4-FFF2-40B4-BE49-F238E27FC236}">
                <a16:creationId xmlns:a16="http://schemas.microsoft.com/office/drawing/2014/main" xmlns="" id="{D297FE6A-2FA6-42C4-B3FB-BF088EE51CB8}"/>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2" name="Rectangle 154">
            <a:extLst>
              <a:ext uri="{FF2B5EF4-FFF2-40B4-BE49-F238E27FC236}">
                <a16:creationId xmlns:a16="http://schemas.microsoft.com/office/drawing/2014/main" xmlns="" id="{0C86A1DC-DE6E-43FA-83C2-D3D10A882D6F}"/>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3" name="Rectangle 155">
            <a:extLst>
              <a:ext uri="{FF2B5EF4-FFF2-40B4-BE49-F238E27FC236}">
                <a16:creationId xmlns:a16="http://schemas.microsoft.com/office/drawing/2014/main" xmlns="" id="{2262BF3E-A570-49E6-A638-19644F4B0CE8}"/>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4" name="Rectangle 156">
            <a:extLst>
              <a:ext uri="{FF2B5EF4-FFF2-40B4-BE49-F238E27FC236}">
                <a16:creationId xmlns:a16="http://schemas.microsoft.com/office/drawing/2014/main" xmlns="" id="{EA40FAF1-95F7-49AC-89FA-FD8193E54A04}"/>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5" name="Rectangle 157">
            <a:extLst>
              <a:ext uri="{FF2B5EF4-FFF2-40B4-BE49-F238E27FC236}">
                <a16:creationId xmlns:a16="http://schemas.microsoft.com/office/drawing/2014/main" xmlns="" id="{5CF16D28-D8BF-469D-B14C-3DACFDDDE72D}"/>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6" name="Rectangle 158">
            <a:extLst>
              <a:ext uri="{FF2B5EF4-FFF2-40B4-BE49-F238E27FC236}">
                <a16:creationId xmlns:a16="http://schemas.microsoft.com/office/drawing/2014/main" xmlns="" id="{F37267CA-CCDD-4CFF-A4BA-DEC46F4E0E52}"/>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7" name="Rectangle 159">
            <a:extLst>
              <a:ext uri="{FF2B5EF4-FFF2-40B4-BE49-F238E27FC236}">
                <a16:creationId xmlns:a16="http://schemas.microsoft.com/office/drawing/2014/main" xmlns="" id="{0904D2F8-11F6-46AE-84C1-D6C23313E335}"/>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8" name="Rectangle 160">
            <a:extLst>
              <a:ext uri="{FF2B5EF4-FFF2-40B4-BE49-F238E27FC236}">
                <a16:creationId xmlns:a16="http://schemas.microsoft.com/office/drawing/2014/main" xmlns="" id="{F001D33D-EAB0-489B-A61E-F73E16DBCAFA}"/>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9" name="Rectangle 161">
            <a:extLst>
              <a:ext uri="{FF2B5EF4-FFF2-40B4-BE49-F238E27FC236}">
                <a16:creationId xmlns:a16="http://schemas.microsoft.com/office/drawing/2014/main" xmlns="" id="{8D64C1FB-2819-4D6A-A502-ED7B429F3245}"/>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0" name="Rectangle 162">
            <a:extLst>
              <a:ext uri="{FF2B5EF4-FFF2-40B4-BE49-F238E27FC236}">
                <a16:creationId xmlns:a16="http://schemas.microsoft.com/office/drawing/2014/main" xmlns="" id="{F0F52F73-8706-4D79-8ED7-FF69AEE77863}"/>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1" name="Rectangle 163">
            <a:extLst>
              <a:ext uri="{FF2B5EF4-FFF2-40B4-BE49-F238E27FC236}">
                <a16:creationId xmlns:a16="http://schemas.microsoft.com/office/drawing/2014/main" xmlns="" id="{E4E0735B-AF0B-45DA-B15B-F289D0B48C8C}"/>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2" name="Rectangle 164">
            <a:extLst>
              <a:ext uri="{FF2B5EF4-FFF2-40B4-BE49-F238E27FC236}">
                <a16:creationId xmlns:a16="http://schemas.microsoft.com/office/drawing/2014/main" xmlns="" id="{3D8CD893-A32A-424D-896E-1E4D81CA2966}"/>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3" name="Rectangle 165">
            <a:extLst>
              <a:ext uri="{FF2B5EF4-FFF2-40B4-BE49-F238E27FC236}">
                <a16:creationId xmlns:a16="http://schemas.microsoft.com/office/drawing/2014/main" xmlns="" id="{8B46EE6C-E54A-41D1-9D76-4597E3454B94}"/>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4" name="Rectangle 166">
            <a:extLst>
              <a:ext uri="{FF2B5EF4-FFF2-40B4-BE49-F238E27FC236}">
                <a16:creationId xmlns:a16="http://schemas.microsoft.com/office/drawing/2014/main" xmlns="" id="{F6BB76A0-C217-4CA7-9DF7-0946BAFF7373}"/>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5" name="Rectangle 167">
            <a:extLst>
              <a:ext uri="{FF2B5EF4-FFF2-40B4-BE49-F238E27FC236}">
                <a16:creationId xmlns:a16="http://schemas.microsoft.com/office/drawing/2014/main" xmlns="" id="{797493DA-CE74-4AC0-831A-4781CAC1CAC1}"/>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6" name="Rectangle 168">
            <a:extLst>
              <a:ext uri="{FF2B5EF4-FFF2-40B4-BE49-F238E27FC236}">
                <a16:creationId xmlns:a16="http://schemas.microsoft.com/office/drawing/2014/main" xmlns="" id="{C71C06E5-25B8-4630-A917-C148EE21D9F4}"/>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7" name="Rectangle 169">
            <a:extLst>
              <a:ext uri="{FF2B5EF4-FFF2-40B4-BE49-F238E27FC236}">
                <a16:creationId xmlns:a16="http://schemas.microsoft.com/office/drawing/2014/main" xmlns="" id="{825D5F84-EE33-49CC-BB14-28DDB12CC367}"/>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8" name="Rectangle 170">
            <a:extLst>
              <a:ext uri="{FF2B5EF4-FFF2-40B4-BE49-F238E27FC236}">
                <a16:creationId xmlns:a16="http://schemas.microsoft.com/office/drawing/2014/main" xmlns="" id="{080A40D4-79E4-4A6D-BEF3-7DFD2D43A056}"/>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9" name="Rectangle 171">
            <a:extLst>
              <a:ext uri="{FF2B5EF4-FFF2-40B4-BE49-F238E27FC236}">
                <a16:creationId xmlns:a16="http://schemas.microsoft.com/office/drawing/2014/main" xmlns="" id="{7770424F-6A87-428C-A74F-E7E15DEFDB1F}"/>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0" name="Rectangle 173">
            <a:extLst>
              <a:ext uri="{FF2B5EF4-FFF2-40B4-BE49-F238E27FC236}">
                <a16:creationId xmlns:a16="http://schemas.microsoft.com/office/drawing/2014/main" xmlns="" id="{C3444DDA-B927-4542-A5F9-51F3AA7ABC64}"/>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1" name="Rectangle 174">
            <a:extLst>
              <a:ext uri="{FF2B5EF4-FFF2-40B4-BE49-F238E27FC236}">
                <a16:creationId xmlns:a16="http://schemas.microsoft.com/office/drawing/2014/main" xmlns="" id="{1E9751D2-2C6D-4412-97E3-82F14055FF77}"/>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2" name="Rectangle 176">
            <a:extLst>
              <a:ext uri="{FF2B5EF4-FFF2-40B4-BE49-F238E27FC236}">
                <a16:creationId xmlns:a16="http://schemas.microsoft.com/office/drawing/2014/main" xmlns="" id="{E873AC24-C210-42DA-8D42-38C155B49399}"/>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3" name="Rectangle 177">
            <a:extLst>
              <a:ext uri="{FF2B5EF4-FFF2-40B4-BE49-F238E27FC236}">
                <a16:creationId xmlns:a16="http://schemas.microsoft.com/office/drawing/2014/main" xmlns="" id="{369E0811-E9DB-4ADE-A0C7-289083E6CC7F}"/>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4" name="Rectangle 181">
            <a:extLst>
              <a:ext uri="{FF2B5EF4-FFF2-40B4-BE49-F238E27FC236}">
                <a16:creationId xmlns:a16="http://schemas.microsoft.com/office/drawing/2014/main" xmlns="" id="{C5FF06CD-70F8-4D36-B911-47297FB80828}"/>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5" name="Rectangle 182">
            <a:extLst>
              <a:ext uri="{FF2B5EF4-FFF2-40B4-BE49-F238E27FC236}">
                <a16:creationId xmlns:a16="http://schemas.microsoft.com/office/drawing/2014/main" xmlns="" id="{7EE6356C-B7E5-417B-9104-EA5BEDAC34F5}"/>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6" name="Rectangle 183">
            <a:extLst>
              <a:ext uri="{FF2B5EF4-FFF2-40B4-BE49-F238E27FC236}">
                <a16:creationId xmlns:a16="http://schemas.microsoft.com/office/drawing/2014/main" xmlns="" id="{02FD30A3-804E-48C9-89F4-8D7D91F68B04}"/>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7" name="Rectangle 184">
            <a:extLst>
              <a:ext uri="{FF2B5EF4-FFF2-40B4-BE49-F238E27FC236}">
                <a16:creationId xmlns:a16="http://schemas.microsoft.com/office/drawing/2014/main" xmlns="" id="{318C8573-5F33-41B4-A35D-CA296833B40B}"/>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8" name="Rectangle 185">
            <a:extLst>
              <a:ext uri="{FF2B5EF4-FFF2-40B4-BE49-F238E27FC236}">
                <a16:creationId xmlns:a16="http://schemas.microsoft.com/office/drawing/2014/main" xmlns="" id="{53CE2F47-4E5E-4516-B195-26D5D231AECA}"/>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9" name="Rectangle 186">
            <a:extLst>
              <a:ext uri="{FF2B5EF4-FFF2-40B4-BE49-F238E27FC236}">
                <a16:creationId xmlns:a16="http://schemas.microsoft.com/office/drawing/2014/main" xmlns="" id="{9315AA56-5747-412F-ACEF-5B93EE34D0F6}"/>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60" name="Rectangle 187">
            <a:extLst>
              <a:ext uri="{FF2B5EF4-FFF2-40B4-BE49-F238E27FC236}">
                <a16:creationId xmlns:a16="http://schemas.microsoft.com/office/drawing/2014/main" xmlns="" id="{53D45C17-2B48-4223-91C5-D666A8F12DE7}"/>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61" name="Rectangle 188">
            <a:extLst>
              <a:ext uri="{FF2B5EF4-FFF2-40B4-BE49-F238E27FC236}">
                <a16:creationId xmlns:a16="http://schemas.microsoft.com/office/drawing/2014/main" xmlns="" id="{B7DD5A0A-2A3D-4CFD-8472-6E1EA6D2D6C1}"/>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62" name="Rectangle 189">
            <a:extLst>
              <a:ext uri="{FF2B5EF4-FFF2-40B4-BE49-F238E27FC236}">
                <a16:creationId xmlns:a16="http://schemas.microsoft.com/office/drawing/2014/main" xmlns="" id="{D8754ACD-DBC1-47BE-AFE2-17B7C8E4DA41}"/>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63" name="Rectangle 190">
            <a:extLst>
              <a:ext uri="{FF2B5EF4-FFF2-40B4-BE49-F238E27FC236}">
                <a16:creationId xmlns:a16="http://schemas.microsoft.com/office/drawing/2014/main" xmlns="" id="{D3D91222-E63E-4C40-B2B2-F614F72F4FA1}"/>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64" name="Rectangle 191">
            <a:extLst>
              <a:ext uri="{FF2B5EF4-FFF2-40B4-BE49-F238E27FC236}">
                <a16:creationId xmlns:a16="http://schemas.microsoft.com/office/drawing/2014/main" xmlns="" id="{28B6D2CF-800D-4F9C-8BEA-82F1E7CE01CB}"/>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65" name="Rectangle 192">
            <a:extLst>
              <a:ext uri="{FF2B5EF4-FFF2-40B4-BE49-F238E27FC236}">
                <a16:creationId xmlns:a16="http://schemas.microsoft.com/office/drawing/2014/main" xmlns="" id="{200F756C-6055-4255-A594-64B4C7FF6A12}"/>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18" name="Rectangle 194">
            <a:extLst>
              <a:ext uri="{FF2B5EF4-FFF2-40B4-BE49-F238E27FC236}">
                <a16:creationId xmlns:a16="http://schemas.microsoft.com/office/drawing/2014/main" xmlns="" id="{FF0FB2EB-936B-498E-BD6F-43C63FD1041F}"/>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21547" name="Rectangle 3">
            <a:extLst>
              <a:ext uri="{FF2B5EF4-FFF2-40B4-BE49-F238E27FC236}">
                <a16:creationId xmlns:a16="http://schemas.microsoft.com/office/drawing/2014/main" xmlns="" id="{7E15F99A-98C4-45C4-BD8F-A542CD077968}"/>
              </a:ext>
            </a:extLst>
          </p:cNvPr>
          <p:cNvSpPr>
            <a:spLocks noGrp="1" noChangeArrowheads="1"/>
          </p:cNvSpPr>
          <p:nvPr>
            <p:ph type="body" idx="1"/>
          </p:nvPr>
        </p:nvSpPr>
        <p:spPr bwMode="gray">
          <a:xfrm>
            <a:off x="609600" y="1600200"/>
            <a:ext cx="10972800"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1219" name="Group 195">
            <a:extLst>
              <a:ext uri="{FF2B5EF4-FFF2-40B4-BE49-F238E27FC236}">
                <a16:creationId xmlns:a16="http://schemas.microsoft.com/office/drawing/2014/main" xmlns="" id="{DCD9A787-9121-4125-A07C-9A5AB91858F9}"/>
              </a:ext>
            </a:extLst>
          </p:cNvPr>
          <p:cNvGrpSpPr>
            <a:grpSpLocks/>
          </p:cNvGrpSpPr>
          <p:nvPr/>
        </p:nvGrpSpPr>
        <p:grpSpPr bwMode="auto">
          <a:xfrm>
            <a:off x="0" y="357188"/>
            <a:ext cx="1543050" cy="1123950"/>
            <a:chOff x="-9" y="1395"/>
            <a:chExt cx="2985" cy="2898"/>
          </a:xfrm>
        </p:grpSpPr>
        <p:pic>
          <p:nvPicPr>
            <p:cNvPr id="21557" name="Picture 196" descr="pan01">
              <a:extLst>
                <a:ext uri="{FF2B5EF4-FFF2-40B4-BE49-F238E27FC236}">
                  <a16:creationId xmlns:a16="http://schemas.microsoft.com/office/drawing/2014/main" xmlns="" id="{BD28DF56-E3D2-4FCD-B232-0241237DF98B}"/>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1" name="Freeform 197">
              <a:extLst>
                <a:ext uri="{FF2B5EF4-FFF2-40B4-BE49-F238E27FC236}">
                  <a16:creationId xmlns:a16="http://schemas.microsoft.com/office/drawing/2014/main" xmlns="" id="{2127B74A-897D-4682-81A0-204042C14CED}"/>
                </a:ext>
              </a:extLst>
            </p:cNvPr>
            <p:cNvSpPr>
              <a:spLocks/>
            </p:cNvSpPr>
            <p:nvPr/>
          </p:nvSpPr>
          <p:spPr bwMode="gray">
            <a:xfrm>
              <a:off x="-9" y="1493"/>
              <a:ext cx="2841" cy="2599"/>
            </a:xfrm>
            <a:custGeom>
              <a:avLst/>
              <a:gdLst/>
              <a:ahLst/>
              <a:cxnLst>
                <a:cxn ang="0">
                  <a:pos x="0" y="18"/>
                </a:cxn>
                <a:cxn ang="0">
                  <a:pos x="2841" y="0"/>
                </a:cxn>
                <a:cxn ang="0">
                  <a:pos x="1294" y="2597"/>
                </a:cxn>
                <a:cxn ang="0">
                  <a:pos x="2" y="2599"/>
                </a:cxn>
                <a:cxn ang="0">
                  <a:pos x="0" y="18"/>
                </a:cxn>
              </a:cxnLst>
              <a:rect l="0" t="0" r="r" b="b"/>
              <a:pathLst>
                <a:path w="2841" h="2599">
                  <a:moveTo>
                    <a:pt x="0" y="18"/>
                  </a:moveTo>
                  <a:lnTo>
                    <a:pt x="2841" y="0"/>
                  </a:lnTo>
                  <a:lnTo>
                    <a:pt x="1294" y="2597"/>
                  </a:lnTo>
                  <a:lnTo>
                    <a:pt x="2" y="2599"/>
                  </a:lnTo>
                  <a:lnTo>
                    <a:pt x="0" y="18"/>
                  </a:lnTo>
                  <a:close/>
                </a:path>
              </a:pathLst>
            </a:custGeom>
            <a:blipFill dpi="0" rotWithShape="1">
              <a:blip r:embed="rId17" cstate="print"/>
              <a:srcRect/>
              <a:stretch>
                <a:fillRect r="-15708"/>
              </a:stretch>
            </a:blipFill>
            <a:ln w="9525">
              <a:noFill/>
              <a:round/>
              <a:headEnd/>
              <a:tailEnd/>
            </a:ln>
            <a:effectLst/>
          </p:spPr>
          <p:txBody>
            <a:bodyPr/>
            <a:lstStyle/>
            <a:p>
              <a:pPr eaLnBrk="1" hangingPunct="1">
                <a:defRPr/>
              </a:pPr>
              <a:endParaRPr lang="en-US" b="1">
                <a:solidFill>
                  <a:srgbClr val="000000"/>
                </a:solidFill>
                <a:latin typeface="Arial" charset="0"/>
              </a:endParaRPr>
            </a:p>
          </p:txBody>
        </p:sp>
      </p:grpSp>
      <p:grpSp>
        <p:nvGrpSpPr>
          <p:cNvPr id="1222" name="Group 198">
            <a:extLst>
              <a:ext uri="{FF2B5EF4-FFF2-40B4-BE49-F238E27FC236}">
                <a16:creationId xmlns:a16="http://schemas.microsoft.com/office/drawing/2014/main" xmlns="" id="{0555D408-F09C-409D-8E69-F251FA5CB610}"/>
              </a:ext>
            </a:extLst>
          </p:cNvPr>
          <p:cNvGrpSpPr>
            <a:grpSpLocks/>
          </p:cNvGrpSpPr>
          <p:nvPr/>
        </p:nvGrpSpPr>
        <p:grpSpPr bwMode="auto">
          <a:xfrm>
            <a:off x="-7938" y="195263"/>
            <a:ext cx="1409701" cy="1143000"/>
            <a:chOff x="0" y="1039"/>
            <a:chExt cx="2681" cy="2897"/>
          </a:xfrm>
        </p:grpSpPr>
        <p:pic>
          <p:nvPicPr>
            <p:cNvPr id="21555" name="Picture 199" descr="pan01">
              <a:extLst>
                <a:ext uri="{FF2B5EF4-FFF2-40B4-BE49-F238E27FC236}">
                  <a16:creationId xmlns:a16="http://schemas.microsoft.com/office/drawing/2014/main" xmlns="" id="{413CC2EC-3F01-44EC-9B57-92E0521982B8}"/>
                </a:ext>
              </a:extLst>
            </p:cNvPr>
            <p:cNvPicPr>
              <a:picLocks noChangeAspect="1" noChangeArrowheads="1"/>
            </p:cNvPicPr>
            <p:nvPr userDrawn="1"/>
          </p:nvPicPr>
          <p:blipFill>
            <a:blip r:embed="rId18">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56" name="Freeform 200" descr="wiz_gold04">
              <a:extLst>
                <a:ext uri="{FF2B5EF4-FFF2-40B4-BE49-F238E27FC236}">
                  <a16:creationId xmlns:a16="http://schemas.microsoft.com/office/drawing/2014/main" xmlns="" id="{805FA2D0-FE35-4160-A7F9-D7E12F646B37}"/>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19"/>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25" name="Group 201">
            <a:extLst>
              <a:ext uri="{FF2B5EF4-FFF2-40B4-BE49-F238E27FC236}">
                <a16:creationId xmlns:a16="http://schemas.microsoft.com/office/drawing/2014/main" xmlns="" id="{D99B1649-2EC3-44F6-9CBE-92FDCB61EBDE}"/>
              </a:ext>
            </a:extLst>
          </p:cNvPr>
          <p:cNvGrpSpPr>
            <a:grpSpLocks/>
          </p:cNvGrpSpPr>
          <p:nvPr/>
        </p:nvGrpSpPr>
        <p:grpSpPr bwMode="auto">
          <a:xfrm>
            <a:off x="0" y="0"/>
            <a:ext cx="1244600" cy="1239838"/>
            <a:chOff x="-7" y="240"/>
            <a:chExt cx="2407" cy="3199"/>
          </a:xfrm>
        </p:grpSpPr>
        <p:pic>
          <p:nvPicPr>
            <p:cNvPr id="21553" name="Picture 202" descr="pan01">
              <a:extLst>
                <a:ext uri="{FF2B5EF4-FFF2-40B4-BE49-F238E27FC236}">
                  <a16:creationId xmlns:a16="http://schemas.microsoft.com/office/drawing/2014/main" xmlns="" id="{F016AC69-C3DC-42A4-845E-D23075380261}"/>
                </a:ext>
              </a:extLst>
            </p:cNvPr>
            <p:cNvPicPr>
              <a:picLocks noChangeAspect="1" noChangeArrowheads="1"/>
            </p:cNvPicPr>
            <p:nvPr userDrawn="1"/>
          </p:nvPicPr>
          <p:blipFill>
            <a:blip r:embed="rId20">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54" name="Freeform 203" descr="wiz_gold01">
              <a:extLst>
                <a:ext uri="{FF2B5EF4-FFF2-40B4-BE49-F238E27FC236}">
                  <a16:creationId xmlns:a16="http://schemas.microsoft.com/office/drawing/2014/main" xmlns="" id="{25681C3F-F2A5-4505-BE42-6F11F73A3069}"/>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21"/>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6" name="Rectangle 2">
            <a:extLst>
              <a:ext uri="{FF2B5EF4-FFF2-40B4-BE49-F238E27FC236}">
                <a16:creationId xmlns:a16="http://schemas.microsoft.com/office/drawing/2014/main" xmlns="" id="{99D5B1A1-018D-4602-BD1A-3D9B7810D273}"/>
              </a:ext>
            </a:extLst>
          </p:cNvPr>
          <p:cNvSpPr>
            <a:spLocks noGrp="1" noChangeArrowheads="1"/>
          </p:cNvSpPr>
          <p:nvPr>
            <p:ph type="title"/>
          </p:nvPr>
        </p:nvSpPr>
        <p:spPr bwMode="gray">
          <a:xfrm>
            <a:off x="1625600" y="228600"/>
            <a:ext cx="98552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6672" name="TextBox 53">
            <a:extLst>
              <a:ext uri="{FF2B5EF4-FFF2-40B4-BE49-F238E27FC236}">
                <a16:creationId xmlns:a16="http://schemas.microsoft.com/office/drawing/2014/main" xmlns="" id="{9F118658-CA02-47A9-BA83-E1E4CC200842}"/>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690114846"/>
      </p:ext>
    </p:extLst>
  </p:cSld>
  <p:clrMap bg1="lt1" tx1="dk1" bg2="lt2" tx2="dk2" accent1="accent1" accent2="accent2" accent3="accent3" accent4="accent4" accent5="accent5" accent6="accent6" hlink="hlink" folHlink="folHlink"/>
  <p:sldLayoutIdLst>
    <p:sldLayoutId id="2147485279" r:id="rId1"/>
    <p:sldLayoutId id="2147485280" r:id="rId2"/>
    <p:sldLayoutId id="2147485281" r:id="rId3"/>
    <p:sldLayoutId id="2147485282" r:id="rId4"/>
    <p:sldLayoutId id="2147485283" r:id="rId5"/>
    <p:sldLayoutId id="2147485284" r:id="rId6"/>
    <p:sldLayoutId id="2147485285" r:id="rId7"/>
    <p:sldLayoutId id="2147485286" r:id="rId8"/>
    <p:sldLayoutId id="2147485287" r:id="rId9"/>
    <p:sldLayoutId id="2147485288" r:id="rId10"/>
    <p:sldLayoutId id="2147485289" r:id="rId11"/>
    <p:sldLayoutId id="2147485290" r:id="rId12"/>
    <p:sldLayoutId id="2147485291" r:id="rId13"/>
    <p:sldLayoutId id="2147485292" r:id="rId14"/>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8" presetClass="entr" presetSubtype="6"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strips(downRight)">
                                      <p:cBhvr>
                                        <p:cTn id="7" dur="1000"/>
                                        <p:tgtEl>
                                          <p:spTgt spid="1026"/>
                                        </p:tgtEl>
                                      </p:cBhvr>
                                    </p:animEffect>
                                  </p:childTnLst>
                                </p:cTn>
                              </p:par>
                              <p:par>
                                <p:cTn id="8" presetID="22" presetClass="entr" presetSubtype="8" fill="hold" nodeType="withEffect">
                                  <p:stCondLst>
                                    <p:cond delay="500"/>
                                  </p:stCondLst>
                                  <p:childTnLst>
                                    <p:set>
                                      <p:cBhvr>
                                        <p:cTn id="9" dur="1" fill="hold">
                                          <p:stCondLst>
                                            <p:cond delay="0"/>
                                          </p:stCondLst>
                                        </p:cTn>
                                        <p:tgtEl>
                                          <p:spTgt spid="1219"/>
                                        </p:tgtEl>
                                        <p:attrNameLst>
                                          <p:attrName>style.visibility</p:attrName>
                                        </p:attrNameLst>
                                      </p:cBhvr>
                                      <p:to>
                                        <p:strVal val="visible"/>
                                      </p:to>
                                    </p:set>
                                    <p:animEffect transition="in" filter="wipe(left)">
                                      <p:cBhvr>
                                        <p:cTn id="10" dur="500"/>
                                        <p:tgtEl>
                                          <p:spTgt spid="1219"/>
                                        </p:tgtEl>
                                      </p:cBhvr>
                                    </p:animEffect>
                                  </p:childTnLst>
                                </p:cTn>
                              </p:par>
                            </p:childTnLst>
                          </p:cTn>
                        </p:par>
                        <p:par>
                          <p:cTn id="11" fill="hold" nodeType="afterGroup">
                            <p:stCondLst>
                              <p:cond delay="1000"/>
                            </p:stCondLst>
                            <p:childTnLst>
                              <p:par>
                                <p:cTn id="12" presetID="22" presetClass="entr" presetSubtype="8" fill="hold" nodeType="afterEffect">
                                  <p:stCondLst>
                                    <p:cond delay="700"/>
                                  </p:stCondLst>
                                  <p:childTnLst>
                                    <p:set>
                                      <p:cBhvr>
                                        <p:cTn id="13" dur="1" fill="hold">
                                          <p:stCondLst>
                                            <p:cond delay="0"/>
                                          </p:stCondLst>
                                        </p:cTn>
                                        <p:tgtEl>
                                          <p:spTgt spid="1222"/>
                                        </p:tgtEl>
                                        <p:attrNameLst>
                                          <p:attrName>style.visibility</p:attrName>
                                        </p:attrNameLst>
                                      </p:cBhvr>
                                      <p:to>
                                        <p:strVal val="visible"/>
                                      </p:to>
                                    </p:set>
                                    <p:animEffect transition="in" filter="wipe(left)">
                                      <p:cBhvr>
                                        <p:cTn id="14" dur="500"/>
                                        <p:tgtEl>
                                          <p:spTgt spid="1222"/>
                                        </p:tgtEl>
                                      </p:cBhvr>
                                    </p:animEffect>
                                  </p:childTnLst>
                                </p:cTn>
                              </p:par>
                            </p:childTnLst>
                          </p:cTn>
                        </p:par>
                        <p:par>
                          <p:cTn id="15" fill="hold" nodeType="afterGroup">
                            <p:stCondLst>
                              <p:cond delay="2200"/>
                            </p:stCondLst>
                            <p:childTnLst>
                              <p:par>
                                <p:cTn id="16" presetID="22" presetClass="entr" presetSubtype="8" fill="hold" nodeType="afterEffect">
                                  <p:stCondLst>
                                    <p:cond delay="600"/>
                                  </p:stCondLst>
                                  <p:childTnLst>
                                    <p:set>
                                      <p:cBhvr>
                                        <p:cTn id="17" dur="1" fill="hold">
                                          <p:stCondLst>
                                            <p:cond delay="0"/>
                                          </p:stCondLst>
                                        </p:cTn>
                                        <p:tgtEl>
                                          <p:spTgt spid="1225"/>
                                        </p:tgtEl>
                                        <p:attrNameLst>
                                          <p:attrName>style.visibility</p:attrName>
                                        </p:attrNameLst>
                                      </p:cBhvr>
                                      <p:to>
                                        <p:strVal val="visible"/>
                                      </p:to>
                                    </p:set>
                                    <p:animEffect transition="in" filter="wipe(left)">
                                      <p:cBhvr>
                                        <p:cTn id="18" dur="500"/>
                                        <p:tgtEl>
                                          <p:spTgt spid="12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eaLnBrk="0" fontAlgn="base" hangingPunct="0">
        <a:spcBef>
          <a:spcPct val="0"/>
        </a:spcBef>
        <a:spcAft>
          <a:spcPct val="0"/>
        </a:spcAft>
        <a:defRPr sz="3600" b="1">
          <a:solidFill>
            <a:srgbClr val="FFFFFF"/>
          </a:solidFill>
          <a:latin typeface="+mj-lt"/>
          <a:ea typeface="+mj-ea"/>
          <a:cs typeface="+mj-cs"/>
        </a:defRPr>
      </a:lvl1pPr>
      <a:lvl2pPr algn="l" rtl="0" eaLnBrk="0" fontAlgn="base" hangingPunct="0">
        <a:spcBef>
          <a:spcPct val="0"/>
        </a:spcBef>
        <a:spcAft>
          <a:spcPct val="0"/>
        </a:spcAft>
        <a:defRPr sz="3600" b="1">
          <a:solidFill>
            <a:srgbClr val="FFFFFF"/>
          </a:solidFill>
          <a:latin typeface="Arial" charset="0"/>
        </a:defRPr>
      </a:lvl2pPr>
      <a:lvl3pPr algn="l" rtl="0" eaLnBrk="0" fontAlgn="base" hangingPunct="0">
        <a:spcBef>
          <a:spcPct val="0"/>
        </a:spcBef>
        <a:spcAft>
          <a:spcPct val="0"/>
        </a:spcAft>
        <a:defRPr sz="3600" b="1">
          <a:solidFill>
            <a:srgbClr val="FFFFFF"/>
          </a:solidFill>
          <a:latin typeface="Arial" charset="0"/>
        </a:defRPr>
      </a:lvl3pPr>
      <a:lvl4pPr algn="l" rtl="0" eaLnBrk="0" fontAlgn="base" hangingPunct="0">
        <a:spcBef>
          <a:spcPct val="0"/>
        </a:spcBef>
        <a:spcAft>
          <a:spcPct val="0"/>
        </a:spcAft>
        <a:defRPr sz="3600" b="1">
          <a:solidFill>
            <a:srgbClr val="FFFFFF"/>
          </a:solidFill>
          <a:latin typeface="Arial" charset="0"/>
        </a:defRPr>
      </a:lvl4pPr>
      <a:lvl5pPr algn="l" rtl="0" eaLnBrk="0" fontAlgn="base" hangingPunct="0">
        <a:spcBef>
          <a:spcPct val="0"/>
        </a:spcBef>
        <a:spcAft>
          <a:spcPct val="0"/>
        </a:spcAft>
        <a:defRPr sz="3600" b="1">
          <a:solidFill>
            <a:srgbClr val="FFFFFF"/>
          </a:solidFill>
          <a:latin typeface="Arial" charset="0"/>
        </a:defRPr>
      </a:lvl5pPr>
      <a:lvl6pPr marL="457200" algn="l" rtl="0" eaLnBrk="1" fontAlgn="base" hangingPunct="1">
        <a:spcBef>
          <a:spcPct val="0"/>
        </a:spcBef>
        <a:spcAft>
          <a:spcPct val="0"/>
        </a:spcAft>
        <a:defRPr sz="3600" b="1">
          <a:solidFill>
            <a:srgbClr val="FFFFFF"/>
          </a:solidFill>
          <a:latin typeface="Arial" charset="0"/>
        </a:defRPr>
      </a:lvl6pPr>
      <a:lvl7pPr marL="914400" algn="l" rtl="0" eaLnBrk="1" fontAlgn="base" hangingPunct="1">
        <a:spcBef>
          <a:spcPct val="0"/>
        </a:spcBef>
        <a:spcAft>
          <a:spcPct val="0"/>
        </a:spcAft>
        <a:defRPr sz="3600" b="1">
          <a:solidFill>
            <a:srgbClr val="FFFFFF"/>
          </a:solidFill>
          <a:latin typeface="Arial" charset="0"/>
        </a:defRPr>
      </a:lvl7pPr>
      <a:lvl8pPr marL="1371600" algn="l" rtl="0" eaLnBrk="1" fontAlgn="base" hangingPunct="1">
        <a:spcBef>
          <a:spcPct val="0"/>
        </a:spcBef>
        <a:spcAft>
          <a:spcPct val="0"/>
        </a:spcAft>
        <a:defRPr sz="3600" b="1">
          <a:solidFill>
            <a:srgbClr val="FFFFFF"/>
          </a:solidFill>
          <a:latin typeface="Arial" charset="0"/>
        </a:defRPr>
      </a:lvl8pPr>
      <a:lvl9pPr marL="1828800" algn="l" rtl="0" eaLnBrk="1" fontAlgn="base" hangingPunct="1">
        <a:spcBef>
          <a:spcPct val="0"/>
        </a:spcBef>
        <a:spcAft>
          <a:spcPct val="0"/>
        </a:spcAft>
        <a:defRPr sz="3600" b="1">
          <a:solidFill>
            <a:srgbClr val="FFFFFF"/>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image" Target="../media/image71.jpeg"/><Relationship Id="rId1" Type="http://schemas.openxmlformats.org/officeDocument/2006/relationships/slideLayout" Target="../slideLayouts/slideLayout84.xml"/></Relationships>
</file>

<file path=ppt/slides/_rels/slide2.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image" Target="../media/image73.jpeg"/><Relationship Id="rId1" Type="http://schemas.openxmlformats.org/officeDocument/2006/relationships/slideLayout" Target="../slideLayouts/slideLayout84.xml"/><Relationship Id="rId4" Type="http://schemas.openxmlformats.org/officeDocument/2006/relationships/image" Target="../media/image75.png"/></Relationships>
</file>

<file path=ppt/slides/_rels/slide3.xml.rels><?xml version="1.0" encoding="UTF-8" standalone="yes"?>
<Relationships xmlns="http://schemas.openxmlformats.org/package/2006/relationships"><Relationship Id="rId3" Type="http://schemas.openxmlformats.org/officeDocument/2006/relationships/image" Target="../media/image76.jpeg"/><Relationship Id="rId2" Type="http://schemas.openxmlformats.org/officeDocument/2006/relationships/notesSlide" Target="../notesSlides/notesSlide1.xml"/><Relationship Id="rId1" Type="http://schemas.openxmlformats.org/officeDocument/2006/relationships/slideLayout" Target="../slideLayouts/slideLayout84.xml"/></Relationships>
</file>

<file path=ppt/slides/_rels/slide4.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notesSlide" Target="../notesSlides/notesSlide2.xml"/><Relationship Id="rId1" Type="http://schemas.openxmlformats.org/officeDocument/2006/relationships/slideLayout" Target="../slideLayouts/slideLayout84.xml"/><Relationship Id="rId4" Type="http://schemas.openxmlformats.org/officeDocument/2006/relationships/image" Target="../media/image78.jpeg"/></Relationships>
</file>

<file path=ppt/slides/_rels/slide5.xml.rels><?xml version="1.0" encoding="UTF-8" standalone="yes"?>
<Relationships xmlns="http://schemas.openxmlformats.org/package/2006/relationships"><Relationship Id="rId2" Type="http://schemas.openxmlformats.org/officeDocument/2006/relationships/image" Target="../media/image79.jpeg"/><Relationship Id="rId1" Type="http://schemas.openxmlformats.org/officeDocument/2006/relationships/slideLayout" Target="../slideLayouts/slideLayout84.xml"/></Relationships>
</file>

<file path=ppt/slides/_rels/slide6.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jpeg"/><Relationship Id="rId1" Type="http://schemas.openxmlformats.org/officeDocument/2006/relationships/slideLayout" Target="../slideLayouts/slideLayout84.xml"/><Relationship Id="rId4" Type="http://schemas.openxmlformats.org/officeDocument/2006/relationships/image" Target="../media/image82.jpeg"/></Relationships>
</file>

<file path=ppt/slides/_rels/slide7.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image" Target="../media/image83.jpeg"/><Relationship Id="rId1" Type="http://schemas.openxmlformats.org/officeDocument/2006/relationships/slideLayout" Target="../slideLayouts/slideLayout84.xml"/></Relationships>
</file>

<file path=ppt/slides/_rels/slide8.xml.rels><?xml version="1.0" encoding="UTF-8" standalone="yes"?>
<Relationships xmlns="http://schemas.openxmlformats.org/package/2006/relationships"><Relationship Id="rId3" Type="http://schemas.openxmlformats.org/officeDocument/2006/relationships/image" Target="../media/image86.jpeg"/><Relationship Id="rId2" Type="http://schemas.openxmlformats.org/officeDocument/2006/relationships/image" Target="../media/image85.jpeg"/><Relationship Id="rId1" Type="http://schemas.openxmlformats.org/officeDocument/2006/relationships/slideLayout" Target="../slideLayouts/slideLayout84.xml"/></Relationships>
</file>

<file path=ppt/slides/_rels/slide9.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Layout" Target="../slideLayouts/slideLayout230.xml"/></Relationships>
</file>

<file path=ppt/slides/_rels/slide10.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88.jpeg"/><Relationship Id="rId1" Type="http://schemas.openxmlformats.org/officeDocument/2006/relationships/slideLayout" Target="../slideLayouts/slideLayout84.xml"/><Relationship Id="rId4" Type="http://schemas.openxmlformats.org/officeDocument/2006/relationships/image" Target="../media/image90.png"/></Relationships>
</file>

<file path=ppt/slides/_rels/slide11.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image" Target="../media/image91.jpeg"/><Relationship Id="rId1" Type="http://schemas.openxmlformats.org/officeDocument/2006/relationships/slideLayout" Target="../slideLayouts/slideLayout84.xml"/><Relationship Id="rId4" Type="http://schemas.openxmlformats.org/officeDocument/2006/relationships/image" Target="../media/image93.png"/></Relationships>
</file>

<file path=ppt/slides/_rels/slide12.xml.rels><?xml version="1.0" encoding="UTF-8" standalone="yes"?>
<Relationships xmlns="http://schemas.openxmlformats.org/package/2006/relationships"><Relationship Id="rId3" Type="http://schemas.openxmlformats.org/officeDocument/2006/relationships/image" Target="../media/image95.png"/><Relationship Id="rId7" Type="http://schemas.openxmlformats.org/officeDocument/2006/relationships/image" Target="../media/image97.gif"/><Relationship Id="rId2" Type="http://schemas.openxmlformats.org/officeDocument/2006/relationships/image" Target="../media/image94.jpeg"/><Relationship Id="rId1" Type="http://schemas.openxmlformats.org/officeDocument/2006/relationships/slideLayout" Target="../slideLayouts/slideLayout84.xml"/><Relationship Id="rId6" Type="http://schemas.openxmlformats.org/officeDocument/2006/relationships/hyperlink" Target="http://vi.wikipedia.org/wiki/T%E1%BA%ADp_tin:Steam_vacuum_vs_pressure.gif" TargetMode="External"/><Relationship Id="rId5" Type="http://schemas.openxmlformats.org/officeDocument/2006/relationships/image" Target="../media/image96.gif"/><Relationship Id="rId4" Type="http://schemas.openxmlformats.org/officeDocument/2006/relationships/hyperlink" Target="http://vi.wikipedia.org/wiki/H%C3%ACnh:Newcomen_atmospheric_engine_animation.gif" TargetMode="External"/></Relationships>
</file>

<file path=ppt/slides/_rels/slide13.xml.rels><?xml version="1.0" encoding="UTF-8" standalone="yes"?>
<Relationships xmlns="http://schemas.openxmlformats.org/package/2006/relationships"><Relationship Id="rId8" Type="http://schemas.openxmlformats.org/officeDocument/2006/relationships/image" Target="../media/image104.png"/><Relationship Id="rId3" Type="http://schemas.openxmlformats.org/officeDocument/2006/relationships/image" Target="../media/image99.png"/><Relationship Id="rId7" Type="http://schemas.openxmlformats.org/officeDocument/2006/relationships/image" Target="../media/image103.png"/><Relationship Id="rId2" Type="http://schemas.openxmlformats.org/officeDocument/2006/relationships/image" Target="../media/image98.png"/><Relationship Id="rId1" Type="http://schemas.openxmlformats.org/officeDocument/2006/relationships/slideLayout" Target="../slideLayouts/slideLayout84.xml"/><Relationship Id="rId6" Type="http://schemas.openxmlformats.org/officeDocument/2006/relationships/image" Target="../media/image102.png"/><Relationship Id="rId5" Type="http://schemas.openxmlformats.org/officeDocument/2006/relationships/image" Target="../media/image101.png"/><Relationship Id="rId4" Type="http://schemas.openxmlformats.org/officeDocument/2006/relationships/image" Target="../media/image100.png"/></Relationships>
</file>

<file path=ppt/slides/_rels/slide14.xml.rels><?xml version="1.0" encoding="UTF-8" standalone="yes"?>
<Relationships xmlns="http://schemas.openxmlformats.org/package/2006/relationships"><Relationship Id="rId3" Type="http://schemas.openxmlformats.org/officeDocument/2006/relationships/image" Target="../media/image106.jpeg"/><Relationship Id="rId7" Type="http://schemas.openxmlformats.org/officeDocument/2006/relationships/image" Target="../media/image109.jpeg"/><Relationship Id="rId2" Type="http://schemas.openxmlformats.org/officeDocument/2006/relationships/image" Target="../media/image105.jpeg"/><Relationship Id="rId1" Type="http://schemas.openxmlformats.org/officeDocument/2006/relationships/slideLayout" Target="../slideLayouts/slideLayout84.xml"/><Relationship Id="rId6" Type="http://schemas.openxmlformats.org/officeDocument/2006/relationships/image" Target="../media/image108.jpeg"/><Relationship Id="rId5" Type="http://schemas.openxmlformats.org/officeDocument/2006/relationships/hyperlink" Target="http://vi.wikipedia.org/wiki/T%E1%BA%ADp_tin:Henry_Bessemer.jpg" TargetMode="External"/><Relationship Id="rId4" Type="http://schemas.openxmlformats.org/officeDocument/2006/relationships/image" Target="../media/image107.jpeg"/></Relationships>
</file>

<file path=ppt/slides/_rels/slide15.xml.rels><?xml version="1.0" encoding="UTF-8" standalone="yes"?>
<Relationships xmlns="http://schemas.openxmlformats.org/package/2006/relationships"><Relationship Id="rId8" Type="http://schemas.openxmlformats.org/officeDocument/2006/relationships/image" Target="../media/image116.jpeg"/><Relationship Id="rId3" Type="http://schemas.openxmlformats.org/officeDocument/2006/relationships/image" Target="../media/image111.jpeg"/><Relationship Id="rId7" Type="http://schemas.openxmlformats.org/officeDocument/2006/relationships/image" Target="../media/image115.jpeg"/><Relationship Id="rId2" Type="http://schemas.openxmlformats.org/officeDocument/2006/relationships/image" Target="../media/image110.jpg"/><Relationship Id="rId1" Type="http://schemas.openxmlformats.org/officeDocument/2006/relationships/slideLayout" Target="../slideLayouts/slideLayout84.xml"/><Relationship Id="rId6" Type="http://schemas.openxmlformats.org/officeDocument/2006/relationships/image" Target="../media/image114.jpeg"/><Relationship Id="rId5" Type="http://schemas.openxmlformats.org/officeDocument/2006/relationships/image" Target="../media/image113.jpeg"/><Relationship Id="rId4" Type="http://schemas.openxmlformats.org/officeDocument/2006/relationships/image" Target="../media/image112.jpeg"/></Relationships>
</file>

<file path=ppt/slides/_rels/slide16.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image" Target="../media/image117.jpeg"/><Relationship Id="rId1" Type="http://schemas.openxmlformats.org/officeDocument/2006/relationships/slideLayout" Target="../slideLayouts/slideLayout84.xml"/></Relationships>
</file>

<file path=ppt/slides/_rels/slide17.xml.rels><?xml version="1.0" encoding="UTF-8" standalone="yes"?>
<Relationships xmlns="http://schemas.openxmlformats.org/package/2006/relationships"><Relationship Id="rId3" Type="http://schemas.openxmlformats.org/officeDocument/2006/relationships/image" Target="../media/image120.png"/><Relationship Id="rId7" Type="http://schemas.openxmlformats.org/officeDocument/2006/relationships/image" Target="../media/image124.jpeg"/><Relationship Id="rId2" Type="http://schemas.openxmlformats.org/officeDocument/2006/relationships/image" Target="../media/image119.jpeg"/><Relationship Id="rId1" Type="http://schemas.openxmlformats.org/officeDocument/2006/relationships/slideLayout" Target="../slideLayouts/slideLayout84.xml"/><Relationship Id="rId6" Type="http://schemas.openxmlformats.org/officeDocument/2006/relationships/image" Target="../media/image123.jpeg"/><Relationship Id="rId5" Type="http://schemas.openxmlformats.org/officeDocument/2006/relationships/image" Target="../media/image122.jpeg"/><Relationship Id="rId4" Type="http://schemas.openxmlformats.org/officeDocument/2006/relationships/image" Target="../media/image121.jpeg"/></Relationships>
</file>

<file path=ppt/slides/_rels/slide18.xml.rels><?xml version="1.0" encoding="UTF-8" standalone="yes"?>
<Relationships xmlns="http://schemas.openxmlformats.org/package/2006/relationships"><Relationship Id="rId3" Type="http://schemas.openxmlformats.org/officeDocument/2006/relationships/image" Target="../media/image126.jpeg"/><Relationship Id="rId2" Type="http://schemas.openxmlformats.org/officeDocument/2006/relationships/image" Target="../media/image125.jpeg"/><Relationship Id="rId1" Type="http://schemas.openxmlformats.org/officeDocument/2006/relationships/slideLayout" Target="../slideLayouts/slideLayout84.xml"/><Relationship Id="rId4" Type="http://schemas.openxmlformats.org/officeDocument/2006/relationships/image" Target="../media/image127.jpeg"/></Relationships>
</file>

<file path=ppt/slides/_rels/slide19.xml.rels><?xml version="1.0" encoding="UTF-8" standalone="yes"?>
<Relationships xmlns="http://schemas.openxmlformats.org/package/2006/relationships"><Relationship Id="rId3" Type="http://schemas.openxmlformats.org/officeDocument/2006/relationships/image" Target="../media/image129.jpeg"/><Relationship Id="rId2" Type="http://schemas.openxmlformats.org/officeDocument/2006/relationships/image" Target="../media/image128.png"/><Relationship Id="rId1" Type="http://schemas.openxmlformats.org/officeDocument/2006/relationships/slideLayout" Target="../slideLayouts/slideLayout84.xml"/></Relationships>
</file>

<file path=ppt/slides/_rels/slide20.xml.rels><?xml version="1.0" encoding="UTF-8" standalone="yes"?>
<Relationships xmlns="http://schemas.openxmlformats.org/package/2006/relationships"><Relationship Id="rId3" Type="http://schemas.openxmlformats.org/officeDocument/2006/relationships/image" Target="../media/image131.jpeg"/><Relationship Id="rId2" Type="http://schemas.openxmlformats.org/officeDocument/2006/relationships/image" Target="../media/image130.jpeg"/><Relationship Id="rId1" Type="http://schemas.openxmlformats.org/officeDocument/2006/relationships/slideLayout" Target="../slideLayouts/slideLayout84.xml"/></Relationships>
</file>

<file path=ppt/slides/_rels/slide21.xml.rels><?xml version="1.0" encoding="UTF-8" standalone="yes"?>
<Relationships xmlns="http://schemas.openxmlformats.org/package/2006/relationships"><Relationship Id="rId2" Type="http://schemas.openxmlformats.org/officeDocument/2006/relationships/image" Target="../media/image132.png"/><Relationship Id="rId1" Type="http://schemas.openxmlformats.org/officeDocument/2006/relationships/slideLayout" Target="../slideLayouts/slideLayout191.xml"/></Relationships>
</file>

<file path=ppt/slides/_rels/slide22.xml.rels><?xml version="1.0" encoding="UTF-8" standalone="yes"?>
<Relationships xmlns="http://schemas.openxmlformats.org/package/2006/relationships"><Relationship Id="rId3" Type="http://schemas.openxmlformats.org/officeDocument/2006/relationships/image" Target="../media/image134.jpeg"/><Relationship Id="rId2" Type="http://schemas.openxmlformats.org/officeDocument/2006/relationships/image" Target="../media/image133.png"/><Relationship Id="rId1" Type="http://schemas.openxmlformats.org/officeDocument/2006/relationships/slideLayout" Target="../slideLayouts/slideLayout103.xml"/><Relationship Id="rId4" Type="http://schemas.openxmlformats.org/officeDocument/2006/relationships/image" Target="../media/image135.jpeg"/></Relationships>
</file>

<file path=ppt/slides/_rels/slide23.xml.rels><?xml version="1.0" encoding="UTF-8" standalone="yes"?>
<Relationships xmlns="http://schemas.openxmlformats.org/package/2006/relationships"><Relationship Id="rId3" Type="http://schemas.openxmlformats.org/officeDocument/2006/relationships/image" Target="../media/image136.jpeg"/><Relationship Id="rId2" Type="http://schemas.openxmlformats.org/officeDocument/2006/relationships/notesSlide" Target="../notesSlides/notesSlide3.xml"/><Relationship Id="rId1" Type="http://schemas.openxmlformats.org/officeDocument/2006/relationships/slideLayout" Target="../slideLayouts/slideLayout258.xml"/><Relationship Id="rId6" Type="http://schemas.openxmlformats.org/officeDocument/2006/relationships/image" Target="../media/image139.jpeg"/><Relationship Id="rId5" Type="http://schemas.openxmlformats.org/officeDocument/2006/relationships/image" Target="../media/image138.png"/><Relationship Id="rId4" Type="http://schemas.openxmlformats.org/officeDocument/2006/relationships/image" Target="../media/image137.jpe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48.xml"/></Relationships>
</file>

<file path=ppt/slides/_rels/slide25.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notesSlide" Target="../notesSlides/notesSlide5.xml"/><Relationship Id="rId1" Type="http://schemas.openxmlformats.org/officeDocument/2006/relationships/slideLayout" Target="../slideLayouts/slideLayout55.xml"/><Relationship Id="rId5" Type="http://schemas.openxmlformats.org/officeDocument/2006/relationships/image" Target="../media/image142.jpeg"/><Relationship Id="rId4" Type="http://schemas.openxmlformats.org/officeDocument/2006/relationships/image" Target="../media/image141.jpeg"/></Relationships>
</file>

<file path=ppt/slides/_rels/slide26.xml.rels><?xml version="1.0" encoding="UTF-8" standalone="yes"?>
<Relationships xmlns="http://schemas.openxmlformats.org/package/2006/relationships"><Relationship Id="rId8" Type="http://schemas.openxmlformats.org/officeDocument/2006/relationships/image" Target="../media/image147.jpeg"/><Relationship Id="rId3" Type="http://schemas.openxmlformats.org/officeDocument/2006/relationships/image" Target="../media/image143.jpeg"/><Relationship Id="rId7" Type="http://schemas.openxmlformats.org/officeDocument/2006/relationships/image" Target="../media/image79.jpeg"/><Relationship Id="rId2" Type="http://schemas.openxmlformats.org/officeDocument/2006/relationships/notesSlide" Target="../notesSlides/notesSlide6.xml"/><Relationship Id="rId1" Type="http://schemas.openxmlformats.org/officeDocument/2006/relationships/slideLayout" Target="../slideLayouts/slideLayout84.xml"/><Relationship Id="rId6" Type="http://schemas.openxmlformats.org/officeDocument/2006/relationships/image" Target="../media/image146.jpeg"/><Relationship Id="rId5" Type="http://schemas.openxmlformats.org/officeDocument/2006/relationships/image" Target="../media/image145.jpeg"/><Relationship Id="rId4" Type="http://schemas.openxmlformats.org/officeDocument/2006/relationships/image" Target="../media/image144.jpeg"/></Relationships>
</file>

<file path=ppt/slides/_rels/slide27.xml.rels><?xml version="1.0" encoding="UTF-8" standalone="yes"?>
<Relationships xmlns="http://schemas.openxmlformats.org/package/2006/relationships"><Relationship Id="rId2" Type="http://schemas.openxmlformats.org/officeDocument/2006/relationships/image" Target="../media/image148.png"/><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image" Target="../media/image149.jpg"/><Relationship Id="rId1" Type="http://schemas.openxmlformats.org/officeDocument/2006/relationships/slideLayout" Target="../slideLayouts/slideLayout84.xml"/></Relationships>
</file>

<file path=ppt/slides/_rels/slide29.xml.rels><?xml version="1.0" encoding="UTF-8" standalone="yes"?>
<Relationships xmlns="http://schemas.openxmlformats.org/package/2006/relationships"><Relationship Id="rId2" Type="http://schemas.openxmlformats.org/officeDocument/2006/relationships/image" Target="../media/image150.jpe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152.png"/><Relationship Id="rId7" Type="http://schemas.openxmlformats.org/officeDocument/2006/relationships/image" Target="../media/image156.jpeg"/><Relationship Id="rId2" Type="http://schemas.openxmlformats.org/officeDocument/2006/relationships/image" Target="../media/image151.png"/><Relationship Id="rId1" Type="http://schemas.openxmlformats.org/officeDocument/2006/relationships/slideLayout" Target="../slideLayouts/slideLayout274.xml"/><Relationship Id="rId6" Type="http://schemas.openxmlformats.org/officeDocument/2006/relationships/image" Target="../media/image155.jpeg"/><Relationship Id="rId5" Type="http://schemas.openxmlformats.org/officeDocument/2006/relationships/image" Target="../media/image154.jpeg"/><Relationship Id="rId4" Type="http://schemas.openxmlformats.org/officeDocument/2006/relationships/image" Target="../media/image153.png"/></Relationships>
</file>

<file path=ppt/slides/_rels/slide31.xml.rels><?xml version="1.0" encoding="UTF-8" standalone="yes"?>
<Relationships xmlns="http://schemas.openxmlformats.org/package/2006/relationships"><Relationship Id="rId3" Type="http://schemas.openxmlformats.org/officeDocument/2006/relationships/image" Target="../media/image151.png"/><Relationship Id="rId7" Type="http://schemas.openxmlformats.org/officeDocument/2006/relationships/image" Target="../media/image160.jpeg"/><Relationship Id="rId2" Type="http://schemas.openxmlformats.org/officeDocument/2006/relationships/image" Target="../media/image157.jpeg"/><Relationship Id="rId1" Type="http://schemas.openxmlformats.org/officeDocument/2006/relationships/slideLayout" Target="../slideLayouts/slideLayout84.xml"/><Relationship Id="rId6" Type="http://schemas.openxmlformats.org/officeDocument/2006/relationships/image" Target="../media/image159.png"/><Relationship Id="rId5" Type="http://schemas.openxmlformats.org/officeDocument/2006/relationships/image" Target="../media/image158.jpeg"/><Relationship Id="rId4" Type="http://schemas.openxmlformats.org/officeDocument/2006/relationships/image" Target="../media/image152.png"/></Relationships>
</file>

<file path=ppt/slides/_rels/slide32.xml.rels><?xml version="1.0" encoding="UTF-8" standalone="yes"?>
<Relationships xmlns="http://schemas.openxmlformats.org/package/2006/relationships"><Relationship Id="rId3" Type="http://schemas.openxmlformats.org/officeDocument/2006/relationships/image" Target="../media/image162.png"/><Relationship Id="rId2" Type="http://schemas.openxmlformats.org/officeDocument/2006/relationships/image" Target="../media/image161.png"/><Relationship Id="rId1" Type="http://schemas.openxmlformats.org/officeDocument/2006/relationships/slideLayout" Target="../slideLayouts/slideLayout288.xml"/><Relationship Id="rId4" Type="http://schemas.openxmlformats.org/officeDocument/2006/relationships/image" Target="../media/image163.emf"/></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0.xml"/></Relationships>
</file>

<file path=ppt/slides/_rels/slide34.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notesSlide" Target="../notesSlides/notesSlide7.xml"/><Relationship Id="rId1" Type="http://schemas.openxmlformats.org/officeDocument/2006/relationships/slideLayout" Target="../slideLayouts/slideLayout310.xml"/><Relationship Id="rId6" Type="http://schemas.openxmlformats.org/officeDocument/2006/relationships/image" Target="../media/image167.png"/><Relationship Id="rId5" Type="http://schemas.openxmlformats.org/officeDocument/2006/relationships/image" Target="../media/image166.png"/><Relationship Id="rId4" Type="http://schemas.openxmlformats.org/officeDocument/2006/relationships/image" Target="../media/image165.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57.xml"/></Relationships>
</file>

<file path=ppt/slides/_rels/slide36.xml.rels><?xml version="1.0" encoding="UTF-8" standalone="yes"?>
<Relationships xmlns="http://schemas.openxmlformats.org/package/2006/relationships"><Relationship Id="rId3" Type="http://schemas.openxmlformats.org/officeDocument/2006/relationships/image" Target="../media/image168.jpeg"/><Relationship Id="rId2" Type="http://schemas.openxmlformats.org/officeDocument/2006/relationships/notesSlide" Target="../notesSlides/notesSlide8.xml"/><Relationship Id="rId1" Type="http://schemas.openxmlformats.org/officeDocument/2006/relationships/slideLayout" Target="../slideLayouts/slideLayout84.xml"/></Relationships>
</file>

<file path=ppt/slides/_rels/slide37.xml.rels><?xml version="1.0" encoding="UTF-8" standalone="yes"?>
<Relationships xmlns="http://schemas.openxmlformats.org/package/2006/relationships"><Relationship Id="rId3" Type="http://schemas.openxmlformats.org/officeDocument/2006/relationships/image" Target="../media/image169.jpeg"/><Relationship Id="rId2" Type="http://schemas.openxmlformats.org/officeDocument/2006/relationships/image" Target="../media/image133.png"/><Relationship Id="rId1" Type="http://schemas.openxmlformats.org/officeDocument/2006/relationships/slideLayout" Target="../slideLayouts/slideLayout50.xml"/></Relationships>
</file>

<file path=ppt/slides/_rels/slide38.xml.rels><?xml version="1.0" encoding="UTF-8" standalone="yes"?>
<Relationships xmlns="http://schemas.openxmlformats.org/package/2006/relationships"><Relationship Id="rId3" Type="http://schemas.openxmlformats.org/officeDocument/2006/relationships/image" Target="../media/image171.png"/><Relationship Id="rId2" Type="http://schemas.openxmlformats.org/officeDocument/2006/relationships/image" Target="../media/image170.png"/><Relationship Id="rId1" Type="http://schemas.openxmlformats.org/officeDocument/2006/relationships/slideLayout" Target="../slideLayouts/slideLayout175.xml"/></Relationships>
</file>

<file path=ppt/slides/_rels/slide39.xml.rels><?xml version="1.0" encoding="UTF-8" standalone="yes"?>
<Relationships xmlns="http://schemas.openxmlformats.org/package/2006/relationships"><Relationship Id="rId2" Type="http://schemas.openxmlformats.org/officeDocument/2006/relationships/image" Target="../media/image133.png"/><Relationship Id="rId1" Type="http://schemas.openxmlformats.org/officeDocument/2006/relationships/slideLayout" Target="../slideLayouts/slideLayout103.xml"/></Relationships>
</file>

<file path=ppt/slides/_rels/slide40.xml.rels><?xml version="1.0" encoding="UTF-8" standalone="yes"?>
<Relationships xmlns="http://schemas.openxmlformats.org/package/2006/relationships"><Relationship Id="rId3" Type="http://schemas.openxmlformats.org/officeDocument/2006/relationships/image" Target="../media/image173.jpeg"/><Relationship Id="rId2" Type="http://schemas.openxmlformats.org/officeDocument/2006/relationships/image" Target="../media/image172.jpg"/><Relationship Id="rId1" Type="http://schemas.openxmlformats.org/officeDocument/2006/relationships/slideLayout" Target="../slideLayouts/slideLayout51.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66.xml"/></Relationships>
</file>

<file path=ppt/slides/_rels/slide42.xml.rels><?xml version="1.0" encoding="UTF-8" standalone="yes"?>
<Relationships xmlns="http://schemas.openxmlformats.org/package/2006/relationships"><Relationship Id="rId2" Type="http://schemas.openxmlformats.org/officeDocument/2006/relationships/image" Target="../media/image174.jpeg"/><Relationship Id="rId1" Type="http://schemas.openxmlformats.org/officeDocument/2006/relationships/slideLayout" Target="../slideLayouts/slideLayout8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86.xml"/></Relationships>
</file>

<file path=ppt/slides/_rels/slide45.xml.rels><?xml version="1.0" encoding="UTF-8" standalone="yes"?>
<Relationships xmlns="http://schemas.openxmlformats.org/package/2006/relationships"><Relationship Id="rId3" Type="http://schemas.openxmlformats.org/officeDocument/2006/relationships/image" Target="../media/image176.png"/><Relationship Id="rId2" Type="http://schemas.openxmlformats.org/officeDocument/2006/relationships/image" Target="../media/image175.jpeg"/><Relationship Id="rId1" Type="http://schemas.openxmlformats.org/officeDocument/2006/relationships/slideLayout" Target="../slideLayouts/slideLayout84.xml"/></Relationships>
</file>

<file path=ppt/slides/_rels/slide46.xml.rels><?xml version="1.0" encoding="UTF-8" standalone="yes"?>
<Relationships xmlns="http://schemas.openxmlformats.org/package/2006/relationships"><Relationship Id="rId2" Type="http://schemas.openxmlformats.org/officeDocument/2006/relationships/image" Target="../media/image128.png"/><Relationship Id="rId1" Type="http://schemas.openxmlformats.org/officeDocument/2006/relationships/slideLayout" Target="../slideLayouts/slideLayout8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48.xml.rels><?xml version="1.0" encoding="UTF-8" standalone="yes"?>
<Relationships xmlns="http://schemas.openxmlformats.org/package/2006/relationships"><Relationship Id="rId2" Type="http://schemas.openxmlformats.org/officeDocument/2006/relationships/image" Target="../media/image177.jpeg"/><Relationship Id="rId1" Type="http://schemas.openxmlformats.org/officeDocument/2006/relationships/slideLayout" Target="../slideLayouts/slideLayout84.xml"/></Relationships>
</file>

<file path=ppt/slides/_rels/slide49.xml.rels><?xml version="1.0" encoding="UTF-8" standalone="yes"?>
<Relationships xmlns="http://schemas.openxmlformats.org/package/2006/relationships"><Relationship Id="rId2" Type="http://schemas.openxmlformats.org/officeDocument/2006/relationships/image" Target="../media/image178.jpeg"/><Relationship Id="rId1" Type="http://schemas.openxmlformats.org/officeDocument/2006/relationships/slideLayout" Target="../slideLayouts/slideLayout84.xml"/></Relationships>
</file>

<file path=ppt/slides/_rels/slide50.xml.rels><?xml version="1.0" encoding="UTF-8" standalone="yes"?>
<Relationships xmlns="http://schemas.openxmlformats.org/package/2006/relationships"><Relationship Id="rId2" Type="http://schemas.openxmlformats.org/officeDocument/2006/relationships/image" Target="../media/image179.jpeg"/><Relationship Id="rId1" Type="http://schemas.openxmlformats.org/officeDocument/2006/relationships/slideLayout" Target="../slideLayouts/slideLayout84.xml"/></Relationships>
</file>

<file path=ppt/slides/_rels/slide51.xml.rels><?xml version="1.0" encoding="UTF-8" standalone="yes"?>
<Relationships xmlns="http://schemas.openxmlformats.org/package/2006/relationships"><Relationship Id="rId2" Type="http://schemas.openxmlformats.org/officeDocument/2006/relationships/image" Target="../media/image180.jpeg"/><Relationship Id="rId1" Type="http://schemas.openxmlformats.org/officeDocument/2006/relationships/slideLayout" Target="../slideLayouts/slideLayout8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22.xml"/></Relationships>
</file>

<file path=ppt/slides/_rels/slide53.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image" Target="../media/image181.jpeg"/><Relationship Id="rId1" Type="http://schemas.openxmlformats.org/officeDocument/2006/relationships/slideLayout" Target="../slideLayouts/slideLayout84.xml"/></Relationships>
</file>

<file path=ppt/slides/_rels/slide54.xml.rels><?xml version="1.0" encoding="UTF-8" standalone="yes"?>
<Relationships xmlns="http://schemas.openxmlformats.org/package/2006/relationships"><Relationship Id="rId2" Type="http://schemas.openxmlformats.org/officeDocument/2006/relationships/image" Target="../media/image183.jpeg"/><Relationship Id="rId1" Type="http://schemas.openxmlformats.org/officeDocument/2006/relationships/slideLayout" Target="../slideLayouts/slideLayout84.xml"/></Relationships>
</file>

<file path=ppt/slides/_rels/slide55.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184.jpg"/><Relationship Id="rId1" Type="http://schemas.openxmlformats.org/officeDocument/2006/relationships/slideLayout" Target="../slideLayouts/slideLayout84.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56.xml.rels><?xml version="1.0" encoding="UTF-8" standalone="yes"?>
<Relationships xmlns="http://schemas.openxmlformats.org/package/2006/relationships"><Relationship Id="rId3" Type="http://schemas.openxmlformats.org/officeDocument/2006/relationships/image" Target="../media/image185.jpeg"/><Relationship Id="rId2" Type="http://schemas.openxmlformats.org/officeDocument/2006/relationships/image" Target="../media/image150.jpeg"/><Relationship Id="rId1" Type="http://schemas.openxmlformats.org/officeDocument/2006/relationships/slideLayout" Target="../slideLayouts/slideLayout84.xml"/></Relationships>
</file>

<file path=ppt/slides/_rels/slide57.xml.rels><?xml version="1.0" encoding="UTF-8" standalone="yes"?>
<Relationships xmlns="http://schemas.openxmlformats.org/package/2006/relationships"><Relationship Id="rId2" Type="http://schemas.openxmlformats.org/officeDocument/2006/relationships/image" Target="../media/image186.jpeg"/><Relationship Id="rId1" Type="http://schemas.openxmlformats.org/officeDocument/2006/relationships/slideLayout" Target="../slideLayouts/slideLayout84.xml"/></Relationships>
</file>

<file path=ppt/slides/_rels/slide58.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12.xml"/><Relationship Id="rId1" Type="http://schemas.openxmlformats.org/officeDocument/2006/relationships/slideLayout" Target="../slideLayouts/slideLayout207.xml"/></Relationships>
</file>

<file path=ppt/slides/_rels/slide59.xml.rels><?xml version="1.0" encoding="UTF-8" standalone="yes"?>
<Relationships xmlns="http://schemas.openxmlformats.org/package/2006/relationships"><Relationship Id="rId3" Type="http://schemas.openxmlformats.org/officeDocument/2006/relationships/image" Target="../media/image188.png"/><Relationship Id="rId2" Type="http://schemas.openxmlformats.org/officeDocument/2006/relationships/notesSlide" Target="../notesSlides/notesSlide13.xml"/><Relationship Id="rId1" Type="http://schemas.openxmlformats.org/officeDocument/2006/relationships/slideLayout" Target="../slideLayouts/slideLayout325.xml"/><Relationship Id="rId4" Type="http://schemas.openxmlformats.org/officeDocument/2006/relationships/image" Target="../media/image189.em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Top 60 Hình Kết Thúc Slide Đẹp Nhất Cuối Slide, Hình Ảnh Kết Thúc Slide Đẹp">
            <a:extLst>
              <a:ext uri="{FF2B5EF4-FFF2-40B4-BE49-F238E27FC236}">
                <a16:creationId xmlns:a16="http://schemas.microsoft.com/office/drawing/2014/main" xmlns="" id="{24A541B8-68E4-4468-A3B8-320201BEF0C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2" descr="Káº¿t quáº£ hÃ¬nh áº£nh cho logo Äáº¡i há»c cÃ´ng nghiá»p thá»±c pháº©m">
            <a:extLst>
              <a:ext uri="{FF2B5EF4-FFF2-40B4-BE49-F238E27FC236}">
                <a16:creationId xmlns:a16="http://schemas.microsoft.com/office/drawing/2014/main" xmlns="" id="{70FE5F4D-B1D6-4FA5-A101-FF7D19423640}"/>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0552797" y="-58002"/>
            <a:ext cx="1639201" cy="1423164"/>
          </a:xfrm>
          <a:prstGeom prst="rect">
            <a:avLst/>
          </a:prstGeom>
          <a:solidFill>
            <a:srgbClr val="00B0F0"/>
          </a:solidFill>
          <a:ln>
            <a:noFill/>
          </a:ln>
        </p:spPr>
      </p:pic>
      <p:sp>
        <p:nvSpPr>
          <p:cNvPr id="4" name="Rectangle 3">
            <a:extLst>
              <a:ext uri="{FF2B5EF4-FFF2-40B4-BE49-F238E27FC236}">
                <a16:creationId xmlns:a16="http://schemas.microsoft.com/office/drawing/2014/main" xmlns="" id="{591C9E93-EDFC-45D2-88D4-33FA04DFEBAA}"/>
              </a:ext>
            </a:extLst>
          </p:cNvPr>
          <p:cNvSpPr>
            <a:spLocks noChangeArrowheads="1"/>
          </p:cNvSpPr>
          <p:nvPr/>
        </p:nvSpPr>
        <p:spPr bwMode="auto">
          <a:xfrm>
            <a:off x="2545209" y="1890906"/>
            <a:ext cx="6557963" cy="613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200" b="1" dirty="0">
                <a:ea typeface="Calibri" panose="020F0502020204030204" pitchFamily="34" charset="0"/>
                <a:cs typeface="Times New Roman" panose="02020603050405020304" pitchFamily="18" charset="0"/>
              </a:rPr>
              <a:t>BÀI GIẢNG</a:t>
            </a:r>
            <a:endParaRPr lang="en-US" altLang="en-US" sz="3200" dirty="0">
              <a:ea typeface="Calibri" panose="020F0502020204030204" pitchFamily="34" charset="0"/>
              <a:cs typeface="Times New Roman" panose="02020603050405020304" pitchFamily="18" charset="0"/>
            </a:endParaRPr>
          </a:p>
        </p:txBody>
      </p:sp>
      <p:sp>
        <p:nvSpPr>
          <p:cNvPr id="5" name="Rectangle 4">
            <a:extLst>
              <a:ext uri="{FF2B5EF4-FFF2-40B4-BE49-F238E27FC236}">
                <a16:creationId xmlns:a16="http://schemas.microsoft.com/office/drawing/2014/main" xmlns="" id="{3D823F9A-2BC2-4CC8-99A4-7DF37255B641}"/>
              </a:ext>
            </a:extLst>
          </p:cNvPr>
          <p:cNvSpPr>
            <a:spLocks noChangeArrowheads="1"/>
          </p:cNvSpPr>
          <p:nvPr/>
        </p:nvSpPr>
        <p:spPr bwMode="auto">
          <a:xfrm>
            <a:off x="275800" y="2522266"/>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FF3399"/>
                </a:solidFill>
                <a:latin typeface="Arial" panose="020B0604020202020204" pitchFamily="34" charset="0"/>
                <a:cs typeface="Arial" panose="020B0604020202020204" pitchFamily="34" charset="0"/>
              </a:rPr>
              <a:t>KINH TẾ CHÍNH TRỊ MÁC – LÊNIN</a:t>
            </a:r>
            <a:endParaRPr lang="en-US" altLang="en-US" sz="3600" dirty="0">
              <a:solidFill>
                <a:srgbClr val="FF3399"/>
              </a:solidFill>
              <a:latin typeface="Arial" panose="020B0604020202020204" pitchFamily="34" charset="0"/>
              <a:cs typeface="Arial" panose="020B0604020202020204" pitchFamily="34" charset="0"/>
            </a:endParaRPr>
          </a:p>
        </p:txBody>
      </p:sp>
      <p:sp>
        <p:nvSpPr>
          <p:cNvPr id="6" name="WordArt 4">
            <a:extLst>
              <a:ext uri="{FF2B5EF4-FFF2-40B4-BE49-F238E27FC236}">
                <a16:creationId xmlns:a16="http://schemas.microsoft.com/office/drawing/2014/main" xmlns="" id="{84DB8A16-293F-4999-AB2E-418C27AB6BAA}"/>
              </a:ext>
            </a:extLst>
          </p:cNvPr>
          <p:cNvSpPr>
            <a:spLocks noChangeArrowheads="1" noChangeShapeType="1" noTextEdit="1"/>
          </p:cNvSpPr>
          <p:nvPr/>
        </p:nvSpPr>
        <p:spPr bwMode="auto">
          <a:xfrm>
            <a:off x="2603004" y="3978087"/>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TRANG</a:t>
            </a:r>
            <a:endParaRPr lang="en-US" sz="2700" kern="10" dirty="0">
              <a:ln w="9525">
                <a:solidFill>
                  <a:srgbClr val="000000"/>
                </a:solidFill>
                <a:round/>
                <a:headEnd/>
                <a:tailEnd/>
              </a:ln>
              <a:solidFill>
                <a:srgbClr val="00FF00"/>
              </a:solidFill>
              <a:latin typeface="Arial Đen"/>
            </a:endParaRPr>
          </a:p>
        </p:txBody>
      </p:sp>
      <p:sp>
        <p:nvSpPr>
          <p:cNvPr id="7" name="Rectangle 6">
            <a:extLst>
              <a:ext uri="{FF2B5EF4-FFF2-40B4-BE49-F238E27FC236}">
                <a16:creationId xmlns:a16="http://schemas.microsoft.com/office/drawing/2014/main" xmlns="" id="{B113D94A-E815-4D78-AD76-1F70B5827B96}"/>
              </a:ext>
            </a:extLst>
          </p:cNvPr>
          <p:cNvSpPr/>
          <p:nvPr/>
        </p:nvSpPr>
        <p:spPr>
          <a:xfrm>
            <a:off x="275800" y="280172"/>
            <a:ext cx="9910342" cy="830997"/>
          </a:xfrm>
          <a:prstGeom prst="rect">
            <a:avLst/>
          </a:prstGeom>
        </p:spPr>
        <p:txBody>
          <a:bodyPr wrap="square">
            <a:spAutoFit/>
          </a:bodyPr>
          <a:lstStyle/>
          <a:p>
            <a:pPr>
              <a:spcBef>
                <a:spcPts val="0"/>
              </a:spcBef>
              <a:spcAft>
                <a:spcPts val="0"/>
              </a:spcAft>
              <a:defRPr/>
            </a:pPr>
            <a:r>
              <a:rPr lang="en-US" altLang="en-US" sz="2400" b="1" dirty="0">
                <a:solidFill>
                  <a:srgbClr val="000000"/>
                </a:solidFill>
                <a:latin typeface="+mn-lt"/>
                <a:ea typeface="Calibri" pitchFamily="34" charset="0"/>
                <a:cs typeface="Times New Roman" pitchFamily="18" charset="0"/>
              </a:rPr>
              <a:t>TRƯỜNG ĐH CÔNG NGHIỆP THỰC PHẨM TP.HỒ CHÍ MINH</a:t>
            </a:r>
          </a:p>
          <a:p>
            <a:pPr algn="ctr">
              <a:spcBef>
                <a:spcPts val="0"/>
              </a:spcBef>
              <a:spcAft>
                <a:spcPts val="0"/>
              </a:spcAft>
              <a:defRPr/>
            </a:pPr>
            <a:r>
              <a:rPr lang="en-US" altLang="en-US" sz="2400" b="1" dirty="0">
                <a:solidFill>
                  <a:srgbClr val="000000"/>
                </a:solidFill>
                <a:latin typeface="+mn-lt"/>
                <a:ea typeface="Calibri" pitchFamily="34" charset="0"/>
                <a:cs typeface="Times New Roman" pitchFamily="18" charset="0"/>
              </a:rPr>
              <a:t>KHOA CHÍNH TRỊ - LUẬT</a:t>
            </a:r>
          </a:p>
        </p:txBody>
      </p:sp>
      <p:grpSp>
        <p:nvGrpSpPr>
          <p:cNvPr id="8" name="Group 21">
            <a:extLst>
              <a:ext uri="{FF2B5EF4-FFF2-40B4-BE49-F238E27FC236}">
                <a16:creationId xmlns:a16="http://schemas.microsoft.com/office/drawing/2014/main" xmlns="" id="{D23A4E68-4836-49EF-9CD8-AC97746F5CC6}"/>
              </a:ext>
            </a:extLst>
          </p:cNvPr>
          <p:cNvGrpSpPr>
            <a:grpSpLocks/>
          </p:cNvGrpSpPr>
          <p:nvPr/>
        </p:nvGrpSpPr>
        <p:grpSpPr bwMode="auto">
          <a:xfrm>
            <a:off x="19513" y="1258348"/>
            <a:ext cx="10184030" cy="268040"/>
            <a:chOff x="240" y="576"/>
            <a:chExt cx="5298" cy="0"/>
          </a:xfrm>
        </p:grpSpPr>
        <p:sp>
          <p:nvSpPr>
            <p:cNvPr id="9" name="Line 7">
              <a:extLst>
                <a:ext uri="{FF2B5EF4-FFF2-40B4-BE49-F238E27FC236}">
                  <a16:creationId xmlns:a16="http://schemas.microsoft.com/office/drawing/2014/main" xmlns="" id="{59A58120-5034-45BE-9857-F98CE452E36C}"/>
                </a:ext>
              </a:extLst>
            </p:cNvPr>
            <p:cNvSpPr>
              <a:spLocks noChangeShapeType="1"/>
            </p:cNvSpPr>
            <p:nvPr/>
          </p:nvSpPr>
          <p:spPr bwMode="auto">
            <a:xfrm>
              <a:off x="240" y="576"/>
              <a:ext cx="2688" cy="0"/>
            </a:xfrm>
            <a:prstGeom prst="line">
              <a:avLst/>
            </a:prstGeom>
            <a:noFill/>
            <a:ln w="1270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10" name="Line 8">
              <a:extLst>
                <a:ext uri="{FF2B5EF4-FFF2-40B4-BE49-F238E27FC236}">
                  <a16:creationId xmlns:a16="http://schemas.microsoft.com/office/drawing/2014/main" xmlns="" id="{AFBE6648-AE77-4517-9A10-DFC9893A1CF8}"/>
                </a:ext>
              </a:extLst>
            </p:cNvPr>
            <p:cNvSpPr>
              <a:spLocks noChangeShapeType="1"/>
            </p:cNvSpPr>
            <p:nvPr/>
          </p:nvSpPr>
          <p:spPr bwMode="auto">
            <a:xfrm>
              <a:off x="240" y="576"/>
              <a:ext cx="5298"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Tree>
    <p:extLst>
      <p:ext uri="{BB962C8B-B14F-4D97-AF65-F5344CB8AC3E}">
        <p14:creationId xmlns:p14="http://schemas.microsoft.com/office/powerpoint/2010/main" val="27570010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p:cTn id="12" dur="500" fill="hold"/>
                                        <p:tgtEl>
                                          <p:spTgt spid="5"/>
                                        </p:tgtEl>
                                        <p:attrNameLst>
                                          <p:attrName>ppt_w</p:attrName>
                                        </p:attrNameLst>
                                      </p:cBhvr>
                                      <p:tavLst>
                                        <p:tav tm="0">
                                          <p:val>
                                            <p:fltVal val="0"/>
                                          </p:val>
                                        </p:tav>
                                        <p:tav tm="100000">
                                          <p:val>
                                            <p:strVal val="#ppt_w"/>
                                          </p:val>
                                        </p:tav>
                                      </p:tavLst>
                                    </p:anim>
                                    <p:anim calcmode="lin" valueType="num">
                                      <p:cBhvr>
                                        <p:cTn id="13" dur="500" fill="hold"/>
                                        <p:tgtEl>
                                          <p:spTgt spid="5"/>
                                        </p:tgtEl>
                                        <p:attrNameLst>
                                          <p:attrName>ppt_h</p:attrName>
                                        </p:attrNameLst>
                                      </p:cBhvr>
                                      <p:tavLst>
                                        <p:tav tm="0">
                                          <p:val>
                                            <p:fltVal val="0"/>
                                          </p:val>
                                        </p:tav>
                                        <p:tav tm="100000">
                                          <p:val>
                                            <p:strVal val="#ppt_h"/>
                                          </p:val>
                                        </p:tav>
                                      </p:tavLst>
                                    </p:anim>
                                    <p:animEffect transition="in" filter="fade">
                                      <p:cBhvr>
                                        <p:cTn id="14" dur="500"/>
                                        <p:tgtEl>
                                          <p:spTgt spid="5"/>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p:cTn id="17" dur="500" fill="hold"/>
                                        <p:tgtEl>
                                          <p:spTgt spid="6"/>
                                        </p:tgtEl>
                                        <p:attrNameLst>
                                          <p:attrName>ppt_w</p:attrName>
                                        </p:attrNameLst>
                                      </p:cBhvr>
                                      <p:tavLst>
                                        <p:tav tm="0">
                                          <p:val>
                                            <p:fltVal val="0"/>
                                          </p:val>
                                        </p:tav>
                                        <p:tav tm="100000">
                                          <p:val>
                                            <p:strVal val="#ppt_w"/>
                                          </p:val>
                                        </p:tav>
                                      </p:tavLst>
                                    </p:anim>
                                    <p:anim calcmode="lin" valueType="num">
                                      <p:cBhvr>
                                        <p:cTn id="18" dur="500" fill="hold"/>
                                        <p:tgtEl>
                                          <p:spTgt spid="6"/>
                                        </p:tgtEl>
                                        <p:attrNameLst>
                                          <p:attrName>ppt_h</p:attrName>
                                        </p:attrNameLst>
                                      </p:cBhvr>
                                      <p:tavLst>
                                        <p:tav tm="0">
                                          <p:val>
                                            <p:fltVal val="0"/>
                                          </p:val>
                                        </p:tav>
                                        <p:tav tm="100000">
                                          <p:val>
                                            <p:strVal val="#ppt_h"/>
                                          </p:val>
                                        </p:tav>
                                      </p:tavLst>
                                    </p:anim>
                                    <p:animEffect transition="in" filter="fade">
                                      <p:cBhvr>
                                        <p:cTn id="1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8" name="Picture 4" descr="Mẫu background , hình nền powerpoint đơn giản đẹp ấn tượng">
            <a:extLst>
              <a:ext uri="{FF2B5EF4-FFF2-40B4-BE49-F238E27FC236}">
                <a16:creationId xmlns:a16="http://schemas.microsoft.com/office/drawing/2014/main" xmlns="" id="{D3772E0C-9567-4C19-A0E9-38F07D8B12E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7583"/>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xmlns="" id="{5E66690D-B5D8-470A-8D8D-C08CB098DE0D}"/>
              </a:ext>
            </a:extLst>
          </p:cNvPr>
          <p:cNvSpPr txBox="1">
            <a:spLocks noChangeArrowheads="1"/>
          </p:cNvSpPr>
          <p:nvPr/>
        </p:nvSpPr>
        <p:spPr>
          <a:xfrm>
            <a:off x="790531" y="683445"/>
            <a:ext cx="8928100" cy="9272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altLang="en-US" sz="2600" b="1" kern="0" dirty="0">
                <a:solidFill>
                  <a:srgbClr val="002060"/>
                </a:solidFill>
                <a:latin typeface="Times New Roman" panose="02020603050405020304" pitchFamily="18" charset="0"/>
                <a:cs typeface="Times New Roman" panose="02020603050405020304" pitchFamily="18" charset="0"/>
              </a:rPr>
              <a:t>CÔNG NGHIỆP HÓA, HIỆN ĐẠI HÓA VÀ HỘI NHẬP KINH TẾ QUỐC TẾ CỦA VIỆT NAM</a:t>
            </a:r>
          </a:p>
        </p:txBody>
      </p:sp>
      <p:pic>
        <p:nvPicPr>
          <p:cNvPr id="5" name="Picture 8" descr="102465793-modern-city-with-skyscrapers-construction-building-icon-vector-illustration">
            <a:extLst>
              <a:ext uri="{FF2B5EF4-FFF2-40B4-BE49-F238E27FC236}">
                <a16:creationId xmlns:a16="http://schemas.microsoft.com/office/drawing/2014/main" xmlns="" id="{6E19032A-47C4-446F-9969-895F1B74ACA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25220" y="5058335"/>
            <a:ext cx="8306873" cy="178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a:extLst>
              <a:ext uri="{FF2B5EF4-FFF2-40B4-BE49-F238E27FC236}">
                <a16:creationId xmlns:a16="http://schemas.microsoft.com/office/drawing/2014/main" xmlns="" id="{F53ABF14-41FD-4115-90E5-4B136B52D585}"/>
              </a:ext>
            </a:extLst>
          </p:cNvPr>
          <p:cNvSpPr txBox="1"/>
          <p:nvPr/>
        </p:nvSpPr>
        <p:spPr>
          <a:xfrm>
            <a:off x="4753492" y="283335"/>
            <a:ext cx="1632397" cy="400110"/>
          </a:xfrm>
          <a:prstGeom prst="rect">
            <a:avLst/>
          </a:prstGeom>
          <a:noFill/>
        </p:spPr>
        <p:txBody>
          <a:bodyPr wrap="square">
            <a:spAutoFit/>
          </a:bodyPr>
          <a:lstStyle/>
          <a:p>
            <a:r>
              <a:rPr lang="en-US" altLang="en-US" sz="2000" b="1" kern="0" dirty="0">
                <a:solidFill>
                  <a:srgbClr val="C00000"/>
                </a:solidFill>
                <a:latin typeface="Times New Roman" panose="02020603050405020304" pitchFamily="18" charset="0"/>
                <a:cs typeface="Times New Roman" panose="02020603050405020304" pitchFamily="18" charset="0"/>
              </a:rPr>
              <a:t>CH</a:t>
            </a:r>
            <a:r>
              <a:rPr lang="vi-VN" altLang="en-US" sz="2000" b="1" kern="0" dirty="0">
                <a:solidFill>
                  <a:srgbClr val="C00000"/>
                </a:solidFill>
                <a:latin typeface="Times New Roman" panose="02020603050405020304" pitchFamily="18" charset="0"/>
                <a:cs typeface="Times New Roman" panose="02020603050405020304" pitchFamily="18" charset="0"/>
              </a:rPr>
              <a:t>Ư</a:t>
            </a:r>
            <a:r>
              <a:rPr lang="en-US" altLang="en-US" sz="2000" b="1" kern="0" dirty="0">
                <a:solidFill>
                  <a:srgbClr val="C00000"/>
                </a:solidFill>
                <a:latin typeface="Times New Roman" panose="02020603050405020304" pitchFamily="18" charset="0"/>
                <a:cs typeface="Times New Roman" panose="02020603050405020304" pitchFamily="18" charset="0"/>
              </a:rPr>
              <a:t>ƠNG 6</a:t>
            </a:r>
            <a:endParaRPr lang="en-US" sz="2000" dirty="0">
              <a:solidFill>
                <a:srgbClr val="C00000"/>
              </a:solidFill>
              <a:latin typeface="Times New Roman" panose="02020603050405020304" pitchFamily="18" charset="0"/>
              <a:cs typeface="Times New Roman" panose="02020603050405020304" pitchFamily="18" charset="0"/>
            </a:endParaRPr>
          </a:p>
        </p:txBody>
      </p:sp>
      <p:sp>
        <p:nvSpPr>
          <p:cNvPr id="12" name="AutoShape 3">
            <a:extLst>
              <a:ext uri="{FF2B5EF4-FFF2-40B4-BE49-F238E27FC236}">
                <a16:creationId xmlns:a16="http://schemas.microsoft.com/office/drawing/2014/main" xmlns="" id="{99BF7179-FF78-493E-B58E-F219240596AE}"/>
              </a:ext>
            </a:extLst>
          </p:cNvPr>
          <p:cNvSpPr>
            <a:spLocks noChangeArrowheads="1"/>
          </p:cNvSpPr>
          <p:nvPr/>
        </p:nvSpPr>
        <p:spPr bwMode="ltGray">
          <a:xfrm>
            <a:off x="2440641" y="2519707"/>
            <a:ext cx="7277990" cy="926876"/>
          </a:xfrm>
          <a:prstGeom prst="roundRect">
            <a:avLst>
              <a:gd name="adj" fmla="val 16449"/>
            </a:avLst>
          </a:prstGeom>
          <a:solidFill>
            <a:srgbClr val="0033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13" name="AutoShape 4">
            <a:extLst>
              <a:ext uri="{FF2B5EF4-FFF2-40B4-BE49-F238E27FC236}">
                <a16:creationId xmlns:a16="http://schemas.microsoft.com/office/drawing/2014/main" xmlns="" id="{703C49AB-C74F-4C25-BE47-1E2BED6604F7}"/>
              </a:ext>
            </a:extLst>
          </p:cNvPr>
          <p:cNvSpPr>
            <a:spLocks noChangeArrowheads="1"/>
          </p:cNvSpPr>
          <p:nvPr/>
        </p:nvSpPr>
        <p:spPr bwMode="ltGray">
          <a:xfrm>
            <a:off x="2560496" y="3853868"/>
            <a:ext cx="7190863" cy="901130"/>
          </a:xfrm>
          <a:prstGeom prst="roundRect">
            <a:avLst>
              <a:gd name="adj" fmla="val 16227"/>
            </a:avLst>
          </a:prstGeom>
          <a:solidFill>
            <a:srgbClr val="9900CC"/>
          </a:solidFill>
          <a:ln>
            <a:noFill/>
          </a:ln>
          <a:extLst>
            <a:ext uri="{91240B29-F687-4F45-9708-019B960494DF}">
              <a14:hiddenLine xmlns:a14="http://schemas.microsoft.com/office/drawing/2010/main" w="1270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14" name="AutoShape 8">
            <a:extLst>
              <a:ext uri="{FF2B5EF4-FFF2-40B4-BE49-F238E27FC236}">
                <a16:creationId xmlns:a16="http://schemas.microsoft.com/office/drawing/2014/main" xmlns="" id="{9CBA66DC-094A-4312-A464-15912ACABCFE}"/>
              </a:ext>
            </a:extLst>
          </p:cNvPr>
          <p:cNvSpPr>
            <a:spLocks noChangeArrowheads="1"/>
          </p:cNvSpPr>
          <p:nvPr/>
        </p:nvSpPr>
        <p:spPr bwMode="ltGray">
          <a:xfrm>
            <a:off x="1991152" y="2622102"/>
            <a:ext cx="1138688" cy="667428"/>
          </a:xfrm>
          <a:prstGeom prst="roundRect">
            <a:avLst>
              <a:gd name="adj" fmla="val 16667"/>
            </a:avLst>
          </a:prstGeom>
          <a:solidFill>
            <a:srgbClr val="00B050"/>
          </a:solidFill>
          <a:ln w="38100" algn="ctr">
            <a:solidFill>
              <a:srgbClr val="F8F8F8">
                <a:alpha val="70000"/>
              </a:srgbClr>
            </a:solid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15" name="Rectangle 10">
            <a:extLst>
              <a:ext uri="{FF2B5EF4-FFF2-40B4-BE49-F238E27FC236}">
                <a16:creationId xmlns:a16="http://schemas.microsoft.com/office/drawing/2014/main" xmlns="" id="{F0D0075C-C143-4D26-A518-EE5EE93C9895}"/>
              </a:ext>
            </a:extLst>
          </p:cNvPr>
          <p:cNvSpPr>
            <a:spLocks noChangeArrowheads="1"/>
          </p:cNvSpPr>
          <p:nvPr/>
        </p:nvSpPr>
        <p:spPr bwMode="black">
          <a:xfrm>
            <a:off x="1863469" y="2747604"/>
            <a:ext cx="1417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lang="en-US" altLang="en-US" sz="2400" b="1" dirty="0">
                <a:solidFill>
                  <a:srgbClr val="F8F8F8"/>
                </a:solidFill>
                <a:latin typeface="Times New Roman" panose="02020603050405020304" pitchFamily="18" charset="0"/>
                <a:cs typeface="Times New Roman" panose="02020603050405020304" pitchFamily="18" charset="0"/>
              </a:rPr>
              <a:t>6</a:t>
            </a:r>
            <a:r>
              <a:rPr kumimoji="0" lang="vi-VN" altLang="en-US" sz="2400" b="1" i="0" u="none" strike="noStrike" kern="1200" cap="none" spc="0" normalizeH="0" baseline="0" noProof="0" dirty="0">
                <a:ln>
                  <a:noFill/>
                </a:ln>
                <a:solidFill>
                  <a:srgbClr val="F8F8F8"/>
                </a:solidFill>
                <a:effectLst/>
                <a:uLnTx/>
                <a:uFillTx/>
                <a:latin typeface="Times New Roman" panose="02020603050405020304" pitchFamily="18" charset="0"/>
                <a:cs typeface="Times New Roman" panose="02020603050405020304" pitchFamily="18" charset="0"/>
              </a:rPr>
              <a:t>.</a:t>
            </a:r>
            <a:r>
              <a:rPr kumimoji="0" lang="en-US" altLang="en-US" sz="2400" b="1" i="0" u="none" strike="noStrike" kern="1200" cap="none" spc="0" normalizeH="0" baseline="0" noProof="0" dirty="0">
                <a:ln>
                  <a:noFill/>
                </a:ln>
                <a:solidFill>
                  <a:srgbClr val="F8F8F8"/>
                </a:solidFill>
                <a:effectLst/>
                <a:uLnTx/>
                <a:uFillTx/>
                <a:latin typeface="Times New Roman" panose="02020603050405020304" pitchFamily="18" charset="0"/>
                <a:cs typeface="Times New Roman" panose="02020603050405020304" pitchFamily="18" charset="0"/>
              </a:rPr>
              <a:t>1.</a:t>
            </a:r>
          </a:p>
        </p:txBody>
      </p:sp>
      <p:sp>
        <p:nvSpPr>
          <p:cNvPr id="16" name="AutoShape 12">
            <a:extLst>
              <a:ext uri="{FF2B5EF4-FFF2-40B4-BE49-F238E27FC236}">
                <a16:creationId xmlns:a16="http://schemas.microsoft.com/office/drawing/2014/main" xmlns="" id="{091E930A-8B91-4C59-9B77-AD35311475CF}"/>
              </a:ext>
            </a:extLst>
          </p:cNvPr>
          <p:cNvSpPr>
            <a:spLocks noChangeArrowheads="1"/>
          </p:cNvSpPr>
          <p:nvPr/>
        </p:nvSpPr>
        <p:spPr bwMode="gray">
          <a:xfrm>
            <a:off x="1991152" y="4069901"/>
            <a:ext cx="1162499" cy="635125"/>
          </a:xfrm>
          <a:prstGeom prst="roundRect">
            <a:avLst>
              <a:gd name="adj" fmla="val 16667"/>
            </a:avLst>
          </a:prstGeom>
          <a:solidFill>
            <a:srgbClr val="FF3399"/>
          </a:solidFill>
          <a:ln w="38100" algn="ctr">
            <a:solidFill>
              <a:srgbClr val="F8F8F8">
                <a:alpha val="70000"/>
              </a:srgbClr>
            </a:solid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17" name="Text Box 17">
            <a:extLst>
              <a:ext uri="{FF2B5EF4-FFF2-40B4-BE49-F238E27FC236}">
                <a16:creationId xmlns:a16="http://schemas.microsoft.com/office/drawing/2014/main" xmlns="" id="{33AF88DA-ED0D-40B0-A177-3C26BDCB1C38}"/>
              </a:ext>
            </a:extLst>
          </p:cNvPr>
          <p:cNvSpPr txBox="1">
            <a:spLocks noChangeArrowheads="1"/>
          </p:cNvSpPr>
          <p:nvPr/>
        </p:nvSpPr>
        <p:spPr bwMode="black">
          <a:xfrm>
            <a:off x="2100009" y="4127359"/>
            <a:ext cx="920974"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lang="en-US" altLang="en-US" sz="2400" b="1" dirty="0">
                <a:solidFill>
                  <a:srgbClr val="F8F8F8"/>
                </a:solidFill>
                <a:latin typeface="Times New Roman" panose="02020603050405020304" pitchFamily="18" charset="0"/>
                <a:cs typeface="Times New Roman" panose="02020603050405020304" pitchFamily="18" charset="0"/>
              </a:rPr>
              <a:t>6</a:t>
            </a:r>
            <a:r>
              <a:rPr kumimoji="0" lang="vi-VN" altLang="en-US" sz="2400" b="1" i="0" u="none" strike="noStrike" kern="1200" cap="none" spc="0" normalizeH="0" baseline="0" noProof="0" dirty="0">
                <a:ln>
                  <a:noFill/>
                </a:ln>
                <a:solidFill>
                  <a:srgbClr val="F8F8F8"/>
                </a:solidFill>
                <a:effectLst/>
                <a:uLnTx/>
                <a:uFillTx/>
                <a:latin typeface="Times New Roman" panose="02020603050405020304" pitchFamily="18" charset="0"/>
                <a:cs typeface="Times New Roman" panose="02020603050405020304" pitchFamily="18" charset="0"/>
              </a:rPr>
              <a:t>.</a:t>
            </a:r>
            <a:r>
              <a:rPr kumimoji="0" lang="en-US" altLang="en-US" sz="2400" b="1" i="0" u="none" strike="noStrike" kern="1200" cap="none" spc="0" normalizeH="0" baseline="0" noProof="0" dirty="0">
                <a:ln>
                  <a:noFill/>
                </a:ln>
                <a:solidFill>
                  <a:srgbClr val="F8F8F8"/>
                </a:solidFill>
                <a:effectLst/>
                <a:uLnTx/>
                <a:uFillTx/>
                <a:latin typeface="Times New Roman" panose="02020603050405020304" pitchFamily="18" charset="0"/>
                <a:cs typeface="Times New Roman" panose="02020603050405020304" pitchFamily="18" charset="0"/>
              </a:rPr>
              <a:t>2.</a:t>
            </a:r>
          </a:p>
        </p:txBody>
      </p:sp>
      <p:pic>
        <p:nvPicPr>
          <p:cNvPr id="18" name="Picture 23" descr="1">
            <a:extLst>
              <a:ext uri="{FF2B5EF4-FFF2-40B4-BE49-F238E27FC236}">
                <a16:creationId xmlns:a16="http://schemas.microsoft.com/office/drawing/2014/main" xmlns="" id="{02843CA3-838D-4AE1-A5A6-435EECC15B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11977" y="2672901"/>
            <a:ext cx="1417863" cy="205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 name="Picture 24" descr="1">
            <a:extLst>
              <a:ext uri="{FF2B5EF4-FFF2-40B4-BE49-F238E27FC236}">
                <a16:creationId xmlns:a16="http://schemas.microsoft.com/office/drawing/2014/main" xmlns="" id="{7B3F69DF-DBE9-488E-8ECE-FB216AC56DB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31027" y="4138164"/>
            <a:ext cx="1447793" cy="209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TextBox 19">
            <a:extLst>
              <a:ext uri="{FF2B5EF4-FFF2-40B4-BE49-F238E27FC236}">
                <a16:creationId xmlns:a16="http://schemas.microsoft.com/office/drawing/2014/main" xmlns="" id="{E3E7C80F-3622-455E-B3B4-2E6C195A9FED}"/>
              </a:ext>
            </a:extLst>
          </p:cNvPr>
          <p:cNvSpPr txBox="1"/>
          <p:nvPr/>
        </p:nvSpPr>
        <p:spPr>
          <a:xfrm>
            <a:off x="2773227" y="2591776"/>
            <a:ext cx="6945404" cy="830997"/>
          </a:xfrm>
          <a:prstGeom prst="rect">
            <a:avLst/>
          </a:prstGeom>
          <a:noFill/>
        </p:spPr>
        <p:txBody>
          <a:bodyPr wrap="square">
            <a:spAutoFit/>
          </a:bodyPr>
          <a:lstStyle/>
          <a:p>
            <a:pPr algn="ctr"/>
            <a:r>
              <a:rPr lang="en-US" altLang="en-US" sz="2400" b="1" kern="0" dirty="0">
                <a:solidFill>
                  <a:schemeClr val="bg1"/>
                </a:solidFill>
                <a:latin typeface="Times New Roman" panose="02020603050405020304" pitchFamily="18" charset="0"/>
                <a:cs typeface="Times New Roman" panose="02020603050405020304" pitchFamily="18" charset="0"/>
              </a:rPr>
              <a:t>CÔNG NGHIỆP HÓA, HIỆN ĐẠI HÓA</a:t>
            </a:r>
          </a:p>
          <a:p>
            <a:pPr algn="ctr"/>
            <a:r>
              <a:rPr lang="vi-VN" altLang="en-US" sz="2200" b="1" dirty="0">
                <a:solidFill>
                  <a:schemeClr val="bg1"/>
                </a:solidFill>
                <a:latin typeface="Times New Roman" panose="02020603050405020304" pitchFamily="18" charset="0"/>
                <a:cs typeface="Times New Roman" panose="02020603050405020304" pitchFamily="18" charset="0"/>
              </a:rPr>
              <a:t>Ở VIỆT NAM</a:t>
            </a:r>
            <a:endParaRPr lang="en-US" altLang="en-US" sz="2200" b="1" dirty="0">
              <a:solidFill>
                <a:schemeClr val="bg1"/>
              </a:solidFill>
              <a:latin typeface="Times New Roman" panose="02020603050405020304" pitchFamily="18" charset="0"/>
              <a:cs typeface="Times New Roman" panose="02020603050405020304" pitchFamily="18" charset="0"/>
            </a:endParaRPr>
          </a:p>
        </p:txBody>
      </p:sp>
      <p:sp>
        <p:nvSpPr>
          <p:cNvPr id="23" name="TextBox 22">
            <a:extLst>
              <a:ext uri="{FF2B5EF4-FFF2-40B4-BE49-F238E27FC236}">
                <a16:creationId xmlns:a16="http://schemas.microsoft.com/office/drawing/2014/main" xmlns="" id="{5A2C37A5-70E8-4679-B8E1-B905A4873366}"/>
              </a:ext>
            </a:extLst>
          </p:cNvPr>
          <p:cNvSpPr txBox="1"/>
          <p:nvPr/>
        </p:nvSpPr>
        <p:spPr>
          <a:xfrm>
            <a:off x="2671090" y="3924001"/>
            <a:ext cx="6441076" cy="830997"/>
          </a:xfrm>
          <a:prstGeom prst="rect">
            <a:avLst/>
          </a:prstGeom>
          <a:noFill/>
        </p:spPr>
        <p:txBody>
          <a:bodyPr wrap="square">
            <a:spAutoFit/>
          </a:bodyPr>
          <a:lstStyle/>
          <a:p>
            <a:pPr algn="ctr"/>
            <a:r>
              <a:rPr lang="en-US" altLang="en-US" sz="2400" b="1" kern="0" dirty="0">
                <a:solidFill>
                  <a:schemeClr val="bg1"/>
                </a:solidFill>
                <a:latin typeface="Times New Roman" panose="02020603050405020304" pitchFamily="18" charset="0"/>
                <a:cs typeface="Times New Roman" panose="02020603050405020304" pitchFamily="18" charset="0"/>
              </a:rPr>
              <a:t>HỘI NHẬP KINH TẾ QUỐC TẾ </a:t>
            </a:r>
          </a:p>
          <a:p>
            <a:pPr algn="ctr"/>
            <a:r>
              <a:rPr lang="en-US" altLang="en-US" sz="2400" b="1" kern="0" dirty="0">
                <a:solidFill>
                  <a:schemeClr val="bg1"/>
                </a:solidFill>
                <a:latin typeface="Times New Roman" panose="02020603050405020304" pitchFamily="18" charset="0"/>
                <a:cs typeface="Times New Roman" panose="02020603050405020304" pitchFamily="18" charset="0"/>
              </a:rPr>
              <a:t>Ở VIỆT NAM</a:t>
            </a:r>
            <a:endParaRPr lang="en-US" sz="2400" b="1" dirty="0">
              <a:solidFill>
                <a:schemeClr val="bg1"/>
              </a:solidFill>
              <a:latin typeface="Times New Roman" panose="02020603050405020304" pitchFamily="18" charset="0"/>
              <a:cs typeface="Times New Roman" panose="02020603050405020304" pitchFamily="18" charset="0"/>
            </a:endParaRPr>
          </a:p>
        </p:txBody>
      </p:sp>
      <p:grpSp>
        <p:nvGrpSpPr>
          <p:cNvPr id="24" name="Group 21">
            <a:extLst>
              <a:ext uri="{FF2B5EF4-FFF2-40B4-BE49-F238E27FC236}">
                <a16:creationId xmlns:a16="http://schemas.microsoft.com/office/drawing/2014/main" xmlns="" id="{991A7BE8-3F40-4B88-9C94-1AF30168AB6F}"/>
              </a:ext>
            </a:extLst>
          </p:cNvPr>
          <p:cNvGrpSpPr>
            <a:grpSpLocks/>
          </p:cNvGrpSpPr>
          <p:nvPr/>
        </p:nvGrpSpPr>
        <p:grpSpPr bwMode="auto">
          <a:xfrm>
            <a:off x="0" y="1766542"/>
            <a:ext cx="10184030" cy="268040"/>
            <a:chOff x="240" y="576"/>
            <a:chExt cx="5298" cy="0"/>
          </a:xfrm>
        </p:grpSpPr>
        <p:sp>
          <p:nvSpPr>
            <p:cNvPr id="25" name="Line 7">
              <a:extLst>
                <a:ext uri="{FF2B5EF4-FFF2-40B4-BE49-F238E27FC236}">
                  <a16:creationId xmlns:a16="http://schemas.microsoft.com/office/drawing/2014/main" xmlns="" id="{F4EDD44A-3B52-4A12-841F-872EA3A6BD1F}"/>
                </a:ext>
              </a:extLst>
            </p:cNvPr>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26" name="Line 8">
              <a:extLst>
                <a:ext uri="{FF2B5EF4-FFF2-40B4-BE49-F238E27FC236}">
                  <a16:creationId xmlns:a16="http://schemas.microsoft.com/office/drawing/2014/main" xmlns="" id="{39977C77-94B5-48FE-8A3E-139DB1620ED1}"/>
                </a:ext>
              </a:extLst>
            </p:cNvPr>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Tree>
    <p:extLst>
      <p:ext uri="{BB962C8B-B14F-4D97-AF65-F5344CB8AC3E}">
        <p14:creationId xmlns:p14="http://schemas.microsoft.com/office/powerpoint/2010/main" val="114573140"/>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8" name="Picture 2" descr="Tag: Tải Hình Nền Powerpoint Đẹp Nhất Cho Điện Thoại">
            <a:extLst>
              <a:ext uri="{FF2B5EF4-FFF2-40B4-BE49-F238E27FC236}">
                <a16:creationId xmlns:a16="http://schemas.microsoft.com/office/drawing/2014/main" xmlns="" id="{E8A38BD3-1918-4FF1-976F-3726D120D6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F0034902-62BE-493B-A6F0-8E90A944ECE4}"/>
              </a:ext>
            </a:extLst>
          </p:cNvPr>
          <p:cNvSpPr txBox="1"/>
          <p:nvPr/>
        </p:nvSpPr>
        <p:spPr>
          <a:xfrm>
            <a:off x="128789" y="196305"/>
            <a:ext cx="11809926"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4" name="TextBox 3">
            <a:extLst>
              <a:ext uri="{FF2B5EF4-FFF2-40B4-BE49-F238E27FC236}">
                <a16:creationId xmlns:a16="http://schemas.microsoft.com/office/drawing/2014/main" xmlns="" id="{4F657068-72DF-49E5-A946-CE94E706DE72}"/>
              </a:ext>
            </a:extLst>
          </p:cNvPr>
          <p:cNvSpPr txBox="1"/>
          <p:nvPr/>
        </p:nvSpPr>
        <p:spPr>
          <a:xfrm>
            <a:off x="3910909" y="1343913"/>
            <a:ext cx="1523976" cy="3416320"/>
          </a:xfrm>
          <a:prstGeom prst="rect">
            <a:avLst/>
          </a:prstGeom>
          <a:noFill/>
        </p:spPr>
        <p:txBody>
          <a:bodyPr wrap="square">
            <a:spAutoFit/>
          </a:bodyPr>
          <a:lstStyle/>
          <a:p>
            <a:pPr algn="ctr">
              <a:defRPr/>
            </a:pPr>
            <a:r>
              <a:rPr lang="en-US" sz="2400" b="1" dirty="0">
                <a:solidFill>
                  <a:srgbClr val="FF0066"/>
                </a:solidFill>
              </a:rPr>
              <a:t>6.1.1</a:t>
            </a:r>
            <a:r>
              <a:rPr lang="en-US" sz="2400" dirty="0">
                <a:solidFill>
                  <a:srgbClr val="0033CC"/>
                </a:solidFill>
              </a:rPr>
              <a:t> </a:t>
            </a:r>
            <a:r>
              <a:rPr lang="en-US" sz="2400" dirty="0" err="1">
                <a:solidFill>
                  <a:srgbClr val="0033CC"/>
                </a:solidFill>
              </a:rPr>
              <a:t>Khái</a:t>
            </a:r>
            <a:r>
              <a:rPr lang="en-US" sz="2400" dirty="0">
                <a:solidFill>
                  <a:srgbClr val="0033CC"/>
                </a:solidFill>
              </a:rPr>
              <a:t> </a:t>
            </a:r>
            <a:r>
              <a:rPr lang="en-US" sz="2400" dirty="0" err="1">
                <a:solidFill>
                  <a:srgbClr val="0033CC"/>
                </a:solidFill>
              </a:rPr>
              <a:t>quát</a:t>
            </a:r>
            <a:r>
              <a:rPr lang="en-US" sz="2400" dirty="0">
                <a:solidFill>
                  <a:srgbClr val="0033CC"/>
                </a:solidFill>
              </a:rPr>
              <a:t> </a:t>
            </a:r>
            <a:r>
              <a:rPr lang="en-US" sz="2400" dirty="0" err="1">
                <a:solidFill>
                  <a:srgbClr val="0033CC"/>
                </a:solidFill>
              </a:rPr>
              <a:t>cách</a:t>
            </a:r>
            <a:r>
              <a:rPr lang="en-US" sz="2400" dirty="0">
                <a:solidFill>
                  <a:srgbClr val="0033CC"/>
                </a:solidFill>
              </a:rPr>
              <a:t> </a:t>
            </a:r>
            <a:r>
              <a:rPr lang="en-US" sz="2400" dirty="0" err="1">
                <a:solidFill>
                  <a:srgbClr val="0033CC"/>
                </a:solidFill>
              </a:rPr>
              <a:t>mạng</a:t>
            </a:r>
            <a:r>
              <a:rPr lang="en-US" sz="2400" dirty="0">
                <a:solidFill>
                  <a:srgbClr val="0033CC"/>
                </a:solidFill>
              </a:rPr>
              <a:t> </a:t>
            </a:r>
            <a:r>
              <a:rPr lang="en-US" sz="2400" dirty="0" err="1">
                <a:solidFill>
                  <a:srgbClr val="0033CC"/>
                </a:solidFill>
              </a:rPr>
              <a:t>công</a:t>
            </a:r>
            <a:r>
              <a:rPr lang="en-US" sz="2400" dirty="0">
                <a:solidFill>
                  <a:srgbClr val="0033CC"/>
                </a:solidFill>
              </a:rPr>
              <a:t> </a:t>
            </a:r>
            <a:r>
              <a:rPr lang="en-US" sz="2400" dirty="0" err="1">
                <a:solidFill>
                  <a:srgbClr val="0033CC"/>
                </a:solidFill>
              </a:rPr>
              <a:t>nghiệp</a:t>
            </a:r>
            <a:r>
              <a:rPr lang="en-US" sz="2400" dirty="0">
                <a:solidFill>
                  <a:srgbClr val="0033CC"/>
                </a:solidFill>
              </a:rPr>
              <a:t> </a:t>
            </a:r>
            <a:r>
              <a:rPr lang="en-US" sz="2400" dirty="0" err="1">
                <a:solidFill>
                  <a:srgbClr val="0033CC"/>
                </a:solidFill>
              </a:rPr>
              <a:t>và</a:t>
            </a:r>
            <a:r>
              <a:rPr lang="en-US" sz="2400" dirty="0">
                <a:solidFill>
                  <a:srgbClr val="0033CC"/>
                </a:solidFill>
              </a:rPr>
              <a:t> </a:t>
            </a:r>
            <a:r>
              <a:rPr lang="en-US" sz="2400" dirty="0" err="1">
                <a:solidFill>
                  <a:srgbClr val="0033CC"/>
                </a:solidFill>
              </a:rPr>
              <a:t>công</a:t>
            </a:r>
            <a:r>
              <a:rPr lang="en-US" sz="2400" dirty="0">
                <a:solidFill>
                  <a:srgbClr val="0033CC"/>
                </a:solidFill>
              </a:rPr>
              <a:t> </a:t>
            </a:r>
            <a:r>
              <a:rPr lang="en-US" sz="2400" dirty="0" err="1">
                <a:solidFill>
                  <a:srgbClr val="0033CC"/>
                </a:solidFill>
              </a:rPr>
              <a:t>nghiệp</a:t>
            </a:r>
            <a:r>
              <a:rPr lang="en-US" sz="2400" dirty="0">
                <a:solidFill>
                  <a:srgbClr val="0033CC"/>
                </a:solidFill>
              </a:rPr>
              <a:t> </a:t>
            </a:r>
            <a:r>
              <a:rPr lang="en-US" sz="2400" dirty="0" err="1">
                <a:solidFill>
                  <a:srgbClr val="0033CC"/>
                </a:solidFill>
              </a:rPr>
              <a:t>hóa</a:t>
            </a:r>
            <a:endParaRPr lang="en-US" sz="2400" dirty="0">
              <a:solidFill>
                <a:srgbClr val="0033CC"/>
              </a:solidFill>
            </a:endParaRPr>
          </a:p>
        </p:txBody>
      </p:sp>
      <p:sp>
        <p:nvSpPr>
          <p:cNvPr id="5" name="TextBox 4">
            <a:extLst>
              <a:ext uri="{FF2B5EF4-FFF2-40B4-BE49-F238E27FC236}">
                <a16:creationId xmlns:a16="http://schemas.microsoft.com/office/drawing/2014/main" xmlns="" id="{B07E99C4-4A46-4830-BD7C-2CD3F766BD41}"/>
              </a:ext>
            </a:extLst>
          </p:cNvPr>
          <p:cNvSpPr txBox="1"/>
          <p:nvPr/>
        </p:nvSpPr>
        <p:spPr>
          <a:xfrm>
            <a:off x="6928833" y="1343913"/>
            <a:ext cx="1777285" cy="3416320"/>
          </a:xfrm>
          <a:prstGeom prst="rect">
            <a:avLst/>
          </a:prstGeom>
          <a:noFill/>
        </p:spPr>
        <p:txBody>
          <a:bodyPr wrap="square">
            <a:spAutoFit/>
          </a:bodyPr>
          <a:lstStyle/>
          <a:p>
            <a:pPr algn="ctr">
              <a:defRPr/>
            </a:pPr>
            <a:r>
              <a:rPr lang="en-US" sz="2400" b="1" dirty="0">
                <a:solidFill>
                  <a:srgbClr val="FF0066"/>
                </a:solidFill>
              </a:rPr>
              <a:t>6.1.2</a:t>
            </a:r>
          </a:p>
          <a:p>
            <a:pPr algn="ctr">
              <a:defRPr/>
            </a:pPr>
            <a:r>
              <a:rPr lang="en-US" sz="2400" dirty="0" err="1">
                <a:solidFill>
                  <a:srgbClr val="0033CC"/>
                </a:solidFill>
              </a:rPr>
              <a:t>Tính</a:t>
            </a:r>
            <a:r>
              <a:rPr lang="en-US" sz="2400" dirty="0">
                <a:solidFill>
                  <a:srgbClr val="0033CC"/>
                </a:solidFill>
              </a:rPr>
              <a:t> </a:t>
            </a:r>
            <a:r>
              <a:rPr lang="en-US" sz="2400" dirty="0" err="1">
                <a:solidFill>
                  <a:srgbClr val="0033CC"/>
                </a:solidFill>
              </a:rPr>
              <a:t>tất</a:t>
            </a:r>
            <a:r>
              <a:rPr lang="en-US" sz="2400" dirty="0">
                <a:solidFill>
                  <a:srgbClr val="0033CC"/>
                </a:solidFill>
              </a:rPr>
              <a:t> </a:t>
            </a:r>
            <a:r>
              <a:rPr lang="en-US" sz="2400" dirty="0" err="1">
                <a:solidFill>
                  <a:srgbClr val="0033CC"/>
                </a:solidFill>
              </a:rPr>
              <a:t>yếu</a:t>
            </a:r>
            <a:r>
              <a:rPr lang="en-US" sz="2400" dirty="0">
                <a:solidFill>
                  <a:srgbClr val="0033CC"/>
                </a:solidFill>
              </a:rPr>
              <a:t> </a:t>
            </a:r>
            <a:r>
              <a:rPr lang="en-US" sz="2400" dirty="0" err="1">
                <a:solidFill>
                  <a:srgbClr val="0033CC"/>
                </a:solidFill>
              </a:rPr>
              <a:t>khách</a:t>
            </a:r>
            <a:r>
              <a:rPr lang="en-US" sz="2400" dirty="0">
                <a:solidFill>
                  <a:srgbClr val="0033CC"/>
                </a:solidFill>
              </a:rPr>
              <a:t> </a:t>
            </a:r>
            <a:r>
              <a:rPr lang="en-US" sz="2400" dirty="0" err="1">
                <a:solidFill>
                  <a:srgbClr val="0033CC"/>
                </a:solidFill>
              </a:rPr>
              <a:t>quan</a:t>
            </a:r>
            <a:r>
              <a:rPr lang="en-US" sz="2400" dirty="0">
                <a:solidFill>
                  <a:srgbClr val="0033CC"/>
                </a:solidFill>
              </a:rPr>
              <a:t> </a:t>
            </a:r>
            <a:r>
              <a:rPr lang="en-US" sz="2400" dirty="0" err="1">
                <a:solidFill>
                  <a:srgbClr val="0033CC"/>
                </a:solidFill>
              </a:rPr>
              <a:t>và</a:t>
            </a:r>
            <a:r>
              <a:rPr lang="en-US" sz="2400" dirty="0">
                <a:solidFill>
                  <a:srgbClr val="0033CC"/>
                </a:solidFill>
              </a:rPr>
              <a:t> </a:t>
            </a:r>
            <a:r>
              <a:rPr lang="en-US" sz="2400" dirty="0" err="1">
                <a:solidFill>
                  <a:srgbClr val="0033CC"/>
                </a:solidFill>
              </a:rPr>
              <a:t>nội</a:t>
            </a:r>
            <a:r>
              <a:rPr lang="en-US" sz="2400" dirty="0">
                <a:solidFill>
                  <a:srgbClr val="0033CC"/>
                </a:solidFill>
              </a:rPr>
              <a:t> dung </a:t>
            </a:r>
            <a:r>
              <a:rPr lang="en-US" sz="2400" dirty="0" err="1">
                <a:solidFill>
                  <a:srgbClr val="0033CC"/>
                </a:solidFill>
              </a:rPr>
              <a:t>công</a:t>
            </a:r>
            <a:r>
              <a:rPr lang="en-US" sz="2400" dirty="0">
                <a:solidFill>
                  <a:srgbClr val="0033CC"/>
                </a:solidFill>
              </a:rPr>
              <a:t> </a:t>
            </a:r>
            <a:r>
              <a:rPr lang="en-US" sz="2400" dirty="0" err="1">
                <a:solidFill>
                  <a:srgbClr val="0033CC"/>
                </a:solidFill>
              </a:rPr>
              <a:t>nghiệp</a:t>
            </a:r>
            <a:r>
              <a:rPr lang="en-US" sz="2400" dirty="0">
                <a:solidFill>
                  <a:srgbClr val="0033CC"/>
                </a:solidFill>
              </a:rPr>
              <a:t> </a:t>
            </a:r>
            <a:r>
              <a:rPr lang="en-US" sz="2400" dirty="0" err="1">
                <a:solidFill>
                  <a:srgbClr val="0033CC"/>
                </a:solidFill>
              </a:rPr>
              <a:t>hóa</a:t>
            </a:r>
            <a:r>
              <a:rPr lang="en-US" sz="2400" dirty="0">
                <a:solidFill>
                  <a:srgbClr val="0033CC"/>
                </a:solidFill>
              </a:rPr>
              <a:t>, </a:t>
            </a:r>
            <a:r>
              <a:rPr lang="en-US" sz="2400" dirty="0" err="1">
                <a:solidFill>
                  <a:srgbClr val="0033CC"/>
                </a:solidFill>
              </a:rPr>
              <a:t>hiện</a:t>
            </a:r>
            <a:r>
              <a:rPr lang="en-US" sz="2400" dirty="0">
                <a:solidFill>
                  <a:srgbClr val="0033CC"/>
                </a:solidFill>
              </a:rPr>
              <a:t> </a:t>
            </a:r>
            <a:r>
              <a:rPr lang="en-US" sz="2400" dirty="0" err="1">
                <a:solidFill>
                  <a:srgbClr val="0033CC"/>
                </a:solidFill>
              </a:rPr>
              <a:t>đại</a:t>
            </a:r>
            <a:r>
              <a:rPr lang="en-US" sz="2400" dirty="0">
                <a:solidFill>
                  <a:srgbClr val="0033CC"/>
                </a:solidFill>
              </a:rPr>
              <a:t> </a:t>
            </a:r>
            <a:r>
              <a:rPr lang="en-US" sz="2400" dirty="0" err="1">
                <a:solidFill>
                  <a:srgbClr val="0033CC"/>
                </a:solidFill>
              </a:rPr>
              <a:t>hóa</a:t>
            </a:r>
            <a:r>
              <a:rPr lang="en-US" sz="2400" dirty="0">
                <a:solidFill>
                  <a:srgbClr val="0033CC"/>
                </a:solidFill>
              </a:rPr>
              <a:t> </a:t>
            </a:r>
            <a:r>
              <a:rPr lang="en-US" sz="2400" dirty="0" err="1">
                <a:solidFill>
                  <a:srgbClr val="0033CC"/>
                </a:solidFill>
              </a:rPr>
              <a:t>của</a:t>
            </a:r>
            <a:r>
              <a:rPr lang="en-US" sz="2400" dirty="0">
                <a:solidFill>
                  <a:srgbClr val="0033CC"/>
                </a:solidFill>
              </a:rPr>
              <a:t> </a:t>
            </a:r>
            <a:r>
              <a:rPr lang="en-US" sz="2400" dirty="0" err="1">
                <a:solidFill>
                  <a:srgbClr val="0033CC"/>
                </a:solidFill>
              </a:rPr>
              <a:t>Việt</a:t>
            </a:r>
            <a:r>
              <a:rPr lang="en-US" sz="2400" dirty="0">
                <a:solidFill>
                  <a:srgbClr val="0033CC"/>
                </a:solidFill>
              </a:rPr>
              <a:t> Nam</a:t>
            </a:r>
          </a:p>
        </p:txBody>
      </p:sp>
      <p:grpSp>
        <p:nvGrpSpPr>
          <p:cNvPr id="6" name="Group 21">
            <a:extLst>
              <a:ext uri="{FF2B5EF4-FFF2-40B4-BE49-F238E27FC236}">
                <a16:creationId xmlns:a16="http://schemas.microsoft.com/office/drawing/2014/main" xmlns="" id="{20EAE6B4-7AE6-4055-A29B-E0656680E71F}"/>
              </a:ext>
            </a:extLst>
          </p:cNvPr>
          <p:cNvGrpSpPr>
            <a:grpSpLocks/>
          </p:cNvGrpSpPr>
          <p:nvPr/>
        </p:nvGrpSpPr>
        <p:grpSpPr bwMode="auto">
          <a:xfrm rot="10800000">
            <a:off x="455754" y="828715"/>
            <a:ext cx="11155996" cy="51119"/>
            <a:chOff x="516" y="219913"/>
            <a:chExt cx="5298" cy="51119"/>
          </a:xfrm>
        </p:grpSpPr>
        <p:sp>
          <p:nvSpPr>
            <p:cNvPr id="7" name="Line 7">
              <a:extLst>
                <a:ext uri="{FF2B5EF4-FFF2-40B4-BE49-F238E27FC236}">
                  <a16:creationId xmlns:a16="http://schemas.microsoft.com/office/drawing/2014/main" xmlns="" id="{CAFCCA9D-8F7D-442C-B52D-C84E4C69DA36}"/>
                </a:ext>
              </a:extLst>
            </p:cNvPr>
            <p:cNvSpPr>
              <a:spLocks noChangeShapeType="1"/>
            </p:cNvSpPr>
            <p:nvPr/>
          </p:nvSpPr>
          <p:spPr bwMode="auto">
            <a:xfrm>
              <a:off x="1816" y="271032"/>
              <a:ext cx="2663"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8" name="Line 8">
              <a:extLst>
                <a:ext uri="{FF2B5EF4-FFF2-40B4-BE49-F238E27FC236}">
                  <a16:creationId xmlns:a16="http://schemas.microsoft.com/office/drawing/2014/main" xmlns="" id="{2002BC11-21FF-4360-9FB4-2A2D31D6DB4C}"/>
                </a:ext>
              </a:extLst>
            </p:cNvPr>
            <p:cNvSpPr>
              <a:spLocks noChangeShapeType="1"/>
            </p:cNvSpPr>
            <p:nvPr/>
          </p:nvSpPr>
          <p:spPr bwMode="auto">
            <a:xfrm>
              <a:off x="516" y="219913"/>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Tree>
    <p:extLst>
      <p:ext uri="{BB962C8B-B14F-4D97-AF65-F5344CB8AC3E}">
        <p14:creationId xmlns:p14="http://schemas.microsoft.com/office/powerpoint/2010/main" val="2766103283"/>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Hình Nền Powerpoint Màu Trắng Dễ Thương">
            <a:extLst>
              <a:ext uri="{FF2B5EF4-FFF2-40B4-BE49-F238E27FC236}">
                <a16:creationId xmlns:a16="http://schemas.microsoft.com/office/drawing/2014/main" xmlns="" id="{F3BB1ADA-ADAE-4D0D-B5D2-37C02687B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9218"/>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Line 8">
            <a:extLst>
              <a:ext uri="{FF2B5EF4-FFF2-40B4-BE49-F238E27FC236}">
                <a16:creationId xmlns:a16="http://schemas.microsoft.com/office/drawing/2014/main" xmlns="" id="{77B254B3-308E-4FFC-AC22-C28D284C9BA3}"/>
              </a:ext>
            </a:extLst>
          </p:cNvPr>
          <p:cNvSpPr>
            <a:spLocks noChangeShapeType="1"/>
          </p:cNvSpPr>
          <p:nvPr/>
        </p:nvSpPr>
        <p:spPr bwMode="auto">
          <a:xfrm rot="10800000">
            <a:off x="3887780" y="111834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8" name="TextBox 7">
            <a:extLst>
              <a:ext uri="{FF2B5EF4-FFF2-40B4-BE49-F238E27FC236}">
                <a16:creationId xmlns:a16="http://schemas.microsoft.com/office/drawing/2014/main" xmlns="" id="{9B430B3B-7FB6-4AFD-BF8F-59ABEFD6EF8D}"/>
              </a:ext>
            </a:extLst>
          </p:cNvPr>
          <p:cNvSpPr txBox="1"/>
          <p:nvPr/>
        </p:nvSpPr>
        <p:spPr>
          <a:xfrm>
            <a:off x="3750417" y="1349179"/>
            <a:ext cx="6810259" cy="830997"/>
          </a:xfrm>
          <a:prstGeom prst="rect">
            <a:avLst/>
          </a:prstGeom>
          <a:noFill/>
        </p:spPr>
        <p:txBody>
          <a:bodyPr wrap="square">
            <a:spAutoFit/>
          </a:bodyPr>
          <a:lstStyle/>
          <a:p>
            <a:pPr algn="ctr">
              <a:defRPr/>
            </a:pPr>
            <a:r>
              <a:rPr lang="en-US" sz="2400" b="1" dirty="0">
                <a:solidFill>
                  <a:srgbClr val="00B050"/>
                </a:solidFill>
              </a:rPr>
              <a:t>6.1.1 </a:t>
            </a:r>
            <a:r>
              <a:rPr lang="en-US" sz="2400" b="1" dirty="0" err="1">
                <a:solidFill>
                  <a:srgbClr val="00B050"/>
                </a:solidFill>
              </a:rPr>
              <a:t>Khái</a:t>
            </a:r>
            <a:r>
              <a:rPr lang="en-US" sz="2400" b="1" dirty="0">
                <a:solidFill>
                  <a:srgbClr val="00B050"/>
                </a:solidFill>
              </a:rPr>
              <a:t> </a:t>
            </a:r>
            <a:r>
              <a:rPr lang="en-US" sz="2400" b="1" dirty="0" err="1">
                <a:solidFill>
                  <a:srgbClr val="00B050"/>
                </a:solidFill>
              </a:rPr>
              <a:t>quát</a:t>
            </a:r>
            <a:r>
              <a:rPr lang="en-US" sz="2400" b="1" dirty="0">
                <a:solidFill>
                  <a:srgbClr val="00B050"/>
                </a:solidFill>
              </a:rPr>
              <a:t> </a:t>
            </a:r>
            <a:r>
              <a:rPr lang="en-US" sz="2400" b="1" dirty="0" err="1">
                <a:solidFill>
                  <a:srgbClr val="00B050"/>
                </a:solidFill>
              </a:rPr>
              <a:t>cách</a:t>
            </a:r>
            <a:r>
              <a:rPr lang="en-US" sz="2400" b="1" dirty="0">
                <a:solidFill>
                  <a:srgbClr val="00B050"/>
                </a:solidFill>
              </a:rPr>
              <a:t> </a:t>
            </a:r>
            <a:r>
              <a:rPr lang="en-US" sz="2400" b="1" dirty="0" err="1">
                <a:solidFill>
                  <a:srgbClr val="00B050"/>
                </a:solidFill>
              </a:rPr>
              <a:t>mạng</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và</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hóa</a:t>
            </a:r>
            <a:endParaRPr lang="en-US" sz="2400" b="1" dirty="0">
              <a:solidFill>
                <a:srgbClr val="00B050"/>
              </a:solidFill>
            </a:endParaRPr>
          </a:p>
        </p:txBody>
      </p:sp>
      <p:sp>
        <p:nvSpPr>
          <p:cNvPr id="10" name="Line 7">
            <a:extLst>
              <a:ext uri="{FF2B5EF4-FFF2-40B4-BE49-F238E27FC236}">
                <a16:creationId xmlns:a16="http://schemas.microsoft.com/office/drawing/2014/main" xmlns="" id="{C1DA5D13-D721-4F1B-A356-D642DCD83494}"/>
              </a:ext>
            </a:extLst>
          </p:cNvPr>
          <p:cNvSpPr>
            <a:spLocks noChangeShapeType="1"/>
          </p:cNvSpPr>
          <p:nvPr/>
        </p:nvSpPr>
        <p:spPr bwMode="auto">
          <a:xfrm rot="10800000">
            <a:off x="5936039" y="111834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11" name="TextBox 10">
            <a:extLst>
              <a:ext uri="{FF2B5EF4-FFF2-40B4-BE49-F238E27FC236}">
                <a16:creationId xmlns:a16="http://schemas.microsoft.com/office/drawing/2014/main" xmlns="" id="{4B5262D4-68D2-4B68-8BA9-F901C334CF97}"/>
              </a:ext>
            </a:extLst>
          </p:cNvPr>
          <p:cNvSpPr txBox="1"/>
          <p:nvPr/>
        </p:nvSpPr>
        <p:spPr>
          <a:xfrm>
            <a:off x="3887780" y="425852"/>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13" name="TextBox 12">
            <a:extLst>
              <a:ext uri="{FF2B5EF4-FFF2-40B4-BE49-F238E27FC236}">
                <a16:creationId xmlns:a16="http://schemas.microsoft.com/office/drawing/2014/main" xmlns="" id="{7D0B850E-1C3A-4B57-8E9B-FDAB71A51BE8}"/>
              </a:ext>
            </a:extLst>
          </p:cNvPr>
          <p:cNvSpPr txBox="1"/>
          <p:nvPr/>
        </p:nvSpPr>
        <p:spPr>
          <a:xfrm>
            <a:off x="2398690" y="2226339"/>
            <a:ext cx="5104301"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rPr>
              <a:t>Khái</a:t>
            </a:r>
            <a:r>
              <a:rPr lang="en-US" sz="2000" b="1" dirty="0">
                <a:solidFill>
                  <a:srgbClr val="0033CC"/>
                </a:solidFill>
              </a:rPr>
              <a:t> </a:t>
            </a:r>
            <a:r>
              <a:rPr lang="en-US" sz="2000" b="1" dirty="0" err="1">
                <a:solidFill>
                  <a:srgbClr val="0033CC"/>
                </a:solidFill>
              </a:rPr>
              <a:t>quát</a:t>
            </a:r>
            <a:r>
              <a:rPr lang="en-US" sz="2000" b="1" dirty="0">
                <a:solidFill>
                  <a:srgbClr val="0033CC"/>
                </a:solidFill>
              </a:rPr>
              <a:t> </a:t>
            </a:r>
            <a:r>
              <a:rPr lang="en-US" sz="2000" b="1" dirty="0" err="1">
                <a:solidFill>
                  <a:srgbClr val="0033CC"/>
                </a:solidFill>
              </a:rPr>
              <a:t>về</a:t>
            </a:r>
            <a:r>
              <a:rPr lang="en-US" sz="2000" b="1" dirty="0">
                <a:solidFill>
                  <a:srgbClr val="0033CC"/>
                </a:solidFill>
              </a:rPr>
              <a:t> </a:t>
            </a:r>
            <a:r>
              <a:rPr lang="en-US" sz="2000" b="1" dirty="0" err="1">
                <a:solidFill>
                  <a:srgbClr val="0033CC"/>
                </a:solidFill>
              </a:rPr>
              <a:t>cách</a:t>
            </a:r>
            <a:r>
              <a:rPr lang="en-US" sz="2000" b="1" dirty="0">
                <a:solidFill>
                  <a:srgbClr val="0033CC"/>
                </a:solidFill>
              </a:rPr>
              <a:t> </a:t>
            </a:r>
            <a:r>
              <a:rPr lang="en-US" sz="2000" b="1" dirty="0" err="1">
                <a:solidFill>
                  <a:srgbClr val="0033CC"/>
                </a:solidFill>
              </a:rPr>
              <a:t>mạng</a:t>
            </a:r>
            <a:r>
              <a:rPr lang="en-US" sz="2000" b="1" dirty="0">
                <a:solidFill>
                  <a:srgbClr val="0033CC"/>
                </a:solidFill>
              </a:rPr>
              <a:t> </a:t>
            </a:r>
            <a:r>
              <a:rPr lang="en-US" sz="2000" b="1" dirty="0" err="1">
                <a:solidFill>
                  <a:srgbClr val="0033CC"/>
                </a:solidFill>
              </a:rPr>
              <a:t>công</a:t>
            </a:r>
            <a:r>
              <a:rPr lang="en-US" sz="2000" b="1" dirty="0">
                <a:solidFill>
                  <a:srgbClr val="0033CC"/>
                </a:solidFill>
              </a:rPr>
              <a:t> </a:t>
            </a:r>
            <a:r>
              <a:rPr lang="en-US" sz="2000" b="1" dirty="0" err="1">
                <a:solidFill>
                  <a:srgbClr val="0033CC"/>
                </a:solidFill>
              </a:rPr>
              <a:t>nghiệp</a:t>
            </a:r>
            <a:r>
              <a:rPr lang="en-US" sz="2000" b="1" dirty="0">
                <a:solidFill>
                  <a:srgbClr val="0033CC"/>
                </a:solidFill>
              </a:rPr>
              <a:t> </a:t>
            </a:r>
          </a:p>
        </p:txBody>
      </p:sp>
      <p:sp>
        <p:nvSpPr>
          <p:cNvPr id="15" name="TextBox 14">
            <a:extLst>
              <a:ext uri="{FF2B5EF4-FFF2-40B4-BE49-F238E27FC236}">
                <a16:creationId xmlns:a16="http://schemas.microsoft.com/office/drawing/2014/main" xmlns="" id="{EEF7D70B-0B5B-43A3-8192-F88A910E1E35}"/>
              </a:ext>
            </a:extLst>
          </p:cNvPr>
          <p:cNvSpPr txBox="1"/>
          <p:nvPr/>
        </p:nvSpPr>
        <p:spPr>
          <a:xfrm>
            <a:off x="5254580" y="3105834"/>
            <a:ext cx="6413677" cy="830997"/>
          </a:xfrm>
          <a:prstGeom prst="rect">
            <a:avLst/>
          </a:prstGeom>
          <a:noFill/>
        </p:spPr>
        <p:txBody>
          <a:bodyPr wrap="square">
            <a:spAutoFit/>
          </a:bodyPr>
          <a:lstStyle/>
          <a:p>
            <a:pPr algn="ctr"/>
            <a:r>
              <a:rPr lang="vi-VN" sz="2400" b="0" i="0" dirty="0">
                <a:solidFill>
                  <a:srgbClr val="606060"/>
                </a:solidFill>
                <a:effectLst/>
                <a:latin typeface="Quicksand"/>
              </a:rPr>
              <a:t>“Cách mạng là phá cái cũ đổi ra cái mới, cái xấu đổi ra cái tốt”. </a:t>
            </a:r>
            <a:endParaRPr lang="en-US" sz="2400" dirty="0"/>
          </a:p>
        </p:txBody>
      </p:sp>
      <p:sp>
        <p:nvSpPr>
          <p:cNvPr id="17" name="TextBox 16">
            <a:extLst>
              <a:ext uri="{FF2B5EF4-FFF2-40B4-BE49-F238E27FC236}">
                <a16:creationId xmlns:a16="http://schemas.microsoft.com/office/drawing/2014/main" xmlns="" id="{B4833086-B392-4AEA-B796-7435ABE56F7B}"/>
              </a:ext>
            </a:extLst>
          </p:cNvPr>
          <p:cNvSpPr txBox="1"/>
          <p:nvPr/>
        </p:nvSpPr>
        <p:spPr>
          <a:xfrm rot="5400000">
            <a:off x="-554119" y="4277256"/>
            <a:ext cx="3220891" cy="369332"/>
          </a:xfrm>
          <a:prstGeom prst="rect">
            <a:avLst/>
          </a:prstGeom>
          <a:noFill/>
        </p:spPr>
        <p:txBody>
          <a:bodyPr wrap="square">
            <a:spAutoFit/>
          </a:bodyPr>
          <a:lstStyle/>
          <a:p>
            <a:r>
              <a:rPr lang="en-US" b="1" dirty="0" err="1">
                <a:solidFill>
                  <a:srgbClr val="FF0066"/>
                </a:solidFill>
              </a:rPr>
              <a:t>C</a:t>
            </a:r>
            <a:r>
              <a:rPr lang="en-US" sz="1800" b="1" dirty="0" err="1">
                <a:solidFill>
                  <a:srgbClr val="FF0066"/>
                </a:solidFill>
              </a:rPr>
              <a:t>ách</a:t>
            </a:r>
            <a:r>
              <a:rPr lang="en-US" sz="1800" b="1" dirty="0">
                <a:solidFill>
                  <a:srgbClr val="FF0066"/>
                </a:solidFill>
              </a:rPr>
              <a:t> </a:t>
            </a:r>
            <a:r>
              <a:rPr lang="en-US" sz="1800" b="1" dirty="0" err="1">
                <a:solidFill>
                  <a:srgbClr val="FF0066"/>
                </a:solidFill>
              </a:rPr>
              <a:t>mạng</a:t>
            </a:r>
            <a:r>
              <a:rPr lang="en-US" sz="1800" b="1" dirty="0">
                <a:solidFill>
                  <a:srgbClr val="FF0066"/>
                </a:solidFill>
              </a:rPr>
              <a:t> </a:t>
            </a:r>
            <a:r>
              <a:rPr lang="en-US" sz="1800" b="1" dirty="0" err="1">
                <a:solidFill>
                  <a:srgbClr val="663300"/>
                </a:solidFill>
              </a:rPr>
              <a:t>công</a:t>
            </a:r>
            <a:r>
              <a:rPr lang="en-US" sz="1800" b="1" dirty="0">
                <a:solidFill>
                  <a:srgbClr val="663300"/>
                </a:solidFill>
              </a:rPr>
              <a:t> </a:t>
            </a:r>
            <a:r>
              <a:rPr lang="en-US" sz="1800" b="1" dirty="0" err="1">
                <a:solidFill>
                  <a:srgbClr val="663300"/>
                </a:solidFill>
              </a:rPr>
              <a:t>nghiệp</a:t>
            </a:r>
            <a:r>
              <a:rPr lang="en-US" sz="1800" b="1" dirty="0">
                <a:solidFill>
                  <a:srgbClr val="663300"/>
                </a:solidFill>
              </a:rPr>
              <a:t> </a:t>
            </a:r>
            <a:endParaRPr lang="en-US" b="1" dirty="0"/>
          </a:p>
        </p:txBody>
      </p:sp>
      <p:cxnSp>
        <p:nvCxnSpPr>
          <p:cNvPr id="19" name="Straight Connector 18">
            <a:extLst>
              <a:ext uri="{FF2B5EF4-FFF2-40B4-BE49-F238E27FC236}">
                <a16:creationId xmlns:a16="http://schemas.microsoft.com/office/drawing/2014/main" xmlns="" id="{66F703C0-B16D-4C86-AF2D-6F31D7A7BEDB}"/>
              </a:ext>
            </a:extLst>
          </p:cNvPr>
          <p:cNvCxnSpPr/>
          <p:nvPr/>
        </p:nvCxnSpPr>
        <p:spPr>
          <a:xfrm>
            <a:off x="521854" y="4198513"/>
            <a:ext cx="1068947" cy="0"/>
          </a:xfrm>
          <a:prstGeom prst="line">
            <a:avLst/>
          </a:prstGeom>
        </p:spPr>
        <p:style>
          <a:lnRef idx="1">
            <a:schemeClr val="accent1"/>
          </a:lnRef>
          <a:fillRef idx="0">
            <a:schemeClr val="accent1"/>
          </a:fillRef>
          <a:effectRef idx="0">
            <a:schemeClr val="accent1"/>
          </a:effectRef>
          <a:fontRef idx="minor">
            <a:schemeClr val="tx1"/>
          </a:fontRef>
        </p:style>
      </p:cxnSp>
      <p:pic>
        <p:nvPicPr>
          <p:cNvPr id="21" name="Picture 2" descr="Phong cách thời trang giản dị của Bác Hồ - Tạp chí thời trang Cardino">
            <a:extLst>
              <a:ext uri="{FF2B5EF4-FFF2-40B4-BE49-F238E27FC236}">
                <a16:creationId xmlns:a16="http://schemas.microsoft.com/office/drawing/2014/main" xmlns="" id="{A12C7AA2-8F46-498A-9843-1169DBD554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55803" y="2949266"/>
            <a:ext cx="3233208" cy="3670475"/>
          </a:xfrm>
          <a:prstGeom prst="rect">
            <a:avLst/>
          </a:prstGeom>
          <a:noFill/>
          <a:extLst>
            <a:ext uri="{909E8E84-426E-40DD-AFC4-6F175D3DCCD1}">
              <a14:hiddenFill xmlns:a14="http://schemas.microsoft.com/office/drawing/2010/main">
                <a:solidFill>
                  <a:srgbClr val="FFFFFF"/>
                </a:solidFill>
              </a14:hiddenFill>
            </a:ext>
          </a:extLst>
        </p:spPr>
      </p:pic>
      <p:cxnSp>
        <p:nvCxnSpPr>
          <p:cNvPr id="22" name="Straight Arrow Connector 21">
            <a:extLst>
              <a:ext uri="{FF2B5EF4-FFF2-40B4-BE49-F238E27FC236}">
                <a16:creationId xmlns:a16="http://schemas.microsoft.com/office/drawing/2014/main" xmlns="" id="{922E3DC9-9CE0-4176-A011-43ED4F62073F}"/>
              </a:ext>
            </a:extLst>
          </p:cNvPr>
          <p:cNvCxnSpPr/>
          <p:nvPr/>
        </p:nvCxnSpPr>
        <p:spPr>
          <a:xfrm>
            <a:off x="5254580" y="4436165"/>
            <a:ext cx="695459"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xmlns="" id="{13F59C7B-14D0-431A-82D2-9595EDFF323F}"/>
              </a:ext>
            </a:extLst>
          </p:cNvPr>
          <p:cNvSpPr txBox="1"/>
          <p:nvPr/>
        </p:nvSpPr>
        <p:spPr>
          <a:xfrm>
            <a:off x="5731099" y="4167661"/>
            <a:ext cx="3233208" cy="1200329"/>
          </a:xfrm>
          <a:prstGeom prst="rect">
            <a:avLst/>
          </a:prstGeom>
          <a:noFill/>
        </p:spPr>
        <p:txBody>
          <a:bodyPr wrap="square">
            <a:spAutoFit/>
          </a:bodyPr>
          <a:lstStyle/>
          <a:p>
            <a:pPr algn="ctr"/>
            <a:r>
              <a:rPr lang="vi-VN" sz="2400" b="0" i="0" dirty="0">
                <a:solidFill>
                  <a:srgbClr val="606060"/>
                </a:solidFill>
                <a:effectLst/>
                <a:latin typeface="Quicksand"/>
              </a:rPr>
              <a:t>Cách</a:t>
            </a:r>
            <a:r>
              <a:rPr lang="en-US" sz="2400" b="0" i="0" dirty="0">
                <a:solidFill>
                  <a:srgbClr val="606060"/>
                </a:solidFill>
                <a:effectLst/>
                <a:latin typeface="Quicksand"/>
              </a:rPr>
              <a:t> </a:t>
            </a:r>
            <a:r>
              <a:rPr lang="en-US" sz="2400" b="0" i="0" dirty="0" err="1">
                <a:solidFill>
                  <a:srgbClr val="606060"/>
                </a:solidFill>
                <a:effectLst/>
                <a:latin typeface="Quicksand"/>
              </a:rPr>
              <a:t>mạng</a:t>
            </a:r>
            <a:r>
              <a:rPr lang="en-US" sz="2400" b="0" i="0" dirty="0">
                <a:solidFill>
                  <a:srgbClr val="606060"/>
                </a:solidFill>
                <a:effectLst/>
                <a:latin typeface="Quicksand"/>
              </a:rPr>
              <a:t> </a:t>
            </a:r>
            <a:r>
              <a:rPr lang="en-US" sz="2400" b="0" i="0" dirty="0" err="1">
                <a:solidFill>
                  <a:srgbClr val="606060"/>
                </a:solidFill>
                <a:effectLst/>
                <a:latin typeface="Quicksand"/>
              </a:rPr>
              <a:t>là</a:t>
            </a:r>
            <a:r>
              <a:rPr lang="en-US" sz="2400" b="0" i="0" dirty="0">
                <a:solidFill>
                  <a:srgbClr val="606060"/>
                </a:solidFill>
                <a:effectLst/>
                <a:latin typeface="Quicksand"/>
              </a:rPr>
              <a:t> </a:t>
            </a:r>
            <a:r>
              <a:rPr lang="en-US" sz="2400" b="0" i="0" dirty="0" err="1">
                <a:solidFill>
                  <a:srgbClr val="606060"/>
                </a:solidFill>
                <a:effectLst/>
                <a:latin typeface="Quicksand"/>
              </a:rPr>
              <a:t>sự</a:t>
            </a:r>
            <a:r>
              <a:rPr lang="en-US" sz="2400" b="0" i="0" dirty="0">
                <a:solidFill>
                  <a:srgbClr val="606060"/>
                </a:solidFill>
                <a:effectLst/>
                <a:latin typeface="Quicksand"/>
              </a:rPr>
              <a:t> </a:t>
            </a:r>
            <a:r>
              <a:rPr lang="en-US" sz="2400" b="0" i="0" dirty="0" err="1">
                <a:solidFill>
                  <a:srgbClr val="606060"/>
                </a:solidFill>
                <a:effectLst/>
                <a:latin typeface="Quicksand"/>
              </a:rPr>
              <a:t>thay</a:t>
            </a:r>
            <a:r>
              <a:rPr lang="en-US" sz="2400" b="0" i="0" dirty="0">
                <a:solidFill>
                  <a:srgbClr val="606060"/>
                </a:solidFill>
                <a:effectLst/>
                <a:latin typeface="Quicksand"/>
              </a:rPr>
              <a:t> </a:t>
            </a:r>
            <a:r>
              <a:rPr lang="en-US" sz="2400" b="0" i="0" dirty="0" err="1">
                <a:solidFill>
                  <a:srgbClr val="606060"/>
                </a:solidFill>
                <a:effectLst/>
                <a:latin typeface="Quicksand"/>
              </a:rPr>
              <a:t>đổi</a:t>
            </a:r>
            <a:r>
              <a:rPr lang="en-US" sz="2400" b="0" i="0" dirty="0">
                <a:solidFill>
                  <a:srgbClr val="606060"/>
                </a:solidFill>
                <a:effectLst/>
                <a:latin typeface="Quicksand"/>
              </a:rPr>
              <a:t> </a:t>
            </a:r>
            <a:r>
              <a:rPr lang="en-US" sz="2400" b="0" i="0" dirty="0" err="1">
                <a:solidFill>
                  <a:srgbClr val="606060"/>
                </a:solidFill>
                <a:effectLst/>
                <a:latin typeface="Quicksand"/>
              </a:rPr>
              <a:t>mang</a:t>
            </a:r>
            <a:r>
              <a:rPr lang="en-US" sz="2400" b="0" i="0" dirty="0">
                <a:solidFill>
                  <a:srgbClr val="606060"/>
                </a:solidFill>
                <a:effectLst/>
                <a:latin typeface="Quicksand"/>
              </a:rPr>
              <a:t> </a:t>
            </a:r>
            <a:r>
              <a:rPr lang="en-US" sz="2400" b="0" i="0" dirty="0" err="1">
                <a:solidFill>
                  <a:srgbClr val="606060"/>
                </a:solidFill>
                <a:effectLst/>
                <a:latin typeface="Quicksand"/>
              </a:rPr>
              <a:t>tính</a:t>
            </a:r>
            <a:r>
              <a:rPr lang="en-US" sz="2400" b="0" i="0" dirty="0">
                <a:solidFill>
                  <a:srgbClr val="606060"/>
                </a:solidFill>
                <a:effectLst/>
                <a:latin typeface="Quicksand"/>
              </a:rPr>
              <a:t> </a:t>
            </a:r>
            <a:r>
              <a:rPr lang="en-US" sz="2400" b="0" i="0" dirty="0" err="1">
                <a:solidFill>
                  <a:srgbClr val="606060"/>
                </a:solidFill>
                <a:effectLst/>
                <a:latin typeface="Quicksand"/>
              </a:rPr>
              <a:t>đột</a:t>
            </a:r>
            <a:r>
              <a:rPr lang="en-US" sz="2400" b="0" i="0" dirty="0">
                <a:solidFill>
                  <a:srgbClr val="606060"/>
                </a:solidFill>
                <a:effectLst/>
                <a:latin typeface="Quicksand"/>
              </a:rPr>
              <a:t> </a:t>
            </a:r>
            <a:r>
              <a:rPr lang="en-US" sz="2400" b="0" i="0" dirty="0" err="1">
                <a:solidFill>
                  <a:srgbClr val="606060"/>
                </a:solidFill>
                <a:effectLst/>
                <a:latin typeface="Quicksand"/>
              </a:rPr>
              <a:t>phá</a:t>
            </a:r>
            <a:r>
              <a:rPr lang="en-US" sz="2400" b="0" i="0" dirty="0">
                <a:solidFill>
                  <a:srgbClr val="606060"/>
                </a:solidFill>
                <a:effectLst/>
                <a:latin typeface="Quicksand"/>
              </a:rPr>
              <a:t> </a:t>
            </a:r>
            <a:r>
              <a:rPr lang="en-US" sz="2400" b="0" i="0" dirty="0" err="1">
                <a:solidFill>
                  <a:srgbClr val="606060"/>
                </a:solidFill>
                <a:effectLst/>
                <a:latin typeface="Quicksand"/>
              </a:rPr>
              <a:t>và</a:t>
            </a:r>
            <a:r>
              <a:rPr lang="en-US" sz="2400" b="0" i="0" dirty="0">
                <a:solidFill>
                  <a:srgbClr val="606060"/>
                </a:solidFill>
                <a:effectLst/>
                <a:latin typeface="Quicksand"/>
              </a:rPr>
              <a:t> </a:t>
            </a:r>
            <a:r>
              <a:rPr lang="en-US" sz="2400" b="0" i="0" dirty="0" err="1">
                <a:solidFill>
                  <a:srgbClr val="606060"/>
                </a:solidFill>
                <a:effectLst/>
                <a:latin typeface="Quicksand"/>
              </a:rPr>
              <a:t>cấp</a:t>
            </a:r>
            <a:r>
              <a:rPr lang="en-US" sz="2400" b="0" i="0" dirty="0">
                <a:solidFill>
                  <a:srgbClr val="606060"/>
                </a:solidFill>
                <a:effectLst/>
                <a:latin typeface="Quicksand"/>
              </a:rPr>
              <a:t> </a:t>
            </a:r>
            <a:r>
              <a:rPr lang="en-US" sz="2400" b="0" i="0" dirty="0" err="1">
                <a:solidFill>
                  <a:srgbClr val="606060"/>
                </a:solidFill>
                <a:effectLst/>
                <a:latin typeface="Quicksand"/>
              </a:rPr>
              <a:t>tiến</a:t>
            </a:r>
            <a:r>
              <a:rPr lang="vi-VN" sz="2400" b="0" i="0" dirty="0">
                <a:solidFill>
                  <a:srgbClr val="606060"/>
                </a:solidFill>
                <a:effectLst/>
                <a:latin typeface="Quicksand"/>
              </a:rPr>
              <a:t>. </a:t>
            </a:r>
            <a:endParaRPr lang="en-US" sz="2400" dirty="0"/>
          </a:p>
        </p:txBody>
      </p:sp>
    </p:spTree>
    <p:extLst>
      <p:ext uri="{BB962C8B-B14F-4D97-AF65-F5344CB8AC3E}">
        <p14:creationId xmlns:p14="http://schemas.microsoft.com/office/powerpoint/2010/main" val="3029641607"/>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4" descr="Công Nghệ Số Hóa">
            <a:extLst>
              <a:ext uri="{FF2B5EF4-FFF2-40B4-BE49-F238E27FC236}">
                <a16:creationId xmlns:a16="http://schemas.microsoft.com/office/drawing/2014/main" xmlns="" id="{39E1AFC8-F62C-4374-8883-21C5493C0D7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44937" y="4181475"/>
            <a:ext cx="5347062" cy="2676525"/>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xmlns="" id="{CC51BF67-7848-4B16-AEA7-6935F0B9BB3F}"/>
              </a:ext>
            </a:extLst>
          </p:cNvPr>
          <p:cNvSpPr>
            <a:spLocks noChangeShapeType="1"/>
          </p:cNvSpPr>
          <p:nvPr/>
        </p:nvSpPr>
        <p:spPr bwMode="auto">
          <a:xfrm rot="10800000">
            <a:off x="2200648" y="822134"/>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TextBox 3">
            <a:extLst>
              <a:ext uri="{FF2B5EF4-FFF2-40B4-BE49-F238E27FC236}">
                <a16:creationId xmlns:a16="http://schemas.microsoft.com/office/drawing/2014/main" xmlns="" id="{ADDCDE7A-6ED8-4F30-88A0-25774F2063E1}"/>
              </a:ext>
            </a:extLst>
          </p:cNvPr>
          <p:cNvSpPr txBox="1"/>
          <p:nvPr/>
        </p:nvSpPr>
        <p:spPr>
          <a:xfrm>
            <a:off x="2200648" y="1052964"/>
            <a:ext cx="9076940" cy="461665"/>
          </a:xfrm>
          <a:prstGeom prst="rect">
            <a:avLst/>
          </a:prstGeom>
          <a:noFill/>
        </p:spPr>
        <p:txBody>
          <a:bodyPr wrap="square">
            <a:spAutoFit/>
          </a:bodyPr>
          <a:lstStyle/>
          <a:p>
            <a:pPr algn="ctr">
              <a:defRPr/>
            </a:pPr>
            <a:r>
              <a:rPr lang="en-US" sz="2400" b="1" dirty="0">
                <a:solidFill>
                  <a:srgbClr val="00B050"/>
                </a:solidFill>
              </a:rPr>
              <a:t>6.1.1 </a:t>
            </a:r>
            <a:r>
              <a:rPr lang="en-US" sz="2400" b="1" dirty="0" err="1">
                <a:solidFill>
                  <a:srgbClr val="00B050"/>
                </a:solidFill>
              </a:rPr>
              <a:t>Khái</a:t>
            </a:r>
            <a:r>
              <a:rPr lang="en-US" sz="2400" b="1" dirty="0">
                <a:solidFill>
                  <a:srgbClr val="00B050"/>
                </a:solidFill>
              </a:rPr>
              <a:t> </a:t>
            </a:r>
            <a:r>
              <a:rPr lang="en-US" sz="2400" b="1" dirty="0" err="1">
                <a:solidFill>
                  <a:srgbClr val="00B050"/>
                </a:solidFill>
              </a:rPr>
              <a:t>quát</a:t>
            </a:r>
            <a:r>
              <a:rPr lang="en-US" sz="2400" b="1" dirty="0">
                <a:solidFill>
                  <a:srgbClr val="00B050"/>
                </a:solidFill>
              </a:rPr>
              <a:t> </a:t>
            </a:r>
            <a:r>
              <a:rPr lang="en-US" sz="2400" b="1" dirty="0" err="1">
                <a:solidFill>
                  <a:srgbClr val="00B050"/>
                </a:solidFill>
              </a:rPr>
              <a:t>cách</a:t>
            </a:r>
            <a:r>
              <a:rPr lang="en-US" sz="2400" b="1" dirty="0">
                <a:solidFill>
                  <a:srgbClr val="00B050"/>
                </a:solidFill>
              </a:rPr>
              <a:t> </a:t>
            </a:r>
            <a:r>
              <a:rPr lang="en-US" sz="2400" b="1" dirty="0" err="1">
                <a:solidFill>
                  <a:srgbClr val="00B050"/>
                </a:solidFill>
              </a:rPr>
              <a:t>mạng</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và</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hóa</a:t>
            </a:r>
            <a:endParaRPr lang="en-US" sz="2400" b="1" dirty="0">
              <a:solidFill>
                <a:srgbClr val="00B050"/>
              </a:solidFill>
            </a:endParaRPr>
          </a:p>
        </p:txBody>
      </p:sp>
      <p:sp>
        <p:nvSpPr>
          <p:cNvPr id="5" name="Line 7">
            <a:extLst>
              <a:ext uri="{FF2B5EF4-FFF2-40B4-BE49-F238E27FC236}">
                <a16:creationId xmlns:a16="http://schemas.microsoft.com/office/drawing/2014/main" xmlns="" id="{D96957FA-88DF-4A38-A691-DFF834996B5E}"/>
              </a:ext>
            </a:extLst>
          </p:cNvPr>
          <p:cNvSpPr>
            <a:spLocks noChangeShapeType="1"/>
          </p:cNvSpPr>
          <p:nvPr/>
        </p:nvSpPr>
        <p:spPr bwMode="auto">
          <a:xfrm rot="10800000">
            <a:off x="4223150" y="822133"/>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a16="http://schemas.microsoft.com/office/drawing/2014/main" xmlns="" id="{93CDD826-FDF1-4928-A966-540F1818497A}"/>
              </a:ext>
            </a:extLst>
          </p:cNvPr>
          <p:cNvSpPr txBox="1"/>
          <p:nvPr/>
        </p:nvSpPr>
        <p:spPr>
          <a:xfrm>
            <a:off x="2200648" y="129638"/>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a16="http://schemas.microsoft.com/office/drawing/2014/main" xmlns="" id="{2EDA09E2-7048-4057-A4C3-D99C3140C776}"/>
              </a:ext>
            </a:extLst>
          </p:cNvPr>
          <p:cNvSpPr txBox="1"/>
          <p:nvPr/>
        </p:nvSpPr>
        <p:spPr>
          <a:xfrm>
            <a:off x="3750788" y="1586620"/>
            <a:ext cx="5058361"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rPr>
              <a:t>Khái</a:t>
            </a:r>
            <a:r>
              <a:rPr lang="en-US" sz="2000" b="1" dirty="0">
                <a:solidFill>
                  <a:srgbClr val="0033CC"/>
                </a:solidFill>
              </a:rPr>
              <a:t> </a:t>
            </a:r>
            <a:r>
              <a:rPr lang="en-US" sz="2000" b="1" dirty="0" err="1">
                <a:solidFill>
                  <a:srgbClr val="0033CC"/>
                </a:solidFill>
              </a:rPr>
              <a:t>quát</a:t>
            </a:r>
            <a:r>
              <a:rPr lang="en-US" sz="2000" b="1" dirty="0">
                <a:solidFill>
                  <a:srgbClr val="0033CC"/>
                </a:solidFill>
              </a:rPr>
              <a:t> </a:t>
            </a:r>
            <a:r>
              <a:rPr lang="en-US" sz="2000" b="1" dirty="0" err="1">
                <a:solidFill>
                  <a:srgbClr val="0033CC"/>
                </a:solidFill>
              </a:rPr>
              <a:t>về</a:t>
            </a:r>
            <a:r>
              <a:rPr lang="en-US" sz="2000" b="1" dirty="0">
                <a:solidFill>
                  <a:srgbClr val="0033CC"/>
                </a:solidFill>
              </a:rPr>
              <a:t> </a:t>
            </a:r>
            <a:r>
              <a:rPr lang="en-US" sz="2000" b="1" dirty="0" err="1">
                <a:solidFill>
                  <a:srgbClr val="0033CC"/>
                </a:solidFill>
              </a:rPr>
              <a:t>cách</a:t>
            </a:r>
            <a:r>
              <a:rPr lang="en-US" sz="2000" b="1" dirty="0">
                <a:solidFill>
                  <a:srgbClr val="0033CC"/>
                </a:solidFill>
              </a:rPr>
              <a:t> </a:t>
            </a:r>
            <a:r>
              <a:rPr lang="en-US" sz="2000" b="1" dirty="0" err="1">
                <a:solidFill>
                  <a:srgbClr val="0033CC"/>
                </a:solidFill>
              </a:rPr>
              <a:t>mạng</a:t>
            </a:r>
            <a:r>
              <a:rPr lang="en-US" sz="2000" b="1" dirty="0">
                <a:solidFill>
                  <a:srgbClr val="0033CC"/>
                </a:solidFill>
              </a:rPr>
              <a:t> </a:t>
            </a:r>
            <a:r>
              <a:rPr lang="en-US" sz="2000" b="1" dirty="0" err="1">
                <a:solidFill>
                  <a:srgbClr val="0033CC"/>
                </a:solidFill>
              </a:rPr>
              <a:t>công</a:t>
            </a:r>
            <a:r>
              <a:rPr lang="en-US" sz="2000" b="1" dirty="0">
                <a:solidFill>
                  <a:srgbClr val="0033CC"/>
                </a:solidFill>
              </a:rPr>
              <a:t> </a:t>
            </a:r>
            <a:r>
              <a:rPr lang="en-US" sz="2000" b="1" dirty="0" err="1">
                <a:solidFill>
                  <a:srgbClr val="0033CC"/>
                </a:solidFill>
              </a:rPr>
              <a:t>nghiệp</a:t>
            </a:r>
            <a:r>
              <a:rPr lang="en-US" sz="2000" b="1" dirty="0">
                <a:solidFill>
                  <a:srgbClr val="0033CC"/>
                </a:solidFill>
              </a:rPr>
              <a:t> </a:t>
            </a:r>
          </a:p>
        </p:txBody>
      </p:sp>
      <p:sp>
        <p:nvSpPr>
          <p:cNvPr id="48" name="Rounded Rectangle 2">
            <a:extLst>
              <a:ext uri="{FF2B5EF4-FFF2-40B4-BE49-F238E27FC236}">
                <a16:creationId xmlns:a16="http://schemas.microsoft.com/office/drawing/2014/main" xmlns="" id="{DF544DFF-ED8E-462D-8DC2-483B9A84310A}"/>
              </a:ext>
            </a:extLst>
          </p:cNvPr>
          <p:cNvSpPr/>
          <p:nvPr/>
        </p:nvSpPr>
        <p:spPr>
          <a:xfrm>
            <a:off x="4601066" y="2335879"/>
            <a:ext cx="555625" cy="550863"/>
          </a:xfrm>
          <a:prstGeom prst="roundRect">
            <a:avLst/>
          </a:prstGeom>
          <a:solidFill>
            <a:srgbClr val="7030A0"/>
          </a:solidFill>
          <a:ln w="12700" cap="flat" cmpd="sng" algn="ctr">
            <a:solidFill>
              <a:srgbClr val="7030A0"/>
            </a:solid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050" b="0" i="0" u="none" strike="noStrike" kern="0" cap="none" spc="0" normalizeH="0" baseline="0" noProof="0">
              <a:ln>
                <a:noFill/>
              </a:ln>
              <a:solidFill>
                <a:prstClr val="white">
                  <a:lumMod val="50000"/>
                </a:prst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9" name="Rounded Rectangle 3">
            <a:extLst>
              <a:ext uri="{FF2B5EF4-FFF2-40B4-BE49-F238E27FC236}">
                <a16:creationId xmlns:a16="http://schemas.microsoft.com/office/drawing/2014/main" xmlns="" id="{548AD1D0-74E9-45B8-A2A8-2EBCF547FC98}"/>
              </a:ext>
            </a:extLst>
          </p:cNvPr>
          <p:cNvSpPr/>
          <p:nvPr/>
        </p:nvSpPr>
        <p:spPr>
          <a:xfrm>
            <a:off x="4601066" y="3578892"/>
            <a:ext cx="555625" cy="550862"/>
          </a:xfrm>
          <a:prstGeom prst="roundRect">
            <a:avLst/>
          </a:prstGeom>
          <a:solidFill>
            <a:srgbClr val="000000"/>
          </a:solidFill>
          <a:ln w="12700" cap="flat" cmpd="sng" algn="ctr">
            <a:solidFill>
              <a:srgbClr val="000000"/>
            </a:solid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050" b="0" i="0" u="none" strike="noStrike" kern="0" cap="none" spc="0" normalizeH="0" baseline="0" noProof="0">
              <a:ln>
                <a:noFill/>
              </a:ln>
              <a:solidFill>
                <a:prstClr val="white">
                  <a:lumMod val="50000"/>
                </a:prst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56" name="Rectangle 10">
            <a:extLst>
              <a:ext uri="{FF2B5EF4-FFF2-40B4-BE49-F238E27FC236}">
                <a16:creationId xmlns:a16="http://schemas.microsoft.com/office/drawing/2014/main" xmlns="" id="{64119547-5AA3-4E7B-970F-58707DEE3A6E}"/>
              </a:ext>
            </a:extLst>
          </p:cNvPr>
          <p:cNvSpPr>
            <a:spLocks noChangeArrowheads="1"/>
          </p:cNvSpPr>
          <p:nvPr/>
        </p:nvSpPr>
        <p:spPr bwMode="auto">
          <a:xfrm>
            <a:off x="4647104" y="2437479"/>
            <a:ext cx="482600"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en-US" altLang="en-US" sz="1600">
                <a:solidFill>
                  <a:srgbClr val="FFFFFF"/>
                </a:solidFill>
                <a:latin typeface="Lato"/>
                <a:ea typeface="Lato"/>
                <a:cs typeface="Lato"/>
              </a:rPr>
              <a:t>01</a:t>
            </a:r>
          </a:p>
        </p:txBody>
      </p:sp>
      <p:sp>
        <p:nvSpPr>
          <p:cNvPr id="57" name="Rectangle 11">
            <a:extLst>
              <a:ext uri="{FF2B5EF4-FFF2-40B4-BE49-F238E27FC236}">
                <a16:creationId xmlns:a16="http://schemas.microsoft.com/office/drawing/2014/main" xmlns="" id="{2A16E308-9C98-4E55-8F65-124E910ECBED}"/>
              </a:ext>
            </a:extLst>
          </p:cNvPr>
          <p:cNvSpPr>
            <a:spLocks noChangeArrowheads="1"/>
          </p:cNvSpPr>
          <p:nvPr/>
        </p:nvSpPr>
        <p:spPr bwMode="auto">
          <a:xfrm>
            <a:off x="4637579" y="3704304"/>
            <a:ext cx="484187"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1600">
                <a:solidFill>
                  <a:srgbClr val="FFFFFF"/>
                </a:solidFill>
                <a:latin typeface="Lato"/>
                <a:ea typeface="Lato"/>
                <a:cs typeface="Lato"/>
              </a:rPr>
              <a:t>02</a:t>
            </a:r>
            <a:endParaRPr lang="en-US" altLang="en-US" sz="1600">
              <a:solidFill>
                <a:srgbClr val="FFFFFF"/>
              </a:solidFill>
              <a:latin typeface="Lato"/>
              <a:ea typeface="Lato"/>
              <a:cs typeface="Lato"/>
            </a:endParaRPr>
          </a:p>
        </p:txBody>
      </p:sp>
      <p:sp>
        <p:nvSpPr>
          <p:cNvPr id="58" name="Rounded Rectangle 12">
            <a:extLst>
              <a:ext uri="{FF2B5EF4-FFF2-40B4-BE49-F238E27FC236}">
                <a16:creationId xmlns:a16="http://schemas.microsoft.com/office/drawing/2014/main" xmlns="" id="{5CB516C1-712E-4B91-A10E-075889042BD5}"/>
              </a:ext>
            </a:extLst>
          </p:cNvPr>
          <p:cNvSpPr/>
          <p:nvPr/>
        </p:nvSpPr>
        <p:spPr>
          <a:xfrm>
            <a:off x="4574079" y="5013339"/>
            <a:ext cx="555625" cy="550863"/>
          </a:xfrm>
          <a:prstGeom prst="roundRect">
            <a:avLst/>
          </a:prstGeom>
          <a:solidFill>
            <a:srgbClr val="002060"/>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050" b="0" i="0" u="none" strike="noStrike" kern="0" cap="none" spc="0" normalizeH="0" baseline="0" noProof="0">
              <a:ln>
                <a:noFill/>
              </a:ln>
              <a:solidFill>
                <a:prstClr val="white">
                  <a:lumMod val="50000"/>
                </a:prst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6" name="Rectangle 20">
            <a:extLst>
              <a:ext uri="{FF2B5EF4-FFF2-40B4-BE49-F238E27FC236}">
                <a16:creationId xmlns:a16="http://schemas.microsoft.com/office/drawing/2014/main" xmlns="" id="{85E32B19-0ED6-4794-88A9-25622864551D}"/>
              </a:ext>
            </a:extLst>
          </p:cNvPr>
          <p:cNvSpPr>
            <a:spLocks noChangeArrowheads="1"/>
          </p:cNvSpPr>
          <p:nvPr/>
        </p:nvSpPr>
        <p:spPr bwMode="auto">
          <a:xfrm>
            <a:off x="4618529" y="5114939"/>
            <a:ext cx="484187"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1600" dirty="0">
                <a:solidFill>
                  <a:srgbClr val="FFFFFF"/>
                </a:solidFill>
                <a:latin typeface="Lato"/>
                <a:ea typeface="Lato"/>
                <a:cs typeface="Lato"/>
              </a:rPr>
              <a:t>03</a:t>
            </a:r>
            <a:endParaRPr lang="en-US" altLang="en-US" sz="1600" dirty="0">
              <a:solidFill>
                <a:srgbClr val="FFFFFF"/>
              </a:solidFill>
              <a:latin typeface="Lato"/>
              <a:ea typeface="Lato"/>
              <a:cs typeface="Lato"/>
            </a:endParaRPr>
          </a:p>
        </p:txBody>
      </p:sp>
      <p:sp>
        <p:nvSpPr>
          <p:cNvPr id="67" name="Rectangle 21">
            <a:extLst>
              <a:ext uri="{FF2B5EF4-FFF2-40B4-BE49-F238E27FC236}">
                <a16:creationId xmlns:a16="http://schemas.microsoft.com/office/drawing/2014/main" xmlns="" id="{4670CF0F-8C56-4213-97DE-B45644E2BBCB}"/>
              </a:ext>
            </a:extLst>
          </p:cNvPr>
          <p:cNvSpPr>
            <a:spLocks noChangeArrowheads="1"/>
          </p:cNvSpPr>
          <p:nvPr/>
        </p:nvSpPr>
        <p:spPr bwMode="auto">
          <a:xfrm>
            <a:off x="4610591" y="6381764"/>
            <a:ext cx="482600"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1600">
                <a:solidFill>
                  <a:srgbClr val="FFFFFF"/>
                </a:solidFill>
                <a:latin typeface="Lato"/>
                <a:ea typeface="Lato"/>
                <a:cs typeface="Lato"/>
              </a:rPr>
              <a:t>04</a:t>
            </a:r>
            <a:endParaRPr lang="en-US" altLang="en-US" sz="1600">
              <a:solidFill>
                <a:srgbClr val="FFFFFF"/>
              </a:solidFill>
              <a:latin typeface="Lato"/>
              <a:ea typeface="Lato"/>
              <a:cs typeface="Lato"/>
            </a:endParaRPr>
          </a:p>
        </p:txBody>
      </p:sp>
      <p:grpSp>
        <p:nvGrpSpPr>
          <p:cNvPr id="68" name="Group 22">
            <a:extLst>
              <a:ext uri="{FF2B5EF4-FFF2-40B4-BE49-F238E27FC236}">
                <a16:creationId xmlns:a16="http://schemas.microsoft.com/office/drawing/2014/main" xmlns="" id="{D3006B6A-889B-42A9-B152-ED4C3B57E818}"/>
              </a:ext>
            </a:extLst>
          </p:cNvPr>
          <p:cNvGrpSpPr>
            <a:grpSpLocks/>
          </p:cNvGrpSpPr>
          <p:nvPr/>
        </p:nvGrpSpPr>
        <p:grpSpPr bwMode="auto">
          <a:xfrm>
            <a:off x="634128" y="1955502"/>
            <a:ext cx="2649537" cy="4368800"/>
            <a:chOff x="4710994" y="2020965"/>
            <a:chExt cx="2649838" cy="4368561"/>
          </a:xfrm>
        </p:grpSpPr>
        <p:sp>
          <p:nvSpPr>
            <p:cNvPr id="69" name="Freeform 5">
              <a:extLst>
                <a:ext uri="{FF2B5EF4-FFF2-40B4-BE49-F238E27FC236}">
                  <a16:creationId xmlns:a16="http://schemas.microsoft.com/office/drawing/2014/main" xmlns="" id="{BFF1AA8D-D329-4BD7-A4D5-1891A02C1744}"/>
                </a:ext>
              </a:extLst>
            </p:cNvPr>
            <p:cNvSpPr>
              <a:spLocks/>
            </p:cNvSpPr>
            <p:nvPr/>
          </p:nvSpPr>
          <p:spPr bwMode="auto">
            <a:xfrm>
              <a:off x="5668365" y="6203798"/>
              <a:ext cx="712869" cy="185728"/>
            </a:xfrm>
            <a:custGeom>
              <a:avLst/>
              <a:gdLst>
                <a:gd name="T0" fmla="*/ 339 w 339"/>
                <a:gd name="T1" fmla="*/ 45 h 89"/>
                <a:gd name="T2" fmla="*/ 291 w 339"/>
                <a:gd name="T3" fmla="*/ 89 h 89"/>
                <a:gd name="T4" fmla="*/ 48 w 339"/>
                <a:gd name="T5" fmla="*/ 89 h 89"/>
                <a:gd name="T6" fmla="*/ 0 w 339"/>
                <a:gd name="T7" fmla="*/ 45 h 89"/>
                <a:gd name="T8" fmla="*/ 0 w 339"/>
                <a:gd name="T9" fmla="*/ 45 h 89"/>
                <a:gd name="T10" fmla="*/ 48 w 339"/>
                <a:gd name="T11" fmla="*/ 0 h 89"/>
                <a:gd name="T12" fmla="*/ 291 w 339"/>
                <a:gd name="T13" fmla="*/ 0 h 89"/>
                <a:gd name="T14" fmla="*/ 339 w 339"/>
                <a:gd name="T15" fmla="*/ 45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9" h="89">
                  <a:moveTo>
                    <a:pt x="339" y="45"/>
                  </a:moveTo>
                  <a:cubicBezTo>
                    <a:pt x="339" y="69"/>
                    <a:pt x="318" y="89"/>
                    <a:pt x="291" y="89"/>
                  </a:cubicBezTo>
                  <a:cubicBezTo>
                    <a:pt x="48" y="89"/>
                    <a:pt x="48" y="89"/>
                    <a:pt x="48" y="89"/>
                  </a:cubicBezTo>
                  <a:cubicBezTo>
                    <a:pt x="21" y="89"/>
                    <a:pt x="0" y="69"/>
                    <a:pt x="0" y="45"/>
                  </a:cubicBezTo>
                  <a:cubicBezTo>
                    <a:pt x="0" y="45"/>
                    <a:pt x="0" y="45"/>
                    <a:pt x="0" y="45"/>
                  </a:cubicBezTo>
                  <a:cubicBezTo>
                    <a:pt x="0" y="20"/>
                    <a:pt x="21" y="0"/>
                    <a:pt x="48" y="0"/>
                  </a:cubicBezTo>
                  <a:cubicBezTo>
                    <a:pt x="291" y="0"/>
                    <a:pt x="291" y="0"/>
                    <a:pt x="291" y="0"/>
                  </a:cubicBezTo>
                  <a:cubicBezTo>
                    <a:pt x="318" y="0"/>
                    <a:pt x="339" y="20"/>
                    <a:pt x="339" y="45"/>
                  </a:cubicBezTo>
                  <a:close/>
                </a:path>
              </a:pathLst>
            </a:custGeom>
            <a:solidFill>
              <a:sysClr val="window" lastClr="FFFFFF">
                <a:lumMod val="50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srgbClr val="DBEFF9">
                    <a:lumMod val="50000"/>
                  </a:srgb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0" name="Freeform 6">
              <a:extLst>
                <a:ext uri="{FF2B5EF4-FFF2-40B4-BE49-F238E27FC236}">
                  <a16:creationId xmlns:a16="http://schemas.microsoft.com/office/drawing/2014/main" xmlns="" id="{B2216CCB-9EA7-46DB-8A8F-1789ADD76C07}"/>
                </a:ext>
              </a:extLst>
            </p:cNvPr>
            <p:cNvSpPr>
              <a:spLocks/>
            </p:cNvSpPr>
            <p:nvPr/>
          </p:nvSpPr>
          <p:spPr bwMode="auto">
            <a:xfrm>
              <a:off x="5496895" y="6132365"/>
              <a:ext cx="1055808" cy="157153"/>
            </a:xfrm>
            <a:custGeom>
              <a:avLst/>
              <a:gdLst>
                <a:gd name="T0" fmla="*/ 68 w 503"/>
                <a:gd name="T1" fmla="*/ 75 h 75"/>
                <a:gd name="T2" fmla="*/ 434 w 503"/>
                <a:gd name="T3" fmla="*/ 75 h 75"/>
                <a:gd name="T4" fmla="*/ 464 w 503"/>
                <a:gd name="T5" fmla="*/ 45 h 75"/>
                <a:gd name="T6" fmla="*/ 503 w 503"/>
                <a:gd name="T7" fmla="*/ 0 h 75"/>
                <a:gd name="T8" fmla="*/ 0 w 503"/>
                <a:gd name="T9" fmla="*/ 0 h 75"/>
                <a:gd name="T10" fmla="*/ 3 w 503"/>
                <a:gd name="T11" fmla="*/ 6 h 75"/>
                <a:gd name="T12" fmla="*/ 68 w 503"/>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503" h="75">
                  <a:moveTo>
                    <a:pt x="68" y="75"/>
                  </a:moveTo>
                  <a:cubicBezTo>
                    <a:pt x="434" y="75"/>
                    <a:pt x="434" y="75"/>
                    <a:pt x="434" y="75"/>
                  </a:cubicBezTo>
                  <a:cubicBezTo>
                    <a:pt x="440" y="70"/>
                    <a:pt x="449" y="60"/>
                    <a:pt x="464" y="45"/>
                  </a:cubicBezTo>
                  <a:cubicBezTo>
                    <a:pt x="485" y="24"/>
                    <a:pt x="497" y="10"/>
                    <a:pt x="503" y="0"/>
                  </a:cubicBezTo>
                  <a:cubicBezTo>
                    <a:pt x="0" y="0"/>
                    <a:pt x="0" y="0"/>
                    <a:pt x="0" y="0"/>
                  </a:cubicBezTo>
                  <a:cubicBezTo>
                    <a:pt x="1" y="2"/>
                    <a:pt x="2" y="4"/>
                    <a:pt x="3" y="6"/>
                  </a:cubicBezTo>
                  <a:cubicBezTo>
                    <a:pt x="8" y="13"/>
                    <a:pt x="56" y="62"/>
                    <a:pt x="68" y="75"/>
                  </a:cubicBezTo>
                  <a:close/>
                </a:path>
              </a:pathLst>
            </a:custGeom>
            <a:solidFill>
              <a:sysClr val="window" lastClr="FFFFFF">
                <a:lumMod val="75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srgbClr val="DBEFF9">
                    <a:lumMod val="50000"/>
                  </a:srgb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1" name="Freeform 7">
              <a:extLst>
                <a:ext uri="{FF2B5EF4-FFF2-40B4-BE49-F238E27FC236}">
                  <a16:creationId xmlns:a16="http://schemas.microsoft.com/office/drawing/2014/main" xmlns="" id="{3036D1CD-39BB-495A-9F81-CA3A2722D29D}"/>
                </a:ext>
              </a:extLst>
            </p:cNvPr>
            <p:cNvSpPr>
              <a:spLocks/>
            </p:cNvSpPr>
            <p:nvPr/>
          </p:nvSpPr>
          <p:spPr bwMode="auto">
            <a:xfrm>
              <a:off x="5460379" y="5613280"/>
              <a:ext cx="1133604" cy="107944"/>
            </a:xfrm>
            <a:custGeom>
              <a:avLst/>
              <a:gdLst>
                <a:gd name="T0" fmla="*/ 540 w 540"/>
                <a:gd name="T1" fmla="*/ 25 h 51"/>
                <a:gd name="T2" fmla="*/ 517 w 540"/>
                <a:gd name="T3" fmla="*/ 51 h 51"/>
                <a:gd name="T4" fmla="*/ 23 w 540"/>
                <a:gd name="T5" fmla="*/ 51 h 51"/>
                <a:gd name="T6" fmla="*/ 0 w 540"/>
                <a:gd name="T7" fmla="*/ 25 h 51"/>
                <a:gd name="T8" fmla="*/ 0 w 540"/>
                <a:gd name="T9" fmla="*/ 25 h 51"/>
                <a:gd name="T10" fmla="*/ 23 w 540"/>
                <a:gd name="T11" fmla="*/ 0 h 51"/>
                <a:gd name="T12" fmla="*/ 517 w 540"/>
                <a:gd name="T13" fmla="*/ 0 h 51"/>
                <a:gd name="T14" fmla="*/ 540 w 540"/>
                <a:gd name="T15" fmla="*/ 2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1">
                  <a:moveTo>
                    <a:pt x="540" y="25"/>
                  </a:moveTo>
                  <a:cubicBezTo>
                    <a:pt x="540" y="40"/>
                    <a:pt x="529" y="51"/>
                    <a:pt x="517" y="51"/>
                  </a:cubicBezTo>
                  <a:cubicBezTo>
                    <a:pt x="23" y="51"/>
                    <a:pt x="23" y="51"/>
                    <a:pt x="23" y="51"/>
                  </a:cubicBezTo>
                  <a:cubicBezTo>
                    <a:pt x="10" y="51"/>
                    <a:pt x="0" y="40"/>
                    <a:pt x="0" y="25"/>
                  </a:cubicBezTo>
                  <a:cubicBezTo>
                    <a:pt x="0" y="25"/>
                    <a:pt x="0" y="25"/>
                    <a:pt x="0" y="25"/>
                  </a:cubicBezTo>
                  <a:cubicBezTo>
                    <a:pt x="0" y="11"/>
                    <a:pt x="10" y="0"/>
                    <a:pt x="23" y="0"/>
                  </a:cubicBezTo>
                  <a:cubicBezTo>
                    <a:pt x="517" y="0"/>
                    <a:pt x="517" y="0"/>
                    <a:pt x="517" y="0"/>
                  </a:cubicBezTo>
                  <a:cubicBezTo>
                    <a:pt x="529" y="0"/>
                    <a:pt x="540" y="11"/>
                    <a:pt x="540" y="25"/>
                  </a:cubicBezTo>
                  <a:close/>
                </a:path>
              </a:pathLst>
            </a:custGeom>
            <a:solidFill>
              <a:sysClr val="window" lastClr="FFFFFF">
                <a:lumMod val="75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srgbClr val="DBEFF9">
                    <a:lumMod val="50000"/>
                  </a:srgb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2" name="Freeform 8">
              <a:extLst>
                <a:ext uri="{FF2B5EF4-FFF2-40B4-BE49-F238E27FC236}">
                  <a16:creationId xmlns:a16="http://schemas.microsoft.com/office/drawing/2014/main" xmlns="" id="{5AB2A28B-7F0C-42BE-9691-C4D6EDE4A10E}"/>
                </a:ext>
              </a:extLst>
            </p:cNvPr>
            <p:cNvSpPr>
              <a:spLocks/>
            </p:cNvSpPr>
            <p:nvPr/>
          </p:nvSpPr>
          <p:spPr bwMode="auto">
            <a:xfrm>
              <a:off x="5460379" y="5772022"/>
              <a:ext cx="1133604" cy="107944"/>
            </a:xfrm>
            <a:custGeom>
              <a:avLst/>
              <a:gdLst>
                <a:gd name="T0" fmla="*/ 540 w 540"/>
                <a:gd name="T1" fmla="*/ 26 h 52"/>
                <a:gd name="T2" fmla="*/ 517 w 540"/>
                <a:gd name="T3" fmla="*/ 52 h 52"/>
                <a:gd name="T4" fmla="*/ 23 w 540"/>
                <a:gd name="T5" fmla="*/ 52 h 52"/>
                <a:gd name="T6" fmla="*/ 0 w 540"/>
                <a:gd name="T7" fmla="*/ 26 h 52"/>
                <a:gd name="T8" fmla="*/ 0 w 540"/>
                <a:gd name="T9" fmla="*/ 26 h 52"/>
                <a:gd name="T10" fmla="*/ 23 w 540"/>
                <a:gd name="T11" fmla="*/ 0 h 52"/>
                <a:gd name="T12" fmla="*/ 517 w 540"/>
                <a:gd name="T13" fmla="*/ 0 h 52"/>
                <a:gd name="T14" fmla="*/ 540 w 540"/>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2">
                  <a:moveTo>
                    <a:pt x="540" y="26"/>
                  </a:moveTo>
                  <a:cubicBezTo>
                    <a:pt x="540" y="40"/>
                    <a:pt x="529" y="52"/>
                    <a:pt x="517" y="52"/>
                  </a:cubicBezTo>
                  <a:cubicBezTo>
                    <a:pt x="23" y="52"/>
                    <a:pt x="23" y="52"/>
                    <a:pt x="23" y="52"/>
                  </a:cubicBezTo>
                  <a:cubicBezTo>
                    <a:pt x="10" y="52"/>
                    <a:pt x="0" y="40"/>
                    <a:pt x="0" y="26"/>
                  </a:cubicBezTo>
                  <a:cubicBezTo>
                    <a:pt x="0" y="26"/>
                    <a:pt x="0" y="26"/>
                    <a:pt x="0" y="26"/>
                  </a:cubicBezTo>
                  <a:cubicBezTo>
                    <a:pt x="0" y="12"/>
                    <a:pt x="10" y="0"/>
                    <a:pt x="23" y="0"/>
                  </a:cubicBezTo>
                  <a:cubicBezTo>
                    <a:pt x="517" y="0"/>
                    <a:pt x="517" y="0"/>
                    <a:pt x="517" y="0"/>
                  </a:cubicBezTo>
                  <a:cubicBezTo>
                    <a:pt x="529" y="0"/>
                    <a:pt x="540" y="12"/>
                    <a:pt x="540" y="26"/>
                  </a:cubicBezTo>
                  <a:close/>
                </a:path>
              </a:pathLst>
            </a:custGeom>
            <a:solidFill>
              <a:sysClr val="window" lastClr="FFFFFF">
                <a:lumMod val="75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srgbClr val="DBEFF9">
                    <a:lumMod val="50000"/>
                  </a:srgb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3" name="Freeform 9">
              <a:extLst>
                <a:ext uri="{FF2B5EF4-FFF2-40B4-BE49-F238E27FC236}">
                  <a16:creationId xmlns:a16="http://schemas.microsoft.com/office/drawing/2014/main" xmlns="" id="{D40AD014-39A4-4C1B-81C6-0542752FF532}"/>
                </a:ext>
              </a:extLst>
            </p:cNvPr>
            <p:cNvSpPr>
              <a:spLocks/>
            </p:cNvSpPr>
            <p:nvPr/>
          </p:nvSpPr>
          <p:spPr bwMode="auto">
            <a:xfrm>
              <a:off x="5460379" y="5929176"/>
              <a:ext cx="1133604" cy="109531"/>
            </a:xfrm>
            <a:custGeom>
              <a:avLst/>
              <a:gdLst>
                <a:gd name="T0" fmla="*/ 540 w 540"/>
                <a:gd name="T1" fmla="*/ 26 h 52"/>
                <a:gd name="T2" fmla="*/ 517 w 540"/>
                <a:gd name="T3" fmla="*/ 52 h 52"/>
                <a:gd name="T4" fmla="*/ 23 w 540"/>
                <a:gd name="T5" fmla="*/ 52 h 52"/>
                <a:gd name="T6" fmla="*/ 0 w 540"/>
                <a:gd name="T7" fmla="*/ 26 h 52"/>
                <a:gd name="T8" fmla="*/ 0 w 540"/>
                <a:gd name="T9" fmla="*/ 26 h 52"/>
                <a:gd name="T10" fmla="*/ 23 w 540"/>
                <a:gd name="T11" fmla="*/ 0 h 52"/>
                <a:gd name="T12" fmla="*/ 517 w 540"/>
                <a:gd name="T13" fmla="*/ 0 h 52"/>
                <a:gd name="T14" fmla="*/ 540 w 540"/>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2">
                  <a:moveTo>
                    <a:pt x="540" y="26"/>
                  </a:moveTo>
                  <a:cubicBezTo>
                    <a:pt x="540" y="40"/>
                    <a:pt x="529" y="52"/>
                    <a:pt x="517" y="52"/>
                  </a:cubicBezTo>
                  <a:cubicBezTo>
                    <a:pt x="23" y="52"/>
                    <a:pt x="23" y="52"/>
                    <a:pt x="23" y="52"/>
                  </a:cubicBezTo>
                  <a:cubicBezTo>
                    <a:pt x="10" y="52"/>
                    <a:pt x="0" y="40"/>
                    <a:pt x="0" y="26"/>
                  </a:cubicBezTo>
                  <a:cubicBezTo>
                    <a:pt x="0" y="26"/>
                    <a:pt x="0" y="26"/>
                    <a:pt x="0" y="26"/>
                  </a:cubicBezTo>
                  <a:cubicBezTo>
                    <a:pt x="0" y="12"/>
                    <a:pt x="10" y="0"/>
                    <a:pt x="23" y="0"/>
                  </a:cubicBezTo>
                  <a:cubicBezTo>
                    <a:pt x="517" y="0"/>
                    <a:pt x="517" y="0"/>
                    <a:pt x="517" y="0"/>
                  </a:cubicBezTo>
                  <a:cubicBezTo>
                    <a:pt x="529" y="0"/>
                    <a:pt x="540" y="12"/>
                    <a:pt x="540" y="26"/>
                  </a:cubicBezTo>
                  <a:close/>
                </a:path>
              </a:pathLst>
            </a:custGeom>
            <a:solidFill>
              <a:sysClr val="window" lastClr="FFFFFF">
                <a:lumMod val="75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srgbClr val="DBEFF9">
                    <a:lumMod val="50000"/>
                  </a:srgb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4" name="Freeform 10">
              <a:extLst>
                <a:ext uri="{FF2B5EF4-FFF2-40B4-BE49-F238E27FC236}">
                  <a16:creationId xmlns:a16="http://schemas.microsoft.com/office/drawing/2014/main" xmlns="" id="{29E7390D-F4B5-40FE-8E81-BEE3BDDFC69E}"/>
                </a:ext>
              </a:extLst>
            </p:cNvPr>
            <p:cNvSpPr>
              <a:spLocks/>
            </p:cNvSpPr>
            <p:nvPr/>
          </p:nvSpPr>
          <p:spPr bwMode="auto">
            <a:xfrm>
              <a:off x="5460379" y="6073630"/>
              <a:ext cx="1122490" cy="66671"/>
            </a:xfrm>
            <a:custGeom>
              <a:avLst/>
              <a:gdLst>
                <a:gd name="T0" fmla="*/ 535 w 535"/>
                <a:gd name="T1" fmla="*/ 16 h 32"/>
                <a:gd name="T2" fmla="*/ 513 w 535"/>
                <a:gd name="T3" fmla="*/ 32 h 32"/>
                <a:gd name="T4" fmla="*/ 23 w 535"/>
                <a:gd name="T5" fmla="*/ 32 h 32"/>
                <a:gd name="T6" fmla="*/ 0 w 535"/>
                <a:gd name="T7" fmla="*/ 16 h 32"/>
                <a:gd name="T8" fmla="*/ 0 w 535"/>
                <a:gd name="T9" fmla="*/ 16 h 32"/>
                <a:gd name="T10" fmla="*/ 23 w 535"/>
                <a:gd name="T11" fmla="*/ 0 h 32"/>
                <a:gd name="T12" fmla="*/ 513 w 535"/>
                <a:gd name="T13" fmla="*/ 0 h 32"/>
                <a:gd name="T14" fmla="*/ 535 w 535"/>
                <a:gd name="T15" fmla="*/ 16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5" h="32">
                  <a:moveTo>
                    <a:pt x="535" y="16"/>
                  </a:moveTo>
                  <a:cubicBezTo>
                    <a:pt x="535" y="25"/>
                    <a:pt x="525" y="32"/>
                    <a:pt x="513" y="32"/>
                  </a:cubicBezTo>
                  <a:cubicBezTo>
                    <a:pt x="23" y="32"/>
                    <a:pt x="23" y="32"/>
                    <a:pt x="23" y="32"/>
                  </a:cubicBezTo>
                  <a:cubicBezTo>
                    <a:pt x="10" y="32"/>
                    <a:pt x="0" y="25"/>
                    <a:pt x="0" y="16"/>
                  </a:cubicBezTo>
                  <a:cubicBezTo>
                    <a:pt x="0" y="16"/>
                    <a:pt x="0" y="16"/>
                    <a:pt x="0" y="16"/>
                  </a:cubicBezTo>
                  <a:cubicBezTo>
                    <a:pt x="0" y="7"/>
                    <a:pt x="10" y="0"/>
                    <a:pt x="23" y="0"/>
                  </a:cubicBezTo>
                  <a:cubicBezTo>
                    <a:pt x="513" y="0"/>
                    <a:pt x="513" y="0"/>
                    <a:pt x="513" y="0"/>
                  </a:cubicBezTo>
                  <a:cubicBezTo>
                    <a:pt x="525" y="0"/>
                    <a:pt x="535" y="7"/>
                    <a:pt x="535" y="16"/>
                  </a:cubicBezTo>
                  <a:close/>
                </a:path>
              </a:pathLst>
            </a:custGeom>
            <a:solidFill>
              <a:sysClr val="window" lastClr="FFFFFF">
                <a:lumMod val="75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5" name="Freeform 11">
              <a:extLst>
                <a:ext uri="{FF2B5EF4-FFF2-40B4-BE49-F238E27FC236}">
                  <a16:creationId xmlns:a16="http://schemas.microsoft.com/office/drawing/2014/main" xmlns="" id="{87FA94C9-0D17-412B-B7D3-F5F796E4CDB6}"/>
                </a:ext>
              </a:extLst>
            </p:cNvPr>
            <p:cNvSpPr>
              <a:spLocks/>
            </p:cNvSpPr>
            <p:nvPr/>
          </p:nvSpPr>
          <p:spPr bwMode="auto">
            <a:xfrm>
              <a:off x="5450853" y="5452952"/>
              <a:ext cx="1151068" cy="109531"/>
            </a:xfrm>
            <a:custGeom>
              <a:avLst/>
              <a:gdLst>
                <a:gd name="T0" fmla="*/ 548 w 548"/>
                <a:gd name="T1" fmla="*/ 26 h 52"/>
                <a:gd name="T2" fmla="*/ 524 w 548"/>
                <a:gd name="T3" fmla="*/ 52 h 52"/>
                <a:gd name="T4" fmla="*/ 23 w 548"/>
                <a:gd name="T5" fmla="*/ 52 h 52"/>
                <a:gd name="T6" fmla="*/ 0 w 548"/>
                <a:gd name="T7" fmla="*/ 26 h 52"/>
                <a:gd name="T8" fmla="*/ 0 w 548"/>
                <a:gd name="T9" fmla="*/ 26 h 52"/>
                <a:gd name="T10" fmla="*/ 23 w 548"/>
                <a:gd name="T11" fmla="*/ 0 h 52"/>
                <a:gd name="T12" fmla="*/ 524 w 548"/>
                <a:gd name="T13" fmla="*/ 0 h 52"/>
                <a:gd name="T14" fmla="*/ 548 w 548"/>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8" h="52">
                  <a:moveTo>
                    <a:pt x="548" y="26"/>
                  </a:moveTo>
                  <a:cubicBezTo>
                    <a:pt x="548" y="40"/>
                    <a:pt x="537" y="52"/>
                    <a:pt x="524" y="52"/>
                  </a:cubicBezTo>
                  <a:cubicBezTo>
                    <a:pt x="23" y="52"/>
                    <a:pt x="23" y="52"/>
                    <a:pt x="23" y="52"/>
                  </a:cubicBezTo>
                  <a:cubicBezTo>
                    <a:pt x="10" y="52"/>
                    <a:pt x="0" y="40"/>
                    <a:pt x="0" y="26"/>
                  </a:cubicBezTo>
                  <a:cubicBezTo>
                    <a:pt x="0" y="26"/>
                    <a:pt x="0" y="26"/>
                    <a:pt x="0" y="26"/>
                  </a:cubicBezTo>
                  <a:cubicBezTo>
                    <a:pt x="0" y="12"/>
                    <a:pt x="10" y="0"/>
                    <a:pt x="23" y="0"/>
                  </a:cubicBezTo>
                  <a:cubicBezTo>
                    <a:pt x="524" y="0"/>
                    <a:pt x="524" y="0"/>
                    <a:pt x="524" y="0"/>
                  </a:cubicBezTo>
                  <a:cubicBezTo>
                    <a:pt x="537" y="0"/>
                    <a:pt x="548" y="12"/>
                    <a:pt x="548" y="26"/>
                  </a:cubicBezTo>
                  <a:close/>
                </a:path>
              </a:pathLst>
            </a:custGeom>
            <a:solidFill>
              <a:sysClr val="window" lastClr="FFFFFF">
                <a:lumMod val="75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srgbClr val="DBEFF9">
                    <a:lumMod val="50000"/>
                  </a:srgb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6" name="Freeform 12">
              <a:extLst>
                <a:ext uri="{FF2B5EF4-FFF2-40B4-BE49-F238E27FC236}">
                  <a16:creationId xmlns:a16="http://schemas.microsoft.com/office/drawing/2014/main" xmlns="" id="{4BFA0072-C5E3-47B4-8134-D7B665CD87D6}"/>
                </a:ext>
              </a:extLst>
            </p:cNvPr>
            <p:cNvSpPr>
              <a:spLocks/>
            </p:cNvSpPr>
            <p:nvPr/>
          </p:nvSpPr>
          <p:spPr bwMode="auto">
            <a:xfrm>
              <a:off x="5611124" y="2020965"/>
              <a:ext cx="1749708" cy="1105593"/>
            </a:xfrm>
            <a:custGeom>
              <a:avLst/>
              <a:gdLst>
                <a:gd name="T0" fmla="*/ 0 w 1073"/>
                <a:gd name="T1" fmla="*/ 0 h 678"/>
                <a:gd name="T2" fmla="*/ 2147483646 w 1073"/>
                <a:gd name="T3" fmla="*/ 2147483646 h 678"/>
                <a:gd name="T4" fmla="*/ 2147483646 w 1073"/>
                <a:gd name="T5" fmla="*/ 2147483646 h 678"/>
                <a:gd name="T6" fmla="*/ 2147483646 w 1073"/>
                <a:gd name="T7" fmla="*/ 0 h 678"/>
                <a:gd name="T8" fmla="*/ 0 w 1073"/>
                <a:gd name="T9" fmla="*/ 0 h 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3" h="678">
                  <a:moveTo>
                    <a:pt x="0" y="0"/>
                  </a:moveTo>
                  <a:lnTo>
                    <a:pt x="1073" y="678"/>
                  </a:lnTo>
                  <a:lnTo>
                    <a:pt x="868" y="238"/>
                  </a:lnTo>
                  <a:lnTo>
                    <a:pt x="401" y="0"/>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panose="020B0606030504020204" pitchFamily="34" charset="0"/>
              </a:endParaRPr>
            </a:p>
          </p:txBody>
        </p:sp>
        <p:sp>
          <p:nvSpPr>
            <p:cNvPr id="77" name="Freeform 13">
              <a:extLst>
                <a:ext uri="{FF2B5EF4-FFF2-40B4-BE49-F238E27FC236}">
                  <a16:creationId xmlns:a16="http://schemas.microsoft.com/office/drawing/2014/main" xmlns="" id="{8751DBCE-30EB-44DD-9C8C-9BC8DCAFF3F3}"/>
                </a:ext>
              </a:extLst>
            </p:cNvPr>
            <p:cNvSpPr>
              <a:spLocks/>
            </p:cNvSpPr>
            <p:nvPr/>
          </p:nvSpPr>
          <p:spPr bwMode="auto">
            <a:xfrm>
              <a:off x="5611124" y="2020965"/>
              <a:ext cx="1749708" cy="1105593"/>
            </a:xfrm>
            <a:custGeom>
              <a:avLst/>
              <a:gdLst>
                <a:gd name="T0" fmla="*/ 0 w 1073"/>
                <a:gd name="T1" fmla="*/ 0 h 678"/>
                <a:gd name="T2" fmla="*/ 2147483646 w 1073"/>
                <a:gd name="T3" fmla="*/ 2147483646 h 678"/>
                <a:gd name="T4" fmla="*/ 2147483646 w 1073"/>
                <a:gd name="T5" fmla="*/ 2147483646 h 678"/>
                <a:gd name="T6" fmla="*/ 2147483646 w 1073"/>
                <a:gd name="T7" fmla="*/ 0 h 6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73" h="678">
                  <a:moveTo>
                    <a:pt x="0" y="0"/>
                  </a:moveTo>
                  <a:lnTo>
                    <a:pt x="1073" y="678"/>
                  </a:lnTo>
                  <a:lnTo>
                    <a:pt x="868" y="238"/>
                  </a:lnTo>
                  <a:lnTo>
                    <a:pt x="401" y="0"/>
                  </a:lnTo>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panose="020B0606030504020204" pitchFamily="34" charset="0"/>
              </a:endParaRPr>
            </a:p>
          </p:txBody>
        </p:sp>
        <p:sp>
          <p:nvSpPr>
            <p:cNvPr id="78" name="Freeform 14">
              <a:extLst>
                <a:ext uri="{FF2B5EF4-FFF2-40B4-BE49-F238E27FC236}">
                  <a16:creationId xmlns:a16="http://schemas.microsoft.com/office/drawing/2014/main" xmlns="" id="{A89CBB39-3DF0-4FDD-9903-86921F53CFDF}"/>
                </a:ext>
              </a:extLst>
            </p:cNvPr>
            <p:cNvSpPr>
              <a:spLocks/>
            </p:cNvSpPr>
            <p:nvPr/>
          </p:nvSpPr>
          <p:spPr bwMode="auto">
            <a:xfrm>
              <a:off x="4710994" y="2924355"/>
              <a:ext cx="2649838" cy="779460"/>
            </a:xfrm>
            <a:custGeom>
              <a:avLst/>
              <a:gdLst>
                <a:gd name="T0" fmla="*/ 0 w 1625"/>
                <a:gd name="T1" fmla="*/ 0 h 478"/>
                <a:gd name="T2" fmla="*/ 2147483646 w 1625"/>
                <a:gd name="T3" fmla="*/ 2147483646 h 478"/>
                <a:gd name="T4" fmla="*/ 2147483646 w 1625"/>
                <a:gd name="T5" fmla="*/ 2147483646 h 478"/>
                <a:gd name="T6" fmla="*/ 0 w 1625"/>
                <a:gd name="T7" fmla="*/ 2147483646 h 478"/>
                <a:gd name="T8" fmla="*/ 0 w 1625"/>
                <a:gd name="T9" fmla="*/ 0 h 4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5" h="478">
                  <a:moveTo>
                    <a:pt x="0" y="0"/>
                  </a:moveTo>
                  <a:lnTo>
                    <a:pt x="1625" y="204"/>
                  </a:lnTo>
                  <a:lnTo>
                    <a:pt x="1608" y="426"/>
                  </a:lnTo>
                  <a:lnTo>
                    <a:pt x="0" y="478"/>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panose="020B0606030504020204" pitchFamily="34" charset="0"/>
              </a:endParaRPr>
            </a:p>
          </p:txBody>
        </p:sp>
        <p:sp>
          <p:nvSpPr>
            <p:cNvPr id="79" name="Freeform 15">
              <a:extLst>
                <a:ext uri="{FF2B5EF4-FFF2-40B4-BE49-F238E27FC236}">
                  <a16:creationId xmlns:a16="http://schemas.microsoft.com/office/drawing/2014/main" xmlns="" id="{BE28E1E1-D326-4348-8CBF-8B446980BE6C}"/>
                </a:ext>
              </a:extLst>
            </p:cNvPr>
            <p:cNvSpPr>
              <a:spLocks/>
            </p:cNvSpPr>
            <p:nvPr/>
          </p:nvSpPr>
          <p:spPr bwMode="auto">
            <a:xfrm>
              <a:off x="4914828" y="2409064"/>
              <a:ext cx="2446004" cy="1924189"/>
            </a:xfrm>
            <a:custGeom>
              <a:avLst/>
              <a:gdLst>
                <a:gd name="T0" fmla="*/ 2147483646 w 1500"/>
                <a:gd name="T1" fmla="*/ 0 h 1180"/>
                <a:gd name="T2" fmla="*/ 0 w 1500"/>
                <a:gd name="T3" fmla="*/ 2147483646 h 1180"/>
                <a:gd name="T4" fmla="*/ 2147483646 w 1500"/>
                <a:gd name="T5" fmla="*/ 2147483646 h 1180"/>
                <a:gd name="T6" fmla="*/ 2147483646 w 1500"/>
                <a:gd name="T7" fmla="*/ 2147483646 h 1180"/>
                <a:gd name="T8" fmla="*/ 2147483646 w 1500"/>
                <a:gd name="T9" fmla="*/ 0 h 11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0" h="1180">
                  <a:moveTo>
                    <a:pt x="1295" y="0"/>
                  </a:moveTo>
                  <a:lnTo>
                    <a:pt x="0" y="1077"/>
                  </a:lnTo>
                  <a:lnTo>
                    <a:pt x="57" y="1180"/>
                  </a:lnTo>
                  <a:lnTo>
                    <a:pt x="1500" y="440"/>
                  </a:lnTo>
                  <a:lnTo>
                    <a:pt x="1295"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panose="020B0606030504020204" pitchFamily="34" charset="0"/>
              </a:endParaRPr>
            </a:p>
          </p:txBody>
        </p:sp>
        <p:sp>
          <p:nvSpPr>
            <p:cNvPr id="80" name="Freeform 16">
              <a:extLst>
                <a:ext uri="{FF2B5EF4-FFF2-40B4-BE49-F238E27FC236}">
                  <a16:creationId xmlns:a16="http://schemas.microsoft.com/office/drawing/2014/main" xmlns="" id="{EE4F29E4-E031-466E-94B1-64FAD8040607}"/>
                </a:ext>
              </a:extLst>
            </p:cNvPr>
            <p:cNvSpPr>
              <a:spLocks/>
            </p:cNvSpPr>
            <p:nvPr/>
          </p:nvSpPr>
          <p:spPr bwMode="auto">
            <a:xfrm>
              <a:off x="4914217" y="2408294"/>
              <a:ext cx="2446615" cy="1925532"/>
            </a:xfrm>
            <a:custGeom>
              <a:avLst/>
              <a:gdLst>
                <a:gd name="T0" fmla="*/ 1295 w 1500"/>
                <a:gd name="T1" fmla="*/ 0 h 1180"/>
                <a:gd name="T2" fmla="*/ 0 w 1500"/>
                <a:gd name="T3" fmla="*/ 1077 h 1180"/>
                <a:gd name="T4" fmla="*/ 57 w 1500"/>
                <a:gd name="T5" fmla="*/ 1180 h 1180"/>
                <a:gd name="T6" fmla="*/ 1500 w 1500"/>
                <a:gd name="T7" fmla="*/ 440 h 1180"/>
              </a:gdLst>
              <a:ahLst/>
              <a:cxnLst>
                <a:cxn ang="0">
                  <a:pos x="T0" y="T1"/>
                </a:cxn>
                <a:cxn ang="0">
                  <a:pos x="T2" y="T3"/>
                </a:cxn>
                <a:cxn ang="0">
                  <a:pos x="T4" y="T5"/>
                </a:cxn>
                <a:cxn ang="0">
                  <a:pos x="T6" y="T7"/>
                </a:cxn>
              </a:cxnLst>
              <a:rect l="0" t="0" r="r" b="b"/>
              <a:pathLst>
                <a:path w="1500" h="1180">
                  <a:moveTo>
                    <a:pt x="1295" y="0"/>
                  </a:moveTo>
                  <a:lnTo>
                    <a:pt x="0" y="1077"/>
                  </a:lnTo>
                  <a:lnTo>
                    <a:pt x="57" y="1180"/>
                  </a:lnTo>
                  <a:lnTo>
                    <a:pt x="1500" y="440"/>
                  </a:lnTo>
                </a:path>
              </a:pathLst>
            </a:custGeom>
            <a:solidFill>
              <a:srgbClr val="0F6FC6">
                <a:lumMod val="60000"/>
                <a:lumOff val="40000"/>
              </a:srgb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1" name="Freeform 17">
              <a:extLst>
                <a:ext uri="{FF2B5EF4-FFF2-40B4-BE49-F238E27FC236}">
                  <a16:creationId xmlns:a16="http://schemas.microsoft.com/office/drawing/2014/main" xmlns="" id="{7CD7ED72-B74E-454E-9E2F-4FFCB0ED2F0C}"/>
                </a:ext>
              </a:extLst>
            </p:cNvPr>
            <p:cNvSpPr>
              <a:spLocks/>
            </p:cNvSpPr>
            <p:nvPr/>
          </p:nvSpPr>
          <p:spPr bwMode="auto">
            <a:xfrm>
              <a:off x="4914828" y="4165294"/>
              <a:ext cx="1969849" cy="787613"/>
            </a:xfrm>
            <a:custGeom>
              <a:avLst/>
              <a:gdLst>
                <a:gd name="T0" fmla="*/ 0 w 1208"/>
                <a:gd name="T1" fmla="*/ 0 h 483"/>
                <a:gd name="T2" fmla="*/ 2147483646 w 1208"/>
                <a:gd name="T3" fmla="*/ 2147483646 h 483"/>
                <a:gd name="T4" fmla="*/ 2147483646 w 1208"/>
                <a:gd name="T5" fmla="*/ 2147483646 h 483"/>
                <a:gd name="T6" fmla="*/ 2147483646 w 1208"/>
                <a:gd name="T7" fmla="*/ 2147483646 h 483"/>
                <a:gd name="T8" fmla="*/ 0 w 1208"/>
                <a:gd name="T9" fmla="*/ 0 h 4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8" h="483">
                  <a:moveTo>
                    <a:pt x="0" y="0"/>
                  </a:moveTo>
                  <a:lnTo>
                    <a:pt x="1208" y="258"/>
                  </a:lnTo>
                  <a:lnTo>
                    <a:pt x="1138" y="483"/>
                  </a:lnTo>
                  <a:lnTo>
                    <a:pt x="57" y="103"/>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panose="020B0606030504020204" pitchFamily="34" charset="0"/>
              </a:endParaRPr>
            </a:p>
          </p:txBody>
        </p:sp>
        <p:sp>
          <p:nvSpPr>
            <p:cNvPr id="82" name="Freeform 18">
              <a:extLst>
                <a:ext uri="{FF2B5EF4-FFF2-40B4-BE49-F238E27FC236}">
                  <a16:creationId xmlns:a16="http://schemas.microsoft.com/office/drawing/2014/main" xmlns="" id="{2F643DDD-058A-4C00-A21C-CA5651C96497}"/>
                </a:ext>
              </a:extLst>
            </p:cNvPr>
            <p:cNvSpPr>
              <a:spLocks/>
            </p:cNvSpPr>
            <p:nvPr/>
          </p:nvSpPr>
          <p:spPr bwMode="auto">
            <a:xfrm>
              <a:off x="5185519" y="3257012"/>
              <a:ext cx="2175313" cy="1585010"/>
            </a:xfrm>
            <a:custGeom>
              <a:avLst/>
              <a:gdLst>
                <a:gd name="T0" fmla="*/ 2147483646 w 1334"/>
                <a:gd name="T1" fmla="*/ 0 h 972"/>
                <a:gd name="T2" fmla="*/ 0 w 1334"/>
                <a:gd name="T3" fmla="*/ 2147483646 h 972"/>
                <a:gd name="T4" fmla="*/ 2147483646 w 1334"/>
                <a:gd name="T5" fmla="*/ 2147483646 h 972"/>
                <a:gd name="T6" fmla="*/ 2147483646 w 1334"/>
                <a:gd name="T7" fmla="*/ 2147483646 h 972"/>
                <a:gd name="T8" fmla="*/ 2147483646 w 1334"/>
                <a:gd name="T9" fmla="*/ 0 h 9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34" h="972">
                  <a:moveTo>
                    <a:pt x="1334" y="0"/>
                  </a:moveTo>
                  <a:lnTo>
                    <a:pt x="0" y="860"/>
                  </a:lnTo>
                  <a:lnTo>
                    <a:pt x="31" y="972"/>
                  </a:lnTo>
                  <a:lnTo>
                    <a:pt x="1317" y="222"/>
                  </a:lnTo>
                  <a:lnTo>
                    <a:pt x="1334"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panose="020B0606030504020204" pitchFamily="34" charset="0"/>
              </a:endParaRPr>
            </a:p>
          </p:txBody>
        </p:sp>
        <p:sp>
          <p:nvSpPr>
            <p:cNvPr id="83" name="Freeform 19">
              <a:extLst>
                <a:ext uri="{FF2B5EF4-FFF2-40B4-BE49-F238E27FC236}">
                  <a16:creationId xmlns:a16="http://schemas.microsoft.com/office/drawing/2014/main" xmlns="" id="{C3EA7FF1-CAD0-4900-B3B9-C7E14F69BEBD}"/>
                </a:ext>
              </a:extLst>
            </p:cNvPr>
            <p:cNvSpPr>
              <a:spLocks/>
            </p:cNvSpPr>
            <p:nvPr/>
          </p:nvSpPr>
          <p:spPr bwMode="auto">
            <a:xfrm>
              <a:off x="5185710" y="3257559"/>
              <a:ext cx="2175122" cy="1584238"/>
            </a:xfrm>
            <a:custGeom>
              <a:avLst/>
              <a:gdLst>
                <a:gd name="T0" fmla="*/ 1334 w 1334"/>
                <a:gd name="T1" fmla="*/ 0 h 972"/>
                <a:gd name="T2" fmla="*/ 0 w 1334"/>
                <a:gd name="T3" fmla="*/ 860 h 972"/>
                <a:gd name="T4" fmla="*/ 31 w 1334"/>
                <a:gd name="T5" fmla="*/ 972 h 972"/>
                <a:gd name="T6" fmla="*/ 1317 w 1334"/>
                <a:gd name="T7" fmla="*/ 222 h 972"/>
              </a:gdLst>
              <a:ahLst/>
              <a:cxnLst>
                <a:cxn ang="0">
                  <a:pos x="T0" y="T1"/>
                </a:cxn>
                <a:cxn ang="0">
                  <a:pos x="T2" y="T3"/>
                </a:cxn>
                <a:cxn ang="0">
                  <a:pos x="T4" y="T5"/>
                </a:cxn>
                <a:cxn ang="0">
                  <a:pos x="T6" y="T7"/>
                </a:cxn>
              </a:cxnLst>
              <a:rect l="0" t="0" r="r" b="b"/>
              <a:pathLst>
                <a:path w="1334" h="972">
                  <a:moveTo>
                    <a:pt x="1334" y="0"/>
                  </a:moveTo>
                  <a:lnTo>
                    <a:pt x="0" y="860"/>
                  </a:lnTo>
                  <a:lnTo>
                    <a:pt x="31" y="972"/>
                  </a:lnTo>
                  <a:lnTo>
                    <a:pt x="1317" y="222"/>
                  </a:lnTo>
                </a:path>
              </a:pathLst>
            </a:custGeom>
            <a:solidFill>
              <a:srgbClr val="0F6FC6">
                <a:lumMod val="60000"/>
                <a:lumOff val="40000"/>
              </a:srgb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4" name="Freeform 20">
              <a:extLst>
                <a:ext uri="{FF2B5EF4-FFF2-40B4-BE49-F238E27FC236}">
                  <a16:creationId xmlns:a16="http://schemas.microsoft.com/office/drawing/2014/main" xmlns="" id="{F01FC07A-66A8-4B10-9A4B-65E26967483B}"/>
                </a:ext>
              </a:extLst>
            </p:cNvPr>
            <p:cNvSpPr>
              <a:spLocks/>
            </p:cNvSpPr>
            <p:nvPr/>
          </p:nvSpPr>
          <p:spPr bwMode="auto">
            <a:xfrm>
              <a:off x="5185519" y="4659387"/>
              <a:ext cx="1488801" cy="694665"/>
            </a:xfrm>
            <a:custGeom>
              <a:avLst/>
              <a:gdLst>
                <a:gd name="T0" fmla="*/ 0 w 913"/>
                <a:gd name="T1" fmla="*/ 0 h 426"/>
                <a:gd name="T2" fmla="*/ 2147483646 w 913"/>
                <a:gd name="T3" fmla="*/ 2147483646 h 426"/>
                <a:gd name="T4" fmla="*/ 2147483646 w 913"/>
                <a:gd name="T5" fmla="*/ 2147483646 h 426"/>
                <a:gd name="T6" fmla="*/ 2147483646 w 913"/>
                <a:gd name="T7" fmla="*/ 2147483646 h 426"/>
                <a:gd name="T8" fmla="*/ 0 w 913"/>
                <a:gd name="T9" fmla="*/ 0 h 4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3" h="426">
                  <a:moveTo>
                    <a:pt x="0" y="0"/>
                  </a:moveTo>
                  <a:lnTo>
                    <a:pt x="913" y="361"/>
                  </a:lnTo>
                  <a:lnTo>
                    <a:pt x="864" y="426"/>
                  </a:lnTo>
                  <a:lnTo>
                    <a:pt x="31" y="112"/>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panose="020B0606030504020204" pitchFamily="34" charset="0"/>
              </a:endParaRPr>
            </a:p>
          </p:txBody>
        </p:sp>
        <p:sp>
          <p:nvSpPr>
            <p:cNvPr id="85" name="Freeform 21">
              <a:extLst>
                <a:ext uri="{FF2B5EF4-FFF2-40B4-BE49-F238E27FC236}">
                  <a16:creationId xmlns:a16="http://schemas.microsoft.com/office/drawing/2014/main" xmlns="" id="{E10D2076-89EF-4DD9-B6C3-23B517464A83}"/>
                </a:ext>
              </a:extLst>
            </p:cNvPr>
            <p:cNvSpPr>
              <a:spLocks/>
            </p:cNvSpPr>
            <p:nvPr/>
          </p:nvSpPr>
          <p:spPr bwMode="auto">
            <a:xfrm>
              <a:off x="4710994" y="2020965"/>
              <a:ext cx="1554339" cy="1682658"/>
            </a:xfrm>
            <a:custGeom>
              <a:avLst/>
              <a:gdLst>
                <a:gd name="T0" fmla="*/ 552 w 953"/>
                <a:gd name="T1" fmla="*/ 0 h 1032"/>
                <a:gd name="T2" fmla="*/ 0 w 953"/>
                <a:gd name="T3" fmla="*/ 554 h 1032"/>
                <a:gd name="T4" fmla="*/ 0 w 953"/>
                <a:gd name="T5" fmla="*/ 1032 h 1032"/>
                <a:gd name="T6" fmla="*/ 953 w 953"/>
                <a:gd name="T7" fmla="*/ 0 h 1032"/>
                <a:gd name="T8" fmla="*/ 552 w 953"/>
                <a:gd name="T9" fmla="*/ 0 h 1032"/>
              </a:gdLst>
              <a:ahLst/>
              <a:cxnLst>
                <a:cxn ang="0">
                  <a:pos x="T0" y="T1"/>
                </a:cxn>
                <a:cxn ang="0">
                  <a:pos x="T2" y="T3"/>
                </a:cxn>
                <a:cxn ang="0">
                  <a:pos x="T4" y="T5"/>
                </a:cxn>
                <a:cxn ang="0">
                  <a:pos x="T6" y="T7"/>
                </a:cxn>
                <a:cxn ang="0">
                  <a:pos x="T8" y="T9"/>
                </a:cxn>
              </a:cxnLst>
              <a:rect l="0" t="0" r="r" b="b"/>
              <a:pathLst>
                <a:path w="953" h="1032">
                  <a:moveTo>
                    <a:pt x="552" y="0"/>
                  </a:moveTo>
                  <a:lnTo>
                    <a:pt x="0" y="554"/>
                  </a:lnTo>
                  <a:lnTo>
                    <a:pt x="0" y="1032"/>
                  </a:lnTo>
                  <a:lnTo>
                    <a:pt x="953" y="0"/>
                  </a:lnTo>
                  <a:lnTo>
                    <a:pt x="552" y="0"/>
                  </a:lnTo>
                  <a:close/>
                </a:path>
              </a:pathLst>
            </a:custGeom>
            <a:solidFill>
              <a:srgbClr val="0F6FC6">
                <a:lumMod val="60000"/>
                <a:lumOff val="40000"/>
              </a:srgb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6" name="Freeform 22">
              <a:extLst>
                <a:ext uri="{FF2B5EF4-FFF2-40B4-BE49-F238E27FC236}">
                  <a16:creationId xmlns:a16="http://schemas.microsoft.com/office/drawing/2014/main" xmlns="" id="{BD501D75-CD45-4BD4-89CF-80B32A13D12A}"/>
                </a:ext>
              </a:extLst>
            </p:cNvPr>
            <p:cNvSpPr>
              <a:spLocks/>
            </p:cNvSpPr>
            <p:nvPr/>
          </p:nvSpPr>
          <p:spPr bwMode="auto">
            <a:xfrm>
              <a:off x="5382582" y="4586225"/>
              <a:ext cx="1501946" cy="768308"/>
            </a:xfrm>
            <a:custGeom>
              <a:avLst/>
              <a:gdLst>
                <a:gd name="T0" fmla="*/ 58 w 921"/>
                <a:gd name="T1" fmla="*/ 471 h 471"/>
                <a:gd name="T2" fmla="*/ 851 w 921"/>
                <a:gd name="T3" fmla="*/ 225 h 471"/>
                <a:gd name="T4" fmla="*/ 921 w 921"/>
                <a:gd name="T5" fmla="*/ 0 h 471"/>
                <a:gd name="T6" fmla="*/ 0 w 921"/>
                <a:gd name="T7" fmla="*/ 415 h 471"/>
                <a:gd name="T8" fmla="*/ 58 w 921"/>
                <a:gd name="T9" fmla="*/ 471 h 471"/>
              </a:gdLst>
              <a:ahLst/>
              <a:cxnLst>
                <a:cxn ang="0">
                  <a:pos x="T0" y="T1"/>
                </a:cxn>
                <a:cxn ang="0">
                  <a:pos x="T2" y="T3"/>
                </a:cxn>
                <a:cxn ang="0">
                  <a:pos x="T4" y="T5"/>
                </a:cxn>
                <a:cxn ang="0">
                  <a:pos x="T6" y="T7"/>
                </a:cxn>
                <a:cxn ang="0">
                  <a:pos x="T8" y="T9"/>
                </a:cxn>
              </a:cxnLst>
              <a:rect l="0" t="0" r="r" b="b"/>
              <a:pathLst>
                <a:path w="921" h="471">
                  <a:moveTo>
                    <a:pt x="58" y="471"/>
                  </a:moveTo>
                  <a:lnTo>
                    <a:pt x="851" y="225"/>
                  </a:lnTo>
                  <a:lnTo>
                    <a:pt x="921" y="0"/>
                  </a:lnTo>
                  <a:lnTo>
                    <a:pt x="0" y="415"/>
                  </a:lnTo>
                  <a:lnTo>
                    <a:pt x="58" y="471"/>
                  </a:lnTo>
                  <a:close/>
                </a:path>
              </a:pathLst>
            </a:custGeom>
            <a:solidFill>
              <a:srgbClr val="0F6FC6">
                <a:lumMod val="60000"/>
                <a:lumOff val="40000"/>
              </a:srgb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7" name="Freeform 23">
              <a:extLst>
                <a:ext uri="{FF2B5EF4-FFF2-40B4-BE49-F238E27FC236}">
                  <a16:creationId xmlns:a16="http://schemas.microsoft.com/office/drawing/2014/main" xmlns="" id="{34455CDB-284F-4F4D-9596-69738E882646}"/>
                </a:ext>
              </a:extLst>
            </p:cNvPr>
            <p:cNvSpPr>
              <a:spLocks/>
            </p:cNvSpPr>
            <p:nvPr/>
          </p:nvSpPr>
          <p:spPr bwMode="auto">
            <a:xfrm>
              <a:off x="5382582" y="5248175"/>
              <a:ext cx="1292372" cy="106357"/>
            </a:xfrm>
            <a:custGeom>
              <a:avLst/>
              <a:gdLst>
                <a:gd name="T0" fmla="*/ 0 w 792"/>
                <a:gd name="T1" fmla="*/ 9 h 65"/>
                <a:gd name="T2" fmla="*/ 792 w 792"/>
                <a:gd name="T3" fmla="*/ 0 h 65"/>
                <a:gd name="T4" fmla="*/ 743 w 792"/>
                <a:gd name="T5" fmla="*/ 65 h 65"/>
                <a:gd name="T6" fmla="*/ 58 w 792"/>
                <a:gd name="T7" fmla="*/ 65 h 65"/>
                <a:gd name="T8" fmla="*/ 0 w 792"/>
                <a:gd name="T9" fmla="*/ 9 h 65"/>
              </a:gdLst>
              <a:ahLst/>
              <a:cxnLst>
                <a:cxn ang="0">
                  <a:pos x="T0" y="T1"/>
                </a:cxn>
                <a:cxn ang="0">
                  <a:pos x="T2" y="T3"/>
                </a:cxn>
                <a:cxn ang="0">
                  <a:pos x="T4" y="T5"/>
                </a:cxn>
                <a:cxn ang="0">
                  <a:pos x="T6" y="T7"/>
                </a:cxn>
                <a:cxn ang="0">
                  <a:pos x="T8" y="T9"/>
                </a:cxn>
              </a:cxnLst>
              <a:rect l="0" t="0" r="r" b="b"/>
              <a:pathLst>
                <a:path w="792" h="65">
                  <a:moveTo>
                    <a:pt x="0" y="9"/>
                  </a:moveTo>
                  <a:lnTo>
                    <a:pt x="792" y="0"/>
                  </a:lnTo>
                  <a:lnTo>
                    <a:pt x="743" y="65"/>
                  </a:lnTo>
                  <a:lnTo>
                    <a:pt x="58" y="65"/>
                  </a:lnTo>
                  <a:lnTo>
                    <a:pt x="0" y="9"/>
                  </a:lnTo>
                  <a:close/>
                </a:path>
              </a:pathLst>
            </a:custGeom>
            <a:solidFill>
              <a:sysClr val="window" lastClr="FFFFFF">
                <a:lumMod val="75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88" name="TextBox 87">
            <a:extLst>
              <a:ext uri="{FF2B5EF4-FFF2-40B4-BE49-F238E27FC236}">
                <a16:creationId xmlns:a16="http://schemas.microsoft.com/office/drawing/2014/main" xmlns="" id="{D1290DBE-83F0-4677-B650-9FF7570C0CCC}"/>
              </a:ext>
            </a:extLst>
          </p:cNvPr>
          <p:cNvSpPr txBox="1"/>
          <p:nvPr/>
        </p:nvSpPr>
        <p:spPr>
          <a:xfrm rot="5400000">
            <a:off x="3073585" y="3721824"/>
            <a:ext cx="1869896" cy="461665"/>
          </a:xfrm>
          <a:prstGeom prst="rect">
            <a:avLst/>
          </a:prstGeom>
          <a:noFill/>
          <a:ln>
            <a:solidFill>
              <a:schemeClr val="tx1"/>
            </a:solidFill>
          </a:ln>
        </p:spPr>
        <p:txBody>
          <a:bodyPr wrap="square">
            <a:spAutoFit/>
          </a:bodyPr>
          <a:lstStyle/>
          <a:p>
            <a:r>
              <a:rPr lang="en-US" sz="2400" b="1" dirty="0" err="1">
                <a:solidFill>
                  <a:srgbClr val="FF0066"/>
                </a:solidFill>
              </a:rPr>
              <a:t>Cách</a:t>
            </a:r>
            <a:r>
              <a:rPr lang="en-US" sz="2400" b="1" dirty="0">
                <a:solidFill>
                  <a:srgbClr val="FF0066"/>
                </a:solidFill>
              </a:rPr>
              <a:t> </a:t>
            </a:r>
            <a:r>
              <a:rPr lang="en-US" sz="2400" b="1" dirty="0" err="1">
                <a:solidFill>
                  <a:srgbClr val="FF0066"/>
                </a:solidFill>
              </a:rPr>
              <a:t>mạng</a:t>
            </a:r>
            <a:endParaRPr lang="en-US" sz="2400" b="1" dirty="0"/>
          </a:p>
        </p:txBody>
      </p:sp>
      <p:sp>
        <p:nvSpPr>
          <p:cNvPr id="89" name="TextBox 88">
            <a:extLst>
              <a:ext uri="{FF2B5EF4-FFF2-40B4-BE49-F238E27FC236}">
                <a16:creationId xmlns:a16="http://schemas.microsoft.com/office/drawing/2014/main" xmlns="" id="{026A93C9-43D1-41B8-93CE-19CFF4F9065C}"/>
              </a:ext>
            </a:extLst>
          </p:cNvPr>
          <p:cNvSpPr txBox="1"/>
          <p:nvPr/>
        </p:nvSpPr>
        <p:spPr>
          <a:xfrm>
            <a:off x="5386684" y="2240411"/>
            <a:ext cx="6526729" cy="646331"/>
          </a:xfrm>
          <a:prstGeom prst="rect">
            <a:avLst/>
          </a:prstGeom>
          <a:noFill/>
        </p:spPr>
        <p:txBody>
          <a:bodyPr wrap="square">
            <a:spAutoFit/>
          </a:bodyPr>
          <a:lstStyle/>
          <a:p>
            <a:r>
              <a:rPr lang="en-US" b="1" dirty="0" err="1">
                <a:solidFill>
                  <a:srgbClr val="7030A0"/>
                </a:solidFill>
              </a:rPr>
              <a:t>Chính</a:t>
            </a:r>
            <a:r>
              <a:rPr lang="en-US" b="1" dirty="0">
                <a:solidFill>
                  <a:srgbClr val="7030A0"/>
                </a:solidFill>
              </a:rPr>
              <a:t> </a:t>
            </a:r>
            <a:r>
              <a:rPr lang="en-US" b="1" dirty="0" err="1">
                <a:solidFill>
                  <a:srgbClr val="7030A0"/>
                </a:solidFill>
              </a:rPr>
              <a:t>trị</a:t>
            </a:r>
            <a:r>
              <a:rPr lang="en-US" dirty="0">
                <a:solidFill>
                  <a:srgbClr val="7030A0"/>
                </a:solidFill>
              </a:rPr>
              <a:t>: </a:t>
            </a:r>
            <a:r>
              <a:rPr lang="en-US" dirty="0" err="1">
                <a:solidFill>
                  <a:srgbClr val="7030A0"/>
                </a:solidFill>
              </a:rPr>
              <a:t>Cách</a:t>
            </a:r>
            <a:r>
              <a:rPr lang="en-US" dirty="0">
                <a:solidFill>
                  <a:srgbClr val="7030A0"/>
                </a:solidFill>
              </a:rPr>
              <a:t> </a:t>
            </a:r>
            <a:r>
              <a:rPr lang="en-US" dirty="0" err="1">
                <a:solidFill>
                  <a:srgbClr val="7030A0"/>
                </a:solidFill>
              </a:rPr>
              <a:t>mạng</a:t>
            </a:r>
            <a:r>
              <a:rPr lang="en-US" dirty="0">
                <a:solidFill>
                  <a:srgbClr val="7030A0"/>
                </a:solidFill>
              </a:rPr>
              <a:t> </a:t>
            </a:r>
            <a:r>
              <a:rPr lang="en-US" dirty="0" err="1">
                <a:solidFill>
                  <a:srgbClr val="7030A0"/>
                </a:solidFill>
              </a:rPr>
              <a:t>Tháng</a:t>
            </a:r>
            <a:r>
              <a:rPr lang="en-US" dirty="0">
                <a:solidFill>
                  <a:srgbClr val="7030A0"/>
                </a:solidFill>
              </a:rPr>
              <a:t> </a:t>
            </a:r>
            <a:r>
              <a:rPr lang="en-US" dirty="0" err="1">
                <a:solidFill>
                  <a:srgbClr val="7030A0"/>
                </a:solidFill>
              </a:rPr>
              <a:t>Mười</a:t>
            </a:r>
            <a:r>
              <a:rPr lang="en-US" dirty="0">
                <a:solidFill>
                  <a:srgbClr val="7030A0"/>
                </a:solidFill>
              </a:rPr>
              <a:t>, </a:t>
            </a:r>
            <a:r>
              <a:rPr lang="en-US" dirty="0" err="1">
                <a:solidFill>
                  <a:srgbClr val="7030A0"/>
                </a:solidFill>
              </a:rPr>
              <a:t>Cách</a:t>
            </a:r>
            <a:r>
              <a:rPr lang="en-US" dirty="0">
                <a:solidFill>
                  <a:srgbClr val="7030A0"/>
                </a:solidFill>
              </a:rPr>
              <a:t> </a:t>
            </a:r>
            <a:r>
              <a:rPr lang="en-US" dirty="0" err="1">
                <a:solidFill>
                  <a:srgbClr val="7030A0"/>
                </a:solidFill>
              </a:rPr>
              <a:t>mạng</a:t>
            </a:r>
            <a:r>
              <a:rPr lang="en-US" dirty="0">
                <a:solidFill>
                  <a:srgbClr val="7030A0"/>
                </a:solidFill>
              </a:rPr>
              <a:t> </a:t>
            </a:r>
            <a:r>
              <a:rPr lang="en-US" dirty="0" err="1">
                <a:solidFill>
                  <a:srgbClr val="7030A0"/>
                </a:solidFill>
              </a:rPr>
              <a:t>tháng</a:t>
            </a:r>
            <a:r>
              <a:rPr lang="en-US" dirty="0">
                <a:solidFill>
                  <a:srgbClr val="7030A0"/>
                </a:solidFill>
              </a:rPr>
              <a:t> </a:t>
            </a:r>
            <a:r>
              <a:rPr lang="en-US" dirty="0" err="1">
                <a:solidFill>
                  <a:srgbClr val="7030A0"/>
                </a:solidFill>
              </a:rPr>
              <a:t>Tám</a:t>
            </a:r>
            <a:r>
              <a:rPr lang="en-US" dirty="0">
                <a:solidFill>
                  <a:srgbClr val="7030A0"/>
                </a:solidFill>
              </a:rPr>
              <a:t>, </a:t>
            </a:r>
            <a:r>
              <a:rPr lang="en-US" dirty="0" err="1">
                <a:solidFill>
                  <a:srgbClr val="7030A0"/>
                </a:solidFill>
              </a:rPr>
              <a:t>Cách</a:t>
            </a:r>
            <a:r>
              <a:rPr lang="en-US" dirty="0">
                <a:solidFill>
                  <a:srgbClr val="7030A0"/>
                </a:solidFill>
              </a:rPr>
              <a:t> </a:t>
            </a:r>
            <a:r>
              <a:rPr lang="en-US" dirty="0" err="1">
                <a:solidFill>
                  <a:srgbClr val="7030A0"/>
                </a:solidFill>
              </a:rPr>
              <a:t>mạng</a:t>
            </a:r>
            <a:r>
              <a:rPr lang="en-US" dirty="0">
                <a:solidFill>
                  <a:srgbClr val="7030A0"/>
                </a:solidFill>
              </a:rPr>
              <a:t> </a:t>
            </a:r>
            <a:r>
              <a:rPr lang="en-US" dirty="0" err="1">
                <a:solidFill>
                  <a:srgbClr val="7030A0"/>
                </a:solidFill>
              </a:rPr>
              <a:t>Hoa</a:t>
            </a:r>
            <a:r>
              <a:rPr lang="en-US" dirty="0">
                <a:solidFill>
                  <a:srgbClr val="7030A0"/>
                </a:solidFill>
              </a:rPr>
              <a:t> </a:t>
            </a:r>
            <a:r>
              <a:rPr lang="en-US" dirty="0" err="1">
                <a:solidFill>
                  <a:srgbClr val="7030A0"/>
                </a:solidFill>
              </a:rPr>
              <a:t>Hồng</a:t>
            </a:r>
            <a:r>
              <a:rPr lang="en-US" dirty="0">
                <a:solidFill>
                  <a:srgbClr val="7030A0"/>
                </a:solidFill>
              </a:rPr>
              <a:t>…..</a:t>
            </a:r>
          </a:p>
        </p:txBody>
      </p:sp>
      <p:sp>
        <p:nvSpPr>
          <p:cNvPr id="90" name="TextBox 89">
            <a:extLst>
              <a:ext uri="{FF2B5EF4-FFF2-40B4-BE49-F238E27FC236}">
                <a16:creationId xmlns:a16="http://schemas.microsoft.com/office/drawing/2014/main" xmlns="" id="{4D03D70C-2D1C-42D2-9184-C155AD3A5E84}"/>
              </a:ext>
            </a:extLst>
          </p:cNvPr>
          <p:cNvSpPr txBox="1"/>
          <p:nvPr/>
        </p:nvSpPr>
        <p:spPr>
          <a:xfrm>
            <a:off x="5429158" y="3713166"/>
            <a:ext cx="6342132" cy="646331"/>
          </a:xfrm>
          <a:prstGeom prst="rect">
            <a:avLst/>
          </a:prstGeom>
          <a:noFill/>
        </p:spPr>
        <p:txBody>
          <a:bodyPr wrap="square">
            <a:spAutoFit/>
          </a:bodyPr>
          <a:lstStyle/>
          <a:p>
            <a:r>
              <a:rPr lang="en-US" b="1" dirty="0" err="1">
                <a:solidFill>
                  <a:srgbClr val="000000"/>
                </a:solidFill>
              </a:rPr>
              <a:t>Kinh</a:t>
            </a:r>
            <a:r>
              <a:rPr lang="en-US" b="1" dirty="0">
                <a:solidFill>
                  <a:srgbClr val="000000"/>
                </a:solidFill>
              </a:rPr>
              <a:t> </a:t>
            </a:r>
            <a:r>
              <a:rPr lang="en-US" b="1" dirty="0" err="1">
                <a:solidFill>
                  <a:srgbClr val="000000"/>
                </a:solidFill>
              </a:rPr>
              <a:t>tế</a:t>
            </a:r>
            <a:r>
              <a:rPr lang="en-US" b="1" dirty="0">
                <a:solidFill>
                  <a:srgbClr val="000000"/>
                </a:solidFill>
              </a:rPr>
              <a:t>: </a:t>
            </a:r>
            <a:r>
              <a:rPr lang="en-US" dirty="0" err="1">
                <a:solidFill>
                  <a:srgbClr val="000000"/>
                </a:solidFill>
              </a:rPr>
              <a:t>Cách</a:t>
            </a:r>
            <a:r>
              <a:rPr lang="en-US" dirty="0">
                <a:solidFill>
                  <a:srgbClr val="000000"/>
                </a:solidFill>
              </a:rPr>
              <a:t> </a:t>
            </a:r>
            <a:r>
              <a:rPr lang="en-US" dirty="0" err="1">
                <a:solidFill>
                  <a:srgbClr val="000000"/>
                </a:solidFill>
              </a:rPr>
              <a:t>mạng</a:t>
            </a:r>
            <a:r>
              <a:rPr lang="en-US" dirty="0">
                <a:solidFill>
                  <a:srgbClr val="000000"/>
                </a:solidFill>
              </a:rPr>
              <a:t> </a:t>
            </a:r>
            <a:r>
              <a:rPr lang="en-US" dirty="0" err="1">
                <a:solidFill>
                  <a:srgbClr val="000000"/>
                </a:solidFill>
              </a:rPr>
              <a:t>Công</a:t>
            </a:r>
            <a:r>
              <a:rPr lang="en-US" dirty="0">
                <a:solidFill>
                  <a:srgbClr val="000000"/>
                </a:solidFill>
              </a:rPr>
              <a:t> </a:t>
            </a:r>
            <a:r>
              <a:rPr lang="en-US" dirty="0" err="1">
                <a:solidFill>
                  <a:srgbClr val="000000"/>
                </a:solidFill>
              </a:rPr>
              <a:t>nghiệp</a:t>
            </a:r>
            <a:r>
              <a:rPr lang="en-US" dirty="0">
                <a:solidFill>
                  <a:srgbClr val="000000"/>
                </a:solidFill>
              </a:rPr>
              <a:t>, </a:t>
            </a:r>
            <a:r>
              <a:rPr lang="en-US" dirty="0" err="1">
                <a:solidFill>
                  <a:srgbClr val="000000"/>
                </a:solidFill>
              </a:rPr>
              <a:t>cách</a:t>
            </a:r>
            <a:r>
              <a:rPr lang="en-US" dirty="0">
                <a:solidFill>
                  <a:srgbClr val="000000"/>
                </a:solidFill>
              </a:rPr>
              <a:t> </a:t>
            </a:r>
            <a:r>
              <a:rPr lang="en-US" dirty="0" err="1">
                <a:solidFill>
                  <a:srgbClr val="000000"/>
                </a:solidFill>
              </a:rPr>
              <a:t>mạng</a:t>
            </a:r>
            <a:r>
              <a:rPr lang="en-US" dirty="0">
                <a:solidFill>
                  <a:srgbClr val="000000"/>
                </a:solidFill>
              </a:rPr>
              <a:t> </a:t>
            </a:r>
            <a:r>
              <a:rPr lang="en-US" dirty="0" err="1">
                <a:solidFill>
                  <a:srgbClr val="000000"/>
                </a:solidFill>
              </a:rPr>
              <a:t>Nông</a:t>
            </a:r>
            <a:r>
              <a:rPr lang="en-US" dirty="0">
                <a:solidFill>
                  <a:srgbClr val="000000"/>
                </a:solidFill>
              </a:rPr>
              <a:t> </a:t>
            </a:r>
            <a:r>
              <a:rPr lang="en-US" dirty="0" err="1">
                <a:solidFill>
                  <a:srgbClr val="000000"/>
                </a:solidFill>
              </a:rPr>
              <a:t>nghiệp</a:t>
            </a:r>
            <a:r>
              <a:rPr lang="en-US" dirty="0">
                <a:solidFill>
                  <a:srgbClr val="000000"/>
                </a:solidFill>
              </a:rPr>
              <a:t>, </a:t>
            </a:r>
            <a:r>
              <a:rPr lang="en-US" dirty="0" err="1">
                <a:solidFill>
                  <a:srgbClr val="000000"/>
                </a:solidFill>
              </a:rPr>
              <a:t>Cách</a:t>
            </a:r>
            <a:r>
              <a:rPr lang="en-US" dirty="0">
                <a:solidFill>
                  <a:srgbClr val="000000"/>
                </a:solidFill>
              </a:rPr>
              <a:t> </a:t>
            </a:r>
            <a:r>
              <a:rPr lang="en-US" dirty="0" err="1">
                <a:solidFill>
                  <a:srgbClr val="000000"/>
                </a:solidFill>
              </a:rPr>
              <a:t>mạng</a:t>
            </a:r>
            <a:r>
              <a:rPr lang="en-US" dirty="0">
                <a:solidFill>
                  <a:srgbClr val="000000"/>
                </a:solidFill>
              </a:rPr>
              <a:t> </a:t>
            </a:r>
            <a:r>
              <a:rPr lang="en-US" dirty="0" err="1">
                <a:solidFill>
                  <a:srgbClr val="000000"/>
                </a:solidFill>
              </a:rPr>
              <a:t>Xanh</a:t>
            </a:r>
            <a:r>
              <a:rPr lang="en-US" dirty="0">
                <a:solidFill>
                  <a:srgbClr val="000000"/>
                </a:solidFill>
              </a:rPr>
              <a:t>….. </a:t>
            </a:r>
          </a:p>
        </p:txBody>
      </p:sp>
      <p:sp>
        <p:nvSpPr>
          <p:cNvPr id="91" name="TextBox 90">
            <a:extLst>
              <a:ext uri="{FF2B5EF4-FFF2-40B4-BE49-F238E27FC236}">
                <a16:creationId xmlns:a16="http://schemas.microsoft.com/office/drawing/2014/main" xmlns="" id="{12BBC4F8-649C-4A23-9BFE-1FCE18F9B71F}"/>
              </a:ext>
            </a:extLst>
          </p:cNvPr>
          <p:cNvSpPr txBox="1"/>
          <p:nvPr/>
        </p:nvSpPr>
        <p:spPr>
          <a:xfrm>
            <a:off x="5465821" y="5015365"/>
            <a:ext cx="4369745" cy="646331"/>
          </a:xfrm>
          <a:prstGeom prst="rect">
            <a:avLst/>
          </a:prstGeom>
          <a:noFill/>
        </p:spPr>
        <p:txBody>
          <a:bodyPr wrap="square">
            <a:spAutoFit/>
          </a:bodyPr>
          <a:lstStyle/>
          <a:p>
            <a:r>
              <a:rPr lang="en-US" dirty="0" err="1">
                <a:solidFill>
                  <a:srgbClr val="002060"/>
                </a:solidFill>
              </a:rPr>
              <a:t>Văn</a:t>
            </a:r>
            <a:r>
              <a:rPr lang="en-US" dirty="0">
                <a:solidFill>
                  <a:srgbClr val="002060"/>
                </a:solidFill>
              </a:rPr>
              <a:t> </a:t>
            </a:r>
            <a:r>
              <a:rPr lang="en-US" dirty="0" err="1">
                <a:solidFill>
                  <a:srgbClr val="002060"/>
                </a:solidFill>
              </a:rPr>
              <a:t>hóa</a:t>
            </a:r>
            <a:r>
              <a:rPr lang="en-US" dirty="0">
                <a:solidFill>
                  <a:srgbClr val="002060"/>
                </a:solidFill>
              </a:rPr>
              <a:t> – </a:t>
            </a:r>
            <a:r>
              <a:rPr lang="en-US" dirty="0" err="1">
                <a:solidFill>
                  <a:srgbClr val="002060"/>
                </a:solidFill>
              </a:rPr>
              <a:t>xã</a:t>
            </a:r>
            <a:r>
              <a:rPr lang="en-US" dirty="0">
                <a:solidFill>
                  <a:srgbClr val="002060"/>
                </a:solidFill>
              </a:rPr>
              <a:t> </a:t>
            </a:r>
            <a:r>
              <a:rPr lang="en-US" dirty="0" err="1">
                <a:solidFill>
                  <a:srgbClr val="002060"/>
                </a:solidFill>
              </a:rPr>
              <a:t>hội</a:t>
            </a:r>
            <a:r>
              <a:rPr lang="en-US" dirty="0">
                <a:solidFill>
                  <a:srgbClr val="002060"/>
                </a:solidFill>
              </a:rPr>
              <a:t>: </a:t>
            </a:r>
            <a:r>
              <a:rPr lang="en-US" dirty="0" err="1">
                <a:solidFill>
                  <a:srgbClr val="002060"/>
                </a:solidFill>
              </a:rPr>
              <a:t>C</a:t>
            </a:r>
            <a:r>
              <a:rPr lang="en-US" sz="1800" dirty="0" err="1">
                <a:solidFill>
                  <a:srgbClr val="002060"/>
                </a:solidFill>
              </a:rPr>
              <a:t>ách</a:t>
            </a:r>
            <a:r>
              <a:rPr lang="en-US" sz="1800" dirty="0">
                <a:solidFill>
                  <a:srgbClr val="002060"/>
                </a:solidFill>
              </a:rPr>
              <a:t> </a:t>
            </a:r>
            <a:r>
              <a:rPr lang="en-US" sz="1800" dirty="0" err="1">
                <a:solidFill>
                  <a:srgbClr val="002060"/>
                </a:solidFill>
              </a:rPr>
              <a:t>mạng</a:t>
            </a:r>
            <a:r>
              <a:rPr lang="en-US" sz="1800" dirty="0">
                <a:solidFill>
                  <a:srgbClr val="002060"/>
                </a:solidFill>
              </a:rPr>
              <a:t> </a:t>
            </a:r>
            <a:r>
              <a:rPr lang="en-US" sz="1800" dirty="0" err="1">
                <a:solidFill>
                  <a:srgbClr val="002060"/>
                </a:solidFill>
              </a:rPr>
              <a:t>văn</a:t>
            </a:r>
            <a:r>
              <a:rPr lang="en-US" sz="1800" dirty="0">
                <a:solidFill>
                  <a:srgbClr val="002060"/>
                </a:solidFill>
              </a:rPr>
              <a:t> </a:t>
            </a:r>
            <a:r>
              <a:rPr lang="en-US" sz="1800" dirty="0" err="1">
                <a:solidFill>
                  <a:srgbClr val="002060"/>
                </a:solidFill>
              </a:rPr>
              <a:t>hóa</a:t>
            </a:r>
            <a:r>
              <a:rPr lang="en-US" sz="1800" dirty="0">
                <a:solidFill>
                  <a:srgbClr val="002060"/>
                </a:solidFill>
              </a:rPr>
              <a:t>, </a:t>
            </a:r>
            <a:r>
              <a:rPr lang="en-US" sz="1800" dirty="0" err="1">
                <a:solidFill>
                  <a:srgbClr val="002060"/>
                </a:solidFill>
              </a:rPr>
              <a:t>Cách</a:t>
            </a:r>
            <a:r>
              <a:rPr lang="en-US" sz="1800" dirty="0">
                <a:solidFill>
                  <a:srgbClr val="002060"/>
                </a:solidFill>
              </a:rPr>
              <a:t> </a:t>
            </a:r>
            <a:r>
              <a:rPr lang="en-US" sz="1800" dirty="0" err="1">
                <a:solidFill>
                  <a:srgbClr val="002060"/>
                </a:solidFill>
              </a:rPr>
              <a:t>mạng</a:t>
            </a:r>
            <a:r>
              <a:rPr lang="en-US" sz="1800" dirty="0">
                <a:solidFill>
                  <a:srgbClr val="002060"/>
                </a:solidFill>
              </a:rPr>
              <a:t> </a:t>
            </a:r>
            <a:r>
              <a:rPr lang="en-US" sz="1800" dirty="0" err="1">
                <a:solidFill>
                  <a:srgbClr val="002060"/>
                </a:solidFill>
              </a:rPr>
              <a:t>tôn</a:t>
            </a:r>
            <a:r>
              <a:rPr lang="en-US" sz="1800" dirty="0">
                <a:solidFill>
                  <a:srgbClr val="002060"/>
                </a:solidFill>
              </a:rPr>
              <a:t> </a:t>
            </a:r>
            <a:r>
              <a:rPr lang="en-US" sz="1800" dirty="0" err="1">
                <a:solidFill>
                  <a:srgbClr val="002060"/>
                </a:solidFill>
              </a:rPr>
              <a:t>giáo</a:t>
            </a:r>
            <a:r>
              <a:rPr lang="en-US" sz="1800" dirty="0">
                <a:solidFill>
                  <a:srgbClr val="002060"/>
                </a:solidFill>
              </a:rPr>
              <a:t>………</a:t>
            </a:r>
            <a:endParaRPr lang="en-US" dirty="0">
              <a:solidFill>
                <a:srgbClr val="002060"/>
              </a:solidFill>
            </a:endParaRPr>
          </a:p>
        </p:txBody>
      </p:sp>
    </p:spTree>
    <p:extLst>
      <p:ext uri="{BB962C8B-B14F-4D97-AF65-F5344CB8AC3E}">
        <p14:creationId xmlns:p14="http://schemas.microsoft.com/office/powerpoint/2010/main" val="711746967"/>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8066" name="Picture 2" descr="460 Background powerpoint ý tưởng | hình ảnh, hình nền, food design">
            <a:extLst>
              <a:ext uri="{FF2B5EF4-FFF2-40B4-BE49-F238E27FC236}">
                <a16:creationId xmlns:a16="http://schemas.microsoft.com/office/drawing/2014/main" xmlns="" id="{A8D8EEE4-33DB-4AA1-8B82-8A66597C134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899"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xmlns="" id="{1B1FC5E7-E4F4-4757-9644-D76D2EECFDC0}"/>
              </a:ext>
            </a:extLst>
          </p:cNvPr>
          <p:cNvSpPr>
            <a:spLocks noChangeShapeType="1"/>
          </p:cNvSpPr>
          <p:nvPr/>
        </p:nvSpPr>
        <p:spPr bwMode="auto">
          <a:xfrm rot="10800000">
            <a:off x="2200648" y="822134"/>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TextBox 3">
            <a:extLst>
              <a:ext uri="{FF2B5EF4-FFF2-40B4-BE49-F238E27FC236}">
                <a16:creationId xmlns:a16="http://schemas.microsoft.com/office/drawing/2014/main" xmlns="" id="{07B3DBA6-D885-497D-AA3B-4B86C9F03CF7}"/>
              </a:ext>
            </a:extLst>
          </p:cNvPr>
          <p:cNvSpPr txBox="1"/>
          <p:nvPr/>
        </p:nvSpPr>
        <p:spPr>
          <a:xfrm>
            <a:off x="2200648" y="973544"/>
            <a:ext cx="9076940" cy="461665"/>
          </a:xfrm>
          <a:prstGeom prst="rect">
            <a:avLst/>
          </a:prstGeom>
          <a:noFill/>
        </p:spPr>
        <p:txBody>
          <a:bodyPr wrap="square">
            <a:spAutoFit/>
          </a:bodyPr>
          <a:lstStyle/>
          <a:p>
            <a:pPr algn="ctr">
              <a:defRPr/>
            </a:pPr>
            <a:r>
              <a:rPr lang="en-US" sz="2400" b="1" dirty="0">
                <a:solidFill>
                  <a:srgbClr val="00B050"/>
                </a:solidFill>
              </a:rPr>
              <a:t>6.1.1 </a:t>
            </a:r>
            <a:r>
              <a:rPr lang="en-US" sz="2400" b="1" dirty="0" err="1">
                <a:solidFill>
                  <a:srgbClr val="00B050"/>
                </a:solidFill>
              </a:rPr>
              <a:t>Khái</a:t>
            </a:r>
            <a:r>
              <a:rPr lang="en-US" sz="2400" b="1" dirty="0">
                <a:solidFill>
                  <a:srgbClr val="00B050"/>
                </a:solidFill>
              </a:rPr>
              <a:t> </a:t>
            </a:r>
            <a:r>
              <a:rPr lang="en-US" sz="2400" b="1" dirty="0" err="1">
                <a:solidFill>
                  <a:srgbClr val="00B050"/>
                </a:solidFill>
              </a:rPr>
              <a:t>quát</a:t>
            </a:r>
            <a:r>
              <a:rPr lang="en-US" sz="2400" b="1" dirty="0">
                <a:solidFill>
                  <a:srgbClr val="00B050"/>
                </a:solidFill>
              </a:rPr>
              <a:t> </a:t>
            </a:r>
            <a:r>
              <a:rPr lang="en-US" sz="2400" b="1" dirty="0" err="1">
                <a:solidFill>
                  <a:srgbClr val="00B050"/>
                </a:solidFill>
              </a:rPr>
              <a:t>cách</a:t>
            </a:r>
            <a:r>
              <a:rPr lang="en-US" sz="2400" b="1" dirty="0">
                <a:solidFill>
                  <a:srgbClr val="00B050"/>
                </a:solidFill>
              </a:rPr>
              <a:t> </a:t>
            </a:r>
            <a:r>
              <a:rPr lang="en-US" sz="2400" b="1" dirty="0" err="1">
                <a:solidFill>
                  <a:srgbClr val="00B050"/>
                </a:solidFill>
              </a:rPr>
              <a:t>mạng</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và</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hóa</a:t>
            </a:r>
            <a:endParaRPr lang="en-US" sz="2400" b="1" dirty="0">
              <a:solidFill>
                <a:srgbClr val="00B050"/>
              </a:solidFill>
            </a:endParaRPr>
          </a:p>
        </p:txBody>
      </p:sp>
      <p:sp>
        <p:nvSpPr>
          <p:cNvPr id="5" name="Line 7">
            <a:extLst>
              <a:ext uri="{FF2B5EF4-FFF2-40B4-BE49-F238E27FC236}">
                <a16:creationId xmlns:a16="http://schemas.microsoft.com/office/drawing/2014/main" xmlns="" id="{44B6388B-BAB8-4C3E-AE29-9966A4357F14}"/>
              </a:ext>
            </a:extLst>
          </p:cNvPr>
          <p:cNvSpPr>
            <a:spLocks noChangeShapeType="1"/>
          </p:cNvSpPr>
          <p:nvPr/>
        </p:nvSpPr>
        <p:spPr bwMode="auto">
          <a:xfrm rot="10800000">
            <a:off x="4223150" y="822133"/>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a16="http://schemas.microsoft.com/office/drawing/2014/main" xmlns="" id="{5170C64D-3843-4923-A537-58BAF8271669}"/>
              </a:ext>
            </a:extLst>
          </p:cNvPr>
          <p:cNvSpPr txBox="1"/>
          <p:nvPr/>
        </p:nvSpPr>
        <p:spPr>
          <a:xfrm>
            <a:off x="2200648" y="129638"/>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a16="http://schemas.microsoft.com/office/drawing/2014/main" xmlns="" id="{22084B1C-C857-4F2F-861F-25D58C3379AC}"/>
              </a:ext>
            </a:extLst>
          </p:cNvPr>
          <p:cNvSpPr txBox="1"/>
          <p:nvPr/>
        </p:nvSpPr>
        <p:spPr>
          <a:xfrm>
            <a:off x="3383731" y="1558348"/>
            <a:ext cx="5058361"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rPr>
              <a:t>Khái</a:t>
            </a:r>
            <a:r>
              <a:rPr lang="en-US" sz="2000" b="1" dirty="0">
                <a:solidFill>
                  <a:srgbClr val="0033CC"/>
                </a:solidFill>
              </a:rPr>
              <a:t> </a:t>
            </a:r>
            <a:r>
              <a:rPr lang="en-US" sz="2000" b="1" dirty="0" err="1">
                <a:solidFill>
                  <a:srgbClr val="0033CC"/>
                </a:solidFill>
              </a:rPr>
              <a:t>quát</a:t>
            </a:r>
            <a:r>
              <a:rPr lang="en-US" sz="2000" b="1" dirty="0">
                <a:solidFill>
                  <a:srgbClr val="0033CC"/>
                </a:solidFill>
              </a:rPr>
              <a:t> </a:t>
            </a:r>
            <a:r>
              <a:rPr lang="en-US" sz="2000" b="1" dirty="0" err="1">
                <a:solidFill>
                  <a:srgbClr val="0033CC"/>
                </a:solidFill>
              </a:rPr>
              <a:t>về</a:t>
            </a:r>
            <a:r>
              <a:rPr lang="en-US" sz="2000" b="1" dirty="0">
                <a:solidFill>
                  <a:srgbClr val="0033CC"/>
                </a:solidFill>
              </a:rPr>
              <a:t> </a:t>
            </a:r>
            <a:r>
              <a:rPr lang="en-US" sz="2000" b="1" dirty="0" err="1">
                <a:solidFill>
                  <a:srgbClr val="0033CC"/>
                </a:solidFill>
              </a:rPr>
              <a:t>cách</a:t>
            </a:r>
            <a:r>
              <a:rPr lang="en-US" sz="2000" b="1" dirty="0">
                <a:solidFill>
                  <a:srgbClr val="0033CC"/>
                </a:solidFill>
              </a:rPr>
              <a:t> </a:t>
            </a:r>
            <a:r>
              <a:rPr lang="en-US" sz="2000" b="1" dirty="0" err="1">
                <a:solidFill>
                  <a:srgbClr val="0033CC"/>
                </a:solidFill>
              </a:rPr>
              <a:t>mạng</a:t>
            </a:r>
            <a:r>
              <a:rPr lang="en-US" sz="2000" b="1" dirty="0">
                <a:solidFill>
                  <a:srgbClr val="0033CC"/>
                </a:solidFill>
              </a:rPr>
              <a:t> </a:t>
            </a:r>
            <a:r>
              <a:rPr lang="en-US" sz="2000" b="1" dirty="0" err="1">
                <a:solidFill>
                  <a:srgbClr val="0033CC"/>
                </a:solidFill>
              </a:rPr>
              <a:t>công</a:t>
            </a:r>
            <a:r>
              <a:rPr lang="en-US" sz="2000" b="1" dirty="0">
                <a:solidFill>
                  <a:srgbClr val="0033CC"/>
                </a:solidFill>
              </a:rPr>
              <a:t> </a:t>
            </a:r>
            <a:r>
              <a:rPr lang="en-US" sz="2000" b="1" dirty="0" err="1">
                <a:solidFill>
                  <a:srgbClr val="0033CC"/>
                </a:solidFill>
              </a:rPr>
              <a:t>nghiệp</a:t>
            </a:r>
            <a:r>
              <a:rPr lang="en-US" sz="2000" b="1" dirty="0">
                <a:solidFill>
                  <a:srgbClr val="0033CC"/>
                </a:solidFill>
              </a:rPr>
              <a:t> </a:t>
            </a:r>
          </a:p>
        </p:txBody>
      </p:sp>
      <p:pic>
        <p:nvPicPr>
          <p:cNvPr id="9" name="Picture 4" descr="Tác động của con người tới môi trường qua các thời kì phát triển của xã  hội, Gồm có ba thời kì: Thời kì nguyên thủy, xã hội nông">
            <a:extLst>
              <a:ext uri="{FF2B5EF4-FFF2-40B4-BE49-F238E27FC236}">
                <a16:creationId xmlns:a16="http://schemas.microsoft.com/office/drawing/2014/main" xmlns="" id="{EE766512-8815-4F8E-9BC7-70D42D5D49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07606" y="3875424"/>
            <a:ext cx="2345610" cy="1627775"/>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6" descr="Con người trông trọt (a) và chăn nuôi (b) trong XH N Nghiệp - Sinh học 9 -  Trương Hoàng Anh - Thư viện Tư liệu giáo dục">
            <a:extLst>
              <a:ext uri="{FF2B5EF4-FFF2-40B4-BE49-F238E27FC236}">
                <a16:creationId xmlns:a16="http://schemas.microsoft.com/office/drawing/2014/main" xmlns="" id="{060C7517-629E-491F-9B76-B4F3CB31D3C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29064" y="2003479"/>
            <a:ext cx="3386925" cy="1871945"/>
          </a:xfrm>
          <a:prstGeom prst="rect">
            <a:avLst/>
          </a:prstGeom>
          <a:noFill/>
          <a:extLst>
            <a:ext uri="{909E8E84-426E-40DD-AFC4-6F175D3DCCD1}">
              <a14:hiddenFill xmlns:a14="http://schemas.microsoft.com/office/drawing/2010/main">
                <a:solidFill>
                  <a:srgbClr val="FFFFFF"/>
                </a:solidFill>
              </a14:hiddenFill>
            </a:ext>
          </a:extLst>
        </p:spPr>
      </p:pic>
      <p:sp>
        <p:nvSpPr>
          <p:cNvPr id="11" name="Google Shape;1118;p60">
            <a:extLst>
              <a:ext uri="{FF2B5EF4-FFF2-40B4-BE49-F238E27FC236}">
                <a16:creationId xmlns:a16="http://schemas.microsoft.com/office/drawing/2014/main" xmlns="" id="{04A056C6-735B-4CEC-956D-C6EAE8B2F1B0}"/>
              </a:ext>
            </a:extLst>
          </p:cNvPr>
          <p:cNvSpPr/>
          <p:nvPr/>
        </p:nvSpPr>
        <p:spPr>
          <a:xfrm rot="3200872">
            <a:off x="7000974" y="2093904"/>
            <a:ext cx="1117687" cy="2163721"/>
          </a:xfrm>
          <a:custGeom>
            <a:avLst/>
            <a:gdLst/>
            <a:ahLst/>
            <a:cxnLst/>
            <a:rect l="l" t="t" r="r" b="b"/>
            <a:pathLst>
              <a:path w="10640" h="12005" extrusionOk="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000000"/>
          </a:solidFill>
          <a:ln>
            <a:solidFill>
              <a:srgbClr val="000000"/>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2" name="TextBox 11">
            <a:extLst>
              <a:ext uri="{FF2B5EF4-FFF2-40B4-BE49-F238E27FC236}">
                <a16:creationId xmlns:a16="http://schemas.microsoft.com/office/drawing/2014/main" xmlns="" id="{1D886E8A-F59A-46BD-A77E-04D63FDB93F0}"/>
              </a:ext>
            </a:extLst>
          </p:cNvPr>
          <p:cNvSpPr txBox="1"/>
          <p:nvPr/>
        </p:nvSpPr>
        <p:spPr>
          <a:xfrm>
            <a:off x="7101635" y="4223563"/>
            <a:ext cx="3220891" cy="369332"/>
          </a:xfrm>
          <a:prstGeom prst="rect">
            <a:avLst/>
          </a:prstGeom>
          <a:noFill/>
        </p:spPr>
        <p:txBody>
          <a:bodyPr wrap="square">
            <a:spAutoFit/>
          </a:bodyPr>
          <a:lstStyle/>
          <a:p>
            <a:pPr algn="ctr"/>
            <a:r>
              <a:rPr lang="en-US" b="1" dirty="0" err="1">
                <a:solidFill>
                  <a:srgbClr val="FF0066"/>
                </a:solidFill>
              </a:rPr>
              <a:t>C</a:t>
            </a:r>
            <a:r>
              <a:rPr lang="en-US" sz="1800" b="1" dirty="0" err="1">
                <a:solidFill>
                  <a:srgbClr val="FF0066"/>
                </a:solidFill>
              </a:rPr>
              <a:t>ách</a:t>
            </a:r>
            <a:r>
              <a:rPr lang="en-US" sz="1800" b="1" dirty="0">
                <a:solidFill>
                  <a:srgbClr val="FF0066"/>
                </a:solidFill>
              </a:rPr>
              <a:t> </a:t>
            </a:r>
            <a:r>
              <a:rPr lang="en-US" sz="1800" b="1" dirty="0" err="1">
                <a:solidFill>
                  <a:srgbClr val="FF0066"/>
                </a:solidFill>
              </a:rPr>
              <a:t>mạng</a:t>
            </a:r>
            <a:r>
              <a:rPr lang="en-US" sz="1800" b="1" dirty="0">
                <a:solidFill>
                  <a:srgbClr val="FF0066"/>
                </a:solidFill>
              </a:rPr>
              <a:t> </a:t>
            </a:r>
            <a:r>
              <a:rPr lang="en-US" b="1" dirty="0" err="1">
                <a:solidFill>
                  <a:srgbClr val="FF0066"/>
                </a:solidFill>
              </a:rPr>
              <a:t>n</a:t>
            </a:r>
            <a:r>
              <a:rPr lang="en-US" sz="1800" b="1" dirty="0" err="1">
                <a:solidFill>
                  <a:srgbClr val="FF0066"/>
                </a:solidFill>
              </a:rPr>
              <a:t>ông</a:t>
            </a:r>
            <a:r>
              <a:rPr lang="en-US" sz="1800" b="1" dirty="0">
                <a:solidFill>
                  <a:srgbClr val="FF0066"/>
                </a:solidFill>
              </a:rPr>
              <a:t> </a:t>
            </a:r>
            <a:r>
              <a:rPr lang="en-US" sz="1800" b="1" dirty="0" err="1">
                <a:solidFill>
                  <a:srgbClr val="FF0066"/>
                </a:solidFill>
              </a:rPr>
              <a:t>nghiệp</a:t>
            </a:r>
            <a:r>
              <a:rPr lang="en-US" sz="1800" b="1" dirty="0">
                <a:solidFill>
                  <a:srgbClr val="FF0066"/>
                </a:solidFill>
              </a:rPr>
              <a:t> </a:t>
            </a:r>
            <a:endParaRPr lang="en-US" b="1" dirty="0">
              <a:solidFill>
                <a:srgbClr val="FF0066"/>
              </a:solidFill>
            </a:endParaRPr>
          </a:p>
        </p:txBody>
      </p:sp>
    </p:spTree>
    <p:extLst>
      <p:ext uri="{BB962C8B-B14F-4D97-AF65-F5344CB8AC3E}">
        <p14:creationId xmlns:p14="http://schemas.microsoft.com/office/powerpoint/2010/main" val="3900074301"/>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3972" name="Picture 4" descr="100+ Hình nền Slide đẹp 2021">
            <a:extLst>
              <a:ext uri="{FF2B5EF4-FFF2-40B4-BE49-F238E27FC236}">
                <a16:creationId xmlns:a16="http://schemas.microsoft.com/office/drawing/2014/main" xmlns="" id="{DEC94B0F-700A-408A-95E3-A7EE9819A85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515982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xmlns="" id="{505547E3-AEB2-459B-96CE-4D71D39F9A33}"/>
              </a:ext>
            </a:extLst>
          </p:cNvPr>
          <p:cNvSpPr>
            <a:spLocks noChangeShapeType="1"/>
          </p:cNvSpPr>
          <p:nvPr/>
        </p:nvSpPr>
        <p:spPr bwMode="auto">
          <a:xfrm rot="10800000">
            <a:off x="2200648" y="822134"/>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TextBox 3">
            <a:extLst>
              <a:ext uri="{FF2B5EF4-FFF2-40B4-BE49-F238E27FC236}">
                <a16:creationId xmlns:a16="http://schemas.microsoft.com/office/drawing/2014/main" xmlns="" id="{7C739C66-F6B5-48BF-BDE8-20913ADD3808}"/>
              </a:ext>
            </a:extLst>
          </p:cNvPr>
          <p:cNvSpPr txBox="1"/>
          <p:nvPr/>
        </p:nvSpPr>
        <p:spPr>
          <a:xfrm>
            <a:off x="2200648" y="1052964"/>
            <a:ext cx="9076940" cy="461665"/>
          </a:xfrm>
          <a:prstGeom prst="rect">
            <a:avLst/>
          </a:prstGeom>
          <a:noFill/>
        </p:spPr>
        <p:txBody>
          <a:bodyPr wrap="square">
            <a:spAutoFit/>
          </a:bodyPr>
          <a:lstStyle/>
          <a:p>
            <a:pPr algn="ctr">
              <a:defRPr/>
            </a:pPr>
            <a:r>
              <a:rPr lang="en-US" sz="2400" b="1" dirty="0">
                <a:solidFill>
                  <a:srgbClr val="00B050"/>
                </a:solidFill>
              </a:rPr>
              <a:t>6.1.1 </a:t>
            </a:r>
            <a:r>
              <a:rPr lang="en-US" sz="2400" b="1" dirty="0" err="1">
                <a:solidFill>
                  <a:srgbClr val="00B050"/>
                </a:solidFill>
              </a:rPr>
              <a:t>Khái</a:t>
            </a:r>
            <a:r>
              <a:rPr lang="en-US" sz="2400" b="1" dirty="0">
                <a:solidFill>
                  <a:srgbClr val="00B050"/>
                </a:solidFill>
              </a:rPr>
              <a:t> </a:t>
            </a:r>
            <a:r>
              <a:rPr lang="en-US" sz="2400" b="1" dirty="0" err="1">
                <a:solidFill>
                  <a:srgbClr val="00B050"/>
                </a:solidFill>
              </a:rPr>
              <a:t>quát</a:t>
            </a:r>
            <a:r>
              <a:rPr lang="en-US" sz="2400" b="1" dirty="0">
                <a:solidFill>
                  <a:srgbClr val="00B050"/>
                </a:solidFill>
              </a:rPr>
              <a:t> </a:t>
            </a:r>
            <a:r>
              <a:rPr lang="en-US" sz="2400" b="1" dirty="0" err="1">
                <a:solidFill>
                  <a:srgbClr val="00B050"/>
                </a:solidFill>
              </a:rPr>
              <a:t>cách</a:t>
            </a:r>
            <a:r>
              <a:rPr lang="en-US" sz="2400" b="1" dirty="0">
                <a:solidFill>
                  <a:srgbClr val="00B050"/>
                </a:solidFill>
              </a:rPr>
              <a:t> </a:t>
            </a:r>
            <a:r>
              <a:rPr lang="en-US" sz="2400" b="1" dirty="0" err="1">
                <a:solidFill>
                  <a:srgbClr val="00B050"/>
                </a:solidFill>
              </a:rPr>
              <a:t>mạng</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và</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hóa</a:t>
            </a:r>
            <a:endParaRPr lang="en-US" sz="2400" b="1" dirty="0">
              <a:solidFill>
                <a:srgbClr val="00B050"/>
              </a:solidFill>
            </a:endParaRPr>
          </a:p>
        </p:txBody>
      </p:sp>
      <p:sp>
        <p:nvSpPr>
          <p:cNvPr id="5" name="Line 7">
            <a:extLst>
              <a:ext uri="{FF2B5EF4-FFF2-40B4-BE49-F238E27FC236}">
                <a16:creationId xmlns:a16="http://schemas.microsoft.com/office/drawing/2014/main" xmlns="" id="{D8747E0B-E541-4FFF-B093-1A7848D7D64B}"/>
              </a:ext>
            </a:extLst>
          </p:cNvPr>
          <p:cNvSpPr>
            <a:spLocks noChangeShapeType="1"/>
          </p:cNvSpPr>
          <p:nvPr/>
        </p:nvSpPr>
        <p:spPr bwMode="auto">
          <a:xfrm rot="10800000">
            <a:off x="4223150" y="822133"/>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a16="http://schemas.microsoft.com/office/drawing/2014/main" xmlns="" id="{BDCBA97C-7027-42FE-A524-EE4276E40A2F}"/>
              </a:ext>
            </a:extLst>
          </p:cNvPr>
          <p:cNvSpPr txBox="1"/>
          <p:nvPr/>
        </p:nvSpPr>
        <p:spPr>
          <a:xfrm>
            <a:off x="2200648" y="129638"/>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a16="http://schemas.microsoft.com/office/drawing/2014/main" xmlns="" id="{D971AEF7-2998-467B-BF5F-2F60764A33B7}"/>
              </a:ext>
            </a:extLst>
          </p:cNvPr>
          <p:cNvSpPr txBox="1"/>
          <p:nvPr/>
        </p:nvSpPr>
        <p:spPr>
          <a:xfrm>
            <a:off x="3803440" y="1657736"/>
            <a:ext cx="5058361"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rPr>
              <a:t>Khái</a:t>
            </a:r>
            <a:r>
              <a:rPr lang="en-US" sz="2000" b="1" dirty="0">
                <a:solidFill>
                  <a:srgbClr val="0033CC"/>
                </a:solidFill>
              </a:rPr>
              <a:t> </a:t>
            </a:r>
            <a:r>
              <a:rPr lang="en-US" sz="2000" b="1" dirty="0" err="1">
                <a:solidFill>
                  <a:srgbClr val="0033CC"/>
                </a:solidFill>
              </a:rPr>
              <a:t>quát</a:t>
            </a:r>
            <a:r>
              <a:rPr lang="en-US" sz="2000" b="1" dirty="0">
                <a:solidFill>
                  <a:srgbClr val="0033CC"/>
                </a:solidFill>
              </a:rPr>
              <a:t> </a:t>
            </a:r>
            <a:r>
              <a:rPr lang="en-US" sz="2000" b="1" dirty="0" err="1">
                <a:solidFill>
                  <a:srgbClr val="0033CC"/>
                </a:solidFill>
              </a:rPr>
              <a:t>về</a:t>
            </a:r>
            <a:r>
              <a:rPr lang="en-US" sz="2000" b="1" dirty="0">
                <a:solidFill>
                  <a:srgbClr val="0033CC"/>
                </a:solidFill>
              </a:rPr>
              <a:t> </a:t>
            </a:r>
            <a:r>
              <a:rPr lang="en-US" sz="2000" b="1" dirty="0" err="1">
                <a:solidFill>
                  <a:srgbClr val="0033CC"/>
                </a:solidFill>
              </a:rPr>
              <a:t>cách</a:t>
            </a:r>
            <a:r>
              <a:rPr lang="en-US" sz="2000" b="1" dirty="0">
                <a:solidFill>
                  <a:srgbClr val="0033CC"/>
                </a:solidFill>
              </a:rPr>
              <a:t> </a:t>
            </a:r>
            <a:r>
              <a:rPr lang="en-US" sz="2000" b="1" dirty="0" err="1">
                <a:solidFill>
                  <a:srgbClr val="0033CC"/>
                </a:solidFill>
              </a:rPr>
              <a:t>mạng</a:t>
            </a:r>
            <a:r>
              <a:rPr lang="en-US" sz="2000" b="1" dirty="0">
                <a:solidFill>
                  <a:srgbClr val="0033CC"/>
                </a:solidFill>
              </a:rPr>
              <a:t> </a:t>
            </a:r>
            <a:r>
              <a:rPr lang="en-US" sz="2000" b="1" dirty="0" err="1">
                <a:solidFill>
                  <a:srgbClr val="0033CC"/>
                </a:solidFill>
              </a:rPr>
              <a:t>công</a:t>
            </a:r>
            <a:r>
              <a:rPr lang="en-US" sz="2000" b="1" dirty="0">
                <a:solidFill>
                  <a:srgbClr val="0033CC"/>
                </a:solidFill>
              </a:rPr>
              <a:t> </a:t>
            </a:r>
            <a:r>
              <a:rPr lang="en-US" sz="2000" b="1" dirty="0" err="1">
                <a:solidFill>
                  <a:srgbClr val="0033CC"/>
                </a:solidFill>
              </a:rPr>
              <a:t>nghiệp</a:t>
            </a:r>
            <a:r>
              <a:rPr lang="en-US" sz="2000" b="1" dirty="0">
                <a:solidFill>
                  <a:srgbClr val="0033CC"/>
                </a:solidFill>
              </a:rPr>
              <a:t> </a:t>
            </a:r>
          </a:p>
        </p:txBody>
      </p:sp>
      <p:sp>
        <p:nvSpPr>
          <p:cNvPr id="8" name="TextBox 7">
            <a:extLst>
              <a:ext uri="{FF2B5EF4-FFF2-40B4-BE49-F238E27FC236}">
                <a16:creationId xmlns:a16="http://schemas.microsoft.com/office/drawing/2014/main" xmlns="" id="{0F315D8F-6AE4-46FC-B49D-DED356DD409F}"/>
              </a:ext>
            </a:extLst>
          </p:cNvPr>
          <p:cNvSpPr txBox="1"/>
          <p:nvPr/>
        </p:nvSpPr>
        <p:spPr>
          <a:xfrm>
            <a:off x="5661876" y="2200954"/>
            <a:ext cx="2244839" cy="400110"/>
          </a:xfrm>
          <a:prstGeom prst="rect">
            <a:avLst/>
          </a:prstGeom>
          <a:noFill/>
        </p:spPr>
        <p:txBody>
          <a:bodyPr wrap="square">
            <a:spAutoFit/>
          </a:bodyPr>
          <a:lstStyle/>
          <a:p>
            <a:pPr marL="285750" indent="-285750">
              <a:buFont typeface="Wingdings" panose="05000000000000000000" pitchFamily="2" charset="2"/>
              <a:buChar char="§"/>
            </a:pPr>
            <a:r>
              <a:rPr lang="en-US" sz="2000" b="1" dirty="0" err="1">
                <a:solidFill>
                  <a:srgbClr val="C00000"/>
                </a:solidFill>
                <a:effectLst/>
                <a:cs typeface="Times New Roman" panose="02020603050405020304" pitchFamily="18" charset="0"/>
              </a:rPr>
              <a:t>Khái</a:t>
            </a:r>
            <a:r>
              <a:rPr lang="en-US" sz="2000" b="1" dirty="0">
                <a:solidFill>
                  <a:srgbClr val="C00000"/>
                </a:solidFill>
                <a:effectLst/>
                <a:cs typeface="Times New Roman" panose="02020603050405020304" pitchFamily="18" charset="0"/>
              </a:rPr>
              <a:t> </a:t>
            </a:r>
            <a:r>
              <a:rPr lang="en-US" sz="2000" b="1" dirty="0" err="1">
                <a:solidFill>
                  <a:srgbClr val="C00000"/>
                </a:solidFill>
                <a:effectLst/>
                <a:cs typeface="Times New Roman" panose="02020603050405020304" pitchFamily="18" charset="0"/>
              </a:rPr>
              <a:t>niệm</a:t>
            </a:r>
            <a:endParaRPr lang="en-US" sz="2000" b="1" dirty="0">
              <a:solidFill>
                <a:srgbClr val="C00000"/>
              </a:solidFill>
              <a:cs typeface="Times New Roman" panose="02020603050405020304" pitchFamily="18" charset="0"/>
            </a:endParaRPr>
          </a:p>
        </p:txBody>
      </p:sp>
      <p:pic>
        <p:nvPicPr>
          <p:cNvPr id="9" name="Picture 2" descr="Robot 54: Giant Robot Background Slide | TIM">
            <a:extLst>
              <a:ext uri="{FF2B5EF4-FFF2-40B4-BE49-F238E27FC236}">
                <a16:creationId xmlns:a16="http://schemas.microsoft.com/office/drawing/2014/main" xmlns="" id="{B96FB500-9FE7-4BD3-8C10-6399EF090C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35628" y="2744760"/>
            <a:ext cx="8299267" cy="3720436"/>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xmlns="" id="{6ED11BC2-778C-47EE-8027-86EC62D0E9CB}"/>
              </a:ext>
            </a:extLst>
          </p:cNvPr>
          <p:cNvSpPr txBox="1"/>
          <p:nvPr/>
        </p:nvSpPr>
        <p:spPr>
          <a:xfrm>
            <a:off x="5159829" y="3032152"/>
            <a:ext cx="6047858" cy="2308324"/>
          </a:xfrm>
          <a:prstGeom prst="rect">
            <a:avLst/>
          </a:prstGeom>
          <a:noFill/>
        </p:spPr>
        <p:txBody>
          <a:bodyPr wrap="square">
            <a:spAutoFit/>
          </a:bodyPr>
          <a:lstStyle/>
          <a:p>
            <a:pPr algn="ctr"/>
            <a:r>
              <a:rPr lang="vi-VN" b="1" i="0" dirty="0">
                <a:solidFill>
                  <a:srgbClr val="0033CC"/>
                </a:solidFill>
                <a:effectLst/>
              </a:rPr>
              <a:t>Cách mạng công nghiệp </a:t>
            </a:r>
            <a:r>
              <a:rPr lang="vi-VN" b="0" i="0" dirty="0">
                <a:solidFill>
                  <a:srgbClr val="010101"/>
                </a:solidFill>
                <a:effectLst/>
              </a:rPr>
              <a:t>là những </a:t>
            </a:r>
            <a:r>
              <a:rPr lang="vi-VN" b="1" i="0" dirty="0">
                <a:solidFill>
                  <a:srgbClr val="660066"/>
                </a:solidFill>
                <a:effectLst/>
              </a:rPr>
              <a:t>bước phát triển nhảy vọt về chất trình độ của tư liệu lao động </a:t>
            </a:r>
            <a:r>
              <a:rPr lang="vi-VN" b="0" i="0" dirty="0">
                <a:solidFill>
                  <a:srgbClr val="010101"/>
                </a:solidFill>
                <a:effectLst/>
              </a:rPr>
              <a:t>trên cơ sở những phát minh đột ph</a:t>
            </a:r>
            <a:r>
              <a:rPr lang="en-US" dirty="0">
                <a:solidFill>
                  <a:srgbClr val="010101"/>
                </a:solidFill>
              </a:rPr>
              <a:t>á</a:t>
            </a:r>
            <a:r>
              <a:rPr lang="vi-VN" b="0" i="0" dirty="0">
                <a:solidFill>
                  <a:srgbClr val="010101"/>
                </a:solidFill>
                <a:effectLst/>
              </a:rPr>
              <a:t> về kỹ thuật và c</a:t>
            </a:r>
            <a:r>
              <a:rPr lang="en-US" dirty="0">
                <a:solidFill>
                  <a:srgbClr val="010101"/>
                </a:solidFill>
              </a:rPr>
              <a:t>ô</a:t>
            </a:r>
            <a:r>
              <a:rPr lang="vi-VN" b="0" i="0" dirty="0">
                <a:solidFill>
                  <a:srgbClr val="010101"/>
                </a:solidFill>
                <a:effectLst/>
              </a:rPr>
              <a:t>ng nghệ trong qu</a:t>
            </a:r>
            <a:r>
              <a:rPr lang="en-US" dirty="0">
                <a:solidFill>
                  <a:srgbClr val="010101"/>
                </a:solidFill>
              </a:rPr>
              <a:t>á</a:t>
            </a:r>
            <a:r>
              <a:rPr lang="vi-VN" b="0" i="0" dirty="0">
                <a:solidFill>
                  <a:srgbClr val="010101"/>
                </a:solidFill>
                <a:effectLst/>
              </a:rPr>
              <a:t> trình phát triển của nhân loại kéo theo sự thay đ</a:t>
            </a:r>
            <a:r>
              <a:rPr lang="en-US" b="0" i="0" dirty="0">
                <a:solidFill>
                  <a:srgbClr val="010101"/>
                </a:solidFill>
                <a:effectLst/>
              </a:rPr>
              <a:t>ổ</a:t>
            </a:r>
            <a:r>
              <a:rPr lang="vi-VN" b="0" i="0" dirty="0">
                <a:solidFill>
                  <a:srgbClr val="010101"/>
                </a:solidFill>
                <a:effectLst/>
              </a:rPr>
              <a:t>i căn bản về phân công lao động xã h</a:t>
            </a:r>
            <a:r>
              <a:rPr lang="en-US" b="0" i="0" dirty="0" err="1">
                <a:solidFill>
                  <a:srgbClr val="010101"/>
                </a:solidFill>
                <a:effectLst/>
              </a:rPr>
              <a:t>ội</a:t>
            </a:r>
            <a:r>
              <a:rPr lang="vi-VN" b="0" i="0" dirty="0">
                <a:solidFill>
                  <a:srgbClr val="010101"/>
                </a:solidFill>
                <a:effectLst/>
              </a:rPr>
              <a:t> cũng như tạo bước phát triển năng suất lao động cao hơn hẳn nhờ áp dụng một cách ph</a:t>
            </a:r>
            <a:r>
              <a:rPr lang="en-US" b="0" i="0" dirty="0">
                <a:solidFill>
                  <a:srgbClr val="010101"/>
                </a:solidFill>
                <a:effectLst/>
              </a:rPr>
              <a:t>ổ</a:t>
            </a:r>
            <a:r>
              <a:rPr lang="vi-VN" b="0" i="0" dirty="0">
                <a:solidFill>
                  <a:srgbClr val="010101"/>
                </a:solidFill>
                <a:effectLst/>
              </a:rPr>
              <a:t> biến những tính năng mới trong kỹ </a:t>
            </a:r>
            <a:r>
              <a:rPr lang="en-US" b="0" i="0" dirty="0">
                <a:solidFill>
                  <a:srgbClr val="010101"/>
                </a:solidFill>
                <a:effectLst/>
              </a:rPr>
              <a:t>	</a:t>
            </a:r>
            <a:r>
              <a:rPr lang="vi-VN" b="0" i="0" dirty="0">
                <a:solidFill>
                  <a:srgbClr val="010101"/>
                </a:solidFill>
                <a:effectLst/>
              </a:rPr>
              <a:t>thuật - công nghệ đó vào đời sống xã hội.</a:t>
            </a:r>
            <a:endParaRPr lang="en-US" dirty="0"/>
          </a:p>
        </p:txBody>
      </p:sp>
    </p:spTree>
    <p:extLst>
      <p:ext uri="{BB962C8B-B14F-4D97-AF65-F5344CB8AC3E}">
        <p14:creationId xmlns:p14="http://schemas.microsoft.com/office/powerpoint/2010/main" val="3731228480"/>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996" name="Picture 4" descr="Hình nền PowerPoint đẹp về Y tế và Động vật - Hedieuhanh.Com">
            <a:extLst>
              <a:ext uri="{FF2B5EF4-FFF2-40B4-BE49-F238E27FC236}">
                <a16:creationId xmlns:a16="http://schemas.microsoft.com/office/drawing/2014/main" xmlns="" id="{5553BB94-E52D-4A6F-9E9B-C14C098B7C7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741817"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xmlns="" id="{1569E4BF-6684-42B8-A91C-58C953D44444}"/>
              </a:ext>
            </a:extLst>
          </p:cNvPr>
          <p:cNvSpPr>
            <a:spLocks noChangeShapeType="1"/>
          </p:cNvSpPr>
          <p:nvPr/>
        </p:nvSpPr>
        <p:spPr bwMode="auto">
          <a:xfrm rot="10800000">
            <a:off x="2200648" y="822134"/>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TextBox 3">
            <a:extLst>
              <a:ext uri="{FF2B5EF4-FFF2-40B4-BE49-F238E27FC236}">
                <a16:creationId xmlns:a16="http://schemas.microsoft.com/office/drawing/2014/main" xmlns="" id="{B10458B5-5A83-46AA-B5A7-DCEE8A86E621}"/>
              </a:ext>
            </a:extLst>
          </p:cNvPr>
          <p:cNvSpPr txBox="1"/>
          <p:nvPr/>
        </p:nvSpPr>
        <p:spPr>
          <a:xfrm>
            <a:off x="2200648" y="1052964"/>
            <a:ext cx="9076940" cy="461665"/>
          </a:xfrm>
          <a:prstGeom prst="rect">
            <a:avLst/>
          </a:prstGeom>
          <a:noFill/>
        </p:spPr>
        <p:txBody>
          <a:bodyPr wrap="square">
            <a:spAutoFit/>
          </a:bodyPr>
          <a:lstStyle/>
          <a:p>
            <a:pPr algn="ctr">
              <a:defRPr/>
            </a:pPr>
            <a:r>
              <a:rPr lang="en-US" sz="2400" b="1" dirty="0">
                <a:solidFill>
                  <a:srgbClr val="00B050"/>
                </a:solidFill>
              </a:rPr>
              <a:t>6.1.1 </a:t>
            </a:r>
            <a:r>
              <a:rPr lang="en-US" sz="2400" b="1" dirty="0" err="1">
                <a:solidFill>
                  <a:srgbClr val="00B050"/>
                </a:solidFill>
              </a:rPr>
              <a:t>Khái</a:t>
            </a:r>
            <a:r>
              <a:rPr lang="en-US" sz="2400" b="1" dirty="0">
                <a:solidFill>
                  <a:srgbClr val="00B050"/>
                </a:solidFill>
              </a:rPr>
              <a:t> </a:t>
            </a:r>
            <a:r>
              <a:rPr lang="en-US" sz="2400" b="1" dirty="0" err="1">
                <a:solidFill>
                  <a:srgbClr val="00B050"/>
                </a:solidFill>
              </a:rPr>
              <a:t>quát</a:t>
            </a:r>
            <a:r>
              <a:rPr lang="en-US" sz="2400" b="1" dirty="0">
                <a:solidFill>
                  <a:srgbClr val="00B050"/>
                </a:solidFill>
              </a:rPr>
              <a:t> </a:t>
            </a:r>
            <a:r>
              <a:rPr lang="en-US" sz="2400" b="1" dirty="0" err="1">
                <a:solidFill>
                  <a:srgbClr val="00B050"/>
                </a:solidFill>
              </a:rPr>
              <a:t>cách</a:t>
            </a:r>
            <a:r>
              <a:rPr lang="en-US" sz="2400" b="1" dirty="0">
                <a:solidFill>
                  <a:srgbClr val="00B050"/>
                </a:solidFill>
              </a:rPr>
              <a:t> </a:t>
            </a:r>
            <a:r>
              <a:rPr lang="en-US" sz="2400" b="1" dirty="0" err="1">
                <a:solidFill>
                  <a:srgbClr val="00B050"/>
                </a:solidFill>
              </a:rPr>
              <a:t>mạng</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và</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hóa</a:t>
            </a:r>
            <a:endParaRPr lang="en-US" sz="2400" b="1" dirty="0">
              <a:solidFill>
                <a:srgbClr val="00B050"/>
              </a:solidFill>
            </a:endParaRPr>
          </a:p>
        </p:txBody>
      </p:sp>
      <p:sp>
        <p:nvSpPr>
          <p:cNvPr id="5" name="Line 7">
            <a:extLst>
              <a:ext uri="{FF2B5EF4-FFF2-40B4-BE49-F238E27FC236}">
                <a16:creationId xmlns:a16="http://schemas.microsoft.com/office/drawing/2014/main" xmlns="" id="{34A0CCB4-2EA5-4974-8D13-4B7D2361DE0E}"/>
              </a:ext>
            </a:extLst>
          </p:cNvPr>
          <p:cNvSpPr>
            <a:spLocks noChangeShapeType="1"/>
          </p:cNvSpPr>
          <p:nvPr/>
        </p:nvSpPr>
        <p:spPr bwMode="auto">
          <a:xfrm rot="10800000">
            <a:off x="4223150" y="822133"/>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a16="http://schemas.microsoft.com/office/drawing/2014/main" xmlns="" id="{8A20CEE1-1F56-4167-BDEA-BE62E6CA8041}"/>
              </a:ext>
            </a:extLst>
          </p:cNvPr>
          <p:cNvSpPr txBox="1"/>
          <p:nvPr/>
        </p:nvSpPr>
        <p:spPr>
          <a:xfrm>
            <a:off x="2200648" y="129638"/>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a16="http://schemas.microsoft.com/office/drawing/2014/main" xmlns="" id="{F7B6D69F-9A08-4516-8C1E-0A3CD3727046}"/>
              </a:ext>
            </a:extLst>
          </p:cNvPr>
          <p:cNvSpPr txBox="1"/>
          <p:nvPr/>
        </p:nvSpPr>
        <p:spPr>
          <a:xfrm>
            <a:off x="3750788" y="1586620"/>
            <a:ext cx="5058361"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rPr>
              <a:t>Khái</a:t>
            </a:r>
            <a:r>
              <a:rPr lang="en-US" sz="2000" b="1" dirty="0">
                <a:solidFill>
                  <a:srgbClr val="0033CC"/>
                </a:solidFill>
              </a:rPr>
              <a:t> </a:t>
            </a:r>
            <a:r>
              <a:rPr lang="en-US" sz="2000" b="1" dirty="0" err="1">
                <a:solidFill>
                  <a:srgbClr val="0033CC"/>
                </a:solidFill>
              </a:rPr>
              <a:t>quát</a:t>
            </a:r>
            <a:r>
              <a:rPr lang="en-US" sz="2000" b="1" dirty="0">
                <a:solidFill>
                  <a:srgbClr val="0033CC"/>
                </a:solidFill>
              </a:rPr>
              <a:t> </a:t>
            </a:r>
            <a:r>
              <a:rPr lang="en-US" sz="2000" b="1" dirty="0" err="1">
                <a:solidFill>
                  <a:srgbClr val="0033CC"/>
                </a:solidFill>
              </a:rPr>
              <a:t>về</a:t>
            </a:r>
            <a:r>
              <a:rPr lang="en-US" sz="2000" b="1" dirty="0">
                <a:solidFill>
                  <a:srgbClr val="0033CC"/>
                </a:solidFill>
              </a:rPr>
              <a:t> </a:t>
            </a:r>
            <a:r>
              <a:rPr lang="en-US" sz="2000" b="1" dirty="0" err="1">
                <a:solidFill>
                  <a:srgbClr val="0033CC"/>
                </a:solidFill>
              </a:rPr>
              <a:t>cách</a:t>
            </a:r>
            <a:r>
              <a:rPr lang="en-US" sz="2000" b="1" dirty="0">
                <a:solidFill>
                  <a:srgbClr val="0033CC"/>
                </a:solidFill>
              </a:rPr>
              <a:t> </a:t>
            </a:r>
            <a:r>
              <a:rPr lang="en-US" sz="2000" b="1" dirty="0" err="1">
                <a:solidFill>
                  <a:srgbClr val="0033CC"/>
                </a:solidFill>
              </a:rPr>
              <a:t>mạng</a:t>
            </a:r>
            <a:r>
              <a:rPr lang="en-US" sz="2000" b="1" dirty="0">
                <a:solidFill>
                  <a:srgbClr val="0033CC"/>
                </a:solidFill>
              </a:rPr>
              <a:t> </a:t>
            </a:r>
            <a:r>
              <a:rPr lang="en-US" sz="2000" b="1" dirty="0" err="1">
                <a:solidFill>
                  <a:srgbClr val="0033CC"/>
                </a:solidFill>
              </a:rPr>
              <a:t>công</a:t>
            </a:r>
            <a:r>
              <a:rPr lang="en-US" sz="2000" b="1" dirty="0">
                <a:solidFill>
                  <a:srgbClr val="0033CC"/>
                </a:solidFill>
              </a:rPr>
              <a:t> </a:t>
            </a:r>
            <a:r>
              <a:rPr lang="en-US" sz="2000" b="1" dirty="0" err="1">
                <a:solidFill>
                  <a:srgbClr val="0033CC"/>
                </a:solidFill>
              </a:rPr>
              <a:t>nghiệp</a:t>
            </a:r>
            <a:r>
              <a:rPr lang="en-US" sz="2000" b="1" dirty="0">
                <a:solidFill>
                  <a:srgbClr val="0033CC"/>
                </a:solidFill>
              </a:rPr>
              <a:t> </a:t>
            </a:r>
          </a:p>
        </p:txBody>
      </p:sp>
      <p:pic>
        <p:nvPicPr>
          <p:cNvPr id="8" name="Picture 2" descr="4 Cuộc Cách Mạng Công Nghiệp Làm Thay Đổi Thế Giới - YouTube">
            <a:extLst>
              <a:ext uri="{FF2B5EF4-FFF2-40B4-BE49-F238E27FC236}">
                <a16:creationId xmlns:a16="http://schemas.microsoft.com/office/drawing/2014/main" xmlns="" id="{9780B40D-A2DF-4741-AACD-9AADFD9B12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71234" y="2695093"/>
            <a:ext cx="7650051" cy="3873132"/>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xmlns="" id="{01347596-4F57-4DEE-AD30-520EAEE74C51}"/>
              </a:ext>
            </a:extLst>
          </p:cNvPr>
          <p:cNvSpPr txBox="1"/>
          <p:nvPr/>
        </p:nvSpPr>
        <p:spPr>
          <a:xfrm>
            <a:off x="4094362" y="2140856"/>
            <a:ext cx="6826923" cy="400110"/>
          </a:xfrm>
          <a:prstGeom prst="rect">
            <a:avLst/>
          </a:prstGeom>
          <a:noFill/>
        </p:spPr>
        <p:txBody>
          <a:bodyPr wrap="square">
            <a:spAutoFit/>
          </a:bodyPr>
          <a:lstStyle/>
          <a:p>
            <a:pPr marL="342900" indent="-342900">
              <a:buFont typeface="Wingdings" panose="05000000000000000000" pitchFamily="2" charset="2"/>
              <a:buChar char="§"/>
            </a:pPr>
            <a:r>
              <a:rPr lang="en-US" sz="2000" b="1" dirty="0" err="1">
                <a:solidFill>
                  <a:srgbClr val="C00000"/>
                </a:solidFill>
                <a:effectLst/>
                <a:latin typeface="+mj-lt"/>
              </a:rPr>
              <a:t>Khái</a:t>
            </a:r>
            <a:r>
              <a:rPr lang="en-US" sz="2000" b="1" dirty="0">
                <a:solidFill>
                  <a:srgbClr val="C00000"/>
                </a:solidFill>
                <a:effectLst/>
                <a:latin typeface="+mj-lt"/>
              </a:rPr>
              <a:t> </a:t>
            </a:r>
            <a:r>
              <a:rPr lang="en-US" sz="2000" b="1" dirty="0" err="1">
                <a:solidFill>
                  <a:srgbClr val="C00000"/>
                </a:solidFill>
                <a:effectLst/>
                <a:latin typeface="+mj-lt"/>
              </a:rPr>
              <a:t>quát</a:t>
            </a:r>
            <a:r>
              <a:rPr lang="en-US" sz="2000" b="1" dirty="0">
                <a:solidFill>
                  <a:srgbClr val="C00000"/>
                </a:solidFill>
                <a:effectLst/>
                <a:latin typeface="+mj-lt"/>
              </a:rPr>
              <a:t> </a:t>
            </a:r>
            <a:r>
              <a:rPr lang="en-US" sz="2000" b="1" dirty="0" err="1">
                <a:solidFill>
                  <a:srgbClr val="C00000"/>
                </a:solidFill>
                <a:effectLst/>
                <a:latin typeface="+mj-lt"/>
              </a:rPr>
              <a:t>lịch</a:t>
            </a:r>
            <a:r>
              <a:rPr lang="en-US" sz="2000" b="1" dirty="0">
                <a:solidFill>
                  <a:srgbClr val="C00000"/>
                </a:solidFill>
                <a:effectLst/>
                <a:latin typeface="+mj-lt"/>
              </a:rPr>
              <a:t> </a:t>
            </a:r>
            <a:r>
              <a:rPr lang="en-US" sz="2000" b="1" dirty="0" err="1">
                <a:solidFill>
                  <a:srgbClr val="C00000"/>
                </a:solidFill>
                <a:effectLst/>
                <a:latin typeface="+mj-lt"/>
              </a:rPr>
              <a:t>sử</a:t>
            </a:r>
            <a:r>
              <a:rPr lang="en-US" sz="2000" b="1" dirty="0">
                <a:solidFill>
                  <a:srgbClr val="C00000"/>
                </a:solidFill>
                <a:effectLst/>
                <a:latin typeface="+mj-lt"/>
              </a:rPr>
              <a:t> </a:t>
            </a:r>
            <a:r>
              <a:rPr lang="en-US" sz="2000" b="1" dirty="0" err="1">
                <a:solidFill>
                  <a:srgbClr val="C00000"/>
                </a:solidFill>
                <a:effectLst/>
                <a:latin typeface="+mj-lt"/>
              </a:rPr>
              <a:t>các</a:t>
            </a:r>
            <a:r>
              <a:rPr lang="en-US" sz="2000" b="1" dirty="0">
                <a:solidFill>
                  <a:srgbClr val="C00000"/>
                </a:solidFill>
                <a:effectLst/>
                <a:latin typeface="+mj-lt"/>
              </a:rPr>
              <a:t> </a:t>
            </a:r>
            <a:r>
              <a:rPr lang="en-US" sz="2000" b="1" dirty="0" err="1">
                <a:solidFill>
                  <a:srgbClr val="C00000"/>
                </a:solidFill>
                <a:effectLst/>
                <a:latin typeface="+mj-lt"/>
              </a:rPr>
              <a:t>cuộc</a:t>
            </a:r>
            <a:r>
              <a:rPr lang="en-US" sz="2000" b="1" dirty="0">
                <a:solidFill>
                  <a:srgbClr val="C00000"/>
                </a:solidFill>
                <a:effectLst/>
                <a:latin typeface="+mj-lt"/>
              </a:rPr>
              <a:t> </a:t>
            </a:r>
            <a:r>
              <a:rPr lang="en-US" sz="2000" b="1" dirty="0" err="1">
                <a:solidFill>
                  <a:srgbClr val="C00000"/>
                </a:solidFill>
                <a:effectLst/>
                <a:latin typeface="+mj-lt"/>
              </a:rPr>
              <a:t>cách</a:t>
            </a:r>
            <a:r>
              <a:rPr lang="en-US" sz="2000" b="1" dirty="0">
                <a:solidFill>
                  <a:srgbClr val="C00000"/>
                </a:solidFill>
                <a:effectLst/>
                <a:latin typeface="+mj-lt"/>
              </a:rPr>
              <a:t> </a:t>
            </a:r>
            <a:r>
              <a:rPr lang="en-US" sz="2000" b="1" dirty="0" err="1">
                <a:solidFill>
                  <a:srgbClr val="C00000"/>
                </a:solidFill>
                <a:effectLst/>
                <a:latin typeface="+mj-lt"/>
              </a:rPr>
              <a:t>mạng</a:t>
            </a:r>
            <a:r>
              <a:rPr lang="en-US" sz="2000" b="1" dirty="0">
                <a:solidFill>
                  <a:srgbClr val="C00000"/>
                </a:solidFill>
                <a:effectLst/>
                <a:latin typeface="+mj-lt"/>
              </a:rPr>
              <a:t> </a:t>
            </a:r>
            <a:r>
              <a:rPr lang="en-US" sz="2000" b="1" dirty="0" err="1">
                <a:solidFill>
                  <a:srgbClr val="C00000"/>
                </a:solidFill>
                <a:effectLst/>
                <a:latin typeface="+mj-lt"/>
              </a:rPr>
              <a:t>công</a:t>
            </a:r>
            <a:r>
              <a:rPr lang="en-US" sz="2000" b="1" dirty="0">
                <a:solidFill>
                  <a:srgbClr val="C00000"/>
                </a:solidFill>
                <a:effectLst/>
                <a:latin typeface="+mj-lt"/>
              </a:rPr>
              <a:t> </a:t>
            </a:r>
            <a:r>
              <a:rPr lang="en-US" sz="2000" b="1" dirty="0" err="1">
                <a:solidFill>
                  <a:srgbClr val="C00000"/>
                </a:solidFill>
                <a:effectLst/>
                <a:latin typeface="+mj-lt"/>
              </a:rPr>
              <a:t>nghiệp</a:t>
            </a:r>
            <a:endParaRPr lang="en-US" sz="2000" b="1" dirty="0">
              <a:solidFill>
                <a:srgbClr val="C00000"/>
              </a:solidFill>
              <a:latin typeface="+mj-lt"/>
            </a:endParaRPr>
          </a:p>
        </p:txBody>
      </p:sp>
    </p:spTree>
    <p:extLst>
      <p:ext uri="{BB962C8B-B14F-4D97-AF65-F5344CB8AC3E}">
        <p14:creationId xmlns:p14="http://schemas.microsoft.com/office/powerpoint/2010/main" val="3502715239"/>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8914" name="AutoShape 2">
            <a:extLst>
              <a:ext uri="{FF2B5EF4-FFF2-40B4-BE49-F238E27FC236}">
                <a16:creationId xmlns:a16="http://schemas.microsoft.com/office/drawing/2014/main" xmlns="" id="{B65F3103-8540-435C-852E-E143153193D7}"/>
              </a:ext>
            </a:extLst>
          </p:cNvPr>
          <p:cNvSpPr>
            <a:spLocks noChangeArrowheads="1"/>
          </p:cNvSpPr>
          <p:nvPr/>
        </p:nvSpPr>
        <p:spPr bwMode="auto">
          <a:xfrm>
            <a:off x="4347845" y="2608966"/>
            <a:ext cx="7337923" cy="2754880"/>
          </a:xfrm>
          <a:prstGeom prst="roundRect">
            <a:avLst>
              <a:gd name="adj" fmla="val 5856"/>
            </a:avLst>
          </a:prstGeom>
          <a:solidFill>
            <a:srgbClr val="FFFFFF"/>
          </a:solidFill>
          <a:ln w="9525">
            <a:solidFill>
              <a:srgbClr val="000000"/>
            </a:solidFill>
            <a:prstDash val="dash"/>
            <a:round/>
            <a:headEnd/>
            <a:tailEnd/>
          </a:ln>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nvGrpSpPr>
          <p:cNvPr id="678918" name="Group 6">
            <a:extLst>
              <a:ext uri="{FF2B5EF4-FFF2-40B4-BE49-F238E27FC236}">
                <a16:creationId xmlns:a16="http://schemas.microsoft.com/office/drawing/2014/main" xmlns="" id="{03D40B6B-23F8-4147-AE80-8862B25165E5}"/>
              </a:ext>
            </a:extLst>
          </p:cNvPr>
          <p:cNvGrpSpPr>
            <a:grpSpLocks/>
          </p:cNvGrpSpPr>
          <p:nvPr/>
        </p:nvGrpSpPr>
        <p:grpSpPr bwMode="auto">
          <a:xfrm>
            <a:off x="699771" y="3583690"/>
            <a:ext cx="3003550" cy="2771775"/>
            <a:chOff x="862" y="713"/>
            <a:chExt cx="3780" cy="3490"/>
          </a:xfrm>
        </p:grpSpPr>
        <p:grpSp>
          <p:nvGrpSpPr>
            <p:cNvPr id="678926" name="Group 7">
              <a:extLst>
                <a:ext uri="{FF2B5EF4-FFF2-40B4-BE49-F238E27FC236}">
                  <a16:creationId xmlns:a16="http://schemas.microsoft.com/office/drawing/2014/main" xmlns="" id="{1BBAE063-4F77-4D96-BB8D-D5955ECE28A4}"/>
                </a:ext>
              </a:extLst>
            </p:cNvPr>
            <p:cNvGrpSpPr>
              <a:grpSpLocks/>
            </p:cNvGrpSpPr>
            <p:nvPr/>
          </p:nvGrpSpPr>
          <p:grpSpPr bwMode="auto">
            <a:xfrm>
              <a:off x="1082" y="2210"/>
              <a:ext cx="3406" cy="1993"/>
              <a:chOff x="1082" y="2355"/>
              <a:chExt cx="3406" cy="1993"/>
            </a:xfrm>
          </p:grpSpPr>
          <p:sp>
            <p:nvSpPr>
              <p:cNvPr id="678939" name="Freeform 8">
                <a:extLst>
                  <a:ext uri="{FF2B5EF4-FFF2-40B4-BE49-F238E27FC236}">
                    <a16:creationId xmlns:a16="http://schemas.microsoft.com/office/drawing/2014/main" xmlns="" id="{ACCA072F-A73F-4E23-B728-0608E9F42FEF}"/>
                  </a:ext>
                </a:extLst>
              </p:cNvPr>
              <p:cNvSpPr>
                <a:spLocks/>
              </p:cNvSpPr>
              <p:nvPr/>
            </p:nvSpPr>
            <p:spPr bwMode="gray">
              <a:xfrm>
                <a:off x="1082" y="3026"/>
                <a:ext cx="1338" cy="1322"/>
              </a:xfrm>
              <a:custGeom>
                <a:avLst/>
                <a:gdLst>
                  <a:gd name="T0" fmla="*/ 56 w 1323"/>
                  <a:gd name="T1" fmla="*/ 367 h 1322"/>
                  <a:gd name="T2" fmla="*/ 1400 w 1323"/>
                  <a:gd name="T3" fmla="*/ 1322 h 1322"/>
                  <a:gd name="T4" fmla="*/ 1400 w 1323"/>
                  <a:gd name="T5" fmla="*/ 974 h 1322"/>
                  <a:gd name="T6" fmla="*/ 0 w 1323"/>
                  <a:gd name="T7" fmla="*/ 0 h 1322"/>
                  <a:gd name="T8" fmla="*/ 56 w 1323"/>
                  <a:gd name="T9" fmla="*/ 367 h 1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3" h="1322">
                    <a:moveTo>
                      <a:pt x="51" y="367"/>
                    </a:moveTo>
                    <a:lnTo>
                      <a:pt x="1323" y="1322"/>
                    </a:lnTo>
                    <a:lnTo>
                      <a:pt x="1323" y="974"/>
                    </a:lnTo>
                    <a:lnTo>
                      <a:pt x="0" y="0"/>
                    </a:lnTo>
                    <a:lnTo>
                      <a:pt x="51" y="367"/>
                    </a:lnTo>
                    <a:close/>
                  </a:path>
                </a:pathLst>
              </a:custGeom>
              <a:solidFill>
                <a:srgbClr val="808080"/>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40" name="Freeform 9">
                <a:extLst>
                  <a:ext uri="{FF2B5EF4-FFF2-40B4-BE49-F238E27FC236}">
                    <a16:creationId xmlns:a16="http://schemas.microsoft.com/office/drawing/2014/main" xmlns="" id="{65192A9F-85F6-4265-B25D-EA53D0F58C87}"/>
                  </a:ext>
                </a:extLst>
              </p:cNvPr>
              <p:cNvSpPr>
                <a:spLocks/>
              </p:cNvSpPr>
              <p:nvPr/>
            </p:nvSpPr>
            <p:spPr bwMode="gray">
              <a:xfrm>
                <a:off x="2405" y="2924"/>
                <a:ext cx="2083" cy="1418"/>
              </a:xfrm>
              <a:custGeom>
                <a:avLst/>
                <a:gdLst>
                  <a:gd name="T0" fmla="*/ 0 w 2083"/>
                  <a:gd name="T1" fmla="*/ 1070 h 1418"/>
                  <a:gd name="T2" fmla="*/ 2083 w 2083"/>
                  <a:gd name="T3" fmla="*/ 0 h 1418"/>
                  <a:gd name="T4" fmla="*/ 2045 w 2083"/>
                  <a:gd name="T5" fmla="*/ 355 h 1418"/>
                  <a:gd name="T6" fmla="*/ 7 w 2083"/>
                  <a:gd name="T7" fmla="*/ 1418 h 1418"/>
                  <a:gd name="T8" fmla="*/ 0 w 2083"/>
                  <a:gd name="T9" fmla="*/ 1070 h 1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3" h="1418">
                    <a:moveTo>
                      <a:pt x="0" y="1070"/>
                    </a:moveTo>
                    <a:lnTo>
                      <a:pt x="2083" y="0"/>
                    </a:lnTo>
                    <a:lnTo>
                      <a:pt x="2045" y="355"/>
                    </a:lnTo>
                    <a:lnTo>
                      <a:pt x="7" y="1418"/>
                    </a:lnTo>
                    <a:lnTo>
                      <a:pt x="0" y="1070"/>
                    </a:lnTo>
                    <a:close/>
                  </a:path>
                </a:pathLst>
              </a:custGeom>
              <a:solidFill>
                <a:schemeClr val="hlink"/>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41" name="Freeform 10">
                <a:extLst>
                  <a:ext uri="{FF2B5EF4-FFF2-40B4-BE49-F238E27FC236}">
                    <a16:creationId xmlns:a16="http://schemas.microsoft.com/office/drawing/2014/main" xmlns="" id="{FE00CA2A-9ABD-4B1E-B955-C3F8A3EE5153}"/>
                  </a:ext>
                </a:extLst>
              </p:cNvPr>
              <p:cNvSpPr>
                <a:spLocks/>
              </p:cNvSpPr>
              <p:nvPr/>
            </p:nvSpPr>
            <p:spPr bwMode="gray">
              <a:xfrm>
                <a:off x="1082" y="2355"/>
                <a:ext cx="3406" cy="1639"/>
              </a:xfrm>
              <a:custGeom>
                <a:avLst/>
                <a:gdLst>
                  <a:gd name="T0" fmla="*/ 1323 w 3406"/>
                  <a:gd name="T1" fmla="*/ 1639 h 1639"/>
                  <a:gd name="T2" fmla="*/ 0 w 3406"/>
                  <a:gd name="T3" fmla="*/ 671 h 1639"/>
                  <a:gd name="T4" fmla="*/ 1969 w 3406"/>
                  <a:gd name="T5" fmla="*/ 0 h 1639"/>
                  <a:gd name="T6" fmla="*/ 3406 w 3406"/>
                  <a:gd name="T7" fmla="*/ 569 h 1639"/>
                  <a:gd name="T8" fmla="*/ 1323 w 3406"/>
                  <a:gd name="T9" fmla="*/ 1639 h 16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06" h="1639">
                    <a:moveTo>
                      <a:pt x="1323" y="1639"/>
                    </a:moveTo>
                    <a:lnTo>
                      <a:pt x="0" y="671"/>
                    </a:lnTo>
                    <a:lnTo>
                      <a:pt x="1969" y="0"/>
                    </a:lnTo>
                    <a:lnTo>
                      <a:pt x="3406" y="569"/>
                    </a:lnTo>
                    <a:lnTo>
                      <a:pt x="1323" y="1639"/>
                    </a:lnTo>
                    <a:close/>
                  </a:path>
                </a:pathLst>
              </a:custGeom>
              <a:solidFill>
                <a:srgbClr val="969696"/>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grpSp>
          <p:nvGrpSpPr>
            <p:cNvPr id="678927" name="Group 11">
              <a:extLst>
                <a:ext uri="{FF2B5EF4-FFF2-40B4-BE49-F238E27FC236}">
                  <a16:creationId xmlns:a16="http://schemas.microsoft.com/office/drawing/2014/main" xmlns="" id="{964F3259-B0A1-41D2-9DCA-F89B02EADECF}"/>
                </a:ext>
              </a:extLst>
            </p:cNvPr>
            <p:cNvGrpSpPr>
              <a:grpSpLocks/>
            </p:cNvGrpSpPr>
            <p:nvPr/>
          </p:nvGrpSpPr>
          <p:grpSpPr bwMode="auto">
            <a:xfrm>
              <a:off x="1009" y="1723"/>
              <a:ext cx="3527" cy="1993"/>
              <a:chOff x="1082" y="2355"/>
              <a:chExt cx="3406" cy="1993"/>
            </a:xfrm>
          </p:grpSpPr>
          <p:sp>
            <p:nvSpPr>
              <p:cNvPr id="678936" name="Freeform 12">
                <a:extLst>
                  <a:ext uri="{FF2B5EF4-FFF2-40B4-BE49-F238E27FC236}">
                    <a16:creationId xmlns:a16="http://schemas.microsoft.com/office/drawing/2014/main" xmlns="" id="{8828A5DC-221A-455C-8215-E6D48DC82DB9}"/>
                  </a:ext>
                </a:extLst>
              </p:cNvPr>
              <p:cNvSpPr>
                <a:spLocks/>
              </p:cNvSpPr>
              <p:nvPr/>
            </p:nvSpPr>
            <p:spPr bwMode="gray">
              <a:xfrm>
                <a:off x="1082" y="3026"/>
                <a:ext cx="1338" cy="1322"/>
              </a:xfrm>
              <a:custGeom>
                <a:avLst/>
                <a:gdLst>
                  <a:gd name="T0" fmla="*/ 56 w 1323"/>
                  <a:gd name="T1" fmla="*/ 367 h 1322"/>
                  <a:gd name="T2" fmla="*/ 1400 w 1323"/>
                  <a:gd name="T3" fmla="*/ 1322 h 1322"/>
                  <a:gd name="T4" fmla="*/ 1400 w 1323"/>
                  <a:gd name="T5" fmla="*/ 974 h 1322"/>
                  <a:gd name="T6" fmla="*/ 0 w 1323"/>
                  <a:gd name="T7" fmla="*/ 0 h 1322"/>
                  <a:gd name="T8" fmla="*/ 56 w 1323"/>
                  <a:gd name="T9" fmla="*/ 367 h 1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3" h="1322">
                    <a:moveTo>
                      <a:pt x="51" y="367"/>
                    </a:moveTo>
                    <a:lnTo>
                      <a:pt x="1323" y="1322"/>
                    </a:lnTo>
                    <a:lnTo>
                      <a:pt x="1323" y="974"/>
                    </a:lnTo>
                    <a:lnTo>
                      <a:pt x="0" y="0"/>
                    </a:lnTo>
                    <a:lnTo>
                      <a:pt x="51" y="367"/>
                    </a:lnTo>
                    <a:close/>
                  </a:path>
                </a:pathLst>
              </a:custGeom>
              <a:solidFill>
                <a:srgbClr val="B2B2B2"/>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37" name="Freeform 13">
                <a:extLst>
                  <a:ext uri="{FF2B5EF4-FFF2-40B4-BE49-F238E27FC236}">
                    <a16:creationId xmlns:a16="http://schemas.microsoft.com/office/drawing/2014/main" xmlns="" id="{2AB3BAF1-16B1-405D-8849-63692B1287FD}"/>
                  </a:ext>
                </a:extLst>
              </p:cNvPr>
              <p:cNvSpPr>
                <a:spLocks/>
              </p:cNvSpPr>
              <p:nvPr/>
            </p:nvSpPr>
            <p:spPr bwMode="gray">
              <a:xfrm>
                <a:off x="2405" y="2924"/>
                <a:ext cx="2083" cy="1418"/>
              </a:xfrm>
              <a:custGeom>
                <a:avLst/>
                <a:gdLst>
                  <a:gd name="T0" fmla="*/ 0 w 2083"/>
                  <a:gd name="T1" fmla="*/ 1070 h 1418"/>
                  <a:gd name="T2" fmla="*/ 2083 w 2083"/>
                  <a:gd name="T3" fmla="*/ 0 h 1418"/>
                  <a:gd name="T4" fmla="*/ 2045 w 2083"/>
                  <a:gd name="T5" fmla="*/ 355 h 1418"/>
                  <a:gd name="T6" fmla="*/ 7 w 2083"/>
                  <a:gd name="T7" fmla="*/ 1418 h 1418"/>
                  <a:gd name="T8" fmla="*/ 0 w 2083"/>
                  <a:gd name="T9" fmla="*/ 1070 h 1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3" h="1418">
                    <a:moveTo>
                      <a:pt x="0" y="1070"/>
                    </a:moveTo>
                    <a:lnTo>
                      <a:pt x="2083" y="0"/>
                    </a:lnTo>
                    <a:lnTo>
                      <a:pt x="2045" y="355"/>
                    </a:lnTo>
                    <a:lnTo>
                      <a:pt x="7" y="1418"/>
                    </a:lnTo>
                    <a:lnTo>
                      <a:pt x="0" y="1070"/>
                    </a:lnTo>
                    <a:close/>
                  </a:path>
                </a:pathLst>
              </a:custGeom>
              <a:solidFill>
                <a:schemeClr val="accent1"/>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38" name="Freeform 14">
                <a:extLst>
                  <a:ext uri="{FF2B5EF4-FFF2-40B4-BE49-F238E27FC236}">
                    <a16:creationId xmlns:a16="http://schemas.microsoft.com/office/drawing/2014/main" xmlns="" id="{EE860335-C085-4919-9BD7-EEE20FA01A6C}"/>
                  </a:ext>
                </a:extLst>
              </p:cNvPr>
              <p:cNvSpPr>
                <a:spLocks/>
              </p:cNvSpPr>
              <p:nvPr/>
            </p:nvSpPr>
            <p:spPr bwMode="gray">
              <a:xfrm>
                <a:off x="1082" y="2355"/>
                <a:ext cx="3406" cy="1639"/>
              </a:xfrm>
              <a:custGeom>
                <a:avLst/>
                <a:gdLst>
                  <a:gd name="T0" fmla="*/ 1323 w 3406"/>
                  <a:gd name="T1" fmla="*/ 1639 h 1639"/>
                  <a:gd name="T2" fmla="*/ 0 w 3406"/>
                  <a:gd name="T3" fmla="*/ 671 h 1639"/>
                  <a:gd name="T4" fmla="*/ 1969 w 3406"/>
                  <a:gd name="T5" fmla="*/ 0 h 1639"/>
                  <a:gd name="T6" fmla="*/ 3406 w 3406"/>
                  <a:gd name="T7" fmla="*/ 569 h 1639"/>
                  <a:gd name="T8" fmla="*/ 1323 w 3406"/>
                  <a:gd name="T9" fmla="*/ 1639 h 16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06" h="1639">
                    <a:moveTo>
                      <a:pt x="1323" y="1639"/>
                    </a:moveTo>
                    <a:lnTo>
                      <a:pt x="0" y="671"/>
                    </a:lnTo>
                    <a:lnTo>
                      <a:pt x="1969" y="0"/>
                    </a:lnTo>
                    <a:lnTo>
                      <a:pt x="3406" y="569"/>
                    </a:lnTo>
                    <a:lnTo>
                      <a:pt x="1323" y="1639"/>
                    </a:lnTo>
                    <a:close/>
                  </a:path>
                </a:pathLst>
              </a:custGeom>
              <a:solidFill>
                <a:srgbClr val="B4B4B4"/>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grpSp>
          <p:nvGrpSpPr>
            <p:cNvPr id="678928" name="Group 15">
              <a:extLst>
                <a:ext uri="{FF2B5EF4-FFF2-40B4-BE49-F238E27FC236}">
                  <a16:creationId xmlns:a16="http://schemas.microsoft.com/office/drawing/2014/main" xmlns="" id="{49C93234-8ED5-48D1-8E6F-1473FF908ABC}"/>
                </a:ext>
              </a:extLst>
            </p:cNvPr>
            <p:cNvGrpSpPr>
              <a:grpSpLocks/>
            </p:cNvGrpSpPr>
            <p:nvPr/>
          </p:nvGrpSpPr>
          <p:grpSpPr bwMode="auto">
            <a:xfrm>
              <a:off x="935" y="1219"/>
              <a:ext cx="3653" cy="1993"/>
              <a:chOff x="1082" y="2355"/>
              <a:chExt cx="3406" cy="1993"/>
            </a:xfrm>
          </p:grpSpPr>
          <p:sp>
            <p:nvSpPr>
              <p:cNvPr id="678933" name="Freeform 16">
                <a:extLst>
                  <a:ext uri="{FF2B5EF4-FFF2-40B4-BE49-F238E27FC236}">
                    <a16:creationId xmlns:a16="http://schemas.microsoft.com/office/drawing/2014/main" xmlns="" id="{B282C9BB-362A-42F7-9A5A-1F86E9DA15B5}"/>
                  </a:ext>
                </a:extLst>
              </p:cNvPr>
              <p:cNvSpPr>
                <a:spLocks/>
              </p:cNvSpPr>
              <p:nvPr/>
            </p:nvSpPr>
            <p:spPr bwMode="gray">
              <a:xfrm>
                <a:off x="1082" y="3026"/>
                <a:ext cx="1338" cy="1322"/>
              </a:xfrm>
              <a:custGeom>
                <a:avLst/>
                <a:gdLst>
                  <a:gd name="T0" fmla="*/ 56 w 1323"/>
                  <a:gd name="T1" fmla="*/ 367 h 1322"/>
                  <a:gd name="T2" fmla="*/ 1400 w 1323"/>
                  <a:gd name="T3" fmla="*/ 1322 h 1322"/>
                  <a:gd name="T4" fmla="*/ 1400 w 1323"/>
                  <a:gd name="T5" fmla="*/ 974 h 1322"/>
                  <a:gd name="T6" fmla="*/ 0 w 1323"/>
                  <a:gd name="T7" fmla="*/ 0 h 1322"/>
                  <a:gd name="T8" fmla="*/ 56 w 1323"/>
                  <a:gd name="T9" fmla="*/ 367 h 1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3" h="1322">
                    <a:moveTo>
                      <a:pt x="51" y="367"/>
                    </a:moveTo>
                    <a:lnTo>
                      <a:pt x="1323" y="1322"/>
                    </a:lnTo>
                    <a:lnTo>
                      <a:pt x="1323" y="974"/>
                    </a:lnTo>
                    <a:lnTo>
                      <a:pt x="0" y="0"/>
                    </a:lnTo>
                    <a:lnTo>
                      <a:pt x="51" y="367"/>
                    </a:lnTo>
                    <a:close/>
                  </a:path>
                </a:pathLst>
              </a:custGeom>
              <a:solidFill>
                <a:srgbClr val="C0C0C0"/>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34" name="Freeform 17">
                <a:extLst>
                  <a:ext uri="{FF2B5EF4-FFF2-40B4-BE49-F238E27FC236}">
                    <a16:creationId xmlns:a16="http://schemas.microsoft.com/office/drawing/2014/main" xmlns="" id="{5B0F18CE-7239-45AD-A1F0-582A09B89A9C}"/>
                  </a:ext>
                </a:extLst>
              </p:cNvPr>
              <p:cNvSpPr>
                <a:spLocks/>
              </p:cNvSpPr>
              <p:nvPr/>
            </p:nvSpPr>
            <p:spPr bwMode="gray">
              <a:xfrm>
                <a:off x="2405" y="2924"/>
                <a:ext cx="2083" cy="1418"/>
              </a:xfrm>
              <a:custGeom>
                <a:avLst/>
                <a:gdLst>
                  <a:gd name="T0" fmla="*/ 0 w 2083"/>
                  <a:gd name="T1" fmla="*/ 1070 h 1418"/>
                  <a:gd name="T2" fmla="*/ 2083 w 2083"/>
                  <a:gd name="T3" fmla="*/ 0 h 1418"/>
                  <a:gd name="T4" fmla="*/ 2045 w 2083"/>
                  <a:gd name="T5" fmla="*/ 355 h 1418"/>
                  <a:gd name="T6" fmla="*/ 7 w 2083"/>
                  <a:gd name="T7" fmla="*/ 1418 h 1418"/>
                  <a:gd name="T8" fmla="*/ 0 w 2083"/>
                  <a:gd name="T9" fmla="*/ 1070 h 1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3" h="1418">
                    <a:moveTo>
                      <a:pt x="0" y="1070"/>
                    </a:moveTo>
                    <a:lnTo>
                      <a:pt x="2083" y="0"/>
                    </a:lnTo>
                    <a:lnTo>
                      <a:pt x="2045" y="355"/>
                    </a:lnTo>
                    <a:lnTo>
                      <a:pt x="7" y="1418"/>
                    </a:lnTo>
                    <a:lnTo>
                      <a:pt x="0" y="1070"/>
                    </a:lnTo>
                    <a:close/>
                  </a:path>
                </a:pathLst>
              </a:custGeom>
              <a:solidFill>
                <a:schemeClr val="folHlink"/>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35" name="Freeform 18">
                <a:extLst>
                  <a:ext uri="{FF2B5EF4-FFF2-40B4-BE49-F238E27FC236}">
                    <a16:creationId xmlns:a16="http://schemas.microsoft.com/office/drawing/2014/main" xmlns="" id="{80C957F6-6426-4B59-8D28-D1CB90AFD49E}"/>
                  </a:ext>
                </a:extLst>
              </p:cNvPr>
              <p:cNvSpPr>
                <a:spLocks/>
              </p:cNvSpPr>
              <p:nvPr/>
            </p:nvSpPr>
            <p:spPr bwMode="gray">
              <a:xfrm>
                <a:off x="1082" y="2355"/>
                <a:ext cx="3406" cy="1639"/>
              </a:xfrm>
              <a:custGeom>
                <a:avLst/>
                <a:gdLst>
                  <a:gd name="T0" fmla="*/ 1323 w 3406"/>
                  <a:gd name="T1" fmla="*/ 1639 h 1639"/>
                  <a:gd name="T2" fmla="*/ 0 w 3406"/>
                  <a:gd name="T3" fmla="*/ 671 h 1639"/>
                  <a:gd name="T4" fmla="*/ 1969 w 3406"/>
                  <a:gd name="T5" fmla="*/ 0 h 1639"/>
                  <a:gd name="T6" fmla="*/ 3406 w 3406"/>
                  <a:gd name="T7" fmla="*/ 569 h 1639"/>
                  <a:gd name="T8" fmla="*/ 1323 w 3406"/>
                  <a:gd name="T9" fmla="*/ 1639 h 16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06" h="1639">
                    <a:moveTo>
                      <a:pt x="1323" y="1639"/>
                    </a:moveTo>
                    <a:lnTo>
                      <a:pt x="0" y="671"/>
                    </a:lnTo>
                    <a:lnTo>
                      <a:pt x="1969" y="0"/>
                    </a:lnTo>
                    <a:lnTo>
                      <a:pt x="3406" y="569"/>
                    </a:lnTo>
                    <a:lnTo>
                      <a:pt x="1323" y="1639"/>
                    </a:lnTo>
                    <a:close/>
                  </a:path>
                </a:pathLst>
              </a:custGeom>
              <a:solidFill>
                <a:srgbClr val="DDDDDD"/>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grpSp>
          <p:nvGrpSpPr>
            <p:cNvPr id="678929" name="Group 19">
              <a:extLst>
                <a:ext uri="{FF2B5EF4-FFF2-40B4-BE49-F238E27FC236}">
                  <a16:creationId xmlns:a16="http://schemas.microsoft.com/office/drawing/2014/main" xmlns="" id="{56C09527-97F9-4809-AF6C-607A1167F35B}"/>
                </a:ext>
              </a:extLst>
            </p:cNvPr>
            <p:cNvGrpSpPr>
              <a:grpSpLocks/>
            </p:cNvGrpSpPr>
            <p:nvPr/>
          </p:nvGrpSpPr>
          <p:grpSpPr bwMode="auto">
            <a:xfrm>
              <a:off x="862" y="713"/>
              <a:ext cx="3780" cy="1993"/>
              <a:chOff x="1082" y="2355"/>
              <a:chExt cx="3406" cy="1993"/>
            </a:xfrm>
          </p:grpSpPr>
          <p:sp>
            <p:nvSpPr>
              <p:cNvPr id="678930" name="Freeform 20">
                <a:extLst>
                  <a:ext uri="{FF2B5EF4-FFF2-40B4-BE49-F238E27FC236}">
                    <a16:creationId xmlns:a16="http://schemas.microsoft.com/office/drawing/2014/main" xmlns="" id="{FCE4D5E6-1003-4453-8E1F-BB259836F00B}"/>
                  </a:ext>
                </a:extLst>
              </p:cNvPr>
              <p:cNvSpPr>
                <a:spLocks/>
              </p:cNvSpPr>
              <p:nvPr/>
            </p:nvSpPr>
            <p:spPr bwMode="gray">
              <a:xfrm>
                <a:off x="1082" y="3026"/>
                <a:ext cx="1338" cy="1322"/>
              </a:xfrm>
              <a:custGeom>
                <a:avLst/>
                <a:gdLst>
                  <a:gd name="T0" fmla="*/ 56 w 1323"/>
                  <a:gd name="T1" fmla="*/ 367 h 1322"/>
                  <a:gd name="T2" fmla="*/ 1400 w 1323"/>
                  <a:gd name="T3" fmla="*/ 1322 h 1322"/>
                  <a:gd name="T4" fmla="*/ 1400 w 1323"/>
                  <a:gd name="T5" fmla="*/ 974 h 1322"/>
                  <a:gd name="T6" fmla="*/ 0 w 1323"/>
                  <a:gd name="T7" fmla="*/ 0 h 1322"/>
                  <a:gd name="T8" fmla="*/ 56 w 1323"/>
                  <a:gd name="T9" fmla="*/ 367 h 1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3" h="1322">
                    <a:moveTo>
                      <a:pt x="51" y="367"/>
                    </a:moveTo>
                    <a:lnTo>
                      <a:pt x="1323" y="1322"/>
                    </a:lnTo>
                    <a:lnTo>
                      <a:pt x="1323" y="974"/>
                    </a:lnTo>
                    <a:lnTo>
                      <a:pt x="0" y="0"/>
                    </a:lnTo>
                    <a:lnTo>
                      <a:pt x="51" y="367"/>
                    </a:lnTo>
                    <a:close/>
                  </a:path>
                </a:pathLst>
              </a:custGeom>
              <a:solidFill>
                <a:srgbClr val="DDDDDD"/>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31" name="Freeform 21">
                <a:extLst>
                  <a:ext uri="{FF2B5EF4-FFF2-40B4-BE49-F238E27FC236}">
                    <a16:creationId xmlns:a16="http://schemas.microsoft.com/office/drawing/2014/main" xmlns="" id="{460BA42A-E77F-4A43-AD19-A823FF59020B}"/>
                  </a:ext>
                </a:extLst>
              </p:cNvPr>
              <p:cNvSpPr>
                <a:spLocks/>
              </p:cNvSpPr>
              <p:nvPr/>
            </p:nvSpPr>
            <p:spPr bwMode="gray">
              <a:xfrm>
                <a:off x="2405" y="2924"/>
                <a:ext cx="2083" cy="1418"/>
              </a:xfrm>
              <a:custGeom>
                <a:avLst/>
                <a:gdLst>
                  <a:gd name="T0" fmla="*/ 0 w 2083"/>
                  <a:gd name="T1" fmla="*/ 1070 h 1418"/>
                  <a:gd name="T2" fmla="*/ 2083 w 2083"/>
                  <a:gd name="T3" fmla="*/ 0 h 1418"/>
                  <a:gd name="T4" fmla="*/ 2045 w 2083"/>
                  <a:gd name="T5" fmla="*/ 355 h 1418"/>
                  <a:gd name="T6" fmla="*/ 7 w 2083"/>
                  <a:gd name="T7" fmla="*/ 1418 h 1418"/>
                  <a:gd name="T8" fmla="*/ 0 w 2083"/>
                  <a:gd name="T9" fmla="*/ 1070 h 1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3" h="1418">
                    <a:moveTo>
                      <a:pt x="0" y="1070"/>
                    </a:moveTo>
                    <a:lnTo>
                      <a:pt x="2083" y="0"/>
                    </a:lnTo>
                    <a:lnTo>
                      <a:pt x="2045" y="355"/>
                    </a:lnTo>
                    <a:lnTo>
                      <a:pt x="7" y="1418"/>
                    </a:lnTo>
                    <a:lnTo>
                      <a:pt x="0" y="1070"/>
                    </a:lnTo>
                    <a:close/>
                  </a:path>
                </a:pathLst>
              </a:custGeom>
              <a:solidFill>
                <a:schemeClr val="accent2"/>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32" name="Freeform 22">
                <a:extLst>
                  <a:ext uri="{FF2B5EF4-FFF2-40B4-BE49-F238E27FC236}">
                    <a16:creationId xmlns:a16="http://schemas.microsoft.com/office/drawing/2014/main" xmlns="" id="{88781869-E002-4D23-BCB6-2A83C38800DA}"/>
                  </a:ext>
                </a:extLst>
              </p:cNvPr>
              <p:cNvSpPr>
                <a:spLocks/>
              </p:cNvSpPr>
              <p:nvPr/>
            </p:nvSpPr>
            <p:spPr bwMode="gray">
              <a:xfrm>
                <a:off x="1082" y="2355"/>
                <a:ext cx="3406" cy="1639"/>
              </a:xfrm>
              <a:custGeom>
                <a:avLst/>
                <a:gdLst>
                  <a:gd name="T0" fmla="*/ 1323 w 3406"/>
                  <a:gd name="T1" fmla="*/ 1639 h 1639"/>
                  <a:gd name="T2" fmla="*/ 0 w 3406"/>
                  <a:gd name="T3" fmla="*/ 671 h 1639"/>
                  <a:gd name="T4" fmla="*/ 1969 w 3406"/>
                  <a:gd name="T5" fmla="*/ 0 h 1639"/>
                  <a:gd name="T6" fmla="*/ 3406 w 3406"/>
                  <a:gd name="T7" fmla="*/ 569 h 1639"/>
                  <a:gd name="T8" fmla="*/ 1323 w 3406"/>
                  <a:gd name="T9" fmla="*/ 1639 h 16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06" h="1639">
                    <a:moveTo>
                      <a:pt x="1323" y="1639"/>
                    </a:moveTo>
                    <a:lnTo>
                      <a:pt x="0" y="671"/>
                    </a:lnTo>
                    <a:lnTo>
                      <a:pt x="1969" y="0"/>
                    </a:lnTo>
                    <a:lnTo>
                      <a:pt x="3406" y="569"/>
                    </a:lnTo>
                    <a:lnTo>
                      <a:pt x="1323" y="1639"/>
                    </a:lnTo>
                    <a:close/>
                  </a:path>
                </a:pathLst>
              </a:custGeom>
              <a:gradFill rotWithShape="1">
                <a:gsLst>
                  <a:gs pos="0">
                    <a:srgbClr val="D6D6D6"/>
                  </a:gs>
                  <a:gs pos="100000">
                    <a:srgbClr val="F8F8F8"/>
                  </a:gs>
                </a:gsLst>
                <a:lin ang="54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grpSp>
      <p:pic>
        <p:nvPicPr>
          <p:cNvPr id="678925" name="Picture 29" descr="num11">
            <a:extLst>
              <a:ext uri="{FF2B5EF4-FFF2-40B4-BE49-F238E27FC236}">
                <a16:creationId xmlns:a16="http://schemas.microsoft.com/office/drawing/2014/main" xmlns="" id="{1292A75A-E96A-4CB2-BE2D-EE35EC4B09F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345991" y="3421451"/>
            <a:ext cx="1328166" cy="850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Line 8">
            <a:extLst>
              <a:ext uri="{FF2B5EF4-FFF2-40B4-BE49-F238E27FC236}">
                <a16:creationId xmlns:a16="http://schemas.microsoft.com/office/drawing/2014/main" xmlns="" id="{25D5E167-466F-47E9-AD72-76917B1CD9B6}"/>
              </a:ext>
            </a:extLst>
          </p:cNvPr>
          <p:cNvSpPr>
            <a:spLocks noChangeShapeType="1"/>
          </p:cNvSpPr>
          <p:nvPr/>
        </p:nvSpPr>
        <p:spPr bwMode="auto">
          <a:xfrm rot="10800000">
            <a:off x="2179480" y="591302"/>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32" name="TextBox 31">
            <a:extLst>
              <a:ext uri="{FF2B5EF4-FFF2-40B4-BE49-F238E27FC236}">
                <a16:creationId xmlns:a16="http://schemas.microsoft.com/office/drawing/2014/main" xmlns="" id="{94C3EEE2-F212-4C8C-8DC2-5AF835C77D41}"/>
              </a:ext>
            </a:extLst>
          </p:cNvPr>
          <p:cNvSpPr txBox="1"/>
          <p:nvPr/>
        </p:nvSpPr>
        <p:spPr>
          <a:xfrm>
            <a:off x="1687645" y="696957"/>
            <a:ext cx="9076940" cy="461665"/>
          </a:xfrm>
          <a:prstGeom prst="rect">
            <a:avLst/>
          </a:prstGeom>
          <a:noFill/>
        </p:spPr>
        <p:txBody>
          <a:bodyPr wrap="square">
            <a:spAutoFit/>
          </a:bodyPr>
          <a:lstStyle/>
          <a:p>
            <a:pPr algn="ctr">
              <a:defRPr/>
            </a:pPr>
            <a:r>
              <a:rPr lang="en-US" sz="2400" b="1" dirty="0">
                <a:solidFill>
                  <a:srgbClr val="660066"/>
                </a:solidFill>
                <a:latin typeface="Times New Roman" panose="02020603050405020304" pitchFamily="18" charset="0"/>
                <a:cs typeface="Times New Roman" panose="02020603050405020304" pitchFamily="18" charset="0"/>
              </a:rPr>
              <a:t>6.1.1 </a:t>
            </a:r>
            <a:r>
              <a:rPr lang="en-US" sz="2400" b="1" dirty="0" err="1">
                <a:solidFill>
                  <a:srgbClr val="660066"/>
                </a:solidFill>
                <a:latin typeface="Times New Roman" panose="02020603050405020304" pitchFamily="18" charset="0"/>
                <a:cs typeface="Times New Roman" panose="02020603050405020304" pitchFamily="18" charset="0"/>
              </a:rPr>
              <a:t>Khái</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quát</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cách</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mạng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và</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hóa</a:t>
            </a:r>
            <a:endParaRPr lang="en-US" sz="2400" b="1" dirty="0">
              <a:solidFill>
                <a:srgbClr val="660066"/>
              </a:solidFill>
              <a:latin typeface="Times New Roman" panose="02020603050405020304" pitchFamily="18" charset="0"/>
              <a:cs typeface="Times New Roman" panose="02020603050405020304" pitchFamily="18" charset="0"/>
            </a:endParaRPr>
          </a:p>
        </p:txBody>
      </p:sp>
      <p:sp>
        <p:nvSpPr>
          <p:cNvPr id="33" name="Line 7">
            <a:extLst>
              <a:ext uri="{FF2B5EF4-FFF2-40B4-BE49-F238E27FC236}">
                <a16:creationId xmlns:a16="http://schemas.microsoft.com/office/drawing/2014/main" xmlns="" id="{A4D4C563-1CBE-43B4-942E-F36BD9CE89F3}"/>
              </a:ext>
            </a:extLst>
          </p:cNvPr>
          <p:cNvSpPr>
            <a:spLocks noChangeShapeType="1"/>
          </p:cNvSpPr>
          <p:nvPr/>
        </p:nvSpPr>
        <p:spPr bwMode="auto">
          <a:xfrm rot="10800000">
            <a:off x="4167504" y="591303"/>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34" name="TextBox 33">
            <a:extLst>
              <a:ext uri="{FF2B5EF4-FFF2-40B4-BE49-F238E27FC236}">
                <a16:creationId xmlns:a16="http://schemas.microsoft.com/office/drawing/2014/main" xmlns="" id="{94676FE4-DCBF-469E-8D02-A92EE0F18588}"/>
              </a:ext>
            </a:extLst>
          </p:cNvPr>
          <p:cNvSpPr txBox="1"/>
          <p:nvPr/>
        </p:nvSpPr>
        <p:spPr>
          <a:xfrm>
            <a:off x="1520879" y="-11652"/>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35" name="TextBox 34">
            <a:extLst>
              <a:ext uri="{FF2B5EF4-FFF2-40B4-BE49-F238E27FC236}">
                <a16:creationId xmlns:a16="http://schemas.microsoft.com/office/drawing/2014/main" xmlns="" id="{909820AA-CE6D-46D6-B2A3-F67ABA272D26}"/>
              </a:ext>
            </a:extLst>
          </p:cNvPr>
          <p:cNvSpPr txBox="1"/>
          <p:nvPr/>
        </p:nvSpPr>
        <p:spPr>
          <a:xfrm>
            <a:off x="2805427" y="1203672"/>
            <a:ext cx="5856852"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latin typeface="Times New Roman" panose="02020603050405020304" pitchFamily="18" charset="0"/>
                <a:cs typeface="Times New Roman" panose="02020603050405020304" pitchFamily="18" charset="0"/>
              </a:rPr>
              <a:t>Khái</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quát</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về</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cách</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mạng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công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nghiệp</a:t>
            </a:r>
            <a:r>
              <a:rPr lang="en-US" sz="2000" b="1" dirty="0">
                <a:solidFill>
                  <a:srgbClr val="0033CC"/>
                </a:solidFill>
                <a:latin typeface="Times New Roman" panose="02020603050405020304" pitchFamily="18" charset="0"/>
                <a:cs typeface="Times New Roman" panose="02020603050405020304" pitchFamily="18" charset="0"/>
              </a:rPr>
              <a:t> </a:t>
            </a:r>
          </a:p>
        </p:txBody>
      </p:sp>
      <p:sp>
        <p:nvSpPr>
          <p:cNvPr id="36" name="TextBox 35">
            <a:extLst>
              <a:ext uri="{FF2B5EF4-FFF2-40B4-BE49-F238E27FC236}">
                <a16:creationId xmlns:a16="http://schemas.microsoft.com/office/drawing/2014/main" xmlns="" id="{F8EEDB36-74BB-4C5F-8FA2-A485F4FA40D2}"/>
              </a:ext>
            </a:extLst>
          </p:cNvPr>
          <p:cNvSpPr txBox="1"/>
          <p:nvPr/>
        </p:nvSpPr>
        <p:spPr>
          <a:xfrm>
            <a:off x="3157016" y="1693168"/>
            <a:ext cx="7337923" cy="400110"/>
          </a:xfrm>
          <a:prstGeom prst="rect">
            <a:avLst/>
          </a:prstGeom>
          <a:noFill/>
        </p:spPr>
        <p:txBody>
          <a:bodyPr wrap="square">
            <a:spAutoFit/>
          </a:bodyPr>
          <a:lstStyle/>
          <a:p>
            <a:pPr marL="342900" indent="-342900">
              <a:buFont typeface="Wingdings" panose="05000000000000000000" pitchFamily="2" charset="2"/>
              <a:buChar char="§"/>
            </a:pPr>
            <a:r>
              <a:rPr lang="en-US" sz="2000" b="1" dirty="0" err="1">
                <a:solidFill>
                  <a:srgbClr val="C00000"/>
                </a:solidFill>
                <a:effectLst/>
                <a:latin typeface="Times New Roman" panose="02020603050405020304" pitchFamily="18" charset="0"/>
                <a:cs typeface="Times New Roman" panose="02020603050405020304" pitchFamily="18" charset="0"/>
              </a:rPr>
              <a:t>Khái</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quát</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lịch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sử</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cuộc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mạng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công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nghiệp</a:t>
            </a:r>
            <a:endParaRPr lang="en-US" sz="2000" b="1" dirty="0">
              <a:solidFill>
                <a:srgbClr val="C00000"/>
              </a:solidFill>
              <a:latin typeface="Times New Roman" panose="02020603050405020304" pitchFamily="18" charset="0"/>
              <a:cs typeface="Times New Roman" panose="02020603050405020304" pitchFamily="18" charset="0"/>
            </a:endParaRPr>
          </a:p>
        </p:txBody>
      </p:sp>
      <p:sp>
        <p:nvSpPr>
          <p:cNvPr id="38" name="TextBox 37">
            <a:extLst>
              <a:ext uri="{FF2B5EF4-FFF2-40B4-BE49-F238E27FC236}">
                <a16:creationId xmlns:a16="http://schemas.microsoft.com/office/drawing/2014/main" xmlns="" id="{8F2F0D0B-FE18-4B31-B6D9-B1D23411400F}"/>
              </a:ext>
            </a:extLst>
          </p:cNvPr>
          <p:cNvSpPr txBox="1"/>
          <p:nvPr/>
        </p:nvSpPr>
        <p:spPr>
          <a:xfrm>
            <a:off x="4870962" y="2157599"/>
            <a:ext cx="4700851" cy="400110"/>
          </a:xfrm>
          <a:prstGeom prst="rect">
            <a:avLst/>
          </a:prstGeom>
          <a:noFill/>
        </p:spPr>
        <p:txBody>
          <a:bodyPr wrap="square">
            <a:spAutoFit/>
          </a:bodyPr>
          <a:lstStyle/>
          <a:p>
            <a:pPr marL="285750" indent="-285750">
              <a:buFont typeface="Arial" panose="020B0604020202020204" pitchFamily="34" charset="0"/>
              <a:buChar char="•"/>
            </a:pPr>
            <a:r>
              <a:rPr lang="en-US" sz="2000" b="1" dirty="0" err="1">
                <a:solidFill>
                  <a:srgbClr val="006600"/>
                </a:solidFill>
                <a:latin typeface="Times New Roman" panose="02020603050405020304" pitchFamily="18" charset="0"/>
                <a:cs typeface="Times New Roman" panose="02020603050405020304" pitchFamily="18" charset="0"/>
              </a:rPr>
              <a:t>C</a:t>
            </a:r>
            <a:r>
              <a:rPr lang="en-US" sz="2000" b="1" dirty="0" err="1">
                <a:solidFill>
                  <a:srgbClr val="006600"/>
                </a:solidFill>
                <a:effectLst/>
                <a:latin typeface="Times New Roman" panose="02020603050405020304" pitchFamily="18" charset="0"/>
                <a:cs typeface="Times New Roman" panose="02020603050405020304" pitchFamily="18" charset="0"/>
              </a:rPr>
              <a:t>ách</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mạng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công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nghiệp</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lần</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thứ</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nhất</a:t>
            </a:r>
            <a:endParaRPr lang="en-US" sz="2000" dirty="0">
              <a:solidFill>
                <a:srgbClr val="006600"/>
              </a:solidFill>
              <a:latin typeface="Times New Roman" panose="02020603050405020304" pitchFamily="18" charset="0"/>
              <a:cs typeface="Times New Roman" panose="02020603050405020304" pitchFamily="18" charset="0"/>
            </a:endParaRPr>
          </a:p>
        </p:txBody>
      </p:sp>
      <p:sp>
        <p:nvSpPr>
          <p:cNvPr id="40" name="TextBox 39">
            <a:extLst>
              <a:ext uri="{FF2B5EF4-FFF2-40B4-BE49-F238E27FC236}">
                <a16:creationId xmlns:a16="http://schemas.microsoft.com/office/drawing/2014/main" xmlns="" id="{D502CC8E-1888-4F4C-A2D2-811D5BACF322}"/>
              </a:ext>
            </a:extLst>
          </p:cNvPr>
          <p:cNvSpPr txBox="1"/>
          <p:nvPr/>
        </p:nvSpPr>
        <p:spPr>
          <a:xfrm>
            <a:off x="4514407" y="2843684"/>
            <a:ext cx="6098146" cy="369332"/>
          </a:xfrm>
          <a:prstGeom prst="rect">
            <a:avLst/>
          </a:prstGeom>
          <a:noFill/>
        </p:spPr>
        <p:txBody>
          <a:bodyPr wrap="square">
            <a:spAutoFit/>
          </a:bodyPr>
          <a:lstStyle/>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ü"/>
              <a:tabLst/>
              <a:defRPr/>
            </a:pPr>
            <a:r>
              <a:rPr lang="en-US" sz="1800" b="0" dirty="0" err="1">
                <a:solidFill>
                  <a:srgbClr val="010101"/>
                </a:solidFill>
                <a:latin typeface="Arial" panose="020B0604020202020204" pitchFamily="34" charset="0"/>
                <a:cs typeface="Arial" panose="020B0604020202020204" pitchFamily="34" charset="0"/>
              </a:rPr>
              <a:t>Thời</a:t>
            </a:r>
            <a:r>
              <a:rPr lang="en-US" sz="1800" b="0" dirty="0">
                <a:solidFill>
                  <a:srgbClr val="010101"/>
                </a:solidFill>
                <a:latin typeface="Arial" panose="020B0604020202020204" pitchFamily="34" charset="0"/>
                <a:cs typeface="Arial" panose="020B0604020202020204" pitchFamily="34" charset="0"/>
              </a:rPr>
              <a:t> </a:t>
            </a:r>
            <a:r>
              <a:rPr lang="en-US" sz="1800" b="0" dirty="0" err="1">
                <a:solidFill>
                  <a:srgbClr val="010101"/>
                </a:solidFill>
                <a:latin typeface="Arial" panose="020B0604020202020204" pitchFamily="34" charset="0"/>
                <a:cs typeface="Arial" panose="020B0604020202020204" pitchFamily="34" charset="0"/>
              </a:rPr>
              <a:t>gian</a:t>
            </a:r>
            <a:r>
              <a:rPr lang="en-US" sz="1800" b="0" dirty="0">
                <a:solidFill>
                  <a:srgbClr val="010101"/>
                </a:solidFill>
                <a:latin typeface="Arial" panose="020B0604020202020204" pitchFamily="34" charset="0"/>
                <a:cs typeface="Arial" panose="020B0604020202020204" pitchFamily="34" charset="0"/>
              </a:rPr>
              <a:t>: </a:t>
            </a:r>
            <a:r>
              <a:rPr lang="en-US" sz="1800" b="0" dirty="0" err="1">
                <a:solidFill>
                  <a:srgbClr val="010101"/>
                </a:solidFill>
                <a:latin typeface="Arial" panose="020B0604020202020204" pitchFamily="34" charset="0"/>
                <a:cs typeface="Arial" panose="020B0604020202020204" pitchFamily="34" charset="0"/>
              </a:rPr>
              <a:t>T</a:t>
            </a:r>
            <a:r>
              <a:rPr lang="en-US" sz="1800" b="0" i="0" dirty="0" err="1">
                <a:solidFill>
                  <a:srgbClr val="010101"/>
                </a:solidFill>
                <a:effectLst/>
                <a:latin typeface="Arial" panose="020B0604020202020204" pitchFamily="34" charset="0"/>
                <a:cs typeface="Arial" panose="020B0604020202020204" pitchFamily="34" charset="0"/>
              </a:rPr>
              <a:t>ừ</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giữa</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thế</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kỷ</a:t>
            </a:r>
            <a:r>
              <a:rPr lang="en-US" sz="1800" b="0" i="0" dirty="0">
                <a:solidFill>
                  <a:srgbClr val="010101"/>
                </a:solidFill>
                <a:effectLst/>
                <a:latin typeface="Arial" panose="020B0604020202020204" pitchFamily="34" charset="0"/>
                <a:cs typeface="Arial" panose="020B0604020202020204" pitchFamily="34" charset="0"/>
              </a:rPr>
              <a:t> XVIII </a:t>
            </a:r>
            <a:r>
              <a:rPr lang="en-US" sz="1800" b="0" i="0" dirty="0" err="1">
                <a:solidFill>
                  <a:srgbClr val="010101"/>
                </a:solidFill>
                <a:effectLst/>
                <a:latin typeface="Arial" panose="020B0604020202020204" pitchFamily="34" charset="0"/>
                <a:cs typeface="Arial" panose="020B0604020202020204" pitchFamily="34" charset="0"/>
              </a:rPr>
              <a:t>đến</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giữa</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thế</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kỷ</a:t>
            </a:r>
            <a:r>
              <a:rPr lang="en-US" sz="1800" b="0" i="0" dirty="0">
                <a:solidFill>
                  <a:srgbClr val="010101"/>
                </a:solidFill>
                <a:effectLst/>
                <a:latin typeface="Arial" panose="020B0604020202020204" pitchFamily="34" charset="0"/>
                <a:cs typeface="Arial" panose="020B0604020202020204" pitchFamily="34" charset="0"/>
              </a:rPr>
              <a:t> XIX. </a:t>
            </a:r>
            <a:endParaRPr kumimoji="0" lang="en-US" altLang="en-US" sz="1800" b="1" i="0" u="none" strike="noStrike" kern="1200" cap="none" spc="0" normalizeH="0" baseline="0" noProof="0" dirty="0">
              <a:ln>
                <a:noFill/>
              </a:ln>
              <a:solidFill>
                <a:srgbClr val="1BAFC3"/>
              </a:solidFill>
              <a:effectLst/>
              <a:uLnTx/>
              <a:uFillTx/>
              <a:latin typeface="Arial" panose="020B0604020202020204" pitchFamily="34" charset="0"/>
              <a:cs typeface="Arial" panose="020B0604020202020204" pitchFamily="34" charset="0"/>
            </a:endParaRPr>
          </a:p>
        </p:txBody>
      </p:sp>
      <p:sp>
        <p:nvSpPr>
          <p:cNvPr id="42" name="TextBox 41">
            <a:extLst>
              <a:ext uri="{FF2B5EF4-FFF2-40B4-BE49-F238E27FC236}">
                <a16:creationId xmlns:a16="http://schemas.microsoft.com/office/drawing/2014/main" xmlns="" id="{D06196DF-92C3-48A2-AD07-C3608BA28715}"/>
              </a:ext>
            </a:extLst>
          </p:cNvPr>
          <p:cNvSpPr txBox="1"/>
          <p:nvPr/>
        </p:nvSpPr>
        <p:spPr>
          <a:xfrm>
            <a:off x="4573513" y="3379896"/>
            <a:ext cx="6098146" cy="369332"/>
          </a:xfrm>
          <a:prstGeom prst="rect">
            <a:avLst/>
          </a:prstGeom>
          <a:noFill/>
        </p:spPr>
        <p:txBody>
          <a:bodyPr wrap="square">
            <a:spAutoFit/>
          </a:bodyPr>
          <a:lstStyle/>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ü"/>
              <a:tabLst/>
              <a:defRPr/>
            </a:pPr>
            <a:r>
              <a:rPr lang="en-US" sz="1800" b="0" i="0" dirty="0" err="1">
                <a:solidFill>
                  <a:srgbClr val="010101"/>
                </a:solidFill>
                <a:effectLst/>
                <a:latin typeface="Arial" panose="020B0604020202020204" pitchFamily="34" charset="0"/>
                <a:cs typeface="Arial" panose="020B0604020202020204" pitchFamily="34" charset="0"/>
              </a:rPr>
              <a:t>Nơi</a:t>
            </a:r>
            <a:r>
              <a:rPr lang="en-US" sz="1800" b="0" i="0" dirty="0">
                <a:solidFill>
                  <a:srgbClr val="010101"/>
                </a:solidFill>
                <a:effectLst/>
                <a:latin typeface="Arial" panose="020B0604020202020204" pitchFamily="34" charset="0"/>
                <a:cs typeface="Arial" panose="020B0604020202020204" pitchFamily="34" charset="0"/>
              </a:rPr>
              <a:t> </a:t>
            </a:r>
            <a:r>
              <a:rPr lang="vi-VN" sz="1800" b="0" i="0" dirty="0">
                <a:solidFill>
                  <a:srgbClr val="010101"/>
                </a:solidFill>
                <a:effectLst/>
                <a:latin typeface="Arial" panose="020B0604020202020204" pitchFamily="34" charset="0"/>
                <a:cs typeface="Arial" panose="020B0604020202020204" pitchFamily="34" charset="0"/>
              </a:rPr>
              <a:t>khởi phát</a:t>
            </a:r>
            <a:r>
              <a:rPr lang="en-US" sz="1800" b="0" i="0" dirty="0">
                <a:solidFill>
                  <a:srgbClr val="010101"/>
                </a:solidFill>
                <a:effectLst/>
                <a:latin typeface="Arial" panose="020B0604020202020204" pitchFamily="34" charset="0"/>
                <a:cs typeface="Arial" panose="020B0604020202020204" pitchFamily="34" charset="0"/>
              </a:rPr>
              <a:t>: N</a:t>
            </a:r>
            <a:r>
              <a:rPr lang="vi-VN" sz="1800" b="0" i="0" dirty="0">
                <a:solidFill>
                  <a:srgbClr val="010101"/>
                </a:solidFill>
                <a:effectLst/>
                <a:latin typeface="Arial" panose="020B0604020202020204" pitchFamily="34" charset="0"/>
                <a:cs typeface="Arial" panose="020B0604020202020204" pitchFamily="34" charset="0"/>
              </a:rPr>
              <a:t>ước Anh</a:t>
            </a:r>
            <a:endParaRPr kumimoji="0" lang="en-US" altLang="en-US" sz="1800" b="1" i="0" u="none" strike="noStrike" kern="1200" cap="none" spc="0" normalizeH="0" baseline="0" noProof="0" dirty="0">
              <a:ln>
                <a:noFill/>
              </a:ln>
              <a:solidFill>
                <a:srgbClr val="90A8B0"/>
              </a:solidFill>
              <a:effectLst/>
              <a:uLnTx/>
              <a:uFillTx/>
              <a:latin typeface="Arial" panose="020B0604020202020204" pitchFamily="34" charset="0"/>
              <a:cs typeface="Arial" panose="020B0604020202020204" pitchFamily="34" charset="0"/>
            </a:endParaRPr>
          </a:p>
        </p:txBody>
      </p:sp>
      <p:sp>
        <p:nvSpPr>
          <p:cNvPr id="44" name="TextBox 43">
            <a:extLst>
              <a:ext uri="{FF2B5EF4-FFF2-40B4-BE49-F238E27FC236}">
                <a16:creationId xmlns:a16="http://schemas.microsoft.com/office/drawing/2014/main" xmlns="" id="{67094243-B78E-4930-8C2D-A553D170501D}"/>
              </a:ext>
            </a:extLst>
          </p:cNvPr>
          <p:cNvSpPr txBox="1"/>
          <p:nvPr/>
        </p:nvSpPr>
        <p:spPr>
          <a:xfrm>
            <a:off x="4606536" y="3895584"/>
            <a:ext cx="6098146" cy="369332"/>
          </a:xfrm>
          <a:prstGeom prst="rect">
            <a:avLst/>
          </a:prstGeom>
          <a:noFill/>
        </p:spPr>
        <p:txBody>
          <a:bodyPr wrap="square">
            <a:spAutoFit/>
          </a:bodyPr>
          <a:lstStyle/>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ü"/>
              <a:tabLst/>
              <a:defRPr/>
            </a:pPr>
            <a:r>
              <a:rPr lang="vi-VN" sz="1800" b="0" i="0" dirty="0">
                <a:solidFill>
                  <a:srgbClr val="010101"/>
                </a:solidFill>
                <a:effectLst/>
                <a:latin typeface="Arial" panose="020B0604020202020204" pitchFamily="34" charset="0"/>
                <a:cs typeface="Arial" panose="020B0604020202020204" pitchFamily="34" charset="0"/>
              </a:rPr>
              <a:t>Tiền đề</a:t>
            </a:r>
            <a:r>
              <a:rPr lang="en-US" dirty="0">
                <a:solidFill>
                  <a:srgbClr val="010101"/>
                </a:solidFill>
                <a:latin typeface="Arial" panose="020B0604020202020204" pitchFamily="34" charset="0"/>
                <a:cs typeface="Arial" panose="020B0604020202020204" pitchFamily="34" charset="0"/>
              </a:rPr>
              <a:t>:</a:t>
            </a:r>
            <a:r>
              <a:rPr lang="vi-VN"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Sự</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phát</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triển</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của</a:t>
            </a:r>
            <a:r>
              <a:rPr lang="vi-VN" sz="1800" b="0" i="0" dirty="0">
                <a:solidFill>
                  <a:srgbClr val="010101"/>
                </a:solidFill>
                <a:effectLst/>
                <a:latin typeface="Arial" panose="020B0604020202020204" pitchFamily="34" charset="0"/>
                <a:cs typeface="Arial" panose="020B0604020202020204" pitchFamily="34" charset="0"/>
              </a:rPr>
              <a:t> lực lượng sản xuất  </a:t>
            </a:r>
            <a:endParaRPr kumimoji="0" lang="en-US" altLang="en-US" sz="1800" b="1" i="0" u="none" strike="noStrike" kern="1200" cap="none" spc="0" normalizeH="0" baseline="0" noProof="0" dirty="0">
              <a:ln>
                <a:noFill/>
              </a:ln>
              <a:solidFill>
                <a:srgbClr val="646ADE"/>
              </a:solidFill>
              <a:effectLst/>
              <a:uLnTx/>
              <a:uFillTx/>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xmlns="" id="{E9668827-23AF-431D-8E9D-EA77ED81A8A3}"/>
              </a:ext>
            </a:extLst>
          </p:cNvPr>
          <p:cNvSpPr txBox="1"/>
          <p:nvPr/>
        </p:nvSpPr>
        <p:spPr>
          <a:xfrm>
            <a:off x="4573512" y="4225072"/>
            <a:ext cx="7223535" cy="1138773"/>
          </a:xfrm>
          <a:prstGeom prst="rect">
            <a:avLst/>
          </a:prstGeom>
          <a:noFill/>
        </p:spPr>
        <p:txBody>
          <a:bodyPr wrap="square">
            <a:spAutoFit/>
          </a:bodyPr>
          <a:lstStyle/>
          <a:p>
            <a:pPr marL="285750" indent="-285750">
              <a:buFont typeface="Wingdings" panose="05000000000000000000" pitchFamily="2" charset="2"/>
              <a:buChar char="ü"/>
            </a:pPr>
            <a:r>
              <a:rPr lang="vi-VN" b="0" i="0" dirty="0">
                <a:solidFill>
                  <a:srgbClr val="010101"/>
                </a:solidFill>
                <a:effectLst/>
                <a:latin typeface="Arial" panose="020B0604020202020204" pitchFamily="34" charset="0"/>
                <a:cs typeface="Arial" panose="020B0604020202020204" pitchFamily="34" charset="0"/>
              </a:rPr>
              <a:t>Nội dung</a:t>
            </a:r>
            <a:r>
              <a:rPr lang="en-US" b="0" i="0" dirty="0">
                <a:solidFill>
                  <a:srgbClr val="010101"/>
                </a:solidFill>
                <a:effectLst/>
                <a:latin typeface="Arial" panose="020B0604020202020204" pitchFamily="34" charset="0"/>
                <a:cs typeface="Arial" panose="020B0604020202020204" pitchFamily="34" charset="0"/>
              </a:rPr>
              <a:t>: </a:t>
            </a:r>
            <a:r>
              <a:rPr lang="vi-VN" b="0" i="0" dirty="0">
                <a:solidFill>
                  <a:srgbClr val="010101"/>
                </a:solidFill>
                <a:effectLst/>
                <a:latin typeface="Arial" panose="020B0604020202020204" pitchFamily="34" charset="0"/>
                <a:cs typeface="Arial" panose="020B0604020202020204" pitchFamily="34" charset="0"/>
              </a:rPr>
              <a:t> </a:t>
            </a:r>
            <a:endParaRPr lang="en-US" b="0" i="0" dirty="0">
              <a:solidFill>
                <a:srgbClr val="010101"/>
              </a:solidFill>
              <a:effectLst/>
              <a:latin typeface="Arial" panose="020B0604020202020204" pitchFamily="34" charset="0"/>
              <a:cs typeface="Arial" panose="020B0604020202020204" pitchFamily="34" charset="0"/>
            </a:endParaRPr>
          </a:p>
          <a:p>
            <a:r>
              <a:rPr lang="en-US" dirty="0">
                <a:solidFill>
                  <a:srgbClr val="010101"/>
                </a:solidFill>
                <a:latin typeface="Arial" panose="020B0604020202020204" pitchFamily="34" charset="0"/>
                <a:cs typeface="Arial" panose="020B0604020202020204" pitchFamily="34" charset="0"/>
              </a:rPr>
              <a:t>	 - </a:t>
            </a:r>
            <a:r>
              <a:rPr lang="en-US" sz="1600" b="0" i="0" dirty="0">
                <a:solidFill>
                  <a:srgbClr val="010101"/>
                </a:solidFill>
                <a:effectLst/>
                <a:latin typeface="Arial" panose="020B0604020202020204" pitchFamily="34" charset="0"/>
                <a:cs typeface="Arial" panose="020B0604020202020204" pitchFamily="34" charset="0"/>
              </a:rPr>
              <a:t>C</a:t>
            </a:r>
            <a:r>
              <a:rPr lang="vi-VN" sz="1600" b="0" i="0" dirty="0">
                <a:solidFill>
                  <a:srgbClr val="010101"/>
                </a:solidFill>
                <a:effectLst/>
                <a:latin typeface="Arial" panose="020B0604020202020204" pitchFamily="34" charset="0"/>
                <a:cs typeface="Arial" panose="020B0604020202020204" pitchFamily="34" charset="0"/>
              </a:rPr>
              <a:t>huyển từ lao động thủ công thành lao động sử dụng máy móc</a:t>
            </a:r>
            <a:r>
              <a:rPr lang="en-US" sz="1600" b="0" i="0" dirty="0">
                <a:solidFill>
                  <a:srgbClr val="010101"/>
                </a:solidFill>
                <a:effectLst/>
                <a:latin typeface="Arial" panose="020B0604020202020204" pitchFamily="34" charset="0"/>
                <a:cs typeface="Arial" panose="020B0604020202020204" pitchFamily="34" charset="0"/>
              </a:rPr>
              <a:t>.</a:t>
            </a:r>
            <a:r>
              <a:rPr lang="vi-VN" sz="1600" b="0" i="0" dirty="0">
                <a:solidFill>
                  <a:srgbClr val="010101"/>
                </a:solidFill>
                <a:effectLst/>
                <a:latin typeface="Arial" panose="020B0604020202020204" pitchFamily="34" charset="0"/>
                <a:cs typeface="Arial" panose="020B0604020202020204" pitchFamily="34" charset="0"/>
              </a:rPr>
              <a:t> </a:t>
            </a:r>
            <a:endParaRPr lang="en-US" sz="1600" b="0" i="0" dirty="0">
              <a:solidFill>
                <a:srgbClr val="010101"/>
              </a:solidFill>
              <a:effectLst/>
              <a:latin typeface="Arial" panose="020B0604020202020204" pitchFamily="34" charset="0"/>
              <a:cs typeface="Arial" panose="020B0604020202020204" pitchFamily="34" charset="0"/>
            </a:endParaRPr>
          </a:p>
          <a:p>
            <a:r>
              <a:rPr lang="en-US" sz="1600" b="0" i="0" dirty="0">
                <a:solidFill>
                  <a:srgbClr val="010101"/>
                </a:solidFill>
                <a:effectLst/>
                <a:latin typeface="Arial" panose="020B0604020202020204" pitchFamily="34" charset="0"/>
                <a:cs typeface="Arial" panose="020B0604020202020204" pitchFamily="34" charset="0"/>
              </a:rPr>
              <a:t>                 </a:t>
            </a:r>
            <a:r>
              <a:rPr lang="en-US" sz="1600" b="1" i="0" dirty="0">
                <a:solidFill>
                  <a:srgbClr val="010101"/>
                </a:solidFill>
                <a:effectLst/>
                <a:latin typeface="Arial" panose="020B0604020202020204" pitchFamily="34" charset="0"/>
                <a:cs typeface="Arial" panose="020B0604020202020204" pitchFamily="34" charset="0"/>
              </a:rPr>
              <a:t>-</a:t>
            </a:r>
            <a:r>
              <a:rPr lang="en-US" sz="1600" b="0" i="0" dirty="0">
                <a:solidFill>
                  <a:srgbClr val="010101"/>
                </a:solidFill>
                <a:effectLst/>
                <a:latin typeface="Arial" panose="020B0604020202020204" pitchFamily="34" charset="0"/>
                <a:cs typeface="Arial" panose="020B0604020202020204" pitchFamily="34" charset="0"/>
              </a:rPr>
              <a:t> T</a:t>
            </a:r>
            <a:r>
              <a:rPr lang="vi-VN" sz="1600" b="0" i="0" dirty="0">
                <a:solidFill>
                  <a:srgbClr val="010101"/>
                </a:solidFill>
                <a:effectLst/>
                <a:latin typeface="Arial" panose="020B0604020202020204" pitchFamily="34" charset="0"/>
                <a:cs typeface="Arial" panose="020B0604020202020204" pitchFamily="34" charset="0"/>
              </a:rPr>
              <a:t>hực hiện cơ giới hóa sản x</a:t>
            </a:r>
            <a:r>
              <a:rPr lang="en-US" sz="1600" b="0" i="0" dirty="0" err="1">
                <a:solidFill>
                  <a:srgbClr val="010101"/>
                </a:solidFill>
                <a:effectLst/>
                <a:latin typeface="Arial" panose="020B0604020202020204" pitchFamily="34" charset="0"/>
                <a:cs typeface="Arial" panose="020B0604020202020204" pitchFamily="34" charset="0"/>
              </a:rPr>
              <a:t>uất</a:t>
            </a:r>
            <a:r>
              <a:rPr lang="vi-VN" sz="1600" b="0" i="0" dirty="0">
                <a:solidFill>
                  <a:srgbClr val="010101"/>
                </a:solidFill>
                <a:effectLst/>
                <a:latin typeface="Arial" panose="020B0604020202020204" pitchFamily="34" charset="0"/>
                <a:cs typeface="Arial" panose="020B0604020202020204" pitchFamily="34" charset="0"/>
              </a:rPr>
              <a:t> bằng việc sử dụng năng lượng nước và hơi nước.</a:t>
            </a:r>
            <a:endParaRPr lang="en-US" sz="1600" dirty="0">
              <a:latin typeface="Arial" panose="020B0604020202020204" pitchFamily="34" charset="0"/>
              <a:cs typeface="Arial" panose="020B0604020202020204" pitchFamily="34" charset="0"/>
            </a:endParaRPr>
          </a:p>
        </p:txBody>
      </p:sp>
      <p:sp>
        <p:nvSpPr>
          <p:cNvPr id="47" name="AutoShape 4">
            <a:extLst>
              <a:ext uri="{FF2B5EF4-FFF2-40B4-BE49-F238E27FC236}">
                <a16:creationId xmlns:a16="http://schemas.microsoft.com/office/drawing/2014/main" xmlns="" id="{03C175B2-F019-4BC2-B26E-DD44241CB522}"/>
              </a:ext>
            </a:extLst>
          </p:cNvPr>
          <p:cNvSpPr>
            <a:spLocks noChangeArrowheads="1"/>
          </p:cNvSpPr>
          <p:nvPr/>
        </p:nvSpPr>
        <p:spPr bwMode="gray">
          <a:xfrm flipH="1">
            <a:off x="1817107" y="2926901"/>
            <a:ext cx="995363" cy="1986784"/>
          </a:xfrm>
          <a:prstGeom prst="curvedRightArrow">
            <a:avLst>
              <a:gd name="adj1" fmla="val 16542"/>
              <a:gd name="adj2" fmla="val 38977"/>
              <a:gd name="adj3" fmla="val 33846"/>
            </a:avLst>
          </a:prstGeom>
          <a:gradFill rotWithShape="1">
            <a:gsLst>
              <a:gs pos="0">
                <a:srgbClr val="03D4A8"/>
              </a:gs>
              <a:gs pos="25000">
                <a:srgbClr val="21D6E0"/>
              </a:gs>
              <a:gs pos="75000">
                <a:srgbClr val="0087E6"/>
              </a:gs>
              <a:gs pos="100000">
                <a:srgbClr val="005CB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8" name="AutoShape 5">
            <a:extLst>
              <a:ext uri="{FF2B5EF4-FFF2-40B4-BE49-F238E27FC236}">
                <a16:creationId xmlns:a16="http://schemas.microsoft.com/office/drawing/2014/main" xmlns="" id="{FFDFF5E7-23AC-4FC3-BE73-6066D336AB29}"/>
              </a:ext>
            </a:extLst>
          </p:cNvPr>
          <p:cNvSpPr>
            <a:spLocks noChangeArrowheads="1"/>
          </p:cNvSpPr>
          <p:nvPr/>
        </p:nvSpPr>
        <p:spPr bwMode="gray">
          <a:xfrm>
            <a:off x="1689832" y="2966355"/>
            <a:ext cx="995362" cy="1986784"/>
          </a:xfrm>
          <a:prstGeom prst="curvedRightArrow">
            <a:avLst>
              <a:gd name="adj1" fmla="val 19583"/>
              <a:gd name="adj2" fmla="val 44676"/>
              <a:gd name="adj3" fmla="val 33652"/>
            </a:avLst>
          </a:prstGeom>
          <a:gradFill rotWithShape="1">
            <a:gsLst>
              <a:gs pos="0">
                <a:srgbClr val="03D4A8"/>
              </a:gs>
              <a:gs pos="25000">
                <a:srgbClr val="21D6E0"/>
              </a:gs>
              <a:gs pos="75000">
                <a:srgbClr val="0087E6"/>
              </a:gs>
              <a:gs pos="100000">
                <a:srgbClr val="005CB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cSld>
  <p:clrMapOvr>
    <a:masterClrMapping/>
  </p:clrMapOv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1001 các hình Background powerpoint đẹp nhất 2020">
            <a:extLst>
              <a:ext uri="{FF2B5EF4-FFF2-40B4-BE49-F238E27FC236}">
                <a16:creationId xmlns:a16="http://schemas.microsoft.com/office/drawing/2014/main" xmlns="" id="{F96EFC6B-712B-4D6F-8186-401319979F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322949"/>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xmlns="" id="{13F55866-E08B-4CD2-8918-047C46A04AB3}"/>
              </a:ext>
            </a:extLst>
          </p:cNvPr>
          <p:cNvSpPr txBox="1"/>
          <p:nvPr/>
        </p:nvSpPr>
        <p:spPr>
          <a:xfrm>
            <a:off x="3245475" y="227458"/>
            <a:ext cx="6400800" cy="707886"/>
          </a:xfrm>
          <a:prstGeom prst="rect">
            <a:avLst/>
          </a:prstGeom>
          <a:noFill/>
        </p:spPr>
        <p:txBody>
          <a:bodyPr wrap="square">
            <a:spAutoFit/>
          </a:bodyPr>
          <a:lstStyle/>
          <a:p>
            <a:pPr marL="342900" indent="-342900" algn="ctr">
              <a:buFont typeface="Wingdings" panose="05000000000000000000" pitchFamily="2" charset="2"/>
              <a:buChar char="ü"/>
            </a:pPr>
            <a:r>
              <a:rPr lang="en-US" sz="2000" b="0" i="0" dirty="0" err="1">
                <a:solidFill>
                  <a:srgbClr val="002060"/>
                </a:solidFill>
                <a:effectLst/>
                <a:latin typeface="+mj-lt"/>
              </a:rPr>
              <a:t>Những</a:t>
            </a:r>
            <a:r>
              <a:rPr lang="en-US" sz="2000" b="0" i="0" dirty="0">
                <a:solidFill>
                  <a:srgbClr val="002060"/>
                </a:solidFill>
                <a:effectLst/>
                <a:latin typeface="+mj-lt"/>
              </a:rPr>
              <a:t> </a:t>
            </a:r>
            <a:r>
              <a:rPr lang="en-US" sz="2000" b="1" i="0" dirty="0" err="1">
                <a:solidFill>
                  <a:srgbClr val="002060"/>
                </a:solidFill>
                <a:effectLst/>
                <a:latin typeface="+mj-lt"/>
              </a:rPr>
              <a:t>phát</a:t>
            </a:r>
            <a:r>
              <a:rPr lang="en-US" sz="2000" b="1" i="0" dirty="0">
                <a:solidFill>
                  <a:srgbClr val="002060"/>
                </a:solidFill>
                <a:effectLst/>
                <a:latin typeface="+mj-lt"/>
              </a:rPr>
              <a:t> </a:t>
            </a:r>
            <a:r>
              <a:rPr lang="en-US" sz="2000" b="1" i="0" dirty="0" err="1">
                <a:solidFill>
                  <a:srgbClr val="002060"/>
                </a:solidFill>
                <a:effectLst/>
                <a:latin typeface="+mj-lt"/>
              </a:rPr>
              <a:t>minh</a:t>
            </a:r>
            <a:r>
              <a:rPr lang="en-US" sz="2000" b="1" i="0" dirty="0">
                <a:solidFill>
                  <a:srgbClr val="002060"/>
                </a:solidFill>
                <a:effectLst/>
                <a:latin typeface="+mj-lt"/>
              </a:rPr>
              <a:t> </a:t>
            </a:r>
            <a:r>
              <a:rPr lang="en-US" sz="2000" b="0" i="0" dirty="0" err="1">
                <a:solidFill>
                  <a:srgbClr val="002060"/>
                </a:solidFill>
                <a:effectLst/>
                <a:latin typeface="+mj-lt"/>
              </a:rPr>
              <a:t>quan</a:t>
            </a:r>
            <a:r>
              <a:rPr lang="en-US" sz="2000" b="0" i="0" dirty="0">
                <a:solidFill>
                  <a:srgbClr val="002060"/>
                </a:solidFill>
                <a:effectLst/>
                <a:latin typeface="+mj-lt"/>
              </a:rPr>
              <a:t> </a:t>
            </a:r>
            <a:r>
              <a:rPr lang="en-US" sz="2000" b="0" i="0" dirty="0" err="1">
                <a:solidFill>
                  <a:srgbClr val="002060"/>
                </a:solidFill>
                <a:effectLst/>
                <a:latin typeface="+mj-lt"/>
              </a:rPr>
              <a:t>trọng</a:t>
            </a:r>
            <a:r>
              <a:rPr lang="en-US" sz="2000" b="0" i="0" dirty="0">
                <a:solidFill>
                  <a:srgbClr val="002060"/>
                </a:solidFill>
                <a:effectLst/>
                <a:latin typeface="+mj-lt"/>
              </a:rPr>
              <a:t> </a:t>
            </a:r>
            <a:r>
              <a:rPr lang="en-US" sz="2000" b="0" i="0" dirty="0" err="1">
                <a:solidFill>
                  <a:srgbClr val="002060"/>
                </a:solidFill>
                <a:effectLst/>
                <a:latin typeface="+mj-lt"/>
              </a:rPr>
              <a:t>tạo</a:t>
            </a:r>
            <a:r>
              <a:rPr lang="en-US" sz="2000" b="0" i="0" dirty="0">
                <a:solidFill>
                  <a:srgbClr val="002060"/>
                </a:solidFill>
                <a:effectLst/>
                <a:latin typeface="+mj-lt"/>
              </a:rPr>
              <a:t> </a:t>
            </a:r>
            <a:r>
              <a:rPr lang="en-US" sz="2000" b="0" i="0" dirty="0" err="1">
                <a:solidFill>
                  <a:srgbClr val="002060"/>
                </a:solidFill>
                <a:effectLst/>
                <a:latin typeface="+mj-lt"/>
              </a:rPr>
              <a:t>tiền</a:t>
            </a:r>
            <a:r>
              <a:rPr lang="en-US" sz="2000" b="0" i="0" dirty="0">
                <a:solidFill>
                  <a:srgbClr val="002060"/>
                </a:solidFill>
                <a:effectLst/>
                <a:latin typeface="+mj-lt"/>
              </a:rPr>
              <a:t> </a:t>
            </a:r>
            <a:r>
              <a:rPr lang="en-US" sz="2000" b="0" i="0" dirty="0" err="1">
                <a:solidFill>
                  <a:srgbClr val="002060"/>
                </a:solidFill>
                <a:effectLst/>
                <a:latin typeface="+mj-lt"/>
              </a:rPr>
              <a:t>đề</a:t>
            </a:r>
            <a:r>
              <a:rPr lang="en-US" sz="2000" b="0" i="0" dirty="0">
                <a:solidFill>
                  <a:srgbClr val="002060"/>
                </a:solidFill>
                <a:effectLst/>
                <a:latin typeface="+mj-lt"/>
              </a:rPr>
              <a:t> </a:t>
            </a:r>
            <a:r>
              <a:rPr lang="en-US" sz="2000" b="0" i="0" dirty="0" err="1">
                <a:solidFill>
                  <a:srgbClr val="002060"/>
                </a:solidFill>
                <a:effectLst/>
                <a:latin typeface="+mj-lt"/>
              </a:rPr>
              <a:t>cho</a:t>
            </a:r>
            <a:r>
              <a:rPr lang="en-US" sz="2000" b="0" i="0" dirty="0">
                <a:solidFill>
                  <a:srgbClr val="002060"/>
                </a:solidFill>
                <a:effectLst/>
                <a:latin typeface="+mj-lt"/>
              </a:rPr>
              <a:t> </a:t>
            </a:r>
            <a:r>
              <a:rPr lang="en-US" sz="2000" b="0" i="0" dirty="0" err="1">
                <a:solidFill>
                  <a:srgbClr val="002060"/>
                </a:solidFill>
                <a:effectLst/>
                <a:latin typeface="+mj-lt"/>
              </a:rPr>
              <a:t>cuộc</a:t>
            </a:r>
            <a:r>
              <a:rPr lang="en-US" sz="2000" b="0" i="0" dirty="0">
                <a:solidFill>
                  <a:srgbClr val="002060"/>
                </a:solidFill>
                <a:effectLst/>
                <a:latin typeface="+mj-lt"/>
              </a:rPr>
              <a:t> </a:t>
            </a:r>
          </a:p>
          <a:p>
            <a:pPr algn="ctr"/>
            <a:r>
              <a:rPr lang="en-US" sz="2000" b="0" i="0" dirty="0" err="1">
                <a:solidFill>
                  <a:srgbClr val="002060"/>
                </a:solidFill>
                <a:effectLst/>
                <a:latin typeface="+mj-lt"/>
              </a:rPr>
              <a:t>cách</a:t>
            </a:r>
            <a:r>
              <a:rPr lang="en-US" sz="2000" b="0" i="0" dirty="0">
                <a:solidFill>
                  <a:srgbClr val="002060"/>
                </a:solidFill>
                <a:effectLst/>
                <a:latin typeface="+mj-lt"/>
              </a:rPr>
              <a:t> </a:t>
            </a:r>
            <a:r>
              <a:rPr lang="en-US" sz="2000" b="0" i="0" dirty="0" err="1">
                <a:solidFill>
                  <a:srgbClr val="002060"/>
                </a:solidFill>
                <a:effectLst/>
                <a:latin typeface="+mj-lt"/>
              </a:rPr>
              <a:t>mạng</a:t>
            </a:r>
            <a:r>
              <a:rPr lang="en-US" sz="2000" b="0" i="0" dirty="0">
                <a:solidFill>
                  <a:srgbClr val="002060"/>
                </a:solidFill>
                <a:effectLst/>
                <a:latin typeface="+mj-lt"/>
              </a:rPr>
              <a:t> </a:t>
            </a:r>
            <a:r>
              <a:rPr lang="en-US" sz="2000" b="0" i="0" dirty="0" err="1">
                <a:solidFill>
                  <a:srgbClr val="002060"/>
                </a:solidFill>
                <a:effectLst/>
                <a:latin typeface="+mj-lt"/>
              </a:rPr>
              <a:t>công</a:t>
            </a:r>
            <a:r>
              <a:rPr lang="en-US" sz="2000" b="0" i="0" dirty="0">
                <a:solidFill>
                  <a:srgbClr val="002060"/>
                </a:solidFill>
                <a:effectLst/>
                <a:latin typeface="+mj-lt"/>
              </a:rPr>
              <a:t> </a:t>
            </a:r>
            <a:r>
              <a:rPr lang="en-US" sz="2000" b="0" i="0" dirty="0" err="1">
                <a:solidFill>
                  <a:srgbClr val="002060"/>
                </a:solidFill>
                <a:effectLst/>
                <a:latin typeface="+mj-lt"/>
              </a:rPr>
              <a:t>nghiệp</a:t>
            </a:r>
            <a:r>
              <a:rPr lang="en-US" sz="2000" b="0" i="0" dirty="0">
                <a:solidFill>
                  <a:srgbClr val="002060"/>
                </a:solidFill>
                <a:effectLst/>
                <a:latin typeface="+mj-lt"/>
              </a:rPr>
              <a:t> </a:t>
            </a:r>
            <a:r>
              <a:rPr lang="en-US" sz="2000" b="0" i="0" dirty="0" err="1">
                <a:solidFill>
                  <a:srgbClr val="002060"/>
                </a:solidFill>
                <a:effectLst/>
                <a:latin typeface="+mj-lt"/>
              </a:rPr>
              <a:t>lần</a:t>
            </a:r>
            <a:r>
              <a:rPr lang="en-US" sz="2000" b="0" i="0" dirty="0">
                <a:solidFill>
                  <a:srgbClr val="002060"/>
                </a:solidFill>
                <a:effectLst/>
                <a:latin typeface="+mj-lt"/>
              </a:rPr>
              <a:t> </a:t>
            </a:r>
            <a:r>
              <a:rPr lang="en-US" sz="2000" b="0" i="0" dirty="0" err="1">
                <a:solidFill>
                  <a:srgbClr val="002060"/>
                </a:solidFill>
                <a:effectLst/>
                <a:latin typeface="+mj-lt"/>
              </a:rPr>
              <a:t>thứ</a:t>
            </a:r>
            <a:r>
              <a:rPr lang="en-US" sz="2000" b="0" i="0" dirty="0">
                <a:solidFill>
                  <a:srgbClr val="002060"/>
                </a:solidFill>
                <a:effectLst/>
                <a:latin typeface="+mj-lt"/>
              </a:rPr>
              <a:t> </a:t>
            </a:r>
            <a:r>
              <a:rPr lang="en-US" sz="2000" b="0" i="0" dirty="0" err="1">
                <a:solidFill>
                  <a:srgbClr val="002060"/>
                </a:solidFill>
                <a:effectLst/>
                <a:latin typeface="+mj-lt"/>
              </a:rPr>
              <a:t>nhất</a:t>
            </a:r>
            <a:endParaRPr lang="en-US" sz="2000" dirty="0">
              <a:solidFill>
                <a:srgbClr val="002060"/>
              </a:solidFill>
              <a:latin typeface="+mj-lt"/>
            </a:endParaRPr>
          </a:p>
        </p:txBody>
      </p:sp>
      <p:pic>
        <p:nvPicPr>
          <p:cNvPr id="5" name="Picture 2">
            <a:extLst>
              <a:ext uri="{FF2B5EF4-FFF2-40B4-BE49-F238E27FC236}">
                <a16:creationId xmlns:a16="http://schemas.microsoft.com/office/drawing/2014/main" xmlns="" id="{45555E7E-BC90-4C24-922E-CF199EDAA52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5409" y="1162803"/>
            <a:ext cx="5709633" cy="3434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2">
            <a:extLst>
              <a:ext uri="{FF2B5EF4-FFF2-40B4-BE49-F238E27FC236}">
                <a16:creationId xmlns:a16="http://schemas.microsoft.com/office/drawing/2014/main" xmlns="" id="{4158D42C-A046-4216-B201-712F874A48B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06862" y="2984678"/>
            <a:ext cx="5396247" cy="3434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79424183"/>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1001 các hình Background powerpoint đẹp nhất 2020">
            <a:extLst>
              <a:ext uri="{FF2B5EF4-FFF2-40B4-BE49-F238E27FC236}">
                <a16:creationId xmlns:a16="http://schemas.microsoft.com/office/drawing/2014/main" xmlns="" id="{19B0D782-F257-44B1-A2BA-3F32D2711A4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974237"/>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368C78DD-1AC9-40CF-92AA-435367563E26}"/>
              </a:ext>
            </a:extLst>
          </p:cNvPr>
          <p:cNvSpPr txBox="1"/>
          <p:nvPr/>
        </p:nvSpPr>
        <p:spPr>
          <a:xfrm>
            <a:off x="3245475" y="227458"/>
            <a:ext cx="6400800" cy="707886"/>
          </a:xfrm>
          <a:prstGeom prst="rect">
            <a:avLst/>
          </a:prstGeom>
          <a:noFill/>
        </p:spPr>
        <p:txBody>
          <a:bodyPr wrap="square">
            <a:spAutoFit/>
          </a:bodyPr>
          <a:lstStyle/>
          <a:p>
            <a:pPr marL="342900" indent="-342900" algn="ctr">
              <a:buFont typeface="Wingdings" panose="05000000000000000000" pitchFamily="2" charset="2"/>
              <a:buChar char="ü"/>
            </a:pPr>
            <a:r>
              <a:rPr lang="en-US" sz="2000" b="0" i="0" dirty="0" err="1">
                <a:solidFill>
                  <a:srgbClr val="000000"/>
                </a:solidFill>
                <a:effectLst/>
                <a:latin typeface="+mj-lt"/>
              </a:rPr>
              <a:t>Những</a:t>
            </a:r>
            <a:r>
              <a:rPr lang="en-US" sz="2000" b="0" i="0" dirty="0">
                <a:solidFill>
                  <a:srgbClr val="000000"/>
                </a:solidFill>
                <a:effectLst/>
                <a:latin typeface="+mj-lt"/>
              </a:rPr>
              <a:t> </a:t>
            </a:r>
            <a:r>
              <a:rPr lang="en-US" sz="2000" b="1" i="0" dirty="0" err="1">
                <a:solidFill>
                  <a:srgbClr val="000000"/>
                </a:solidFill>
                <a:effectLst/>
                <a:latin typeface="+mj-lt"/>
              </a:rPr>
              <a:t>phát</a:t>
            </a:r>
            <a:r>
              <a:rPr lang="en-US" sz="2000" b="0" i="0" dirty="0">
                <a:solidFill>
                  <a:srgbClr val="000000"/>
                </a:solidFill>
                <a:effectLst/>
                <a:latin typeface="+mj-lt"/>
              </a:rPr>
              <a:t> </a:t>
            </a:r>
            <a:r>
              <a:rPr lang="en-US" sz="2000" b="0" i="0" dirty="0" err="1">
                <a:solidFill>
                  <a:srgbClr val="000000"/>
                </a:solidFill>
                <a:effectLst/>
                <a:latin typeface="+mj-lt"/>
              </a:rPr>
              <a:t>minh</a:t>
            </a:r>
            <a:r>
              <a:rPr lang="en-US" sz="2000" b="0" i="0" dirty="0">
                <a:solidFill>
                  <a:srgbClr val="000000"/>
                </a:solidFill>
                <a:effectLst/>
                <a:latin typeface="+mj-lt"/>
              </a:rPr>
              <a:t> </a:t>
            </a:r>
            <a:r>
              <a:rPr lang="en-US" sz="2000" b="0" i="0" dirty="0" err="1">
                <a:solidFill>
                  <a:srgbClr val="000000"/>
                </a:solidFill>
                <a:effectLst/>
                <a:latin typeface="+mj-lt"/>
              </a:rPr>
              <a:t>quan</a:t>
            </a:r>
            <a:r>
              <a:rPr lang="en-US" sz="2000" b="0" i="0" dirty="0">
                <a:solidFill>
                  <a:srgbClr val="000000"/>
                </a:solidFill>
                <a:effectLst/>
                <a:latin typeface="+mj-lt"/>
              </a:rPr>
              <a:t> </a:t>
            </a:r>
            <a:r>
              <a:rPr lang="en-US" sz="2000" b="0" i="0" dirty="0" err="1">
                <a:solidFill>
                  <a:srgbClr val="000000"/>
                </a:solidFill>
                <a:effectLst/>
                <a:latin typeface="+mj-lt"/>
              </a:rPr>
              <a:t>trọng</a:t>
            </a:r>
            <a:r>
              <a:rPr lang="en-US" sz="2000" b="0" i="0" dirty="0">
                <a:solidFill>
                  <a:srgbClr val="000000"/>
                </a:solidFill>
                <a:effectLst/>
                <a:latin typeface="+mj-lt"/>
              </a:rPr>
              <a:t> </a:t>
            </a:r>
            <a:r>
              <a:rPr lang="en-US" sz="2000" b="0" i="0" dirty="0" err="1">
                <a:solidFill>
                  <a:srgbClr val="000000"/>
                </a:solidFill>
                <a:effectLst/>
                <a:latin typeface="+mj-lt"/>
              </a:rPr>
              <a:t>tạo</a:t>
            </a:r>
            <a:r>
              <a:rPr lang="en-US" sz="2000" b="0" i="0" dirty="0">
                <a:solidFill>
                  <a:srgbClr val="000000"/>
                </a:solidFill>
                <a:effectLst/>
                <a:latin typeface="+mj-lt"/>
              </a:rPr>
              <a:t> </a:t>
            </a:r>
            <a:r>
              <a:rPr lang="en-US" sz="2000" b="0" i="0" dirty="0" err="1">
                <a:solidFill>
                  <a:srgbClr val="000000"/>
                </a:solidFill>
                <a:effectLst/>
                <a:latin typeface="+mj-lt"/>
              </a:rPr>
              <a:t>tiền</a:t>
            </a:r>
            <a:r>
              <a:rPr lang="en-US" sz="2000" b="0" i="0" dirty="0">
                <a:solidFill>
                  <a:srgbClr val="000000"/>
                </a:solidFill>
                <a:effectLst/>
                <a:latin typeface="+mj-lt"/>
              </a:rPr>
              <a:t> </a:t>
            </a:r>
            <a:r>
              <a:rPr lang="en-US" sz="2000" b="0" i="0" dirty="0" err="1">
                <a:solidFill>
                  <a:srgbClr val="000000"/>
                </a:solidFill>
                <a:effectLst/>
                <a:latin typeface="+mj-lt"/>
              </a:rPr>
              <a:t>đề</a:t>
            </a:r>
            <a:r>
              <a:rPr lang="en-US" sz="2000" b="0" i="0" dirty="0">
                <a:solidFill>
                  <a:srgbClr val="000000"/>
                </a:solidFill>
                <a:effectLst/>
                <a:latin typeface="+mj-lt"/>
              </a:rPr>
              <a:t> </a:t>
            </a:r>
            <a:r>
              <a:rPr lang="en-US" sz="2000" b="0" i="0" dirty="0" err="1">
                <a:solidFill>
                  <a:srgbClr val="000000"/>
                </a:solidFill>
                <a:effectLst/>
                <a:latin typeface="+mj-lt"/>
              </a:rPr>
              <a:t>cho</a:t>
            </a:r>
            <a:r>
              <a:rPr lang="en-US" sz="2000" b="0" i="0" dirty="0">
                <a:solidFill>
                  <a:srgbClr val="000000"/>
                </a:solidFill>
                <a:effectLst/>
                <a:latin typeface="+mj-lt"/>
              </a:rPr>
              <a:t> </a:t>
            </a:r>
            <a:r>
              <a:rPr lang="en-US" sz="2000" b="0" i="0" dirty="0" err="1">
                <a:solidFill>
                  <a:srgbClr val="000000"/>
                </a:solidFill>
                <a:effectLst/>
                <a:latin typeface="+mj-lt"/>
              </a:rPr>
              <a:t>cuộc</a:t>
            </a:r>
            <a:r>
              <a:rPr lang="en-US" sz="2000" b="0" i="0" dirty="0">
                <a:solidFill>
                  <a:srgbClr val="000000"/>
                </a:solidFill>
                <a:effectLst/>
                <a:latin typeface="+mj-lt"/>
              </a:rPr>
              <a:t> </a:t>
            </a:r>
          </a:p>
          <a:p>
            <a:pPr algn="ctr"/>
            <a:r>
              <a:rPr lang="en-US" sz="2000" b="0" i="0" dirty="0" err="1">
                <a:solidFill>
                  <a:srgbClr val="000000"/>
                </a:solidFill>
                <a:effectLst/>
                <a:latin typeface="+mj-lt"/>
              </a:rPr>
              <a:t>cách</a:t>
            </a:r>
            <a:r>
              <a:rPr lang="en-US" sz="2000" b="0" i="0" dirty="0">
                <a:solidFill>
                  <a:srgbClr val="000000"/>
                </a:solidFill>
                <a:effectLst/>
                <a:latin typeface="+mj-lt"/>
              </a:rPr>
              <a:t> </a:t>
            </a:r>
            <a:r>
              <a:rPr lang="en-US" sz="2000" b="0" i="0" dirty="0" err="1">
                <a:solidFill>
                  <a:srgbClr val="000000"/>
                </a:solidFill>
                <a:effectLst/>
                <a:latin typeface="+mj-lt"/>
              </a:rPr>
              <a:t>mạng</a:t>
            </a:r>
            <a:r>
              <a:rPr lang="en-US" sz="2000" b="0" i="0" dirty="0">
                <a:solidFill>
                  <a:srgbClr val="000000"/>
                </a:solidFill>
                <a:effectLst/>
                <a:latin typeface="+mj-lt"/>
              </a:rPr>
              <a:t> </a:t>
            </a:r>
            <a:r>
              <a:rPr lang="en-US" sz="2000" b="0" i="0" dirty="0" err="1">
                <a:solidFill>
                  <a:srgbClr val="000000"/>
                </a:solidFill>
                <a:effectLst/>
                <a:latin typeface="+mj-lt"/>
              </a:rPr>
              <a:t>công</a:t>
            </a:r>
            <a:r>
              <a:rPr lang="en-US" sz="2000" b="0" i="0" dirty="0">
                <a:solidFill>
                  <a:srgbClr val="000000"/>
                </a:solidFill>
                <a:effectLst/>
                <a:latin typeface="+mj-lt"/>
              </a:rPr>
              <a:t> </a:t>
            </a:r>
            <a:r>
              <a:rPr lang="en-US" sz="2000" b="0" i="0" dirty="0" err="1">
                <a:solidFill>
                  <a:srgbClr val="000000"/>
                </a:solidFill>
                <a:effectLst/>
                <a:latin typeface="+mj-lt"/>
              </a:rPr>
              <a:t>nghiệp</a:t>
            </a:r>
            <a:r>
              <a:rPr lang="en-US" sz="2000" b="0" i="0" dirty="0">
                <a:solidFill>
                  <a:srgbClr val="000000"/>
                </a:solidFill>
                <a:effectLst/>
                <a:latin typeface="+mj-lt"/>
              </a:rPr>
              <a:t> </a:t>
            </a:r>
            <a:r>
              <a:rPr lang="en-US" sz="2000" b="0" i="0" dirty="0" err="1">
                <a:solidFill>
                  <a:srgbClr val="000000"/>
                </a:solidFill>
                <a:effectLst/>
                <a:latin typeface="+mj-lt"/>
              </a:rPr>
              <a:t>lần</a:t>
            </a:r>
            <a:r>
              <a:rPr lang="en-US" sz="2000" b="0" i="0" dirty="0">
                <a:solidFill>
                  <a:srgbClr val="000000"/>
                </a:solidFill>
                <a:effectLst/>
                <a:latin typeface="+mj-lt"/>
              </a:rPr>
              <a:t> </a:t>
            </a:r>
            <a:r>
              <a:rPr lang="en-US" sz="2000" b="0" i="0" dirty="0" err="1">
                <a:solidFill>
                  <a:srgbClr val="000000"/>
                </a:solidFill>
                <a:effectLst/>
                <a:latin typeface="+mj-lt"/>
              </a:rPr>
              <a:t>thứ</a:t>
            </a:r>
            <a:r>
              <a:rPr lang="en-US" sz="2000" b="0" i="0" dirty="0">
                <a:solidFill>
                  <a:srgbClr val="000000"/>
                </a:solidFill>
                <a:effectLst/>
                <a:latin typeface="+mj-lt"/>
              </a:rPr>
              <a:t> </a:t>
            </a:r>
            <a:r>
              <a:rPr lang="en-US" sz="2000" b="0" i="0" dirty="0" err="1">
                <a:solidFill>
                  <a:srgbClr val="000000"/>
                </a:solidFill>
                <a:effectLst/>
                <a:latin typeface="+mj-lt"/>
              </a:rPr>
              <a:t>nhất</a:t>
            </a:r>
            <a:endParaRPr lang="en-US" sz="2000" dirty="0">
              <a:solidFill>
                <a:srgbClr val="000000"/>
              </a:solidFill>
              <a:latin typeface="+mj-lt"/>
            </a:endParaRPr>
          </a:p>
        </p:txBody>
      </p:sp>
      <p:pic>
        <p:nvPicPr>
          <p:cNvPr id="5" name="Picture 2">
            <a:extLst>
              <a:ext uri="{FF2B5EF4-FFF2-40B4-BE49-F238E27FC236}">
                <a16:creationId xmlns:a16="http://schemas.microsoft.com/office/drawing/2014/main" xmlns="" id="{723D4AF1-2DB8-44F4-9B6F-250239562F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46220" y="1030310"/>
            <a:ext cx="4640686" cy="3902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2">
            <a:extLst>
              <a:ext uri="{FF2B5EF4-FFF2-40B4-BE49-F238E27FC236}">
                <a16:creationId xmlns:a16="http://schemas.microsoft.com/office/drawing/2014/main" xmlns="" id="{CE9B24AC-CD5B-4C18-95B8-80EF2FD3ED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28575" y="2318197"/>
            <a:ext cx="4181340" cy="4366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89799516"/>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Trọn bộ hình nền powerpoint đẹp dùng trong bài thuyết trình">
            <a:extLst>
              <a:ext uri="{FF2B5EF4-FFF2-40B4-BE49-F238E27FC236}">
                <a16:creationId xmlns:a16="http://schemas.microsoft.com/office/drawing/2014/main" xmlns="" id="{7014E60D-19E1-481C-84ED-C8C74F348B4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0AAD2330-8FC7-475A-92AD-CDE2EE4EC204}"/>
              </a:ext>
            </a:extLst>
          </p:cNvPr>
          <p:cNvSpPr txBox="1"/>
          <p:nvPr/>
        </p:nvSpPr>
        <p:spPr>
          <a:xfrm>
            <a:off x="3142444" y="352541"/>
            <a:ext cx="6400800" cy="707886"/>
          </a:xfrm>
          <a:prstGeom prst="rect">
            <a:avLst/>
          </a:prstGeom>
          <a:noFill/>
        </p:spPr>
        <p:txBody>
          <a:bodyPr wrap="square">
            <a:spAutoFit/>
          </a:bodyPr>
          <a:lstStyle/>
          <a:p>
            <a:pPr marL="342900" indent="-342900" algn="ctr">
              <a:buFont typeface="Wingdings" panose="05000000000000000000" pitchFamily="2" charset="2"/>
              <a:buChar char="ü"/>
            </a:pPr>
            <a:r>
              <a:rPr lang="en-US" sz="2000" b="0" i="0" dirty="0" err="1">
                <a:solidFill>
                  <a:srgbClr val="002060"/>
                </a:solidFill>
                <a:effectLst/>
                <a:latin typeface="+mj-lt"/>
              </a:rPr>
              <a:t>Những</a:t>
            </a:r>
            <a:r>
              <a:rPr lang="en-US" sz="2000" b="0" i="0" dirty="0">
                <a:solidFill>
                  <a:srgbClr val="002060"/>
                </a:solidFill>
                <a:effectLst/>
                <a:latin typeface="+mj-lt"/>
              </a:rPr>
              <a:t> </a:t>
            </a:r>
            <a:r>
              <a:rPr lang="en-US" sz="2000" b="1" i="0" dirty="0" err="1">
                <a:solidFill>
                  <a:srgbClr val="002060"/>
                </a:solidFill>
                <a:effectLst/>
                <a:latin typeface="+mj-lt"/>
              </a:rPr>
              <a:t>phát</a:t>
            </a:r>
            <a:r>
              <a:rPr lang="en-US" sz="2000" b="1" i="0" dirty="0">
                <a:solidFill>
                  <a:srgbClr val="002060"/>
                </a:solidFill>
                <a:effectLst/>
                <a:latin typeface="+mj-lt"/>
              </a:rPr>
              <a:t> </a:t>
            </a:r>
            <a:r>
              <a:rPr lang="en-US" sz="2000" b="1" i="0" dirty="0" err="1">
                <a:solidFill>
                  <a:srgbClr val="002060"/>
                </a:solidFill>
                <a:effectLst/>
                <a:latin typeface="+mj-lt"/>
              </a:rPr>
              <a:t>minh</a:t>
            </a:r>
            <a:r>
              <a:rPr lang="en-US" sz="2000" b="1" i="0" dirty="0">
                <a:solidFill>
                  <a:srgbClr val="002060"/>
                </a:solidFill>
                <a:effectLst/>
                <a:latin typeface="+mj-lt"/>
              </a:rPr>
              <a:t> </a:t>
            </a:r>
            <a:r>
              <a:rPr lang="en-US" sz="2000" b="0" i="0" dirty="0" err="1">
                <a:solidFill>
                  <a:srgbClr val="002060"/>
                </a:solidFill>
                <a:effectLst/>
                <a:latin typeface="+mj-lt"/>
              </a:rPr>
              <a:t>quan</a:t>
            </a:r>
            <a:r>
              <a:rPr lang="en-US" sz="2000" b="0" i="0" dirty="0">
                <a:solidFill>
                  <a:srgbClr val="002060"/>
                </a:solidFill>
                <a:effectLst/>
                <a:latin typeface="+mj-lt"/>
              </a:rPr>
              <a:t> </a:t>
            </a:r>
            <a:r>
              <a:rPr lang="en-US" sz="2000" b="0" i="0" dirty="0" err="1">
                <a:solidFill>
                  <a:srgbClr val="002060"/>
                </a:solidFill>
                <a:effectLst/>
                <a:latin typeface="+mj-lt"/>
              </a:rPr>
              <a:t>trọng</a:t>
            </a:r>
            <a:r>
              <a:rPr lang="en-US" sz="2000" b="0" i="0" dirty="0">
                <a:solidFill>
                  <a:srgbClr val="002060"/>
                </a:solidFill>
                <a:effectLst/>
                <a:latin typeface="+mj-lt"/>
              </a:rPr>
              <a:t> </a:t>
            </a:r>
            <a:r>
              <a:rPr lang="en-US" sz="2000" b="0" i="0" dirty="0" err="1">
                <a:solidFill>
                  <a:srgbClr val="002060"/>
                </a:solidFill>
                <a:effectLst/>
                <a:latin typeface="+mj-lt"/>
              </a:rPr>
              <a:t>tạo</a:t>
            </a:r>
            <a:r>
              <a:rPr lang="en-US" sz="2000" b="0" i="0" dirty="0">
                <a:solidFill>
                  <a:srgbClr val="002060"/>
                </a:solidFill>
                <a:effectLst/>
                <a:latin typeface="+mj-lt"/>
              </a:rPr>
              <a:t> </a:t>
            </a:r>
            <a:r>
              <a:rPr lang="en-US" sz="2000" b="0" i="0" dirty="0" err="1">
                <a:solidFill>
                  <a:srgbClr val="002060"/>
                </a:solidFill>
                <a:effectLst/>
                <a:latin typeface="+mj-lt"/>
              </a:rPr>
              <a:t>tiền</a:t>
            </a:r>
            <a:r>
              <a:rPr lang="en-US" sz="2000" b="0" i="0" dirty="0">
                <a:solidFill>
                  <a:srgbClr val="002060"/>
                </a:solidFill>
                <a:effectLst/>
                <a:latin typeface="+mj-lt"/>
              </a:rPr>
              <a:t> </a:t>
            </a:r>
            <a:r>
              <a:rPr lang="en-US" sz="2000" b="0" i="0" dirty="0" err="1">
                <a:solidFill>
                  <a:srgbClr val="002060"/>
                </a:solidFill>
                <a:effectLst/>
                <a:latin typeface="+mj-lt"/>
              </a:rPr>
              <a:t>đề</a:t>
            </a:r>
            <a:r>
              <a:rPr lang="en-US" sz="2000" b="0" i="0" dirty="0">
                <a:solidFill>
                  <a:srgbClr val="002060"/>
                </a:solidFill>
                <a:effectLst/>
                <a:latin typeface="+mj-lt"/>
              </a:rPr>
              <a:t> </a:t>
            </a:r>
            <a:r>
              <a:rPr lang="en-US" sz="2000" b="0" i="0" dirty="0" err="1">
                <a:solidFill>
                  <a:srgbClr val="002060"/>
                </a:solidFill>
                <a:effectLst/>
                <a:latin typeface="+mj-lt"/>
              </a:rPr>
              <a:t>cho</a:t>
            </a:r>
            <a:r>
              <a:rPr lang="en-US" sz="2000" b="0" i="0" dirty="0">
                <a:solidFill>
                  <a:srgbClr val="002060"/>
                </a:solidFill>
                <a:effectLst/>
                <a:latin typeface="+mj-lt"/>
              </a:rPr>
              <a:t> </a:t>
            </a:r>
            <a:r>
              <a:rPr lang="en-US" sz="2000" b="0" i="0" dirty="0" err="1">
                <a:solidFill>
                  <a:srgbClr val="002060"/>
                </a:solidFill>
                <a:effectLst/>
                <a:latin typeface="+mj-lt"/>
              </a:rPr>
              <a:t>cuộc</a:t>
            </a:r>
            <a:r>
              <a:rPr lang="en-US" sz="2000" b="0" i="0" dirty="0">
                <a:solidFill>
                  <a:srgbClr val="002060"/>
                </a:solidFill>
                <a:effectLst/>
                <a:latin typeface="+mj-lt"/>
              </a:rPr>
              <a:t> </a:t>
            </a:r>
          </a:p>
          <a:p>
            <a:pPr algn="ctr"/>
            <a:r>
              <a:rPr lang="en-US" sz="2000" b="0" i="0" dirty="0" err="1">
                <a:solidFill>
                  <a:srgbClr val="002060"/>
                </a:solidFill>
                <a:effectLst/>
                <a:latin typeface="+mj-lt"/>
              </a:rPr>
              <a:t>cách</a:t>
            </a:r>
            <a:r>
              <a:rPr lang="en-US" sz="2000" b="0" i="0" dirty="0">
                <a:solidFill>
                  <a:srgbClr val="002060"/>
                </a:solidFill>
                <a:effectLst/>
                <a:latin typeface="+mj-lt"/>
              </a:rPr>
              <a:t> </a:t>
            </a:r>
            <a:r>
              <a:rPr lang="en-US" sz="2000" b="0" i="0" dirty="0" err="1">
                <a:solidFill>
                  <a:srgbClr val="002060"/>
                </a:solidFill>
                <a:effectLst/>
                <a:latin typeface="+mj-lt"/>
              </a:rPr>
              <a:t>mạng</a:t>
            </a:r>
            <a:r>
              <a:rPr lang="en-US" sz="2000" b="0" i="0" dirty="0">
                <a:solidFill>
                  <a:srgbClr val="002060"/>
                </a:solidFill>
                <a:effectLst/>
                <a:latin typeface="+mj-lt"/>
              </a:rPr>
              <a:t> </a:t>
            </a:r>
            <a:r>
              <a:rPr lang="en-US" sz="2000" b="0" i="0" dirty="0" err="1">
                <a:solidFill>
                  <a:srgbClr val="002060"/>
                </a:solidFill>
                <a:effectLst/>
                <a:latin typeface="+mj-lt"/>
              </a:rPr>
              <a:t>công</a:t>
            </a:r>
            <a:r>
              <a:rPr lang="en-US" sz="2000" b="0" i="0" dirty="0">
                <a:solidFill>
                  <a:srgbClr val="002060"/>
                </a:solidFill>
                <a:effectLst/>
                <a:latin typeface="+mj-lt"/>
              </a:rPr>
              <a:t> </a:t>
            </a:r>
            <a:r>
              <a:rPr lang="en-US" sz="2000" b="0" i="0" dirty="0" err="1">
                <a:solidFill>
                  <a:srgbClr val="002060"/>
                </a:solidFill>
                <a:effectLst/>
                <a:latin typeface="+mj-lt"/>
              </a:rPr>
              <a:t>nghiệp</a:t>
            </a:r>
            <a:r>
              <a:rPr lang="en-US" sz="2000" b="0" i="0" dirty="0">
                <a:solidFill>
                  <a:srgbClr val="002060"/>
                </a:solidFill>
                <a:effectLst/>
                <a:latin typeface="+mj-lt"/>
              </a:rPr>
              <a:t> </a:t>
            </a:r>
            <a:r>
              <a:rPr lang="en-US" sz="2000" b="0" i="0" dirty="0" err="1">
                <a:solidFill>
                  <a:srgbClr val="002060"/>
                </a:solidFill>
                <a:effectLst/>
                <a:latin typeface="+mj-lt"/>
              </a:rPr>
              <a:t>lần</a:t>
            </a:r>
            <a:r>
              <a:rPr lang="en-US" sz="2000" b="0" i="0" dirty="0">
                <a:solidFill>
                  <a:srgbClr val="002060"/>
                </a:solidFill>
                <a:effectLst/>
                <a:latin typeface="+mj-lt"/>
              </a:rPr>
              <a:t> </a:t>
            </a:r>
            <a:r>
              <a:rPr lang="en-US" sz="2000" b="0" i="0" dirty="0" err="1">
                <a:solidFill>
                  <a:srgbClr val="002060"/>
                </a:solidFill>
                <a:effectLst/>
                <a:latin typeface="+mj-lt"/>
              </a:rPr>
              <a:t>thứ</a:t>
            </a:r>
            <a:r>
              <a:rPr lang="en-US" sz="2000" b="0" i="0" dirty="0">
                <a:solidFill>
                  <a:srgbClr val="002060"/>
                </a:solidFill>
                <a:effectLst/>
                <a:latin typeface="+mj-lt"/>
              </a:rPr>
              <a:t> </a:t>
            </a:r>
            <a:r>
              <a:rPr lang="en-US" sz="2000" b="0" i="0" dirty="0" err="1">
                <a:solidFill>
                  <a:srgbClr val="002060"/>
                </a:solidFill>
                <a:effectLst/>
                <a:latin typeface="+mj-lt"/>
              </a:rPr>
              <a:t>nhất</a:t>
            </a:r>
            <a:endParaRPr lang="en-US" sz="2000" dirty="0">
              <a:solidFill>
                <a:srgbClr val="002060"/>
              </a:solidFill>
              <a:latin typeface="+mj-lt"/>
            </a:endParaRPr>
          </a:p>
        </p:txBody>
      </p:sp>
      <p:pic>
        <p:nvPicPr>
          <p:cNvPr id="5" name="Picture 2">
            <a:extLst>
              <a:ext uri="{FF2B5EF4-FFF2-40B4-BE49-F238E27FC236}">
                <a16:creationId xmlns:a16="http://schemas.microsoft.com/office/drawing/2014/main" xmlns="" id="{90C997E1-DCC7-4CA9-9290-33368B2775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83088" y="1412968"/>
            <a:ext cx="3112394" cy="33135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5" descr="Nguyên lý hoạt động của động cơ hơi nước Newcomen">
            <a:hlinkClick r:id="rId4" tooltip="&quot;Nguyên lý hoạt động của động cơ hơi nước Newcomen&quot;"/>
            <a:extLst>
              <a:ext uri="{FF2B5EF4-FFF2-40B4-BE49-F238E27FC236}">
                <a16:creationId xmlns:a16="http://schemas.microsoft.com/office/drawing/2014/main" xmlns="" id="{809918C0-A93E-4F80-B58A-71D6D28B537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44383" y="3579116"/>
            <a:ext cx="3447777" cy="2952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descr="Steam_vacuum_vs_pressure">
            <a:hlinkClick r:id="rId6" tooltip="Hình minh họa sự khác nhau giữa nguyên lý hoạt động của động cơ chân không và cao áp. Loại cao áp màu đỏ, loại thấp áp màu vàng và hơi ngưng tụ xanh. Động cơ chân không có một đầu để mở vào không gian. Piston của loại chân không quay về vị trí xuất phát (trên cùng) nhờ vào đối trọng; còn piston của loại cao áp trở về vị trí xuất phát (dưới cùng) nhờ vào đà quay (mô men động lượng)."/>
            <a:extLst>
              <a:ext uri="{FF2B5EF4-FFF2-40B4-BE49-F238E27FC236}">
                <a16:creationId xmlns:a16="http://schemas.microsoft.com/office/drawing/2014/main" xmlns="" id="{E60344B2-93FF-4F3A-8BC5-0C3D4BA40100}"/>
              </a:ext>
            </a:extLst>
          </p:cNvPr>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4181341" y="2447045"/>
            <a:ext cx="3962400" cy="3024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 Box 8">
            <a:extLst>
              <a:ext uri="{FF2B5EF4-FFF2-40B4-BE49-F238E27FC236}">
                <a16:creationId xmlns:a16="http://schemas.microsoft.com/office/drawing/2014/main" xmlns="" id="{3A8DB5E4-5CAD-429B-B234-589DA92C4F2A}"/>
              </a:ext>
            </a:extLst>
          </p:cNvPr>
          <p:cNvSpPr txBox="1">
            <a:spLocks noChangeArrowheads="1"/>
          </p:cNvSpPr>
          <p:nvPr/>
        </p:nvSpPr>
        <p:spPr bwMode="auto">
          <a:xfrm>
            <a:off x="8768721" y="2843018"/>
            <a:ext cx="23490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fontAlgn="base" hangingPunct="1">
              <a:spcBef>
                <a:spcPct val="0"/>
              </a:spcBef>
              <a:spcAft>
                <a:spcPct val="0"/>
              </a:spcAft>
            </a:pPr>
            <a:r>
              <a:rPr lang="en-US" sz="1800" dirty="0" err="1">
                <a:solidFill>
                  <a:srgbClr val="006600"/>
                </a:solidFill>
                <a:latin typeface="+mn-lt"/>
                <a:cs typeface="Arial" charset="0"/>
              </a:rPr>
              <a:t>Động</a:t>
            </a:r>
            <a:r>
              <a:rPr lang="en-US" sz="1800" dirty="0">
                <a:solidFill>
                  <a:srgbClr val="006600"/>
                </a:solidFill>
                <a:latin typeface="+mn-lt"/>
                <a:cs typeface="Arial" charset="0"/>
              </a:rPr>
              <a:t> </a:t>
            </a:r>
            <a:r>
              <a:rPr lang="en-US" sz="1800" dirty="0" err="1">
                <a:solidFill>
                  <a:srgbClr val="006600"/>
                </a:solidFill>
                <a:latin typeface="+mn-lt"/>
                <a:cs typeface="Arial" charset="0"/>
              </a:rPr>
              <a:t>cơ</a:t>
            </a:r>
            <a:r>
              <a:rPr lang="en-US" sz="1800" dirty="0">
                <a:solidFill>
                  <a:srgbClr val="006600"/>
                </a:solidFill>
                <a:latin typeface="+mn-lt"/>
                <a:cs typeface="Arial" charset="0"/>
              </a:rPr>
              <a:t> </a:t>
            </a:r>
            <a:r>
              <a:rPr lang="en-US" sz="1800" dirty="0" err="1">
                <a:solidFill>
                  <a:srgbClr val="006600"/>
                </a:solidFill>
                <a:latin typeface="+mn-lt"/>
                <a:cs typeface="Arial" charset="0"/>
              </a:rPr>
              <a:t>hơi</a:t>
            </a:r>
            <a:r>
              <a:rPr lang="en-US" sz="1800" dirty="0">
                <a:solidFill>
                  <a:srgbClr val="006600"/>
                </a:solidFill>
                <a:latin typeface="+mn-lt"/>
                <a:cs typeface="Arial" charset="0"/>
              </a:rPr>
              <a:t> </a:t>
            </a:r>
            <a:r>
              <a:rPr lang="en-US" sz="1800" dirty="0" err="1">
                <a:solidFill>
                  <a:srgbClr val="006600"/>
                </a:solidFill>
                <a:latin typeface="+mn-lt"/>
                <a:cs typeface="Arial" charset="0"/>
              </a:rPr>
              <a:t>nước</a:t>
            </a:r>
            <a:endParaRPr lang="en-US" sz="1800" dirty="0">
              <a:solidFill>
                <a:srgbClr val="006600"/>
              </a:solidFill>
              <a:latin typeface="+mn-lt"/>
              <a:cs typeface="Arial" charset="0"/>
            </a:endParaRPr>
          </a:p>
        </p:txBody>
      </p:sp>
    </p:spTree>
    <p:extLst>
      <p:ext uri="{BB962C8B-B14F-4D97-AF65-F5344CB8AC3E}">
        <p14:creationId xmlns:p14="http://schemas.microsoft.com/office/powerpoint/2010/main" val="115535429"/>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8" name="Picture 2" descr="Powerpoint đẹp đơn Giản">
            <a:extLst>
              <a:ext uri="{FF2B5EF4-FFF2-40B4-BE49-F238E27FC236}">
                <a16:creationId xmlns:a16="http://schemas.microsoft.com/office/drawing/2014/main" xmlns="" id="{A2DBFC9E-F18A-4143-AE27-374DC44036F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0153"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FD851234-C892-40F8-B3EE-B372738AD23A}"/>
              </a:ext>
            </a:extLst>
          </p:cNvPr>
          <p:cNvSpPr txBox="1"/>
          <p:nvPr/>
        </p:nvSpPr>
        <p:spPr>
          <a:xfrm>
            <a:off x="2648757" y="395989"/>
            <a:ext cx="8023539" cy="707886"/>
          </a:xfrm>
          <a:prstGeom prst="rect">
            <a:avLst/>
          </a:prstGeom>
          <a:noFill/>
        </p:spPr>
        <p:txBody>
          <a:bodyPr wrap="square">
            <a:spAutoFit/>
          </a:bodyPr>
          <a:lstStyle/>
          <a:p>
            <a:pPr marL="342900" indent="-342900" algn="ctr">
              <a:buFont typeface="Wingdings" panose="05000000000000000000" pitchFamily="2" charset="2"/>
              <a:buChar char="ü"/>
            </a:pPr>
            <a:r>
              <a:rPr lang="en-US" sz="2000" b="0" i="0" dirty="0" err="1">
                <a:solidFill>
                  <a:srgbClr val="002060"/>
                </a:solidFill>
                <a:effectLst/>
                <a:latin typeface="+mj-lt"/>
              </a:rPr>
              <a:t>Những</a:t>
            </a:r>
            <a:r>
              <a:rPr lang="en-US" sz="2000" b="0" i="0" dirty="0">
                <a:solidFill>
                  <a:srgbClr val="002060"/>
                </a:solidFill>
                <a:effectLst/>
                <a:latin typeface="+mj-lt"/>
              </a:rPr>
              <a:t> </a:t>
            </a:r>
            <a:r>
              <a:rPr lang="en-US" sz="2000" b="1" i="0" dirty="0" err="1">
                <a:solidFill>
                  <a:srgbClr val="002060"/>
                </a:solidFill>
                <a:effectLst/>
                <a:latin typeface="+mj-lt"/>
              </a:rPr>
              <a:t>phát</a:t>
            </a:r>
            <a:r>
              <a:rPr lang="en-US" sz="2000" b="1" i="0" dirty="0">
                <a:solidFill>
                  <a:srgbClr val="002060"/>
                </a:solidFill>
                <a:effectLst/>
                <a:latin typeface="+mj-lt"/>
              </a:rPr>
              <a:t> </a:t>
            </a:r>
            <a:r>
              <a:rPr lang="en-US" sz="2000" b="1" i="0" dirty="0" err="1">
                <a:solidFill>
                  <a:srgbClr val="002060"/>
                </a:solidFill>
                <a:effectLst/>
                <a:latin typeface="+mj-lt"/>
              </a:rPr>
              <a:t>minh</a:t>
            </a:r>
            <a:r>
              <a:rPr lang="en-US" sz="2000" b="1" i="0" dirty="0">
                <a:solidFill>
                  <a:srgbClr val="002060"/>
                </a:solidFill>
                <a:effectLst/>
                <a:latin typeface="+mj-lt"/>
              </a:rPr>
              <a:t> </a:t>
            </a:r>
            <a:r>
              <a:rPr lang="en-US" sz="2000" b="0" i="0" dirty="0" err="1">
                <a:solidFill>
                  <a:srgbClr val="002060"/>
                </a:solidFill>
                <a:effectLst/>
                <a:latin typeface="+mj-lt"/>
              </a:rPr>
              <a:t>quan</a:t>
            </a:r>
            <a:r>
              <a:rPr lang="en-US" sz="2000" b="0" i="0" dirty="0">
                <a:solidFill>
                  <a:srgbClr val="002060"/>
                </a:solidFill>
                <a:effectLst/>
                <a:latin typeface="+mj-lt"/>
              </a:rPr>
              <a:t> </a:t>
            </a:r>
            <a:r>
              <a:rPr lang="en-US" sz="2000" b="0" i="0" dirty="0" err="1">
                <a:solidFill>
                  <a:srgbClr val="002060"/>
                </a:solidFill>
                <a:effectLst/>
                <a:latin typeface="+mj-lt"/>
              </a:rPr>
              <a:t>trọng</a:t>
            </a:r>
            <a:r>
              <a:rPr lang="en-US" sz="2000" b="0" i="0" dirty="0">
                <a:solidFill>
                  <a:srgbClr val="002060"/>
                </a:solidFill>
                <a:effectLst/>
                <a:latin typeface="+mj-lt"/>
              </a:rPr>
              <a:t> </a:t>
            </a:r>
            <a:r>
              <a:rPr lang="en-US" sz="2000" b="0" i="0" dirty="0" err="1">
                <a:solidFill>
                  <a:srgbClr val="002060"/>
                </a:solidFill>
                <a:effectLst/>
                <a:latin typeface="+mj-lt"/>
              </a:rPr>
              <a:t>tạo</a:t>
            </a:r>
            <a:r>
              <a:rPr lang="en-US" sz="2000" b="0" i="0" dirty="0">
                <a:solidFill>
                  <a:srgbClr val="002060"/>
                </a:solidFill>
                <a:effectLst/>
                <a:latin typeface="+mj-lt"/>
              </a:rPr>
              <a:t> </a:t>
            </a:r>
            <a:r>
              <a:rPr lang="en-US" sz="2000" b="0" i="0" dirty="0" err="1">
                <a:solidFill>
                  <a:srgbClr val="002060"/>
                </a:solidFill>
                <a:effectLst/>
                <a:latin typeface="+mj-lt"/>
              </a:rPr>
              <a:t>tiền</a:t>
            </a:r>
            <a:r>
              <a:rPr lang="en-US" sz="2000" b="0" i="0" dirty="0">
                <a:solidFill>
                  <a:srgbClr val="002060"/>
                </a:solidFill>
                <a:effectLst/>
                <a:latin typeface="+mj-lt"/>
              </a:rPr>
              <a:t> </a:t>
            </a:r>
            <a:r>
              <a:rPr lang="en-US" sz="2000" b="0" i="0" dirty="0" err="1">
                <a:solidFill>
                  <a:srgbClr val="002060"/>
                </a:solidFill>
                <a:effectLst/>
                <a:latin typeface="+mj-lt"/>
              </a:rPr>
              <a:t>đề</a:t>
            </a:r>
            <a:r>
              <a:rPr lang="en-US" sz="2000" b="0" i="0" dirty="0">
                <a:solidFill>
                  <a:srgbClr val="002060"/>
                </a:solidFill>
                <a:effectLst/>
                <a:latin typeface="+mj-lt"/>
              </a:rPr>
              <a:t> </a:t>
            </a:r>
            <a:r>
              <a:rPr lang="en-US" sz="2000" b="0" i="0" dirty="0" err="1">
                <a:solidFill>
                  <a:srgbClr val="002060"/>
                </a:solidFill>
                <a:effectLst/>
                <a:latin typeface="+mj-lt"/>
              </a:rPr>
              <a:t>cho</a:t>
            </a:r>
            <a:r>
              <a:rPr lang="en-US" sz="2000" b="0" i="0" dirty="0">
                <a:solidFill>
                  <a:srgbClr val="002060"/>
                </a:solidFill>
                <a:effectLst/>
                <a:latin typeface="+mj-lt"/>
              </a:rPr>
              <a:t> </a:t>
            </a:r>
            <a:r>
              <a:rPr lang="en-US" sz="2000" b="0" i="0" dirty="0" err="1">
                <a:solidFill>
                  <a:srgbClr val="002060"/>
                </a:solidFill>
                <a:effectLst/>
                <a:latin typeface="+mj-lt"/>
              </a:rPr>
              <a:t>cuộc</a:t>
            </a:r>
            <a:r>
              <a:rPr lang="en-US" sz="2000" b="0" i="0" dirty="0">
                <a:solidFill>
                  <a:srgbClr val="002060"/>
                </a:solidFill>
                <a:effectLst/>
                <a:latin typeface="+mj-lt"/>
              </a:rPr>
              <a:t> </a:t>
            </a:r>
          </a:p>
          <a:p>
            <a:pPr algn="ctr"/>
            <a:r>
              <a:rPr lang="en-US" sz="2000" b="0" i="0" dirty="0" err="1">
                <a:solidFill>
                  <a:srgbClr val="002060"/>
                </a:solidFill>
                <a:effectLst/>
                <a:latin typeface="+mj-lt"/>
              </a:rPr>
              <a:t>cách</a:t>
            </a:r>
            <a:r>
              <a:rPr lang="en-US" sz="2000" b="0" i="0" dirty="0">
                <a:solidFill>
                  <a:srgbClr val="002060"/>
                </a:solidFill>
                <a:effectLst/>
                <a:latin typeface="+mj-lt"/>
              </a:rPr>
              <a:t> </a:t>
            </a:r>
            <a:r>
              <a:rPr lang="en-US" sz="2000" b="0" i="0" dirty="0" err="1">
                <a:solidFill>
                  <a:srgbClr val="002060"/>
                </a:solidFill>
                <a:effectLst/>
                <a:latin typeface="+mj-lt"/>
              </a:rPr>
              <a:t>mạng</a:t>
            </a:r>
            <a:r>
              <a:rPr lang="en-US" sz="2000" b="0" i="0" dirty="0">
                <a:solidFill>
                  <a:srgbClr val="002060"/>
                </a:solidFill>
                <a:effectLst/>
                <a:latin typeface="+mj-lt"/>
              </a:rPr>
              <a:t> </a:t>
            </a:r>
            <a:r>
              <a:rPr lang="en-US" sz="2000" b="0" i="0" dirty="0" err="1">
                <a:solidFill>
                  <a:srgbClr val="002060"/>
                </a:solidFill>
                <a:effectLst/>
                <a:latin typeface="+mj-lt"/>
              </a:rPr>
              <a:t>công</a:t>
            </a:r>
            <a:r>
              <a:rPr lang="en-US" sz="2000" b="0" i="0" dirty="0">
                <a:solidFill>
                  <a:srgbClr val="002060"/>
                </a:solidFill>
                <a:effectLst/>
                <a:latin typeface="+mj-lt"/>
              </a:rPr>
              <a:t> </a:t>
            </a:r>
            <a:r>
              <a:rPr lang="en-US" sz="2000" b="0" i="0" dirty="0" err="1">
                <a:solidFill>
                  <a:srgbClr val="002060"/>
                </a:solidFill>
                <a:effectLst/>
                <a:latin typeface="+mj-lt"/>
              </a:rPr>
              <a:t>nghiệp</a:t>
            </a:r>
            <a:r>
              <a:rPr lang="en-US" sz="2000" b="0" i="0" dirty="0">
                <a:solidFill>
                  <a:srgbClr val="002060"/>
                </a:solidFill>
                <a:effectLst/>
                <a:latin typeface="+mj-lt"/>
              </a:rPr>
              <a:t> </a:t>
            </a:r>
            <a:r>
              <a:rPr lang="en-US" sz="2000" b="0" i="0" dirty="0" err="1">
                <a:solidFill>
                  <a:srgbClr val="002060"/>
                </a:solidFill>
                <a:effectLst/>
                <a:latin typeface="+mj-lt"/>
              </a:rPr>
              <a:t>lần</a:t>
            </a:r>
            <a:r>
              <a:rPr lang="en-US" sz="2000" b="0" i="0" dirty="0">
                <a:solidFill>
                  <a:srgbClr val="002060"/>
                </a:solidFill>
                <a:effectLst/>
                <a:latin typeface="+mj-lt"/>
              </a:rPr>
              <a:t> </a:t>
            </a:r>
            <a:r>
              <a:rPr lang="en-US" sz="2000" b="0" i="0" dirty="0" err="1">
                <a:solidFill>
                  <a:srgbClr val="002060"/>
                </a:solidFill>
                <a:effectLst/>
                <a:latin typeface="+mj-lt"/>
              </a:rPr>
              <a:t>thứ</a:t>
            </a:r>
            <a:r>
              <a:rPr lang="en-US" sz="2000" b="0" i="0" dirty="0">
                <a:solidFill>
                  <a:srgbClr val="002060"/>
                </a:solidFill>
                <a:effectLst/>
                <a:latin typeface="+mj-lt"/>
              </a:rPr>
              <a:t> </a:t>
            </a:r>
            <a:r>
              <a:rPr lang="en-US" sz="2000" b="0" i="0" dirty="0" err="1">
                <a:solidFill>
                  <a:srgbClr val="002060"/>
                </a:solidFill>
                <a:effectLst/>
                <a:latin typeface="+mj-lt"/>
              </a:rPr>
              <a:t>nhất</a:t>
            </a:r>
            <a:endParaRPr lang="en-US" sz="2000" dirty="0">
              <a:solidFill>
                <a:srgbClr val="002060"/>
              </a:solidFill>
              <a:latin typeface="+mj-lt"/>
            </a:endParaRPr>
          </a:p>
        </p:txBody>
      </p:sp>
      <p:pic>
        <p:nvPicPr>
          <p:cNvPr id="5" name="Picture 4">
            <a:extLst>
              <a:ext uri="{FF2B5EF4-FFF2-40B4-BE49-F238E27FC236}">
                <a16:creationId xmlns:a16="http://schemas.microsoft.com/office/drawing/2014/main" xmlns="" id="{CF7C016A-83D9-4067-9145-F401CFB931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7992" y="2261107"/>
            <a:ext cx="2332106" cy="2282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5">
            <a:extLst>
              <a:ext uri="{FF2B5EF4-FFF2-40B4-BE49-F238E27FC236}">
                <a16:creationId xmlns:a16="http://schemas.microsoft.com/office/drawing/2014/main" xmlns="" id="{B103FC19-F3A4-4052-9B68-C8E609D340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46092" y="2261106"/>
            <a:ext cx="3149908" cy="3105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6">
            <a:extLst>
              <a:ext uri="{FF2B5EF4-FFF2-40B4-BE49-F238E27FC236}">
                <a16:creationId xmlns:a16="http://schemas.microsoft.com/office/drawing/2014/main" xmlns="" id="{D73CF23A-7E00-43AF-8402-9278E9DC8E5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7520" y="4543539"/>
            <a:ext cx="2120900" cy="646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7">
            <a:extLst>
              <a:ext uri="{FF2B5EF4-FFF2-40B4-BE49-F238E27FC236}">
                <a16:creationId xmlns:a16="http://schemas.microsoft.com/office/drawing/2014/main" xmlns="" id="{38F0EC8F-E074-442B-9F60-8C0022649F2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20102" y="5366453"/>
            <a:ext cx="2401887" cy="646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2">
            <a:extLst>
              <a:ext uri="{FF2B5EF4-FFF2-40B4-BE49-F238E27FC236}">
                <a16:creationId xmlns:a16="http://schemas.microsoft.com/office/drawing/2014/main" xmlns="" id="{D5D928EE-26F3-4FDD-ADEC-2AC48C3E916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41994" y="1499864"/>
            <a:ext cx="5482014" cy="38665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9">
            <a:extLst>
              <a:ext uri="{FF2B5EF4-FFF2-40B4-BE49-F238E27FC236}">
                <a16:creationId xmlns:a16="http://schemas.microsoft.com/office/drawing/2014/main" xmlns="" id="{B73164CC-2393-4D95-99E6-4EFC10C1D15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7992" y="1410598"/>
            <a:ext cx="5054014" cy="8505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73417592"/>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8" name="Picture 2" descr="PowerPoint Backgrounds Template | Free Download">
            <a:extLst>
              <a:ext uri="{FF2B5EF4-FFF2-40B4-BE49-F238E27FC236}">
                <a16:creationId xmlns:a16="http://schemas.microsoft.com/office/drawing/2014/main" xmlns="" id="{6D7EE57F-A282-40A9-BD2C-D96A672679A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84080" y="0"/>
            <a:ext cx="240792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Bessemer_converter">
            <a:extLst>
              <a:ext uri="{FF2B5EF4-FFF2-40B4-BE49-F238E27FC236}">
                <a16:creationId xmlns:a16="http://schemas.microsoft.com/office/drawing/2014/main" xmlns="" id="{F6616E5D-FEAE-4153-89C2-D625102EF9A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948" y="3889420"/>
            <a:ext cx="4422194" cy="27475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4" name="Picture 3" descr="Puddling_furnace">
            <a:extLst>
              <a:ext uri="{FF2B5EF4-FFF2-40B4-BE49-F238E27FC236}">
                <a16:creationId xmlns:a16="http://schemas.microsoft.com/office/drawing/2014/main" xmlns="" id="{B8390CD5-6F7D-401F-A2A7-50247BB6FDA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09129" y="2344657"/>
            <a:ext cx="4174795" cy="429234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5" name="Rectangle 5">
            <a:extLst>
              <a:ext uri="{FF2B5EF4-FFF2-40B4-BE49-F238E27FC236}">
                <a16:creationId xmlns:a16="http://schemas.microsoft.com/office/drawing/2014/main" xmlns="" id="{F8A16631-891A-4843-9082-0B632881410E}"/>
              </a:ext>
            </a:extLst>
          </p:cNvPr>
          <p:cNvSpPr>
            <a:spLocks noChangeArrowheads="1"/>
          </p:cNvSpPr>
          <p:nvPr/>
        </p:nvSpPr>
        <p:spPr bwMode="auto">
          <a:xfrm>
            <a:off x="826948" y="1482677"/>
            <a:ext cx="885697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fontAlgn="base">
              <a:spcBef>
                <a:spcPct val="0"/>
              </a:spcBef>
              <a:spcAft>
                <a:spcPct val="0"/>
              </a:spcAft>
            </a:pPr>
            <a:r>
              <a:rPr lang="en-US" sz="2000" b="1" dirty="0">
                <a:solidFill>
                  <a:srgbClr val="000000"/>
                </a:solidFill>
                <a:cs typeface="Arial" charset="0"/>
              </a:rPr>
              <a:t>1885</a:t>
            </a:r>
            <a:r>
              <a:rPr lang="en-US" sz="2000" dirty="0">
                <a:solidFill>
                  <a:srgbClr val="000000"/>
                </a:solidFill>
                <a:cs typeface="Arial" charset="0"/>
              </a:rPr>
              <a:t>, Henry Bessemer </a:t>
            </a:r>
            <a:r>
              <a:rPr lang="en-US" sz="2000" dirty="0" err="1">
                <a:solidFill>
                  <a:srgbClr val="000000"/>
                </a:solidFill>
                <a:cs typeface="Arial" charset="0"/>
              </a:rPr>
              <a:t>đã</a:t>
            </a:r>
            <a:r>
              <a:rPr lang="en-US" sz="2000" dirty="0">
                <a:solidFill>
                  <a:srgbClr val="000000"/>
                </a:solidFill>
                <a:cs typeface="Arial" charset="0"/>
              </a:rPr>
              <a:t> </a:t>
            </a:r>
            <a:r>
              <a:rPr lang="en-US" sz="2000" dirty="0" err="1">
                <a:solidFill>
                  <a:srgbClr val="000000"/>
                </a:solidFill>
                <a:cs typeface="Arial" charset="0"/>
              </a:rPr>
              <a:t>phát</a:t>
            </a:r>
            <a:r>
              <a:rPr lang="en-US" sz="2000" dirty="0">
                <a:solidFill>
                  <a:srgbClr val="000000"/>
                </a:solidFill>
                <a:cs typeface="Arial" charset="0"/>
              </a:rPr>
              <a:t> minh ra </a:t>
            </a:r>
            <a:r>
              <a:rPr lang="en-US" sz="2000" dirty="0" err="1">
                <a:solidFill>
                  <a:srgbClr val="000000"/>
                </a:solidFill>
                <a:cs typeface="Arial" charset="0"/>
              </a:rPr>
              <a:t>lò</a:t>
            </a:r>
            <a:r>
              <a:rPr lang="en-US" sz="2000" dirty="0">
                <a:solidFill>
                  <a:srgbClr val="000000"/>
                </a:solidFill>
                <a:cs typeface="Arial" charset="0"/>
              </a:rPr>
              <a:t> </a:t>
            </a:r>
            <a:r>
              <a:rPr lang="en-US" sz="2000" dirty="0" err="1">
                <a:solidFill>
                  <a:srgbClr val="000000"/>
                </a:solidFill>
                <a:cs typeface="Arial" charset="0"/>
              </a:rPr>
              <a:t>cao</a:t>
            </a:r>
            <a:r>
              <a:rPr lang="en-US" sz="2000" dirty="0">
                <a:solidFill>
                  <a:srgbClr val="000000"/>
                </a:solidFill>
                <a:cs typeface="Arial" charset="0"/>
              </a:rPr>
              <a:t> </a:t>
            </a:r>
            <a:r>
              <a:rPr lang="en-US" sz="2000" dirty="0" err="1">
                <a:solidFill>
                  <a:srgbClr val="000000"/>
                </a:solidFill>
                <a:cs typeface="Arial" charset="0"/>
              </a:rPr>
              <a:t>có</a:t>
            </a:r>
            <a:r>
              <a:rPr lang="en-US" sz="2000" dirty="0">
                <a:solidFill>
                  <a:srgbClr val="000000"/>
                </a:solidFill>
                <a:cs typeface="Arial" charset="0"/>
              </a:rPr>
              <a:t> </a:t>
            </a:r>
            <a:r>
              <a:rPr lang="en-US" sz="2000" dirty="0" err="1">
                <a:solidFill>
                  <a:srgbClr val="000000"/>
                </a:solidFill>
                <a:cs typeface="Arial" charset="0"/>
              </a:rPr>
              <a:t>khả</a:t>
            </a:r>
            <a:r>
              <a:rPr lang="en-US" sz="2000" dirty="0">
                <a:solidFill>
                  <a:srgbClr val="000000"/>
                </a:solidFill>
                <a:cs typeface="Arial" charset="0"/>
              </a:rPr>
              <a:t> </a:t>
            </a:r>
            <a:r>
              <a:rPr lang="en-US" sz="2000" dirty="0" err="1">
                <a:solidFill>
                  <a:srgbClr val="000000"/>
                </a:solidFill>
                <a:cs typeface="Arial" charset="0"/>
              </a:rPr>
              <a:t>năng</a:t>
            </a:r>
            <a:endParaRPr lang="en-US" sz="2000" dirty="0">
              <a:solidFill>
                <a:srgbClr val="000000"/>
              </a:solidFill>
              <a:cs typeface="Arial" charset="0"/>
            </a:endParaRPr>
          </a:p>
          <a:p>
            <a:pPr algn="ctr" fontAlgn="base">
              <a:spcBef>
                <a:spcPct val="0"/>
              </a:spcBef>
              <a:spcAft>
                <a:spcPct val="0"/>
              </a:spcAft>
            </a:pPr>
            <a:r>
              <a:rPr lang="en-US" sz="2000" dirty="0" err="1">
                <a:solidFill>
                  <a:srgbClr val="000000"/>
                </a:solidFill>
                <a:cs typeface="Arial" charset="0"/>
              </a:rPr>
              <a:t>luyện</a:t>
            </a:r>
            <a:r>
              <a:rPr lang="en-US" sz="2000" dirty="0">
                <a:solidFill>
                  <a:srgbClr val="000000"/>
                </a:solidFill>
                <a:cs typeface="Arial" charset="0"/>
              </a:rPr>
              <a:t> </a:t>
            </a:r>
            <a:r>
              <a:rPr lang="en-US" sz="2000" dirty="0" err="1">
                <a:solidFill>
                  <a:srgbClr val="000000"/>
                </a:solidFill>
                <a:cs typeface="Arial" charset="0"/>
              </a:rPr>
              <a:t>lỏng</a:t>
            </a:r>
            <a:r>
              <a:rPr lang="en-US" sz="2000" dirty="0">
                <a:solidFill>
                  <a:srgbClr val="000000"/>
                </a:solidFill>
                <a:cs typeface="Arial" charset="0"/>
              </a:rPr>
              <a:t> gang </a:t>
            </a:r>
            <a:r>
              <a:rPr lang="en-US" sz="2000" dirty="0" err="1">
                <a:solidFill>
                  <a:srgbClr val="000000"/>
                </a:solidFill>
                <a:cs typeface="Arial" charset="0"/>
              </a:rPr>
              <a:t>thành</a:t>
            </a:r>
            <a:r>
              <a:rPr lang="en-US" sz="2000" dirty="0">
                <a:solidFill>
                  <a:srgbClr val="000000"/>
                </a:solidFill>
                <a:cs typeface="Arial" charset="0"/>
              </a:rPr>
              <a:t> </a:t>
            </a:r>
            <a:r>
              <a:rPr lang="en-US" sz="2000" dirty="0" err="1">
                <a:solidFill>
                  <a:srgbClr val="000000"/>
                </a:solidFill>
                <a:cs typeface="Arial" charset="0"/>
              </a:rPr>
              <a:t>thép</a:t>
            </a:r>
            <a:endParaRPr lang="en-US" sz="2000" dirty="0">
              <a:solidFill>
                <a:srgbClr val="000000"/>
              </a:solidFill>
              <a:cs typeface="Arial" charset="0"/>
            </a:endParaRPr>
          </a:p>
        </p:txBody>
      </p:sp>
      <p:pic>
        <p:nvPicPr>
          <p:cNvPr id="6" name="Picture 6" descr="250px-Henry_Bessemer">
            <a:hlinkClick r:id="rId5" tooltip="Henry Bessemer"/>
            <a:extLst>
              <a:ext uri="{FF2B5EF4-FFF2-40B4-BE49-F238E27FC236}">
                <a16:creationId xmlns:a16="http://schemas.microsoft.com/office/drawing/2014/main" xmlns="" id="{EF9CC05C-5122-446D-A9F5-DF0BAA5800C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3242" y="2318777"/>
            <a:ext cx="4415900" cy="15706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7" descr="Quặng sắt Thạch khê sẽ dùng cho liên hiệp luyện kim và xuất khẩu">
            <a:extLst>
              <a:ext uri="{FF2B5EF4-FFF2-40B4-BE49-F238E27FC236}">
                <a16:creationId xmlns:a16="http://schemas.microsoft.com/office/drawing/2014/main" xmlns="" id="{647F948D-18E3-4370-89F2-24E86459764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3242" y="3889420"/>
            <a:ext cx="4422194" cy="2747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a:extLst>
              <a:ext uri="{FF2B5EF4-FFF2-40B4-BE49-F238E27FC236}">
                <a16:creationId xmlns:a16="http://schemas.microsoft.com/office/drawing/2014/main" xmlns="" id="{8E788243-0D27-4B14-A286-BD1468D81A96}"/>
              </a:ext>
            </a:extLst>
          </p:cNvPr>
          <p:cNvSpPr txBox="1"/>
          <p:nvPr/>
        </p:nvSpPr>
        <p:spPr>
          <a:xfrm>
            <a:off x="1497359" y="279306"/>
            <a:ext cx="8023539" cy="707886"/>
          </a:xfrm>
          <a:prstGeom prst="rect">
            <a:avLst/>
          </a:prstGeom>
          <a:noFill/>
        </p:spPr>
        <p:txBody>
          <a:bodyPr wrap="square">
            <a:spAutoFit/>
          </a:bodyPr>
          <a:lstStyle/>
          <a:p>
            <a:pPr marL="342900" indent="-342900" algn="ctr">
              <a:buFont typeface="Wingdings" panose="05000000000000000000" pitchFamily="2" charset="2"/>
              <a:buChar char="ü"/>
            </a:pPr>
            <a:r>
              <a:rPr lang="en-US" sz="2000" b="0" i="0" dirty="0" err="1">
                <a:solidFill>
                  <a:srgbClr val="002060"/>
                </a:solidFill>
                <a:effectLst/>
                <a:latin typeface="+mj-lt"/>
              </a:rPr>
              <a:t>Những</a:t>
            </a:r>
            <a:r>
              <a:rPr lang="en-US" sz="2000" b="0" i="0" dirty="0">
                <a:solidFill>
                  <a:srgbClr val="002060"/>
                </a:solidFill>
                <a:effectLst/>
                <a:latin typeface="+mj-lt"/>
              </a:rPr>
              <a:t> </a:t>
            </a:r>
            <a:r>
              <a:rPr lang="en-US" sz="2000" b="1" i="0" dirty="0" err="1">
                <a:solidFill>
                  <a:srgbClr val="002060"/>
                </a:solidFill>
                <a:effectLst/>
                <a:latin typeface="+mj-lt"/>
              </a:rPr>
              <a:t>phát</a:t>
            </a:r>
            <a:r>
              <a:rPr lang="en-US" sz="2000" b="1" i="0" dirty="0">
                <a:solidFill>
                  <a:srgbClr val="002060"/>
                </a:solidFill>
                <a:effectLst/>
                <a:latin typeface="+mj-lt"/>
              </a:rPr>
              <a:t> </a:t>
            </a:r>
            <a:r>
              <a:rPr lang="en-US" sz="2000" b="1" i="0" dirty="0" err="1">
                <a:solidFill>
                  <a:srgbClr val="002060"/>
                </a:solidFill>
                <a:effectLst/>
                <a:latin typeface="+mj-lt"/>
              </a:rPr>
              <a:t>minh</a:t>
            </a:r>
            <a:r>
              <a:rPr lang="en-US" sz="2000" b="1" i="0" dirty="0">
                <a:solidFill>
                  <a:srgbClr val="002060"/>
                </a:solidFill>
                <a:effectLst/>
                <a:latin typeface="+mj-lt"/>
              </a:rPr>
              <a:t> </a:t>
            </a:r>
            <a:r>
              <a:rPr lang="en-US" sz="2000" b="0" i="0" dirty="0" err="1">
                <a:solidFill>
                  <a:srgbClr val="002060"/>
                </a:solidFill>
                <a:effectLst/>
                <a:latin typeface="+mj-lt"/>
              </a:rPr>
              <a:t>quan</a:t>
            </a:r>
            <a:r>
              <a:rPr lang="en-US" sz="2000" b="0" i="0" dirty="0">
                <a:solidFill>
                  <a:srgbClr val="002060"/>
                </a:solidFill>
                <a:effectLst/>
                <a:latin typeface="+mj-lt"/>
              </a:rPr>
              <a:t> </a:t>
            </a:r>
            <a:r>
              <a:rPr lang="en-US" sz="2000" b="0" i="0" dirty="0" err="1">
                <a:solidFill>
                  <a:srgbClr val="002060"/>
                </a:solidFill>
                <a:effectLst/>
                <a:latin typeface="+mj-lt"/>
              </a:rPr>
              <a:t>trọng</a:t>
            </a:r>
            <a:r>
              <a:rPr lang="en-US" sz="2000" b="0" i="0" dirty="0">
                <a:solidFill>
                  <a:srgbClr val="002060"/>
                </a:solidFill>
                <a:effectLst/>
                <a:latin typeface="+mj-lt"/>
              </a:rPr>
              <a:t> </a:t>
            </a:r>
            <a:r>
              <a:rPr lang="en-US" sz="2000" b="0" i="0" dirty="0" err="1">
                <a:solidFill>
                  <a:srgbClr val="002060"/>
                </a:solidFill>
                <a:effectLst/>
                <a:latin typeface="+mj-lt"/>
              </a:rPr>
              <a:t>tạo</a:t>
            </a:r>
            <a:r>
              <a:rPr lang="en-US" sz="2000" b="0" i="0" dirty="0">
                <a:solidFill>
                  <a:srgbClr val="002060"/>
                </a:solidFill>
                <a:effectLst/>
                <a:latin typeface="+mj-lt"/>
              </a:rPr>
              <a:t> </a:t>
            </a:r>
            <a:r>
              <a:rPr lang="en-US" sz="2000" b="0" i="0" dirty="0" err="1">
                <a:solidFill>
                  <a:srgbClr val="002060"/>
                </a:solidFill>
                <a:effectLst/>
                <a:latin typeface="+mj-lt"/>
              </a:rPr>
              <a:t>tiền</a:t>
            </a:r>
            <a:r>
              <a:rPr lang="en-US" sz="2000" b="0" i="0" dirty="0">
                <a:solidFill>
                  <a:srgbClr val="002060"/>
                </a:solidFill>
                <a:effectLst/>
                <a:latin typeface="+mj-lt"/>
              </a:rPr>
              <a:t> </a:t>
            </a:r>
            <a:r>
              <a:rPr lang="en-US" sz="2000" b="0" i="0" dirty="0" err="1">
                <a:solidFill>
                  <a:srgbClr val="002060"/>
                </a:solidFill>
                <a:effectLst/>
                <a:latin typeface="+mj-lt"/>
              </a:rPr>
              <a:t>đề</a:t>
            </a:r>
            <a:r>
              <a:rPr lang="en-US" sz="2000" b="0" i="0" dirty="0">
                <a:solidFill>
                  <a:srgbClr val="002060"/>
                </a:solidFill>
                <a:effectLst/>
                <a:latin typeface="+mj-lt"/>
              </a:rPr>
              <a:t> </a:t>
            </a:r>
            <a:r>
              <a:rPr lang="en-US" sz="2000" b="0" i="0" dirty="0" err="1">
                <a:solidFill>
                  <a:srgbClr val="002060"/>
                </a:solidFill>
                <a:effectLst/>
                <a:latin typeface="+mj-lt"/>
              </a:rPr>
              <a:t>cho</a:t>
            </a:r>
            <a:r>
              <a:rPr lang="en-US" sz="2000" b="0" i="0" dirty="0">
                <a:solidFill>
                  <a:srgbClr val="002060"/>
                </a:solidFill>
                <a:effectLst/>
                <a:latin typeface="+mj-lt"/>
              </a:rPr>
              <a:t> </a:t>
            </a:r>
            <a:r>
              <a:rPr lang="en-US" sz="2000" b="0" i="0" dirty="0" err="1">
                <a:solidFill>
                  <a:srgbClr val="002060"/>
                </a:solidFill>
                <a:effectLst/>
                <a:latin typeface="+mj-lt"/>
              </a:rPr>
              <a:t>cuộc</a:t>
            </a:r>
            <a:r>
              <a:rPr lang="en-US" sz="2000" b="0" i="0" dirty="0">
                <a:solidFill>
                  <a:srgbClr val="002060"/>
                </a:solidFill>
                <a:effectLst/>
                <a:latin typeface="+mj-lt"/>
              </a:rPr>
              <a:t> </a:t>
            </a:r>
          </a:p>
          <a:p>
            <a:pPr algn="ctr"/>
            <a:r>
              <a:rPr lang="en-US" sz="2000" b="0" i="0" dirty="0" err="1">
                <a:solidFill>
                  <a:srgbClr val="002060"/>
                </a:solidFill>
                <a:effectLst/>
                <a:latin typeface="+mj-lt"/>
              </a:rPr>
              <a:t>cách</a:t>
            </a:r>
            <a:r>
              <a:rPr lang="en-US" sz="2000" b="0" i="0" dirty="0">
                <a:solidFill>
                  <a:srgbClr val="002060"/>
                </a:solidFill>
                <a:effectLst/>
                <a:latin typeface="+mj-lt"/>
              </a:rPr>
              <a:t> </a:t>
            </a:r>
            <a:r>
              <a:rPr lang="en-US" sz="2000" b="0" i="0" dirty="0" err="1">
                <a:solidFill>
                  <a:srgbClr val="002060"/>
                </a:solidFill>
                <a:effectLst/>
                <a:latin typeface="+mj-lt"/>
              </a:rPr>
              <a:t>mạng</a:t>
            </a:r>
            <a:r>
              <a:rPr lang="en-US" sz="2000" b="0" i="0" dirty="0">
                <a:solidFill>
                  <a:srgbClr val="002060"/>
                </a:solidFill>
                <a:effectLst/>
                <a:latin typeface="+mj-lt"/>
              </a:rPr>
              <a:t> </a:t>
            </a:r>
            <a:r>
              <a:rPr lang="en-US" sz="2000" b="0" i="0" dirty="0" err="1">
                <a:solidFill>
                  <a:srgbClr val="002060"/>
                </a:solidFill>
                <a:effectLst/>
                <a:latin typeface="+mj-lt"/>
              </a:rPr>
              <a:t>công</a:t>
            </a:r>
            <a:r>
              <a:rPr lang="en-US" sz="2000" b="0" i="0" dirty="0">
                <a:solidFill>
                  <a:srgbClr val="002060"/>
                </a:solidFill>
                <a:effectLst/>
                <a:latin typeface="+mj-lt"/>
              </a:rPr>
              <a:t> </a:t>
            </a:r>
            <a:r>
              <a:rPr lang="en-US" sz="2000" b="0" i="0" dirty="0" err="1">
                <a:solidFill>
                  <a:srgbClr val="002060"/>
                </a:solidFill>
                <a:effectLst/>
                <a:latin typeface="+mj-lt"/>
              </a:rPr>
              <a:t>nghiệp</a:t>
            </a:r>
            <a:r>
              <a:rPr lang="en-US" sz="2000" b="0" i="0" dirty="0">
                <a:solidFill>
                  <a:srgbClr val="002060"/>
                </a:solidFill>
                <a:effectLst/>
                <a:latin typeface="+mj-lt"/>
              </a:rPr>
              <a:t> </a:t>
            </a:r>
            <a:r>
              <a:rPr lang="en-US" sz="2000" b="0" i="0" dirty="0" err="1">
                <a:solidFill>
                  <a:srgbClr val="002060"/>
                </a:solidFill>
                <a:effectLst/>
                <a:latin typeface="+mj-lt"/>
              </a:rPr>
              <a:t>lần</a:t>
            </a:r>
            <a:r>
              <a:rPr lang="en-US" sz="2000" b="0" i="0" dirty="0">
                <a:solidFill>
                  <a:srgbClr val="002060"/>
                </a:solidFill>
                <a:effectLst/>
                <a:latin typeface="+mj-lt"/>
              </a:rPr>
              <a:t> </a:t>
            </a:r>
            <a:r>
              <a:rPr lang="en-US" sz="2000" b="0" i="0" dirty="0" err="1">
                <a:solidFill>
                  <a:srgbClr val="002060"/>
                </a:solidFill>
                <a:effectLst/>
                <a:latin typeface="+mj-lt"/>
              </a:rPr>
              <a:t>thứ</a:t>
            </a:r>
            <a:r>
              <a:rPr lang="en-US" sz="2000" b="0" i="0" dirty="0">
                <a:solidFill>
                  <a:srgbClr val="002060"/>
                </a:solidFill>
                <a:effectLst/>
                <a:latin typeface="+mj-lt"/>
              </a:rPr>
              <a:t> </a:t>
            </a:r>
            <a:r>
              <a:rPr lang="en-US" sz="2000" b="0" i="0" dirty="0" err="1">
                <a:solidFill>
                  <a:srgbClr val="002060"/>
                </a:solidFill>
                <a:effectLst/>
                <a:latin typeface="+mj-lt"/>
              </a:rPr>
              <a:t>nhất</a:t>
            </a:r>
            <a:endParaRPr lang="en-US" sz="2000" dirty="0">
              <a:solidFill>
                <a:srgbClr val="002060"/>
              </a:solidFill>
              <a:latin typeface="+mj-lt"/>
            </a:endParaRPr>
          </a:p>
        </p:txBody>
      </p:sp>
    </p:spTree>
    <p:extLst>
      <p:ext uri="{BB962C8B-B14F-4D97-AF65-F5344CB8AC3E}">
        <p14:creationId xmlns:p14="http://schemas.microsoft.com/office/powerpoint/2010/main" val="2631668409"/>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outdoor, day&#10;&#10;Description automatically generated">
            <a:extLst>
              <a:ext uri="{FF2B5EF4-FFF2-40B4-BE49-F238E27FC236}">
                <a16:creationId xmlns:a16="http://schemas.microsoft.com/office/drawing/2014/main" xmlns="" id="{5EB4F6ED-5D54-4D4A-B474-D08A5CE84E1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4" name="Picture 2" descr="TAU THUY">
            <a:extLst>
              <a:ext uri="{FF2B5EF4-FFF2-40B4-BE49-F238E27FC236}">
                <a16:creationId xmlns:a16="http://schemas.microsoft.com/office/drawing/2014/main" xmlns="" id="{B04E317D-D0AC-40A7-8D49-63623E6BDA2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35526" y="3680790"/>
            <a:ext cx="3217556" cy="209444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3" descr="Tau chay bang hoi nuoc">
            <a:extLst>
              <a:ext uri="{FF2B5EF4-FFF2-40B4-BE49-F238E27FC236}">
                <a16:creationId xmlns:a16="http://schemas.microsoft.com/office/drawing/2014/main" xmlns="" id="{43F25039-1B04-47F6-B99E-C81BB8F0DB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04081" y="1197733"/>
            <a:ext cx="3549493" cy="201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5" descr="PU6715">
            <a:extLst>
              <a:ext uri="{FF2B5EF4-FFF2-40B4-BE49-F238E27FC236}">
                <a16:creationId xmlns:a16="http://schemas.microsoft.com/office/drawing/2014/main" xmlns="" id="{753B7890-AF84-4EA2-BD77-CB7D79452C1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0726" y="3680790"/>
            <a:ext cx="3740224" cy="2094446"/>
          </a:xfrm>
          <a:prstGeom prst="rect">
            <a:avLst/>
          </a:prstGeom>
          <a:noFill/>
          <a:ln w="9525">
            <a:solidFill>
              <a:srgbClr val="0066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5" descr="0eac3bce0b3d09960d734d499b18b795">
            <a:extLst>
              <a:ext uri="{FF2B5EF4-FFF2-40B4-BE49-F238E27FC236}">
                <a16:creationId xmlns:a16="http://schemas.microsoft.com/office/drawing/2014/main" xmlns="" id="{BF58F44F-E4B0-40CA-A0A4-F8659698D56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8658" y="1197735"/>
            <a:ext cx="3619892" cy="2012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6">
            <a:extLst>
              <a:ext uri="{FF2B5EF4-FFF2-40B4-BE49-F238E27FC236}">
                <a16:creationId xmlns:a16="http://schemas.microsoft.com/office/drawing/2014/main" xmlns="" id="{99181908-0F3E-4A7E-B638-977432AC9E5B}"/>
              </a:ext>
            </a:extLst>
          </p:cNvPr>
          <p:cNvSpPr>
            <a:spLocks noChangeArrowheads="1"/>
          </p:cNvSpPr>
          <p:nvPr/>
        </p:nvSpPr>
        <p:spPr bwMode="auto">
          <a:xfrm>
            <a:off x="420726" y="5708561"/>
            <a:ext cx="7855024" cy="473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fontAlgn="base" hangingPunct="0">
              <a:lnSpc>
                <a:spcPct val="140000"/>
              </a:lnSpc>
              <a:spcBef>
                <a:spcPct val="0"/>
              </a:spcBef>
              <a:spcAft>
                <a:spcPct val="0"/>
              </a:spcAft>
            </a:pPr>
            <a:r>
              <a:rPr lang="en-US" sz="2000" dirty="0" err="1">
                <a:solidFill>
                  <a:srgbClr val="000000"/>
                </a:solidFill>
                <a:cs typeface="Arial" charset="0"/>
              </a:rPr>
              <a:t>Tàu</a:t>
            </a:r>
            <a:r>
              <a:rPr lang="en-US" sz="2000" dirty="0">
                <a:solidFill>
                  <a:srgbClr val="000000"/>
                </a:solidFill>
                <a:cs typeface="Arial" charset="0"/>
              </a:rPr>
              <a:t> </a:t>
            </a:r>
            <a:r>
              <a:rPr lang="en-US" sz="2000" dirty="0" err="1">
                <a:solidFill>
                  <a:srgbClr val="000000"/>
                </a:solidFill>
                <a:cs typeface="Arial" charset="0"/>
              </a:rPr>
              <a:t>thủy</a:t>
            </a:r>
            <a:r>
              <a:rPr lang="en-US" sz="2000" dirty="0">
                <a:solidFill>
                  <a:srgbClr val="000000"/>
                </a:solidFill>
                <a:cs typeface="Arial" charset="0"/>
              </a:rPr>
              <a:t> </a:t>
            </a:r>
            <a:r>
              <a:rPr lang="en-US" sz="2000" dirty="0" err="1">
                <a:solidFill>
                  <a:srgbClr val="000000"/>
                </a:solidFill>
                <a:cs typeface="Arial" charset="0"/>
              </a:rPr>
              <a:t>đầu</a:t>
            </a:r>
            <a:r>
              <a:rPr lang="en-US" sz="2000" dirty="0">
                <a:solidFill>
                  <a:srgbClr val="000000"/>
                </a:solidFill>
                <a:cs typeface="Arial" charset="0"/>
              </a:rPr>
              <a:t> </a:t>
            </a:r>
            <a:r>
              <a:rPr lang="en-US" sz="2000" dirty="0" err="1">
                <a:solidFill>
                  <a:srgbClr val="000000"/>
                </a:solidFill>
                <a:cs typeface="Arial" charset="0"/>
              </a:rPr>
              <a:t>tiên</a:t>
            </a:r>
            <a:r>
              <a:rPr lang="en-US" sz="2000" dirty="0">
                <a:solidFill>
                  <a:srgbClr val="000000"/>
                </a:solidFill>
                <a:cs typeface="Arial" charset="0"/>
              </a:rPr>
              <a:t> do John Fitch </a:t>
            </a:r>
            <a:r>
              <a:rPr lang="en-US" sz="2000" dirty="0" err="1">
                <a:solidFill>
                  <a:srgbClr val="000000"/>
                </a:solidFill>
                <a:cs typeface="Arial" charset="0"/>
              </a:rPr>
              <a:t>chế</a:t>
            </a:r>
            <a:r>
              <a:rPr lang="en-US" sz="2000" dirty="0">
                <a:solidFill>
                  <a:srgbClr val="000000"/>
                </a:solidFill>
                <a:cs typeface="Arial" charset="0"/>
              </a:rPr>
              <a:t> </a:t>
            </a:r>
            <a:r>
              <a:rPr lang="en-US" sz="2000" dirty="0" err="1">
                <a:solidFill>
                  <a:srgbClr val="000000"/>
                </a:solidFill>
                <a:cs typeface="Arial" charset="0"/>
              </a:rPr>
              <a:t>tạo</a:t>
            </a:r>
            <a:endParaRPr lang="en-US" sz="2000" dirty="0">
              <a:solidFill>
                <a:srgbClr val="000000"/>
              </a:solidFill>
              <a:cs typeface="Arial" charset="0"/>
            </a:endParaRPr>
          </a:p>
        </p:txBody>
      </p:sp>
      <p:pic>
        <p:nvPicPr>
          <p:cNvPr id="9" name="Picture 7" descr="1a2a6b042f0691beb5295b18a684f86c">
            <a:extLst>
              <a:ext uri="{FF2B5EF4-FFF2-40B4-BE49-F238E27FC236}">
                <a16:creationId xmlns:a16="http://schemas.microsoft.com/office/drawing/2014/main" xmlns="" id="{2DEE537E-811F-4261-B412-C6EFD4322F9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48040" y="1197733"/>
            <a:ext cx="3549493" cy="3477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8" descr="Bấm vào ảnh để xem kích cỡ đầy đủ.">
            <a:extLst>
              <a:ext uri="{FF2B5EF4-FFF2-40B4-BE49-F238E27FC236}">
                <a16:creationId xmlns:a16="http://schemas.microsoft.com/office/drawing/2014/main" xmlns="" id="{0874FBB3-0F7F-4D58-A202-9633B3F6C95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7296" y="1197735"/>
            <a:ext cx="3773654" cy="2231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a:extLst>
              <a:ext uri="{FF2B5EF4-FFF2-40B4-BE49-F238E27FC236}">
                <a16:creationId xmlns:a16="http://schemas.microsoft.com/office/drawing/2014/main" xmlns="" id="{AA9043C6-5037-4A44-9204-218D0DE59064}"/>
              </a:ext>
            </a:extLst>
          </p:cNvPr>
          <p:cNvSpPr txBox="1"/>
          <p:nvPr/>
        </p:nvSpPr>
        <p:spPr>
          <a:xfrm>
            <a:off x="2132534" y="238056"/>
            <a:ext cx="8023539" cy="707886"/>
          </a:xfrm>
          <a:prstGeom prst="rect">
            <a:avLst/>
          </a:prstGeom>
          <a:noFill/>
        </p:spPr>
        <p:txBody>
          <a:bodyPr wrap="square">
            <a:spAutoFit/>
          </a:bodyPr>
          <a:lstStyle/>
          <a:p>
            <a:pPr marL="342900" indent="-342900" algn="ctr">
              <a:buFont typeface="Wingdings" panose="05000000000000000000" pitchFamily="2" charset="2"/>
              <a:buChar char="ü"/>
            </a:pPr>
            <a:r>
              <a:rPr lang="en-US" sz="2000" b="0" i="0" dirty="0" err="1">
                <a:solidFill>
                  <a:srgbClr val="002060"/>
                </a:solidFill>
                <a:effectLst/>
                <a:latin typeface="+mj-lt"/>
              </a:rPr>
              <a:t>Những</a:t>
            </a:r>
            <a:r>
              <a:rPr lang="en-US" sz="2000" b="0" i="0" dirty="0">
                <a:solidFill>
                  <a:srgbClr val="002060"/>
                </a:solidFill>
                <a:effectLst/>
                <a:latin typeface="+mj-lt"/>
              </a:rPr>
              <a:t> </a:t>
            </a:r>
            <a:r>
              <a:rPr lang="en-US" sz="2000" b="1" i="0" dirty="0" err="1">
                <a:solidFill>
                  <a:srgbClr val="002060"/>
                </a:solidFill>
                <a:effectLst/>
                <a:latin typeface="+mj-lt"/>
              </a:rPr>
              <a:t>phát</a:t>
            </a:r>
            <a:r>
              <a:rPr lang="en-US" sz="2000" b="1" i="0" dirty="0">
                <a:solidFill>
                  <a:srgbClr val="002060"/>
                </a:solidFill>
                <a:effectLst/>
                <a:latin typeface="+mj-lt"/>
              </a:rPr>
              <a:t> </a:t>
            </a:r>
            <a:r>
              <a:rPr lang="en-US" sz="2000" b="1" i="0" dirty="0" err="1">
                <a:solidFill>
                  <a:srgbClr val="002060"/>
                </a:solidFill>
                <a:effectLst/>
                <a:latin typeface="+mj-lt"/>
              </a:rPr>
              <a:t>minh</a:t>
            </a:r>
            <a:r>
              <a:rPr lang="en-US" sz="2000" b="1" i="0" dirty="0">
                <a:solidFill>
                  <a:srgbClr val="002060"/>
                </a:solidFill>
                <a:effectLst/>
                <a:latin typeface="+mj-lt"/>
              </a:rPr>
              <a:t> </a:t>
            </a:r>
            <a:r>
              <a:rPr lang="en-US" sz="2000" b="0" i="0" dirty="0" err="1">
                <a:solidFill>
                  <a:srgbClr val="002060"/>
                </a:solidFill>
                <a:effectLst/>
                <a:latin typeface="+mj-lt"/>
              </a:rPr>
              <a:t>quan</a:t>
            </a:r>
            <a:r>
              <a:rPr lang="en-US" sz="2000" b="0" i="0" dirty="0">
                <a:solidFill>
                  <a:srgbClr val="002060"/>
                </a:solidFill>
                <a:effectLst/>
                <a:latin typeface="+mj-lt"/>
              </a:rPr>
              <a:t> </a:t>
            </a:r>
            <a:r>
              <a:rPr lang="en-US" sz="2000" b="0" i="0" dirty="0" err="1">
                <a:solidFill>
                  <a:srgbClr val="002060"/>
                </a:solidFill>
                <a:effectLst/>
                <a:latin typeface="+mj-lt"/>
              </a:rPr>
              <a:t>trọng</a:t>
            </a:r>
            <a:r>
              <a:rPr lang="en-US" sz="2000" b="0" i="0" dirty="0">
                <a:solidFill>
                  <a:srgbClr val="002060"/>
                </a:solidFill>
                <a:effectLst/>
                <a:latin typeface="+mj-lt"/>
              </a:rPr>
              <a:t> </a:t>
            </a:r>
            <a:r>
              <a:rPr lang="en-US" sz="2000" b="0" i="0" dirty="0" err="1">
                <a:solidFill>
                  <a:srgbClr val="002060"/>
                </a:solidFill>
                <a:effectLst/>
                <a:latin typeface="+mj-lt"/>
              </a:rPr>
              <a:t>tạo</a:t>
            </a:r>
            <a:r>
              <a:rPr lang="en-US" sz="2000" b="0" i="0" dirty="0">
                <a:solidFill>
                  <a:srgbClr val="002060"/>
                </a:solidFill>
                <a:effectLst/>
                <a:latin typeface="+mj-lt"/>
              </a:rPr>
              <a:t> </a:t>
            </a:r>
            <a:r>
              <a:rPr lang="en-US" sz="2000" b="0" i="0" dirty="0" err="1">
                <a:solidFill>
                  <a:srgbClr val="002060"/>
                </a:solidFill>
                <a:effectLst/>
                <a:latin typeface="+mj-lt"/>
              </a:rPr>
              <a:t>tiền</a:t>
            </a:r>
            <a:r>
              <a:rPr lang="en-US" sz="2000" b="0" i="0" dirty="0">
                <a:solidFill>
                  <a:srgbClr val="002060"/>
                </a:solidFill>
                <a:effectLst/>
                <a:latin typeface="+mj-lt"/>
              </a:rPr>
              <a:t> </a:t>
            </a:r>
            <a:r>
              <a:rPr lang="en-US" sz="2000" b="0" i="0" dirty="0" err="1">
                <a:solidFill>
                  <a:srgbClr val="002060"/>
                </a:solidFill>
                <a:effectLst/>
                <a:latin typeface="+mj-lt"/>
              </a:rPr>
              <a:t>đề</a:t>
            </a:r>
            <a:r>
              <a:rPr lang="en-US" sz="2000" b="0" i="0" dirty="0">
                <a:solidFill>
                  <a:srgbClr val="002060"/>
                </a:solidFill>
                <a:effectLst/>
                <a:latin typeface="+mj-lt"/>
              </a:rPr>
              <a:t> </a:t>
            </a:r>
            <a:r>
              <a:rPr lang="en-US" sz="2000" b="0" i="0" dirty="0" err="1">
                <a:solidFill>
                  <a:srgbClr val="002060"/>
                </a:solidFill>
                <a:effectLst/>
                <a:latin typeface="+mj-lt"/>
              </a:rPr>
              <a:t>cho</a:t>
            </a:r>
            <a:r>
              <a:rPr lang="en-US" sz="2000" b="0" i="0" dirty="0">
                <a:solidFill>
                  <a:srgbClr val="002060"/>
                </a:solidFill>
                <a:effectLst/>
                <a:latin typeface="+mj-lt"/>
              </a:rPr>
              <a:t> </a:t>
            </a:r>
            <a:r>
              <a:rPr lang="en-US" sz="2000" b="0" i="0" dirty="0" err="1">
                <a:solidFill>
                  <a:srgbClr val="002060"/>
                </a:solidFill>
                <a:effectLst/>
                <a:latin typeface="+mj-lt"/>
              </a:rPr>
              <a:t>cuộc</a:t>
            </a:r>
            <a:r>
              <a:rPr lang="en-US" sz="2000" b="0" i="0" dirty="0">
                <a:solidFill>
                  <a:srgbClr val="002060"/>
                </a:solidFill>
                <a:effectLst/>
                <a:latin typeface="+mj-lt"/>
              </a:rPr>
              <a:t> </a:t>
            </a:r>
          </a:p>
          <a:p>
            <a:pPr algn="ctr"/>
            <a:r>
              <a:rPr lang="en-US" sz="2000" b="0" i="0" dirty="0" err="1">
                <a:solidFill>
                  <a:srgbClr val="002060"/>
                </a:solidFill>
                <a:effectLst/>
                <a:latin typeface="+mj-lt"/>
              </a:rPr>
              <a:t>cách</a:t>
            </a:r>
            <a:r>
              <a:rPr lang="en-US" sz="2000" b="0" i="0" dirty="0">
                <a:solidFill>
                  <a:srgbClr val="002060"/>
                </a:solidFill>
                <a:effectLst/>
                <a:latin typeface="+mj-lt"/>
              </a:rPr>
              <a:t> </a:t>
            </a:r>
            <a:r>
              <a:rPr lang="en-US" sz="2000" b="0" i="0" dirty="0" err="1">
                <a:solidFill>
                  <a:srgbClr val="002060"/>
                </a:solidFill>
                <a:effectLst/>
                <a:latin typeface="+mj-lt"/>
              </a:rPr>
              <a:t>mạng</a:t>
            </a:r>
            <a:r>
              <a:rPr lang="en-US" sz="2000" b="0" i="0" dirty="0">
                <a:solidFill>
                  <a:srgbClr val="002060"/>
                </a:solidFill>
                <a:effectLst/>
                <a:latin typeface="+mj-lt"/>
              </a:rPr>
              <a:t> </a:t>
            </a:r>
            <a:r>
              <a:rPr lang="en-US" sz="2000" b="0" i="0" dirty="0" err="1">
                <a:solidFill>
                  <a:srgbClr val="002060"/>
                </a:solidFill>
                <a:effectLst/>
                <a:latin typeface="+mj-lt"/>
              </a:rPr>
              <a:t>công</a:t>
            </a:r>
            <a:r>
              <a:rPr lang="en-US" sz="2000" b="0" i="0" dirty="0">
                <a:solidFill>
                  <a:srgbClr val="002060"/>
                </a:solidFill>
                <a:effectLst/>
                <a:latin typeface="+mj-lt"/>
              </a:rPr>
              <a:t> </a:t>
            </a:r>
            <a:r>
              <a:rPr lang="en-US" sz="2000" b="0" i="0" dirty="0" err="1">
                <a:solidFill>
                  <a:srgbClr val="002060"/>
                </a:solidFill>
                <a:effectLst/>
                <a:latin typeface="+mj-lt"/>
              </a:rPr>
              <a:t>nghiệp</a:t>
            </a:r>
            <a:r>
              <a:rPr lang="en-US" sz="2000" b="0" i="0" dirty="0">
                <a:solidFill>
                  <a:srgbClr val="002060"/>
                </a:solidFill>
                <a:effectLst/>
                <a:latin typeface="+mj-lt"/>
              </a:rPr>
              <a:t> </a:t>
            </a:r>
            <a:r>
              <a:rPr lang="en-US" sz="2000" b="0" i="0" dirty="0" err="1">
                <a:solidFill>
                  <a:srgbClr val="002060"/>
                </a:solidFill>
                <a:effectLst/>
                <a:latin typeface="+mj-lt"/>
              </a:rPr>
              <a:t>lần</a:t>
            </a:r>
            <a:r>
              <a:rPr lang="en-US" sz="2000" b="0" i="0" dirty="0">
                <a:solidFill>
                  <a:srgbClr val="002060"/>
                </a:solidFill>
                <a:effectLst/>
                <a:latin typeface="+mj-lt"/>
              </a:rPr>
              <a:t> </a:t>
            </a:r>
            <a:r>
              <a:rPr lang="en-US" sz="2000" b="0" i="0" dirty="0" err="1">
                <a:solidFill>
                  <a:srgbClr val="002060"/>
                </a:solidFill>
                <a:effectLst/>
                <a:latin typeface="+mj-lt"/>
              </a:rPr>
              <a:t>thứ</a:t>
            </a:r>
            <a:r>
              <a:rPr lang="en-US" sz="2000" b="0" i="0" dirty="0">
                <a:solidFill>
                  <a:srgbClr val="002060"/>
                </a:solidFill>
                <a:effectLst/>
                <a:latin typeface="+mj-lt"/>
              </a:rPr>
              <a:t> </a:t>
            </a:r>
            <a:r>
              <a:rPr lang="en-US" sz="2000" b="0" i="0" dirty="0" err="1">
                <a:solidFill>
                  <a:srgbClr val="002060"/>
                </a:solidFill>
                <a:effectLst/>
                <a:latin typeface="+mj-lt"/>
              </a:rPr>
              <a:t>nhất</a:t>
            </a:r>
            <a:endParaRPr lang="en-US" sz="2000" dirty="0">
              <a:solidFill>
                <a:srgbClr val="002060"/>
              </a:solidFill>
              <a:latin typeface="+mj-lt"/>
            </a:endParaRPr>
          </a:p>
        </p:txBody>
      </p:sp>
    </p:spTree>
    <p:extLst>
      <p:ext uri="{BB962C8B-B14F-4D97-AF65-F5344CB8AC3E}">
        <p14:creationId xmlns:p14="http://schemas.microsoft.com/office/powerpoint/2010/main" val="1879124920"/>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8" name="Picture 2" descr="Clinical Research Powerpoint Background">
            <a:extLst>
              <a:ext uri="{FF2B5EF4-FFF2-40B4-BE49-F238E27FC236}">
                <a16:creationId xmlns:a16="http://schemas.microsoft.com/office/drawing/2014/main" xmlns="" id="{44459DF1-81A1-4898-8F1C-7BA844A98B3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107576"/>
            <a:ext cx="12192000" cy="1750423"/>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xmlns="" id="{7F28BF9C-8D11-4695-966A-4942F4AF69E0}"/>
              </a:ext>
            </a:extLst>
          </p:cNvPr>
          <p:cNvSpPr>
            <a:spLocks noChangeShapeType="1"/>
          </p:cNvSpPr>
          <p:nvPr/>
        </p:nvSpPr>
        <p:spPr bwMode="auto">
          <a:xfrm rot="10800000">
            <a:off x="2166601" y="732970"/>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TextBox 3">
            <a:extLst>
              <a:ext uri="{FF2B5EF4-FFF2-40B4-BE49-F238E27FC236}">
                <a16:creationId xmlns:a16="http://schemas.microsoft.com/office/drawing/2014/main" xmlns="" id="{07033840-0FB7-43A6-8FDD-C0228FF0173F}"/>
              </a:ext>
            </a:extLst>
          </p:cNvPr>
          <p:cNvSpPr txBox="1"/>
          <p:nvPr/>
        </p:nvSpPr>
        <p:spPr>
          <a:xfrm>
            <a:off x="871989" y="840998"/>
            <a:ext cx="9076940" cy="461665"/>
          </a:xfrm>
          <a:prstGeom prst="rect">
            <a:avLst/>
          </a:prstGeom>
          <a:noFill/>
        </p:spPr>
        <p:txBody>
          <a:bodyPr wrap="square">
            <a:spAutoFit/>
          </a:bodyPr>
          <a:lstStyle/>
          <a:p>
            <a:pPr algn="ctr">
              <a:defRPr/>
            </a:pPr>
            <a:r>
              <a:rPr lang="en-US" sz="2400" b="1" dirty="0">
                <a:solidFill>
                  <a:srgbClr val="660066"/>
                </a:solidFill>
                <a:latin typeface="Times New Roman" panose="02020603050405020304" pitchFamily="18" charset="0"/>
                <a:cs typeface="Times New Roman" panose="02020603050405020304" pitchFamily="18" charset="0"/>
              </a:rPr>
              <a:t>6.1.1 </a:t>
            </a:r>
            <a:r>
              <a:rPr lang="en-US" sz="2400" b="1" dirty="0" err="1">
                <a:solidFill>
                  <a:srgbClr val="660066"/>
                </a:solidFill>
                <a:latin typeface="Times New Roman" panose="02020603050405020304" pitchFamily="18" charset="0"/>
                <a:cs typeface="Times New Roman" panose="02020603050405020304" pitchFamily="18" charset="0"/>
              </a:rPr>
              <a:t>Khái</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quát</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cách</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mạng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và</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hóa</a:t>
            </a:r>
            <a:endParaRPr lang="en-US" sz="2400" b="1" dirty="0">
              <a:solidFill>
                <a:srgbClr val="660066"/>
              </a:solidFill>
              <a:latin typeface="Times New Roman" panose="02020603050405020304" pitchFamily="18" charset="0"/>
              <a:cs typeface="Times New Roman" panose="02020603050405020304" pitchFamily="18" charset="0"/>
            </a:endParaRPr>
          </a:p>
        </p:txBody>
      </p:sp>
      <p:sp>
        <p:nvSpPr>
          <p:cNvPr id="5" name="Line 7">
            <a:extLst>
              <a:ext uri="{FF2B5EF4-FFF2-40B4-BE49-F238E27FC236}">
                <a16:creationId xmlns:a16="http://schemas.microsoft.com/office/drawing/2014/main" xmlns="" id="{D6155808-B1ED-4658-97C8-209A545253E0}"/>
              </a:ext>
            </a:extLst>
          </p:cNvPr>
          <p:cNvSpPr>
            <a:spLocks noChangeShapeType="1"/>
          </p:cNvSpPr>
          <p:nvPr/>
        </p:nvSpPr>
        <p:spPr bwMode="auto">
          <a:xfrm rot="10800000">
            <a:off x="4154625" y="732971"/>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a16="http://schemas.microsoft.com/office/drawing/2014/main" xmlns="" id="{0FA7B49A-658E-4AAB-B5D0-80035AE16757}"/>
              </a:ext>
            </a:extLst>
          </p:cNvPr>
          <p:cNvSpPr txBox="1"/>
          <p:nvPr/>
        </p:nvSpPr>
        <p:spPr>
          <a:xfrm>
            <a:off x="1057239" y="115393"/>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a16="http://schemas.microsoft.com/office/drawing/2014/main" xmlns="" id="{525232C6-2E33-4B49-A66D-46EA8A6C2F75}"/>
              </a:ext>
            </a:extLst>
          </p:cNvPr>
          <p:cNvSpPr txBox="1"/>
          <p:nvPr/>
        </p:nvSpPr>
        <p:spPr>
          <a:xfrm>
            <a:off x="2154280" y="1358270"/>
            <a:ext cx="5856852"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latin typeface="Times New Roman" panose="02020603050405020304" pitchFamily="18" charset="0"/>
                <a:cs typeface="Times New Roman" panose="02020603050405020304" pitchFamily="18" charset="0"/>
              </a:rPr>
              <a:t>Khái</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quát</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về</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cách</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mạng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công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nghiệp</a:t>
            </a:r>
            <a:r>
              <a:rPr lang="en-US" sz="2000" b="1" dirty="0">
                <a:solidFill>
                  <a:srgbClr val="0033CC"/>
                </a:solidFill>
                <a:latin typeface="Times New Roman" panose="02020603050405020304" pitchFamily="18" charset="0"/>
                <a:cs typeface="Times New Roman" panose="02020603050405020304" pitchFamily="18" charset="0"/>
              </a:rPr>
              <a:t> </a:t>
            </a:r>
          </a:p>
        </p:txBody>
      </p:sp>
      <p:sp>
        <p:nvSpPr>
          <p:cNvPr id="8" name="TextBox 7">
            <a:extLst>
              <a:ext uri="{FF2B5EF4-FFF2-40B4-BE49-F238E27FC236}">
                <a16:creationId xmlns:a16="http://schemas.microsoft.com/office/drawing/2014/main" xmlns="" id="{23EA04B5-1078-49A4-907D-38CC64AB0F35}"/>
              </a:ext>
            </a:extLst>
          </p:cNvPr>
          <p:cNvSpPr txBox="1"/>
          <p:nvPr/>
        </p:nvSpPr>
        <p:spPr>
          <a:xfrm>
            <a:off x="2427038" y="1857015"/>
            <a:ext cx="7337923" cy="400110"/>
          </a:xfrm>
          <a:prstGeom prst="rect">
            <a:avLst/>
          </a:prstGeom>
          <a:noFill/>
        </p:spPr>
        <p:txBody>
          <a:bodyPr wrap="square">
            <a:spAutoFit/>
          </a:bodyPr>
          <a:lstStyle/>
          <a:p>
            <a:pPr marL="342900" indent="-342900">
              <a:buFont typeface="Wingdings" panose="05000000000000000000" pitchFamily="2" charset="2"/>
              <a:buChar char="§"/>
            </a:pPr>
            <a:r>
              <a:rPr lang="en-US" sz="2000" b="1" dirty="0" err="1">
                <a:solidFill>
                  <a:srgbClr val="C00000"/>
                </a:solidFill>
                <a:effectLst/>
                <a:latin typeface="Times New Roman" panose="02020603050405020304" pitchFamily="18" charset="0"/>
                <a:cs typeface="Times New Roman" panose="02020603050405020304" pitchFamily="18" charset="0"/>
              </a:rPr>
              <a:t>Khái</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quát</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lịch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sử</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cuộc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mạng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công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nghiệp</a:t>
            </a:r>
            <a:endParaRPr lang="en-US" sz="2000" b="1" dirty="0">
              <a:solidFill>
                <a:srgbClr val="C00000"/>
              </a:solidFill>
              <a:latin typeface="Times New Roman" panose="02020603050405020304" pitchFamily="18" charset="0"/>
              <a:cs typeface="Times New Roman" panose="02020603050405020304" pitchFamily="18" charset="0"/>
            </a:endParaRPr>
          </a:p>
        </p:txBody>
      </p:sp>
      <p:sp>
        <p:nvSpPr>
          <p:cNvPr id="9" name="TextBox 8">
            <a:extLst>
              <a:ext uri="{FF2B5EF4-FFF2-40B4-BE49-F238E27FC236}">
                <a16:creationId xmlns:a16="http://schemas.microsoft.com/office/drawing/2014/main" xmlns="" id="{EBD586AC-4FF9-46AB-B55E-2C42B371AACE}"/>
              </a:ext>
            </a:extLst>
          </p:cNvPr>
          <p:cNvSpPr txBox="1"/>
          <p:nvPr/>
        </p:nvSpPr>
        <p:spPr>
          <a:xfrm>
            <a:off x="3195230" y="2234952"/>
            <a:ext cx="4700851" cy="400110"/>
          </a:xfrm>
          <a:prstGeom prst="rect">
            <a:avLst/>
          </a:prstGeom>
          <a:noFill/>
        </p:spPr>
        <p:txBody>
          <a:bodyPr wrap="square">
            <a:spAutoFit/>
          </a:bodyPr>
          <a:lstStyle/>
          <a:p>
            <a:pPr marL="285750" indent="-285750">
              <a:buFont typeface="Arial" panose="020B0604020202020204" pitchFamily="34" charset="0"/>
              <a:buChar char="•"/>
            </a:pPr>
            <a:r>
              <a:rPr lang="en-US" sz="2000" b="1" dirty="0" err="1">
                <a:solidFill>
                  <a:srgbClr val="006600"/>
                </a:solidFill>
                <a:latin typeface="Times New Roman" panose="02020603050405020304" pitchFamily="18" charset="0"/>
                <a:cs typeface="Times New Roman" panose="02020603050405020304" pitchFamily="18" charset="0"/>
              </a:rPr>
              <a:t>C</a:t>
            </a:r>
            <a:r>
              <a:rPr lang="en-US" sz="2000" b="1" dirty="0" err="1">
                <a:solidFill>
                  <a:srgbClr val="006600"/>
                </a:solidFill>
                <a:effectLst/>
                <a:latin typeface="Times New Roman" panose="02020603050405020304" pitchFamily="18" charset="0"/>
                <a:cs typeface="Times New Roman" panose="02020603050405020304" pitchFamily="18" charset="0"/>
              </a:rPr>
              <a:t>ách</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mạng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công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nghiệp</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lần</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thứ</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latin typeface="Times New Roman" panose="02020603050405020304" pitchFamily="18" charset="0"/>
                <a:cs typeface="Times New Roman" panose="02020603050405020304" pitchFamily="18" charset="0"/>
              </a:rPr>
              <a:t>hai</a:t>
            </a:r>
            <a:endParaRPr lang="en-US" sz="2000" dirty="0">
              <a:solidFill>
                <a:srgbClr val="006600"/>
              </a:solidFill>
              <a:latin typeface="Times New Roman" panose="02020603050405020304" pitchFamily="18" charset="0"/>
              <a:cs typeface="Times New Roman" panose="02020603050405020304" pitchFamily="18" charset="0"/>
            </a:endParaRPr>
          </a:p>
        </p:txBody>
      </p:sp>
      <p:pic>
        <p:nvPicPr>
          <p:cNvPr id="10" name="Picture 5" descr="Tóm Tắt] ❤️ Cuộc Cách Mạng Công Nghiệp Lần 2 - Dễ Hiểu | Như Quỳnh">
            <a:extLst>
              <a:ext uri="{FF2B5EF4-FFF2-40B4-BE49-F238E27FC236}">
                <a16:creationId xmlns:a16="http://schemas.microsoft.com/office/drawing/2014/main" xmlns="" id="{6C2A4EB3-D102-4AEE-9993-29118F8DBE3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07628" y="2999880"/>
            <a:ext cx="4082603" cy="2705460"/>
          </a:xfrm>
          <a:prstGeom prst="rect">
            <a:avLst/>
          </a:prstGeom>
          <a:noFill/>
          <a:extLst>
            <a:ext uri="{909E8E84-426E-40DD-AFC4-6F175D3DCCD1}">
              <a14:hiddenFill xmlns:a14="http://schemas.microsoft.com/office/drawing/2010/main">
                <a:solidFill>
                  <a:srgbClr val="FFFFFF"/>
                </a:solidFill>
              </a14:hiddenFill>
            </a:ext>
          </a:extLst>
        </p:spPr>
      </p:pic>
      <p:sp>
        <p:nvSpPr>
          <p:cNvPr id="12" name="TextBox 11">
            <a:extLst>
              <a:ext uri="{FF2B5EF4-FFF2-40B4-BE49-F238E27FC236}">
                <a16:creationId xmlns:a16="http://schemas.microsoft.com/office/drawing/2014/main" xmlns="" id="{EFA84410-1FA9-494D-B523-C1B3F1E12C6A}"/>
              </a:ext>
            </a:extLst>
          </p:cNvPr>
          <p:cNvSpPr txBox="1"/>
          <p:nvPr/>
        </p:nvSpPr>
        <p:spPr>
          <a:xfrm>
            <a:off x="2166601" y="2847786"/>
            <a:ext cx="5539258" cy="369332"/>
          </a:xfrm>
          <a:prstGeom prst="rect">
            <a:avLst/>
          </a:prstGeom>
          <a:noFill/>
        </p:spPr>
        <p:txBody>
          <a:bodyPr wrap="square">
            <a:spAutoFit/>
          </a:bodyPr>
          <a:lstStyle/>
          <a:p>
            <a:pPr marL="285750" indent="-285750">
              <a:buFont typeface="Wingdings" panose="05000000000000000000" pitchFamily="2" charset="2"/>
              <a:buChar char="ü"/>
            </a:pPr>
            <a:r>
              <a:rPr lang="en-US" b="0" dirty="0" err="1">
                <a:solidFill>
                  <a:srgbClr val="010101"/>
                </a:solidFill>
                <a:effectLst/>
                <a:latin typeface="+mj-lt"/>
              </a:rPr>
              <a:t>Thời</a:t>
            </a:r>
            <a:r>
              <a:rPr lang="en-US" b="0" dirty="0">
                <a:solidFill>
                  <a:srgbClr val="010101"/>
                </a:solidFill>
                <a:effectLst/>
                <a:latin typeface="+mj-lt"/>
              </a:rPr>
              <a:t> </a:t>
            </a:r>
            <a:r>
              <a:rPr lang="en-US" b="0" dirty="0" err="1">
                <a:solidFill>
                  <a:srgbClr val="010101"/>
                </a:solidFill>
                <a:effectLst/>
                <a:latin typeface="+mj-lt"/>
              </a:rPr>
              <a:t>gian</a:t>
            </a:r>
            <a:r>
              <a:rPr lang="en-US" b="0" dirty="0">
                <a:solidFill>
                  <a:srgbClr val="010101"/>
                </a:solidFill>
                <a:effectLst/>
                <a:latin typeface="+mj-lt"/>
              </a:rPr>
              <a:t>: </a:t>
            </a:r>
            <a:r>
              <a:rPr lang="en-US" b="0" dirty="0" err="1">
                <a:solidFill>
                  <a:srgbClr val="010101"/>
                </a:solidFill>
                <a:effectLst/>
                <a:latin typeface="+mj-lt"/>
              </a:rPr>
              <a:t>Nửa</a:t>
            </a:r>
            <a:r>
              <a:rPr lang="en-US" b="0" dirty="0">
                <a:solidFill>
                  <a:srgbClr val="010101"/>
                </a:solidFill>
                <a:effectLst/>
                <a:latin typeface="+mj-lt"/>
              </a:rPr>
              <a:t> </a:t>
            </a:r>
            <a:r>
              <a:rPr lang="en-US" b="0" dirty="0" err="1">
                <a:solidFill>
                  <a:srgbClr val="010101"/>
                </a:solidFill>
                <a:effectLst/>
                <a:latin typeface="+mj-lt"/>
              </a:rPr>
              <a:t>cuối</a:t>
            </a:r>
            <a:r>
              <a:rPr lang="en-US" b="0" dirty="0">
                <a:solidFill>
                  <a:srgbClr val="010101"/>
                </a:solidFill>
                <a:effectLst/>
                <a:latin typeface="+mj-lt"/>
              </a:rPr>
              <a:t> </a:t>
            </a:r>
            <a:r>
              <a:rPr lang="en-US" b="0" dirty="0" err="1">
                <a:solidFill>
                  <a:srgbClr val="010101"/>
                </a:solidFill>
                <a:effectLst/>
                <a:latin typeface="+mj-lt"/>
              </a:rPr>
              <a:t>thế</a:t>
            </a:r>
            <a:r>
              <a:rPr lang="en-US" b="0" dirty="0">
                <a:solidFill>
                  <a:srgbClr val="010101"/>
                </a:solidFill>
                <a:effectLst/>
                <a:latin typeface="+mj-lt"/>
              </a:rPr>
              <a:t> </a:t>
            </a:r>
            <a:r>
              <a:rPr lang="en-US" b="0" dirty="0" err="1">
                <a:solidFill>
                  <a:srgbClr val="010101"/>
                </a:solidFill>
                <a:effectLst/>
                <a:latin typeface="+mj-lt"/>
              </a:rPr>
              <a:t>kỷ</a:t>
            </a:r>
            <a:r>
              <a:rPr lang="en-US" b="0" dirty="0">
                <a:solidFill>
                  <a:srgbClr val="010101"/>
                </a:solidFill>
                <a:effectLst/>
                <a:latin typeface="+mj-lt"/>
              </a:rPr>
              <a:t> XIX </a:t>
            </a:r>
            <a:r>
              <a:rPr lang="en-US" b="0" dirty="0" err="1">
                <a:solidFill>
                  <a:srgbClr val="010101"/>
                </a:solidFill>
                <a:effectLst/>
                <a:latin typeface="+mj-lt"/>
              </a:rPr>
              <a:t>đến</a:t>
            </a:r>
            <a:r>
              <a:rPr lang="en-US" b="0" dirty="0">
                <a:solidFill>
                  <a:srgbClr val="010101"/>
                </a:solidFill>
                <a:effectLst/>
                <a:latin typeface="+mj-lt"/>
              </a:rPr>
              <a:t> </a:t>
            </a:r>
            <a:r>
              <a:rPr lang="en-US" b="0" dirty="0" err="1">
                <a:solidFill>
                  <a:srgbClr val="010101"/>
                </a:solidFill>
                <a:effectLst/>
                <a:latin typeface="+mj-lt"/>
              </a:rPr>
              <a:t>đầu</a:t>
            </a:r>
            <a:r>
              <a:rPr lang="en-US" b="0" dirty="0">
                <a:solidFill>
                  <a:srgbClr val="010101"/>
                </a:solidFill>
                <a:effectLst/>
                <a:latin typeface="+mj-lt"/>
              </a:rPr>
              <a:t> </a:t>
            </a:r>
            <a:r>
              <a:rPr lang="en-US" b="0" dirty="0" err="1">
                <a:solidFill>
                  <a:srgbClr val="010101"/>
                </a:solidFill>
                <a:effectLst/>
                <a:latin typeface="+mj-lt"/>
              </a:rPr>
              <a:t>thế</a:t>
            </a:r>
            <a:r>
              <a:rPr lang="en-US" b="0" dirty="0">
                <a:solidFill>
                  <a:srgbClr val="010101"/>
                </a:solidFill>
                <a:effectLst/>
                <a:latin typeface="+mj-lt"/>
              </a:rPr>
              <a:t> </a:t>
            </a:r>
            <a:r>
              <a:rPr lang="en-US" b="0" dirty="0" err="1">
                <a:solidFill>
                  <a:srgbClr val="010101"/>
                </a:solidFill>
                <a:effectLst/>
                <a:latin typeface="+mj-lt"/>
              </a:rPr>
              <a:t>kỷ</a:t>
            </a:r>
            <a:r>
              <a:rPr lang="en-US" b="0" dirty="0">
                <a:solidFill>
                  <a:srgbClr val="010101"/>
                </a:solidFill>
                <a:effectLst/>
                <a:latin typeface="+mj-lt"/>
              </a:rPr>
              <a:t> XX</a:t>
            </a:r>
            <a:endParaRPr lang="en-US" dirty="0">
              <a:latin typeface="+mj-lt"/>
            </a:endParaRPr>
          </a:p>
        </p:txBody>
      </p:sp>
      <p:sp>
        <p:nvSpPr>
          <p:cNvPr id="13" name="TextBox 12">
            <a:extLst>
              <a:ext uri="{FF2B5EF4-FFF2-40B4-BE49-F238E27FC236}">
                <a16:creationId xmlns:a16="http://schemas.microsoft.com/office/drawing/2014/main" xmlns="" id="{10972124-4B80-4532-9D68-58CDDD830648}"/>
              </a:ext>
            </a:extLst>
          </p:cNvPr>
          <p:cNvSpPr txBox="1"/>
          <p:nvPr/>
        </p:nvSpPr>
        <p:spPr>
          <a:xfrm>
            <a:off x="2166601" y="3413110"/>
            <a:ext cx="5539258" cy="369332"/>
          </a:xfrm>
          <a:prstGeom prst="rect">
            <a:avLst/>
          </a:prstGeom>
          <a:noFill/>
        </p:spPr>
        <p:txBody>
          <a:bodyPr wrap="square">
            <a:spAutoFit/>
          </a:bodyPr>
          <a:lstStyle/>
          <a:p>
            <a:pPr marL="285750" indent="-285750">
              <a:buFont typeface="Wingdings" panose="05000000000000000000" pitchFamily="2" charset="2"/>
              <a:buChar char="ü"/>
            </a:pPr>
            <a:r>
              <a:rPr lang="en-US" dirty="0" err="1">
                <a:solidFill>
                  <a:srgbClr val="010101"/>
                </a:solidFill>
                <a:latin typeface="+mj-lt"/>
              </a:rPr>
              <a:t>Nội</a:t>
            </a:r>
            <a:r>
              <a:rPr lang="en-US" dirty="0">
                <a:solidFill>
                  <a:srgbClr val="010101"/>
                </a:solidFill>
                <a:latin typeface="+mj-lt"/>
              </a:rPr>
              <a:t> dung</a:t>
            </a:r>
            <a:r>
              <a:rPr lang="en-US" b="0" dirty="0">
                <a:solidFill>
                  <a:srgbClr val="010101"/>
                </a:solidFill>
                <a:effectLst/>
                <a:latin typeface="+mj-lt"/>
              </a:rPr>
              <a:t>: </a:t>
            </a:r>
            <a:endParaRPr lang="en-US" dirty="0">
              <a:latin typeface="+mj-lt"/>
            </a:endParaRPr>
          </a:p>
        </p:txBody>
      </p:sp>
      <p:sp>
        <p:nvSpPr>
          <p:cNvPr id="15" name="TextBox 14">
            <a:extLst>
              <a:ext uri="{FF2B5EF4-FFF2-40B4-BE49-F238E27FC236}">
                <a16:creationId xmlns:a16="http://schemas.microsoft.com/office/drawing/2014/main" xmlns="" id="{8F5D6D93-F553-47B1-8C76-815322DF7F1D}"/>
              </a:ext>
            </a:extLst>
          </p:cNvPr>
          <p:cNvSpPr txBox="1"/>
          <p:nvPr/>
        </p:nvSpPr>
        <p:spPr>
          <a:xfrm>
            <a:off x="2590779" y="3881369"/>
            <a:ext cx="5115080" cy="584775"/>
          </a:xfrm>
          <a:prstGeom prst="rect">
            <a:avLst/>
          </a:prstGeom>
          <a:noFill/>
        </p:spPr>
        <p:txBody>
          <a:bodyPr wrap="square">
            <a:spAutoFit/>
          </a:bodyPr>
          <a:lstStyle/>
          <a:p>
            <a:r>
              <a:rPr lang="en-US" sz="1600" b="0" i="0" dirty="0">
                <a:solidFill>
                  <a:srgbClr val="010101"/>
                </a:solidFill>
                <a:effectLst/>
              </a:rPr>
              <a:t>- S</a:t>
            </a:r>
            <a:r>
              <a:rPr lang="vi-VN" sz="1600" b="0" i="0" dirty="0">
                <a:solidFill>
                  <a:srgbClr val="010101"/>
                </a:solidFill>
                <a:effectLst/>
              </a:rPr>
              <a:t>ử dụng năng lượng điện và động cơ điện, đê tạo ra các dây chuyên sản xuất có tính chuyên môn hoá cao</a:t>
            </a:r>
            <a:endParaRPr lang="en-US" sz="1600" dirty="0"/>
          </a:p>
        </p:txBody>
      </p:sp>
      <p:sp>
        <p:nvSpPr>
          <p:cNvPr id="17" name="TextBox 16">
            <a:extLst>
              <a:ext uri="{FF2B5EF4-FFF2-40B4-BE49-F238E27FC236}">
                <a16:creationId xmlns:a16="http://schemas.microsoft.com/office/drawing/2014/main" xmlns="" id="{B4514C52-76AF-42EC-952B-1C50D8F283E5}"/>
              </a:ext>
            </a:extLst>
          </p:cNvPr>
          <p:cNvSpPr txBox="1"/>
          <p:nvPr/>
        </p:nvSpPr>
        <p:spPr>
          <a:xfrm>
            <a:off x="2590779" y="4732296"/>
            <a:ext cx="5115080" cy="830997"/>
          </a:xfrm>
          <a:prstGeom prst="rect">
            <a:avLst/>
          </a:prstGeom>
          <a:noFill/>
        </p:spPr>
        <p:txBody>
          <a:bodyPr wrap="square">
            <a:spAutoFit/>
          </a:bodyPr>
          <a:lstStyle/>
          <a:p>
            <a:r>
              <a:rPr lang="en-US" sz="1600" dirty="0">
                <a:solidFill>
                  <a:srgbClr val="010101"/>
                </a:solidFill>
              </a:rPr>
              <a:t>- C</a:t>
            </a:r>
            <a:r>
              <a:rPr lang="vi-VN" sz="1600" b="0" i="0" dirty="0">
                <a:solidFill>
                  <a:srgbClr val="010101"/>
                </a:solidFill>
                <a:effectLst/>
              </a:rPr>
              <a:t>huyền nền sản xuất cơ khí sang nền sản xuất điện - cơ khí và sang giai đoạn tự động hóa cục bộ trong sản xuất.</a:t>
            </a:r>
            <a:endParaRPr lang="en-US" sz="1600" dirty="0"/>
          </a:p>
        </p:txBody>
      </p:sp>
    </p:spTree>
    <p:extLst>
      <p:ext uri="{BB962C8B-B14F-4D97-AF65-F5344CB8AC3E}">
        <p14:creationId xmlns:p14="http://schemas.microsoft.com/office/powerpoint/2010/main" val="4284141616"/>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1001 các hình Background powerpoint đẹp nhất 2020">
            <a:extLst>
              <a:ext uri="{FF2B5EF4-FFF2-40B4-BE49-F238E27FC236}">
                <a16:creationId xmlns:a16="http://schemas.microsoft.com/office/drawing/2014/main" xmlns="" id="{64864BC3-156C-4C38-814E-08CE3A1FCA1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E796B576-6FB1-4350-8A64-5C1432F0E8C4}"/>
              </a:ext>
            </a:extLst>
          </p:cNvPr>
          <p:cNvSpPr txBox="1"/>
          <p:nvPr/>
        </p:nvSpPr>
        <p:spPr>
          <a:xfrm>
            <a:off x="2558605" y="193109"/>
            <a:ext cx="8023539" cy="707886"/>
          </a:xfrm>
          <a:prstGeom prst="rect">
            <a:avLst/>
          </a:prstGeom>
          <a:noFill/>
        </p:spPr>
        <p:txBody>
          <a:bodyPr wrap="square">
            <a:spAutoFit/>
          </a:bodyPr>
          <a:lstStyle/>
          <a:p>
            <a:pPr marL="342900" indent="-342900" algn="ctr">
              <a:buFont typeface="Wingdings" panose="05000000000000000000" pitchFamily="2" charset="2"/>
              <a:buChar char="ü"/>
            </a:pPr>
            <a:r>
              <a:rPr lang="en-US" sz="2000" b="0" i="0" dirty="0" err="1">
                <a:solidFill>
                  <a:srgbClr val="002060"/>
                </a:solidFill>
                <a:effectLst/>
                <a:latin typeface="+mj-lt"/>
              </a:rPr>
              <a:t>Những</a:t>
            </a:r>
            <a:r>
              <a:rPr lang="en-US" sz="2000" b="0" i="0" dirty="0">
                <a:solidFill>
                  <a:srgbClr val="002060"/>
                </a:solidFill>
                <a:effectLst/>
                <a:latin typeface="+mj-lt"/>
              </a:rPr>
              <a:t> </a:t>
            </a:r>
            <a:r>
              <a:rPr lang="en-US" sz="2000" b="1" i="0" dirty="0" err="1">
                <a:solidFill>
                  <a:srgbClr val="002060"/>
                </a:solidFill>
                <a:effectLst/>
                <a:latin typeface="+mj-lt"/>
              </a:rPr>
              <a:t>phát</a:t>
            </a:r>
            <a:r>
              <a:rPr lang="en-US" sz="2000" b="1" i="0" dirty="0">
                <a:solidFill>
                  <a:srgbClr val="002060"/>
                </a:solidFill>
                <a:effectLst/>
                <a:latin typeface="+mj-lt"/>
              </a:rPr>
              <a:t> </a:t>
            </a:r>
            <a:r>
              <a:rPr lang="en-US" sz="2000" b="1" i="0" dirty="0" err="1">
                <a:solidFill>
                  <a:srgbClr val="002060"/>
                </a:solidFill>
                <a:effectLst/>
                <a:latin typeface="+mj-lt"/>
              </a:rPr>
              <a:t>minh</a:t>
            </a:r>
            <a:r>
              <a:rPr lang="en-US" sz="2000" b="1" i="0" dirty="0">
                <a:solidFill>
                  <a:srgbClr val="002060"/>
                </a:solidFill>
                <a:effectLst/>
                <a:latin typeface="+mj-lt"/>
              </a:rPr>
              <a:t> </a:t>
            </a:r>
            <a:r>
              <a:rPr lang="en-US" sz="2000" b="0" i="0" dirty="0" err="1">
                <a:solidFill>
                  <a:srgbClr val="002060"/>
                </a:solidFill>
                <a:effectLst/>
                <a:latin typeface="+mj-lt"/>
              </a:rPr>
              <a:t>quan</a:t>
            </a:r>
            <a:r>
              <a:rPr lang="en-US" sz="2000" b="0" i="0" dirty="0">
                <a:solidFill>
                  <a:srgbClr val="002060"/>
                </a:solidFill>
                <a:effectLst/>
                <a:latin typeface="+mj-lt"/>
              </a:rPr>
              <a:t> </a:t>
            </a:r>
            <a:r>
              <a:rPr lang="en-US" sz="2000" b="0" i="0" dirty="0" err="1">
                <a:solidFill>
                  <a:srgbClr val="002060"/>
                </a:solidFill>
                <a:effectLst/>
                <a:latin typeface="+mj-lt"/>
              </a:rPr>
              <a:t>trọng</a:t>
            </a:r>
            <a:r>
              <a:rPr lang="en-US" sz="2000" b="0" i="0" dirty="0">
                <a:solidFill>
                  <a:srgbClr val="002060"/>
                </a:solidFill>
                <a:effectLst/>
                <a:latin typeface="+mj-lt"/>
              </a:rPr>
              <a:t> </a:t>
            </a:r>
            <a:r>
              <a:rPr lang="en-US" sz="2000" b="0" i="0" dirty="0" err="1">
                <a:solidFill>
                  <a:srgbClr val="002060"/>
                </a:solidFill>
                <a:effectLst/>
                <a:latin typeface="+mj-lt"/>
              </a:rPr>
              <a:t>của</a:t>
            </a:r>
            <a:r>
              <a:rPr lang="en-US" sz="2000" b="0" i="0" dirty="0">
                <a:solidFill>
                  <a:srgbClr val="002060"/>
                </a:solidFill>
                <a:effectLst/>
                <a:latin typeface="+mj-lt"/>
              </a:rPr>
              <a:t> </a:t>
            </a:r>
            <a:r>
              <a:rPr lang="en-US" sz="2000" b="0" i="0" dirty="0" err="1">
                <a:solidFill>
                  <a:srgbClr val="002060"/>
                </a:solidFill>
                <a:effectLst/>
                <a:latin typeface="+mj-lt"/>
              </a:rPr>
              <a:t>cuộc</a:t>
            </a:r>
            <a:r>
              <a:rPr lang="en-US" sz="2000" b="0" i="0" dirty="0">
                <a:solidFill>
                  <a:srgbClr val="002060"/>
                </a:solidFill>
                <a:effectLst/>
                <a:latin typeface="+mj-lt"/>
              </a:rPr>
              <a:t> </a:t>
            </a:r>
          </a:p>
          <a:p>
            <a:pPr algn="ctr"/>
            <a:r>
              <a:rPr lang="en-US" sz="2000" b="0" i="0" dirty="0" err="1">
                <a:solidFill>
                  <a:srgbClr val="002060"/>
                </a:solidFill>
                <a:effectLst/>
                <a:latin typeface="+mj-lt"/>
              </a:rPr>
              <a:t>cách</a:t>
            </a:r>
            <a:r>
              <a:rPr lang="en-US" sz="2000" b="0" i="0" dirty="0">
                <a:solidFill>
                  <a:srgbClr val="002060"/>
                </a:solidFill>
                <a:effectLst/>
                <a:latin typeface="+mj-lt"/>
              </a:rPr>
              <a:t> </a:t>
            </a:r>
            <a:r>
              <a:rPr lang="en-US" sz="2000" b="0" i="0" dirty="0" err="1">
                <a:solidFill>
                  <a:srgbClr val="002060"/>
                </a:solidFill>
                <a:effectLst/>
                <a:latin typeface="+mj-lt"/>
              </a:rPr>
              <a:t>mạng</a:t>
            </a:r>
            <a:r>
              <a:rPr lang="en-US" sz="2000" b="0" i="0" dirty="0">
                <a:solidFill>
                  <a:srgbClr val="002060"/>
                </a:solidFill>
                <a:effectLst/>
                <a:latin typeface="+mj-lt"/>
              </a:rPr>
              <a:t> </a:t>
            </a:r>
            <a:r>
              <a:rPr lang="en-US" sz="2000" b="0" i="0" dirty="0" err="1">
                <a:solidFill>
                  <a:srgbClr val="002060"/>
                </a:solidFill>
                <a:effectLst/>
                <a:latin typeface="+mj-lt"/>
              </a:rPr>
              <a:t>công</a:t>
            </a:r>
            <a:r>
              <a:rPr lang="en-US" sz="2000" b="0" i="0" dirty="0">
                <a:solidFill>
                  <a:srgbClr val="002060"/>
                </a:solidFill>
                <a:effectLst/>
                <a:latin typeface="+mj-lt"/>
              </a:rPr>
              <a:t> </a:t>
            </a:r>
            <a:r>
              <a:rPr lang="en-US" sz="2000" b="0" i="0" dirty="0" err="1">
                <a:solidFill>
                  <a:srgbClr val="002060"/>
                </a:solidFill>
                <a:effectLst/>
                <a:latin typeface="+mj-lt"/>
              </a:rPr>
              <a:t>nghiệp</a:t>
            </a:r>
            <a:r>
              <a:rPr lang="en-US" sz="2000" b="0" i="0" dirty="0">
                <a:solidFill>
                  <a:srgbClr val="002060"/>
                </a:solidFill>
                <a:effectLst/>
                <a:latin typeface="+mj-lt"/>
              </a:rPr>
              <a:t> </a:t>
            </a:r>
            <a:r>
              <a:rPr lang="en-US" sz="2000" b="0" i="0" dirty="0" err="1">
                <a:solidFill>
                  <a:srgbClr val="002060"/>
                </a:solidFill>
                <a:effectLst/>
                <a:latin typeface="+mj-lt"/>
              </a:rPr>
              <a:t>lần</a:t>
            </a:r>
            <a:r>
              <a:rPr lang="en-US" sz="2000" b="0" i="0" dirty="0">
                <a:solidFill>
                  <a:srgbClr val="002060"/>
                </a:solidFill>
                <a:effectLst/>
                <a:latin typeface="+mj-lt"/>
              </a:rPr>
              <a:t> </a:t>
            </a:r>
            <a:r>
              <a:rPr lang="en-US" sz="2000" b="0" i="0" dirty="0" err="1">
                <a:solidFill>
                  <a:srgbClr val="002060"/>
                </a:solidFill>
                <a:effectLst/>
                <a:latin typeface="+mj-lt"/>
              </a:rPr>
              <a:t>thứ</a:t>
            </a:r>
            <a:r>
              <a:rPr lang="en-US" sz="2000" b="0" i="0" dirty="0">
                <a:solidFill>
                  <a:srgbClr val="002060"/>
                </a:solidFill>
                <a:effectLst/>
                <a:latin typeface="+mj-lt"/>
              </a:rPr>
              <a:t> </a:t>
            </a:r>
            <a:r>
              <a:rPr lang="en-US" sz="2000" b="0" i="0" dirty="0" err="1">
                <a:solidFill>
                  <a:srgbClr val="002060"/>
                </a:solidFill>
                <a:effectLst/>
                <a:latin typeface="+mj-lt"/>
              </a:rPr>
              <a:t>hai</a:t>
            </a:r>
            <a:endParaRPr lang="en-US" sz="2000" dirty="0">
              <a:solidFill>
                <a:srgbClr val="002060"/>
              </a:solidFill>
              <a:latin typeface="+mj-lt"/>
            </a:endParaRPr>
          </a:p>
        </p:txBody>
      </p:sp>
      <p:pic>
        <p:nvPicPr>
          <p:cNvPr id="4" name="Picture 2" descr="Sở Giáo Dục Và Đào Tạo Vĩnh Phúc">
            <a:extLst>
              <a:ext uri="{FF2B5EF4-FFF2-40B4-BE49-F238E27FC236}">
                <a16:creationId xmlns:a16="http://schemas.microsoft.com/office/drawing/2014/main" xmlns="" id="{5547DF32-D8BB-4EFE-9D65-CA4AE4E9F3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64416" y="1093906"/>
            <a:ext cx="4121641" cy="2718119"/>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descr="Cuộc cách mạng công nghiệp lần thứ 2 » Thuận Nhật">
            <a:extLst>
              <a:ext uri="{FF2B5EF4-FFF2-40B4-BE49-F238E27FC236}">
                <a16:creationId xmlns:a16="http://schemas.microsoft.com/office/drawing/2014/main" xmlns="" id="{869B38E3-5C71-4B56-883C-1C5BC33D0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45973" y="1103530"/>
            <a:ext cx="4121642" cy="2718118"/>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8" descr="QUY TRÌNH LUYỆN THÉP BESSEMER VÀ CÁCH MÀ NÓ THAY ĐỔI THẾ GIỚI">
            <a:extLst>
              <a:ext uri="{FF2B5EF4-FFF2-40B4-BE49-F238E27FC236}">
                <a16:creationId xmlns:a16="http://schemas.microsoft.com/office/drawing/2014/main" xmlns="" id="{5BF33771-C3EF-47F3-B979-BD8779EC237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33795" y="4019225"/>
            <a:ext cx="3600986" cy="2348785"/>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xmlns="" id="{47D242DE-AE71-4D4E-BDC7-70F7EE5A2219}"/>
              </a:ext>
            </a:extLst>
          </p:cNvPr>
          <p:cNvSpPr txBox="1"/>
          <p:nvPr/>
        </p:nvSpPr>
        <p:spPr>
          <a:xfrm>
            <a:off x="1820281" y="6353920"/>
            <a:ext cx="3447178" cy="369332"/>
          </a:xfrm>
          <a:prstGeom prst="rect">
            <a:avLst/>
          </a:prstGeom>
          <a:noFill/>
        </p:spPr>
        <p:txBody>
          <a:bodyPr wrap="square">
            <a:spAutoFit/>
          </a:bodyPr>
          <a:lstStyle/>
          <a:p>
            <a:r>
              <a:rPr lang="en-US" dirty="0" err="1">
                <a:solidFill>
                  <a:srgbClr val="010101"/>
                </a:solidFill>
                <a:latin typeface="Muli"/>
              </a:rPr>
              <a:t>C</a:t>
            </a:r>
            <a:r>
              <a:rPr lang="en-US" b="0" i="0" dirty="0" err="1">
                <a:solidFill>
                  <a:srgbClr val="010101"/>
                </a:solidFill>
                <a:effectLst/>
                <a:latin typeface="Muli"/>
              </a:rPr>
              <a:t>ông</a:t>
            </a:r>
            <a:r>
              <a:rPr lang="en-US" b="0" i="0" dirty="0">
                <a:solidFill>
                  <a:srgbClr val="010101"/>
                </a:solidFill>
                <a:effectLst/>
                <a:latin typeface="Muli"/>
              </a:rPr>
              <a:t> </a:t>
            </a:r>
            <a:r>
              <a:rPr lang="en-US" b="0" i="0" dirty="0" err="1">
                <a:solidFill>
                  <a:srgbClr val="010101"/>
                </a:solidFill>
                <a:effectLst/>
                <a:latin typeface="Muli"/>
              </a:rPr>
              <a:t>nghệ</a:t>
            </a:r>
            <a:r>
              <a:rPr lang="en-US" b="0" i="0" dirty="0">
                <a:solidFill>
                  <a:srgbClr val="010101"/>
                </a:solidFill>
                <a:effectLst/>
                <a:latin typeface="Muli"/>
              </a:rPr>
              <a:t> </a:t>
            </a:r>
            <a:r>
              <a:rPr lang="en-US" b="0" i="0" dirty="0" err="1">
                <a:solidFill>
                  <a:srgbClr val="010101"/>
                </a:solidFill>
                <a:effectLst/>
                <a:latin typeface="Muli"/>
              </a:rPr>
              <a:t>luyện</a:t>
            </a:r>
            <a:r>
              <a:rPr lang="en-US" b="0" i="0" dirty="0">
                <a:solidFill>
                  <a:srgbClr val="010101"/>
                </a:solidFill>
                <a:effectLst/>
                <a:latin typeface="Muli"/>
              </a:rPr>
              <a:t> </a:t>
            </a:r>
            <a:r>
              <a:rPr lang="en-US" b="0" i="0" dirty="0" err="1">
                <a:solidFill>
                  <a:srgbClr val="010101"/>
                </a:solidFill>
                <a:effectLst/>
                <a:latin typeface="Muli"/>
              </a:rPr>
              <a:t>thép</a:t>
            </a:r>
            <a:r>
              <a:rPr lang="en-US" b="0" i="0" dirty="0">
                <a:solidFill>
                  <a:srgbClr val="010101"/>
                </a:solidFill>
                <a:effectLst/>
                <a:latin typeface="Muli"/>
              </a:rPr>
              <a:t> Bessemer </a:t>
            </a:r>
            <a:endParaRPr lang="en-US" dirty="0"/>
          </a:p>
        </p:txBody>
      </p:sp>
      <p:pic>
        <p:nvPicPr>
          <p:cNvPr id="9" name="Picture 10" descr="Cuộc cách mạng công nghiệp lần thứ 2 » Thuận Nhật">
            <a:extLst>
              <a:ext uri="{FF2B5EF4-FFF2-40B4-BE49-F238E27FC236}">
                <a16:creationId xmlns:a16="http://schemas.microsoft.com/office/drawing/2014/main" xmlns="" id="{422E0368-1188-423D-9733-27CBFC9E4D7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87045" y="4005134"/>
            <a:ext cx="2900027" cy="2718118"/>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4" descr="Thuyết Quản lý theo khoa học của Frederick Winslow Taylor |  nhaquanlytuonglai.wordpress.com">
            <a:extLst>
              <a:ext uri="{FF2B5EF4-FFF2-40B4-BE49-F238E27FC236}">
                <a16:creationId xmlns:a16="http://schemas.microsoft.com/office/drawing/2014/main" xmlns="" id="{FB814973-AA30-4A6A-8E9C-5EBF0D63EC5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266628" y="4021584"/>
            <a:ext cx="3600987" cy="2346426"/>
          </a:xfrm>
          <a:prstGeom prst="rect">
            <a:avLst/>
          </a:prstGeom>
          <a:noFill/>
          <a:extLst>
            <a:ext uri="{909E8E84-426E-40DD-AFC4-6F175D3DCCD1}">
              <a14:hiddenFill xmlns:a14="http://schemas.microsoft.com/office/drawing/2010/main">
                <a:solidFill>
                  <a:srgbClr val="FFFFFF"/>
                </a:solidFill>
              </a14:hiddenFill>
            </a:ext>
          </a:extLst>
        </p:spPr>
      </p:pic>
      <p:sp>
        <p:nvSpPr>
          <p:cNvPr id="12" name="TextBox 11">
            <a:extLst>
              <a:ext uri="{FF2B5EF4-FFF2-40B4-BE49-F238E27FC236}">
                <a16:creationId xmlns:a16="http://schemas.microsoft.com/office/drawing/2014/main" xmlns="" id="{999F7042-8AE9-4F4B-99B9-2B43CF7AAC95}"/>
              </a:ext>
            </a:extLst>
          </p:cNvPr>
          <p:cNvSpPr txBox="1"/>
          <p:nvPr/>
        </p:nvSpPr>
        <p:spPr>
          <a:xfrm>
            <a:off x="8266628" y="6305182"/>
            <a:ext cx="3680543" cy="369332"/>
          </a:xfrm>
          <a:prstGeom prst="rect">
            <a:avLst/>
          </a:prstGeom>
          <a:noFill/>
        </p:spPr>
        <p:txBody>
          <a:bodyPr wrap="square">
            <a:spAutoFit/>
          </a:bodyPr>
          <a:lstStyle/>
          <a:p>
            <a:r>
              <a:rPr lang="en-US" b="0" i="0" dirty="0" err="1">
                <a:solidFill>
                  <a:srgbClr val="010101"/>
                </a:solidFill>
                <a:effectLst/>
                <a:latin typeface="Muli"/>
              </a:rPr>
              <a:t>Thuyết</a:t>
            </a:r>
            <a:r>
              <a:rPr lang="en-US" b="0" i="0" dirty="0">
                <a:solidFill>
                  <a:srgbClr val="010101"/>
                </a:solidFill>
                <a:effectLst/>
                <a:latin typeface="Muli"/>
              </a:rPr>
              <a:t> </a:t>
            </a:r>
            <a:r>
              <a:rPr lang="en-US" b="0" i="0" dirty="0" err="1">
                <a:solidFill>
                  <a:srgbClr val="010101"/>
                </a:solidFill>
                <a:effectLst/>
                <a:latin typeface="Muli"/>
              </a:rPr>
              <a:t>quản</a:t>
            </a:r>
            <a:r>
              <a:rPr lang="en-US" b="0" i="0" dirty="0">
                <a:solidFill>
                  <a:srgbClr val="010101"/>
                </a:solidFill>
                <a:effectLst/>
                <a:latin typeface="Muli"/>
              </a:rPr>
              <a:t> </a:t>
            </a:r>
            <a:r>
              <a:rPr lang="en-US" b="0" i="0" dirty="0" err="1">
                <a:solidFill>
                  <a:srgbClr val="010101"/>
                </a:solidFill>
                <a:effectLst/>
                <a:latin typeface="Muli"/>
              </a:rPr>
              <a:t>lý</a:t>
            </a:r>
            <a:r>
              <a:rPr lang="en-US" b="0" i="0" dirty="0">
                <a:solidFill>
                  <a:srgbClr val="010101"/>
                </a:solidFill>
                <a:effectLst/>
                <a:latin typeface="Muli"/>
              </a:rPr>
              <a:t> khoa </a:t>
            </a:r>
            <a:r>
              <a:rPr lang="en-US" b="0" i="0" dirty="0" err="1">
                <a:solidFill>
                  <a:srgbClr val="010101"/>
                </a:solidFill>
                <a:effectLst/>
                <a:latin typeface="Muli"/>
              </a:rPr>
              <a:t>học</a:t>
            </a:r>
            <a:r>
              <a:rPr lang="en-US" b="0" i="0" dirty="0">
                <a:solidFill>
                  <a:srgbClr val="010101"/>
                </a:solidFill>
                <a:effectLst/>
                <a:latin typeface="Muli"/>
              </a:rPr>
              <a:t> </a:t>
            </a:r>
            <a:r>
              <a:rPr lang="en-US" b="0" i="0" dirty="0" err="1">
                <a:solidFill>
                  <a:srgbClr val="010101"/>
                </a:solidFill>
                <a:effectLst/>
                <a:latin typeface="Muli"/>
              </a:rPr>
              <a:t>của</a:t>
            </a:r>
            <a:r>
              <a:rPr lang="en-US" b="0" i="0" dirty="0">
                <a:solidFill>
                  <a:srgbClr val="010101"/>
                </a:solidFill>
                <a:effectLst/>
                <a:latin typeface="Muli"/>
              </a:rPr>
              <a:t> Taylor</a:t>
            </a:r>
            <a:endParaRPr lang="en-US" dirty="0"/>
          </a:p>
        </p:txBody>
      </p:sp>
    </p:spTree>
    <p:extLst>
      <p:ext uri="{BB962C8B-B14F-4D97-AF65-F5344CB8AC3E}">
        <p14:creationId xmlns:p14="http://schemas.microsoft.com/office/powerpoint/2010/main" val="3984567130"/>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1001] Hình Background Powerpoint Đẹp Nhất 2020">
            <a:extLst>
              <a:ext uri="{FF2B5EF4-FFF2-40B4-BE49-F238E27FC236}">
                <a16:creationId xmlns:a16="http://schemas.microsoft.com/office/drawing/2014/main" xmlns="" id="{C84B9F30-5CD1-4932-8BC7-B9F88BBF746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800000">
            <a:off x="0" y="3975166"/>
            <a:ext cx="12192000" cy="2871488"/>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xmlns="" id="{320BB6F3-C6BF-4552-8092-5233A0589935}"/>
              </a:ext>
            </a:extLst>
          </p:cNvPr>
          <p:cNvSpPr>
            <a:spLocks noChangeShapeType="1"/>
          </p:cNvSpPr>
          <p:nvPr/>
        </p:nvSpPr>
        <p:spPr bwMode="auto">
          <a:xfrm rot="10800000">
            <a:off x="1745371" y="754905"/>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TextBox 3">
            <a:extLst>
              <a:ext uri="{FF2B5EF4-FFF2-40B4-BE49-F238E27FC236}">
                <a16:creationId xmlns:a16="http://schemas.microsoft.com/office/drawing/2014/main" xmlns="" id="{ACD5BF13-EDF1-46AF-91F6-8ECC7B7D8956}"/>
              </a:ext>
            </a:extLst>
          </p:cNvPr>
          <p:cNvSpPr txBox="1"/>
          <p:nvPr/>
        </p:nvSpPr>
        <p:spPr>
          <a:xfrm>
            <a:off x="450759" y="862933"/>
            <a:ext cx="9076940" cy="461665"/>
          </a:xfrm>
          <a:prstGeom prst="rect">
            <a:avLst/>
          </a:prstGeom>
          <a:noFill/>
        </p:spPr>
        <p:txBody>
          <a:bodyPr wrap="square">
            <a:spAutoFit/>
          </a:bodyPr>
          <a:lstStyle/>
          <a:p>
            <a:pPr algn="ctr">
              <a:defRPr/>
            </a:pPr>
            <a:r>
              <a:rPr lang="en-US" sz="2400" b="1" dirty="0">
                <a:solidFill>
                  <a:srgbClr val="660066"/>
                </a:solidFill>
                <a:latin typeface="Times New Roman" panose="02020603050405020304" pitchFamily="18" charset="0"/>
                <a:cs typeface="Times New Roman" panose="02020603050405020304" pitchFamily="18" charset="0"/>
              </a:rPr>
              <a:t>6.1.1 </a:t>
            </a:r>
            <a:r>
              <a:rPr lang="en-US" sz="2400" b="1" dirty="0" err="1">
                <a:solidFill>
                  <a:srgbClr val="660066"/>
                </a:solidFill>
                <a:latin typeface="Times New Roman" panose="02020603050405020304" pitchFamily="18" charset="0"/>
                <a:cs typeface="Times New Roman" panose="02020603050405020304" pitchFamily="18" charset="0"/>
              </a:rPr>
              <a:t>Khái</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quát</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cách</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mạng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và</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hóa</a:t>
            </a:r>
            <a:endParaRPr lang="en-US" sz="2400" b="1" dirty="0">
              <a:solidFill>
                <a:srgbClr val="660066"/>
              </a:solidFill>
              <a:latin typeface="Times New Roman" panose="02020603050405020304" pitchFamily="18" charset="0"/>
              <a:cs typeface="Times New Roman" panose="02020603050405020304" pitchFamily="18" charset="0"/>
            </a:endParaRPr>
          </a:p>
        </p:txBody>
      </p:sp>
      <p:sp>
        <p:nvSpPr>
          <p:cNvPr id="5" name="Line 7">
            <a:extLst>
              <a:ext uri="{FF2B5EF4-FFF2-40B4-BE49-F238E27FC236}">
                <a16:creationId xmlns:a16="http://schemas.microsoft.com/office/drawing/2014/main" xmlns="" id="{1D90C2B6-F93B-4ED9-A501-7BC0DC140AE1}"/>
              </a:ext>
            </a:extLst>
          </p:cNvPr>
          <p:cNvSpPr>
            <a:spLocks noChangeShapeType="1"/>
          </p:cNvSpPr>
          <p:nvPr/>
        </p:nvSpPr>
        <p:spPr bwMode="auto">
          <a:xfrm rot="10800000">
            <a:off x="3733395" y="754906"/>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a16="http://schemas.microsoft.com/office/drawing/2014/main" xmlns="" id="{CA62D60E-7524-4D94-BB21-F80F0A64F822}"/>
              </a:ext>
            </a:extLst>
          </p:cNvPr>
          <p:cNvSpPr txBox="1"/>
          <p:nvPr/>
        </p:nvSpPr>
        <p:spPr>
          <a:xfrm>
            <a:off x="636009" y="137328"/>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a16="http://schemas.microsoft.com/office/drawing/2014/main" xmlns="" id="{EDCD08BB-312E-4228-B2B4-BF96B911CFA3}"/>
              </a:ext>
            </a:extLst>
          </p:cNvPr>
          <p:cNvSpPr txBox="1"/>
          <p:nvPr/>
        </p:nvSpPr>
        <p:spPr>
          <a:xfrm>
            <a:off x="1733050" y="1380205"/>
            <a:ext cx="5856852"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latin typeface="Times New Roman" panose="02020603050405020304" pitchFamily="18" charset="0"/>
                <a:cs typeface="Times New Roman" panose="02020603050405020304" pitchFamily="18" charset="0"/>
              </a:rPr>
              <a:t>Khái</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quát</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về</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cách</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mạng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công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nghiệp</a:t>
            </a:r>
            <a:r>
              <a:rPr lang="en-US" sz="2000" b="1" dirty="0">
                <a:solidFill>
                  <a:srgbClr val="0033CC"/>
                </a:solidFill>
                <a:latin typeface="Times New Roman" panose="02020603050405020304" pitchFamily="18" charset="0"/>
                <a:cs typeface="Times New Roman" panose="02020603050405020304" pitchFamily="18" charset="0"/>
              </a:rPr>
              <a:t> </a:t>
            </a:r>
          </a:p>
        </p:txBody>
      </p:sp>
      <p:sp>
        <p:nvSpPr>
          <p:cNvPr id="8" name="TextBox 7">
            <a:extLst>
              <a:ext uri="{FF2B5EF4-FFF2-40B4-BE49-F238E27FC236}">
                <a16:creationId xmlns:a16="http://schemas.microsoft.com/office/drawing/2014/main" xmlns="" id="{A3430292-467E-4BDA-8930-DEB3D4D5EB34}"/>
              </a:ext>
            </a:extLst>
          </p:cNvPr>
          <p:cNvSpPr txBox="1"/>
          <p:nvPr/>
        </p:nvSpPr>
        <p:spPr>
          <a:xfrm>
            <a:off x="2005808" y="1878950"/>
            <a:ext cx="7337923" cy="400110"/>
          </a:xfrm>
          <a:prstGeom prst="rect">
            <a:avLst/>
          </a:prstGeom>
          <a:noFill/>
        </p:spPr>
        <p:txBody>
          <a:bodyPr wrap="square">
            <a:spAutoFit/>
          </a:bodyPr>
          <a:lstStyle/>
          <a:p>
            <a:pPr marL="342900" indent="-342900">
              <a:buFont typeface="Wingdings" panose="05000000000000000000" pitchFamily="2" charset="2"/>
              <a:buChar char="§"/>
            </a:pPr>
            <a:r>
              <a:rPr lang="en-US" sz="2000" b="1" dirty="0" err="1">
                <a:solidFill>
                  <a:srgbClr val="C00000"/>
                </a:solidFill>
                <a:effectLst/>
                <a:latin typeface="Times New Roman" panose="02020603050405020304" pitchFamily="18" charset="0"/>
                <a:cs typeface="Times New Roman" panose="02020603050405020304" pitchFamily="18" charset="0"/>
              </a:rPr>
              <a:t>Khái</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quát</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lịch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sử</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cuộc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mạng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công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nghiệp</a:t>
            </a:r>
            <a:endParaRPr lang="en-US" sz="2000" b="1" dirty="0">
              <a:solidFill>
                <a:srgbClr val="C00000"/>
              </a:solidFill>
              <a:latin typeface="Times New Roman" panose="02020603050405020304" pitchFamily="18" charset="0"/>
              <a:cs typeface="Times New Roman" panose="02020603050405020304" pitchFamily="18" charset="0"/>
            </a:endParaRPr>
          </a:p>
        </p:txBody>
      </p:sp>
      <p:sp>
        <p:nvSpPr>
          <p:cNvPr id="9" name="TextBox 8">
            <a:extLst>
              <a:ext uri="{FF2B5EF4-FFF2-40B4-BE49-F238E27FC236}">
                <a16:creationId xmlns:a16="http://schemas.microsoft.com/office/drawing/2014/main" xmlns="" id="{2049A106-0FA0-4FC4-96D7-8621D03FEF00}"/>
              </a:ext>
            </a:extLst>
          </p:cNvPr>
          <p:cNvSpPr txBox="1"/>
          <p:nvPr/>
        </p:nvSpPr>
        <p:spPr>
          <a:xfrm>
            <a:off x="2774000" y="2256887"/>
            <a:ext cx="4700851" cy="400110"/>
          </a:xfrm>
          <a:prstGeom prst="rect">
            <a:avLst/>
          </a:prstGeom>
          <a:noFill/>
        </p:spPr>
        <p:txBody>
          <a:bodyPr wrap="square">
            <a:spAutoFit/>
          </a:bodyPr>
          <a:lstStyle/>
          <a:p>
            <a:pPr marL="285750" indent="-285750">
              <a:buFont typeface="Arial" panose="020B0604020202020204" pitchFamily="34" charset="0"/>
              <a:buChar char="•"/>
            </a:pPr>
            <a:r>
              <a:rPr lang="en-US" sz="2000" b="1" dirty="0" err="1">
                <a:solidFill>
                  <a:srgbClr val="006600"/>
                </a:solidFill>
                <a:latin typeface="Times New Roman" panose="02020603050405020304" pitchFamily="18" charset="0"/>
                <a:cs typeface="Times New Roman" panose="02020603050405020304" pitchFamily="18" charset="0"/>
              </a:rPr>
              <a:t>C</a:t>
            </a:r>
            <a:r>
              <a:rPr lang="en-US" sz="2000" b="1" dirty="0" err="1">
                <a:solidFill>
                  <a:srgbClr val="006600"/>
                </a:solidFill>
                <a:effectLst/>
                <a:latin typeface="Times New Roman" panose="02020603050405020304" pitchFamily="18" charset="0"/>
                <a:cs typeface="Times New Roman" panose="02020603050405020304" pitchFamily="18" charset="0"/>
              </a:rPr>
              <a:t>ách</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mạng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công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nghiệp</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lần</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thứ</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ba</a:t>
            </a:r>
            <a:endParaRPr lang="en-US" sz="2000" dirty="0">
              <a:solidFill>
                <a:srgbClr val="006600"/>
              </a:solidFill>
              <a:latin typeface="Times New Roman" panose="02020603050405020304" pitchFamily="18" charset="0"/>
              <a:cs typeface="Times New Roman" panose="02020603050405020304" pitchFamily="18" charset="0"/>
            </a:endParaRPr>
          </a:p>
        </p:txBody>
      </p:sp>
      <p:sp>
        <p:nvSpPr>
          <p:cNvPr id="11" name="TextBox 10">
            <a:extLst>
              <a:ext uri="{FF2B5EF4-FFF2-40B4-BE49-F238E27FC236}">
                <a16:creationId xmlns:a16="http://schemas.microsoft.com/office/drawing/2014/main" xmlns="" id="{F16FCC57-BE53-4BE6-BCF0-C649AF89D49F}"/>
              </a:ext>
            </a:extLst>
          </p:cNvPr>
          <p:cNvSpPr txBox="1"/>
          <p:nvPr/>
        </p:nvSpPr>
        <p:spPr>
          <a:xfrm>
            <a:off x="3577868" y="2695203"/>
            <a:ext cx="4984123" cy="584775"/>
          </a:xfrm>
          <a:prstGeom prst="rect">
            <a:avLst/>
          </a:prstGeom>
          <a:noFill/>
        </p:spPr>
        <p:txBody>
          <a:bodyPr wrap="square">
            <a:spAutoFit/>
          </a:bodyPr>
          <a:lstStyle/>
          <a:p>
            <a:pPr marL="285750" indent="-285750">
              <a:buFont typeface="Wingdings" panose="05000000000000000000" pitchFamily="2" charset="2"/>
              <a:buChar char="ü"/>
            </a:pPr>
            <a:r>
              <a:rPr lang="en-US" sz="1600" b="0" dirty="0" err="1">
                <a:solidFill>
                  <a:srgbClr val="010101"/>
                </a:solidFill>
                <a:effectLst/>
                <a:latin typeface="+mj-lt"/>
              </a:rPr>
              <a:t>Thời</a:t>
            </a:r>
            <a:r>
              <a:rPr lang="en-US" sz="1600" b="0" dirty="0">
                <a:solidFill>
                  <a:srgbClr val="010101"/>
                </a:solidFill>
                <a:effectLst/>
                <a:latin typeface="+mj-lt"/>
              </a:rPr>
              <a:t> </a:t>
            </a:r>
            <a:r>
              <a:rPr lang="en-US" sz="1600" dirty="0" err="1">
                <a:solidFill>
                  <a:srgbClr val="010101"/>
                </a:solidFill>
                <a:latin typeface="+mj-lt"/>
              </a:rPr>
              <a:t>gian</a:t>
            </a:r>
            <a:r>
              <a:rPr lang="en-US" sz="1600" dirty="0">
                <a:solidFill>
                  <a:srgbClr val="010101"/>
                </a:solidFill>
                <a:latin typeface="+mj-lt"/>
              </a:rPr>
              <a:t>: </a:t>
            </a:r>
            <a:r>
              <a:rPr lang="en-US" sz="1600" dirty="0" err="1">
                <a:solidFill>
                  <a:srgbClr val="010101"/>
                </a:solidFill>
                <a:latin typeface="+mj-lt"/>
              </a:rPr>
              <a:t>N</a:t>
            </a:r>
            <a:r>
              <a:rPr lang="en-US" sz="1600" b="0" dirty="0" err="1">
                <a:solidFill>
                  <a:srgbClr val="010101"/>
                </a:solidFill>
                <a:effectLst/>
                <a:latin typeface="+mj-lt"/>
              </a:rPr>
              <a:t>hững</a:t>
            </a:r>
            <a:r>
              <a:rPr lang="en-US" sz="1600" b="0" dirty="0">
                <a:solidFill>
                  <a:srgbClr val="010101"/>
                </a:solidFill>
                <a:effectLst/>
                <a:latin typeface="+mj-lt"/>
              </a:rPr>
              <a:t> </a:t>
            </a:r>
            <a:r>
              <a:rPr lang="en-US" sz="1600" b="0" dirty="0" err="1">
                <a:solidFill>
                  <a:srgbClr val="010101"/>
                </a:solidFill>
                <a:effectLst/>
                <a:latin typeface="+mj-lt"/>
              </a:rPr>
              <a:t>năm</a:t>
            </a:r>
            <a:r>
              <a:rPr lang="en-US" sz="1600" b="0" dirty="0">
                <a:solidFill>
                  <a:srgbClr val="010101"/>
                </a:solidFill>
                <a:effectLst/>
                <a:latin typeface="+mj-lt"/>
              </a:rPr>
              <a:t> </a:t>
            </a:r>
            <a:r>
              <a:rPr lang="en-US" sz="1600" b="0" dirty="0" err="1">
                <a:solidFill>
                  <a:srgbClr val="010101"/>
                </a:solidFill>
                <a:effectLst/>
                <a:latin typeface="+mj-lt"/>
              </a:rPr>
              <a:t>đầu</a:t>
            </a:r>
            <a:r>
              <a:rPr lang="en-US" sz="1600" b="0" dirty="0">
                <a:solidFill>
                  <a:srgbClr val="010101"/>
                </a:solidFill>
                <a:effectLst/>
                <a:latin typeface="+mj-lt"/>
              </a:rPr>
              <a:t> </a:t>
            </a:r>
            <a:r>
              <a:rPr lang="en-US" sz="1600" b="0" dirty="0" err="1">
                <a:solidFill>
                  <a:srgbClr val="010101"/>
                </a:solidFill>
                <a:effectLst/>
                <a:latin typeface="+mj-lt"/>
              </a:rPr>
              <a:t>thập</a:t>
            </a:r>
            <a:r>
              <a:rPr lang="en-US" sz="1600" b="0" dirty="0">
                <a:solidFill>
                  <a:srgbClr val="010101"/>
                </a:solidFill>
                <a:effectLst/>
                <a:latin typeface="+mj-lt"/>
              </a:rPr>
              <a:t> </a:t>
            </a:r>
            <a:r>
              <a:rPr lang="en-US" sz="1600" b="0" dirty="0" err="1">
                <a:solidFill>
                  <a:srgbClr val="010101"/>
                </a:solidFill>
                <a:effectLst/>
                <a:latin typeface="+mj-lt"/>
              </a:rPr>
              <a:t>niên</a:t>
            </a:r>
            <a:r>
              <a:rPr lang="en-US" sz="1600" b="0" dirty="0">
                <a:solidFill>
                  <a:srgbClr val="010101"/>
                </a:solidFill>
                <a:effectLst/>
                <a:latin typeface="+mj-lt"/>
              </a:rPr>
              <a:t> 60 </a:t>
            </a:r>
            <a:r>
              <a:rPr lang="en-US" sz="1600" b="0" dirty="0" err="1">
                <a:solidFill>
                  <a:srgbClr val="010101"/>
                </a:solidFill>
                <a:effectLst/>
                <a:latin typeface="+mj-lt"/>
              </a:rPr>
              <a:t>thế</a:t>
            </a:r>
            <a:r>
              <a:rPr lang="en-US" sz="1600" b="0" dirty="0">
                <a:solidFill>
                  <a:srgbClr val="010101"/>
                </a:solidFill>
                <a:effectLst/>
                <a:latin typeface="+mj-lt"/>
              </a:rPr>
              <a:t> </a:t>
            </a:r>
            <a:r>
              <a:rPr lang="en-US" sz="1600" b="0" dirty="0" err="1">
                <a:solidFill>
                  <a:srgbClr val="010101"/>
                </a:solidFill>
                <a:effectLst/>
                <a:latin typeface="+mj-lt"/>
              </a:rPr>
              <a:t>kỷ</a:t>
            </a:r>
            <a:r>
              <a:rPr lang="en-US" sz="1600" b="0" dirty="0">
                <a:solidFill>
                  <a:srgbClr val="010101"/>
                </a:solidFill>
                <a:effectLst/>
                <a:latin typeface="+mj-lt"/>
              </a:rPr>
              <a:t> XX </a:t>
            </a:r>
            <a:r>
              <a:rPr lang="en-US" sz="1600" b="0" dirty="0" err="1">
                <a:solidFill>
                  <a:srgbClr val="010101"/>
                </a:solidFill>
                <a:effectLst/>
                <a:latin typeface="+mj-lt"/>
              </a:rPr>
              <a:t>đến</a:t>
            </a:r>
            <a:r>
              <a:rPr lang="en-US" sz="1600" b="0" dirty="0">
                <a:solidFill>
                  <a:srgbClr val="010101"/>
                </a:solidFill>
                <a:effectLst/>
                <a:latin typeface="+mj-lt"/>
              </a:rPr>
              <a:t> </a:t>
            </a:r>
            <a:r>
              <a:rPr lang="en-US" sz="1600" b="0" dirty="0" err="1">
                <a:solidFill>
                  <a:srgbClr val="010101"/>
                </a:solidFill>
                <a:effectLst/>
                <a:latin typeface="+mj-lt"/>
              </a:rPr>
              <a:t>cuối</a:t>
            </a:r>
            <a:r>
              <a:rPr lang="en-US" sz="1600" b="0" dirty="0">
                <a:solidFill>
                  <a:srgbClr val="010101"/>
                </a:solidFill>
                <a:effectLst/>
                <a:latin typeface="+mj-lt"/>
              </a:rPr>
              <a:t> </a:t>
            </a:r>
            <a:r>
              <a:rPr lang="en-US" sz="1600" b="0" dirty="0" err="1">
                <a:solidFill>
                  <a:srgbClr val="010101"/>
                </a:solidFill>
                <a:effectLst/>
                <a:latin typeface="+mj-lt"/>
              </a:rPr>
              <a:t>thế</a:t>
            </a:r>
            <a:r>
              <a:rPr lang="en-US" sz="1600" b="0" dirty="0">
                <a:solidFill>
                  <a:srgbClr val="010101"/>
                </a:solidFill>
                <a:effectLst/>
                <a:latin typeface="+mj-lt"/>
              </a:rPr>
              <a:t> </a:t>
            </a:r>
            <a:r>
              <a:rPr lang="en-US" sz="1600" b="0" dirty="0" err="1">
                <a:solidFill>
                  <a:srgbClr val="010101"/>
                </a:solidFill>
                <a:effectLst/>
                <a:latin typeface="+mj-lt"/>
              </a:rPr>
              <a:t>kỷ</a:t>
            </a:r>
            <a:r>
              <a:rPr lang="en-US" sz="1600" b="0" dirty="0">
                <a:solidFill>
                  <a:srgbClr val="010101"/>
                </a:solidFill>
                <a:effectLst/>
                <a:latin typeface="+mj-lt"/>
              </a:rPr>
              <a:t> XX.</a:t>
            </a:r>
            <a:endParaRPr lang="en-US" sz="1600" dirty="0">
              <a:latin typeface="+mj-lt"/>
            </a:endParaRPr>
          </a:p>
        </p:txBody>
      </p:sp>
      <p:sp>
        <p:nvSpPr>
          <p:cNvPr id="13" name="TextBox 12">
            <a:extLst>
              <a:ext uri="{FF2B5EF4-FFF2-40B4-BE49-F238E27FC236}">
                <a16:creationId xmlns:a16="http://schemas.microsoft.com/office/drawing/2014/main" xmlns="" id="{C232E300-3CA6-4CF1-B18F-97C4BED1B25E}"/>
              </a:ext>
            </a:extLst>
          </p:cNvPr>
          <p:cNvSpPr txBox="1"/>
          <p:nvPr/>
        </p:nvSpPr>
        <p:spPr>
          <a:xfrm>
            <a:off x="3577868" y="3360787"/>
            <a:ext cx="6010776" cy="338554"/>
          </a:xfrm>
          <a:prstGeom prst="rect">
            <a:avLst/>
          </a:prstGeom>
          <a:noFill/>
        </p:spPr>
        <p:txBody>
          <a:bodyPr wrap="square">
            <a:spAutoFit/>
          </a:bodyPr>
          <a:lstStyle/>
          <a:p>
            <a:pPr marL="285750" indent="-285750">
              <a:buFont typeface="Wingdings" panose="05000000000000000000" pitchFamily="2" charset="2"/>
              <a:buChar char="ü"/>
            </a:pPr>
            <a:r>
              <a:rPr lang="vi-VN" sz="1600" b="0" i="0" dirty="0">
                <a:solidFill>
                  <a:srgbClr val="010101"/>
                </a:solidFill>
                <a:effectLst/>
              </a:rPr>
              <a:t>Đặc trưng</a:t>
            </a:r>
            <a:r>
              <a:rPr lang="en-US" sz="1600" b="0" i="0" dirty="0">
                <a:solidFill>
                  <a:srgbClr val="010101"/>
                </a:solidFill>
                <a:effectLst/>
              </a:rPr>
              <a:t>:</a:t>
            </a:r>
            <a:r>
              <a:rPr lang="vi-VN" sz="1600" b="0" i="0" dirty="0">
                <a:solidFill>
                  <a:srgbClr val="010101"/>
                </a:solidFill>
                <a:effectLst/>
              </a:rPr>
              <a:t> </a:t>
            </a:r>
            <a:endParaRPr lang="en-US" sz="1600" dirty="0"/>
          </a:p>
        </p:txBody>
      </p:sp>
      <p:sp>
        <p:nvSpPr>
          <p:cNvPr id="15" name="TextBox 14">
            <a:extLst>
              <a:ext uri="{FF2B5EF4-FFF2-40B4-BE49-F238E27FC236}">
                <a16:creationId xmlns:a16="http://schemas.microsoft.com/office/drawing/2014/main" xmlns="" id="{268121F2-C801-46C6-90C2-32D91BB99D83}"/>
              </a:ext>
            </a:extLst>
          </p:cNvPr>
          <p:cNvSpPr txBox="1"/>
          <p:nvPr/>
        </p:nvSpPr>
        <p:spPr>
          <a:xfrm>
            <a:off x="3820500" y="3710532"/>
            <a:ext cx="4967318" cy="584775"/>
          </a:xfrm>
          <a:prstGeom prst="rect">
            <a:avLst/>
          </a:prstGeom>
          <a:noFill/>
        </p:spPr>
        <p:txBody>
          <a:bodyPr wrap="square">
            <a:spAutoFit/>
          </a:bodyPr>
          <a:lstStyle/>
          <a:p>
            <a:r>
              <a:rPr lang="en-US" sz="1600" dirty="0">
                <a:solidFill>
                  <a:srgbClr val="010101"/>
                </a:solidFill>
              </a:rPr>
              <a:t>- </a:t>
            </a:r>
            <a:r>
              <a:rPr lang="en-US" sz="1600" dirty="0" err="1">
                <a:solidFill>
                  <a:srgbClr val="010101"/>
                </a:solidFill>
              </a:rPr>
              <a:t>S</a:t>
            </a:r>
            <a:r>
              <a:rPr lang="en-US" sz="1600" b="0" i="0" dirty="0" err="1">
                <a:solidFill>
                  <a:srgbClr val="010101"/>
                </a:solidFill>
                <a:effectLst/>
              </a:rPr>
              <a:t>ự</a:t>
            </a:r>
            <a:r>
              <a:rPr lang="en-US" sz="1600" b="0" i="0" dirty="0">
                <a:solidFill>
                  <a:srgbClr val="010101"/>
                </a:solidFill>
                <a:effectLst/>
              </a:rPr>
              <a:t> </a:t>
            </a:r>
            <a:r>
              <a:rPr lang="en-US" sz="1600" b="0" i="0" dirty="0" err="1">
                <a:solidFill>
                  <a:srgbClr val="010101"/>
                </a:solidFill>
                <a:effectLst/>
              </a:rPr>
              <a:t>xuất</a:t>
            </a:r>
            <a:r>
              <a:rPr lang="en-US" sz="1600" b="0" i="0" dirty="0">
                <a:solidFill>
                  <a:srgbClr val="010101"/>
                </a:solidFill>
                <a:effectLst/>
              </a:rPr>
              <a:t> </a:t>
            </a:r>
            <a:r>
              <a:rPr lang="en-US" sz="1600" b="0" i="0" dirty="0" err="1">
                <a:solidFill>
                  <a:srgbClr val="010101"/>
                </a:solidFill>
                <a:effectLst/>
              </a:rPr>
              <a:t>hiện</a:t>
            </a:r>
            <a:r>
              <a:rPr lang="en-US" sz="1600" b="0" i="0" dirty="0">
                <a:solidFill>
                  <a:srgbClr val="010101"/>
                </a:solidFill>
                <a:effectLst/>
              </a:rPr>
              <a:t> </a:t>
            </a:r>
            <a:r>
              <a:rPr lang="en-US" sz="1600" b="0" i="0" dirty="0" err="1">
                <a:solidFill>
                  <a:srgbClr val="010101"/>
                </a:solidFill>
                <a:effectLst/>
              </a:rPr>
              <a:t>công</a:t>
            </a:r>
            <a:r>
              <a:rPr lang="en-US" sz="1600" b="0" i="0" dirty="0">
                <a:solidFill>
                  <a:srgbClr val="010101"/>
                </a:solidFill>
                <a:effectLst/>
              </a:rPr>
              <a:t> </a:t>
            </a:r>
            <a:r>
              <a:rPr lang="en-US" sz="1600" b="0" i="0" dirty="0" err="1">
                <a:solidFill>
                  <a:srgbClr val="010101"/>
                </a:solidFill>
                <a:effectLst/>
              </a:rPr>
              <a:t>nghệ</a:t>
            </a:r>
            <a:r>
              <a:rPr lang="en-US" sz="1600" b="0" i="0" dirty="0">
                <a:solidFill>
                  <a:srgbClr val="010101"/>
                </a:solidFill>
                <a:effectLst/>
              </a:rPr>
              <a:t> </a:t>
            </a:r>
            <a:r>
              <a:rPr lang="en-US" sz="1600" b="0" i="0" dirty="0" err="1">
                <a:solidFill>
                  <a:srgbClr val="010101"/>
                </a:solidFill>
                <a:effectLst/>
              </a:rPr>
              <a:t>thông</a:t>
            </a:r>
            <a:r>
              <a:rPr lang="en-US" sz="1600" b="0" i="0" dirty="0">
                <a:solidFill>
                  <a:srgbClr val="010101"/>
                </a:solidFill>
                <a:effectLst/>
              </a:rPr>
              <a:t> tin, </a:t>
            </a:r>
            <a:r>
              <a:rPr lang="en-US" sz="1600" b="0" i="0" dirty="0" err="1">
                <a:solidFill>
                  <a:srgbClr val="010101"/>
                </a:solidFill>
                <a:effectLst/>
              </a:rPr>
              <a:t>tự</a:t>
            </a:r>
            <a:r>
              <a:rPr lang="en-US" sz="1600" b="0" i="0" dirty="0">
                <a:solidFill>
                  <a:srgbClr val="010101"/>
                </a:solidFill>
                <a:effectLst/>
              </a:rPr>
              <a:t> </a:t>
            </a:r>
            <a:r>
              <a:rPr lang="en-US" sz="1600" b="0" i="0" dirty="0" err="1">
                <a:solidFill>
                  <a:srgbClr val="010101"/>
                </a:solidFill>
                <a:effectLst/>
              </a:rPr>
              <a:t>động</a:t>
            </a:r>
            <a:r>
              <a:rPr lang="en-US" sz="1600" b="0" i="0" dirty="0">
                <a:solidFill>
                  <a:srgbClr val="010101"/>
                </a:solidFill>
                <a:effectLst/>
              </a:rPr>
              <a:t> </a:t>
            </a:r>
            <a:r>
              <a:rPr lang="en-US" sz="1600" b="0" i="0" dirty="0" err="1">
                <a:solidFill>
                  <a:srgbClr val="010101"/>
                </a:solidFill>
                <a:effectLst/>
              </a:rPr>
              <a:t>hóa</a:t>
            </a:r>
            <a:r>
              <a:rPr lang="en-US" sz="1600" b="0" i="0" dirty="0">
                <a:solidFill>
                  <a:srgbClr val="010101"/>
                </a:solidFill>
                <a:effectLst/>
              </a:rPr>
              <a:t> </a:t>
            </a:r>
            <a:r>
              <a:rPr lang="en-US" sz="1600" b="0" i="0" dirty="0" err="1">
                <a:solidFill>
                  <a:srgbClr val="010101"/>
                </a:solidFill>
                <a:effectLst/>
              </a:rPr>
              <a:t>sản</a:t>
            </a:r>
            <a:r>
              <a:rPr lang="en-US" sz="1600" b="0" i="0" dirty="0">
                <a:solidFill>
                  <a:srgbClr val="010101"/>
                </a:solidFill>
                <a:effectLst/>
              </a:rPr>
              <a:t> </a:t>
            </a:r>
            <a:r>
              <a:rPr lang="en-US" sz="1600" b="0" i="0" dirty="0" err="1">
                <a:solidFill>
                  <a:srgbClr val="010101"/>
                </a:solidFill>
                <a:effectLst/>
              </a:rPr>
              <a:t>xuất</a:t>
            </a:r>
            <a:r>
              <a:rPr lang="en-US" sz="1600" b="0" i="0" dirty="0">
                <a:solidFill>
                  <a:srgbClr val="010101"/>
                </a:solidFill>
                <a:effectLst/>
              </a:rPr>
              <a:t>. </a:t>
            </a:r>
            <a:endParaRPr lang="en-US" sz="1600" dirty="0"/>
          </a:p>
        </p:txBody>
      </p:sp>
      <p:pic>
        <p:nvPicPr>
          <p:cNvPr id="16" name="Picture 16" descr="Cuộc cách mạng công nghiệp lần thứ 3 » Thuận Nhật">
            <a:extLst>
              <a:ext uri="{FF2B5EF4-FFF2-40B4-BE49-F238E27FC236}">
                <a16:creationId xmlns:a16="http://schemas.microsoft.com/office/drawing/2014/main" xmlns="" id="{73B8E898-EEE1-42D7-9C36-02BFBD403C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13983" y="2833412"/>
            <a:ext cx="2865668" cy="3013597"/>
          </a:xfrm>
          <a:prstGeom prst="rect">
            <a:avLst/>
          </a:prstGeom>
          <a:noFill/>
          <a:extLst>
            <a:ext uri="{909E8E84-426E-40DD-AFC4-6F175D3DCCD1}">
              <a14:hiddenFill xmlns:a14="http://schemas.microsoft.com/office/drawing/2010/main">
                <a:solidFill>
                  <a:srgbClr val="FFFFFF"/>
                </a:solidFill>
              </a14:hiddenFill>
            </a:ext>
          </a:extLst>
        </p:spPr>
      </p:pic>
      <p:pic>
        <p:nvPicPr>
          <p:cNvPr id="9220" name="Picture 4" descr="Cosmos - CNH Oriented Science and Mathematics Organization for Students - CÁCH  MẠNG CÔNG NGHIỆP 3.0 Mặc dù còn nhiều tranh cãi, những cuộc cách mạng công  nghiệp lần thứ 3 được">
            <a:extLst>
              <a:ext uri="{FF2B5EF4-FFF2-40B4-BE49-F238E27FC236}">
                <a16:creationId xmlns:a16="http://schemas.microsoft.com/office/drawing/2014/main" xmlns="" id="{EEAA6CFF-51E3-45EF-B3A9-65370789CB0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2349" y="2833412"/>
            <a:ext cx="2856519" cy="2876404"/>
          </a:xfrm>
          <a:prstGeom prst="rect">
            <a:avLst/>
          </a:prstGeom>
          <a:noFill/>
          <a:extLst>
            <a:ext uri="{909E8E84-426E-40DD-AFC4-6F175D3DCCD1}">
              <a14:hiddenFill xmlns:a14="http://schemas.microsoft.com/office/drawing/2010/main">
                <a:solidFill>
                  <a:srgbClr val="FFFFFF"/>
                </a:solidFill>
              </a14:hiddenFill>
            </a:ext>
          </a:extLst>
        </p:spPr>
      </p:pic>
      <p:sp>
        <p:nvSpPr>
          <p:cNvPr id="19" name="TextBox 18">
            <a:extLst>
              <a:ext uri="{FF2B5EF4-FFF2-40B4-BE49-F238E27FC236}">
                <a16:creationId xmlns:a16="http://schemas.microsoft.com/office/drawing/2014/main" xmlns="" id="{27E1507F-84DD-453C-A286-08DF08667029}"/>
              </a:ext>
            </a:extLst>
          </p:cNvPr>
          <p:cNvSpPr txBox="1"/>
          <p:nvPr/>
        </p:nvSpPr>
        <p:spPr>
          <a:xfrm>
            <a:off x="3820500" y="4447014"/>
            <a:ext cx="5429340" cy="584775"/>
          </a:xfrm>
          <a:prstGeom prst="rect">
            <a:avLst/>
          </a:prstGeom>
          <a:noFill/>
        </p:spPr>
        <p:txBody>
          <a:bodyPr wrap="square">
            <a:spAutoFit/>
          </a:bodyPr>
          <a:lstStyle/>
          <a:p>
            <a:r>
              <a:rPr lang="en-US" sz="1600" dirty="0">
                <a:solidFill>
                  <a:srgbClr val="010101"/>
                </a:solidFill>
              </a:rPr>
              <a:t>- </a:t>
            </a:r>
            <a:r>
              <a:rPr lang="en-US" sz="1600" dirty="0" err="1">
                <a:solidFill>
                  <a:srgbClr val="010101"/>
                </a:solidFill>
              </a:rPr>
              <a:t>D</a:t>
            </a:r>
            <a:r>
              <a:rPr lang="en-US" sz="1600" b="0" i="0" dirty="0" err="1">
                <a:solidFill>
                  <a:srgbClr val="010101"/>
                </a:solidFill>
                <a:effectLst/>
              </a:rPr>
              <a:t>iễn</a:t>
            </a:r>
            <a:r>
              <a:rPr lang="en-US" sz="1600" b="0" i="0" dirty="0">
                <a:solidFill>
                  <a:srgbClr val="010101"/>
                </a:solidFill>
                <a:effectLst/>
              </a:rPr>
              <a:t> ra </a:t>
            </a:r>
            <a:r>
              <a:rPr lang="en-US" sz="1600" b="0" i="0" dirty="0" err="1">
                <a:solidFill>
                  <a:srgbClr val="010101"/>
                </a:solidFill>
                <a:effectLst/>
              </a:rPr>
              <a:t>khi</a:t>
            </a:r>
            <a:r>
              <a:rPr lang="en-US" sz="1600" b="0" i="0" dirty="0">
                <a:solidFill>
                  <a:srgbClr val="010101"/>
                </a:solidFill>
                <a:effectLst/>
              </a:rPr>
              <a:t> </a:t>
            </a:r>
            <a:r>
              <a:rPr lang="en-US" sz="1600" b="0" i="0" dirty="0" err="1">
                <a:solidFill>
                  <a:srgbClr val="010101"/>
                </a:solidFill>
                <a:effectLst/>
              </a:rPr>
              <a:t>có</a:t>
            </a:r>
            <a:r>
              <a:rPr lang="en-US" sz="1600" b="0" i="0" dirty="0">
                <a:solidFill>
                  <a:srgbClr val="010101"/>
                </a:solidFill>
                <a:effectLst/>
              </a:rPr>
              <a:t> </a:t>
            </a:r>
            <a:r>
              <a:rPr lang="en-US" sz="1600" b="0" i="0" dirty="0" err="1">
                <a:solidFill>
                  <a:srgbClr val="010101"/>
                </a:solidFill>
                <a:effectLst/>
              </a:rPr>
              <a:t>các</a:t>
            </a:r>
            <a:r>
              <a:rPr lang="en-US" sz="1600" b="0" i="0" dirty="0">
                <a:solidFill>
                  <a:srgbClr val="010101"/>
                </a:solidFill>
                <a:effectLst/>
              </a:rPr>
              <a:t> </a:t>
            </a:r>
            <a:r>
              <a:rPr lang="en-US" sz="1600" b="0" i="0" dirty="0" err="1">
                <a:solidFill>
                  <a:srgbClr val="010101"/>
                </a:solidFill>
                <a:effectLst/>
              </a:rPr>
              <a:t>tiến</a:t>
            </a:r>
            <a:r>
              <a:rPr lang="en-US" sz="1600" b="0" i="0" dirty="0">
                <a:solidFill>
                  <a:srgbClr val="010101"/>
                </a:solidFill>
                <a:effectLst/>
              </a:rPr>
              <a:t> </a:t>
            </a:r>
            <a:r>
              <a:rPr lang="en-US" sz="1600" b="0" i="0" dirty="0" err="1">
                <a:solidFill>
                  <a:srgbClr val="010101"/>
                </a:solidFill>
                <a:effectLst/>
              </a:rPr>
              <a:t>bộ</a:t>
            </a:r>
            <a:r>
              <a:rPr lang="en-US" sz="1600" b="0" i="0" dirty="0">
                <a:solidFill>
                  <a:srgbClr val="010101"/>
                </a:solidFill>
                <a:effectLst/>
              </a:rPr>
              <a:t> </a:t>
            </a:r>
            <a:r>
              <a:rPr lang="en-US" sz="1600" b="0" i="0" dirty="0" err="1">
                <a:solidFill>
                  <a:srgbClr val="010101"/>
                </a:solidFill>
                <a:effectLst/>
              </a:rPr>
              <a:t>về</a:t>
            </a:r>
            <a:r>
              <a:rPr lang="en-US" sz="1600" b="0" i="0" dirty="0">
                <a:solidFill>
                  <a:srgbClr val="010101"/>
                </a:solidFill>
                <a:effectLst/>
              </a:rPr>
              <a:t> </a:t>
            </a:r>
            <a:r>
              <a:rPr lang="en-US" sz="1600" b="0" i="0" dirty="0" err="1">
                <a:solidFill>
                  <a:srgbClr val="010101"/>
                </a:solidFill>
                <a:effectLst/>
              </a:rPr>
              <a:t>hạ</a:t>
            </a:r>
            <a:r>
              <a:rPr lang="en-US" sz="1600" b="0" i="0" dirty="0">
                <a:solidFill>
                  <a:srgbClr val="010101"/>
                </a:solidFill>
                <a:effectLst/>
              </a:rPr>
              <a:t> </a:t>
            </a:r>
            <a:r>
              <a:rPr lang="en-US" sz="1600" b="0" i="0" dirty="0" err="1">
                <a:solidFill>
                  <a:srgbClr val="010101"/>
                </a:solidFill>
                <a:effectLst/>
              </a:rPr>
              <a:t>tầng</a:t>
            </a:r>
            <a:r>
              <a:rPr lang="en-US" sz="1600" b="0" i="0" dirty="0">
                <a:solidFill>
                  <a:srgbClr val="010101"/>
                </a:solidFill>
                <a:effectLst/>
              </a:rPr>
              <a:t> </a:t>
            </a:r>
            <a:r>
              <a:rPr lang="en-US" sz="1600" b="0" i="0" dirty="0" err="1">
                <a:solidFill>
                  <a:srgbClr val="010101"/>
                </a:solidFill>
                <a:effectLst/>
              </a:rPr>
              <a:t>điện</a:t>
            </a:r>
            <a:r>
              <a:rPr lang="en-US" sz="1600" b="0" i="0" dirty="0">
                <a:solidFill>
                  <a:srgbClr val="010101"/>
                </a:solidFill>
                <a:effectLst/>
              </a:rPr>
              <a:t> </a:t>
            </a:r>
            <a:r>
              <a:rPr lang="en-US" sz="1600" b="0" i="0" dirty="0" err="1">
                <a:solidFill>
                  <a:srgbClr val="010101"/>
                </a:solidFill>
                <a:effectLst/>
              </a:rPr>
              <a:t>tử</a:t>
            </a:r>
            <a:r>
              <a:rPr lang="en-US" sz="1600" b="0" i="0" dirty="0">
                <a:solidFill>
                  <a:srgbClr val="010101"/>
                </a:solidFill>
                <a:effectLst/>
              </a:rPr>
              <a:t>, </a:t>
            </a:r>
            <a:r>
              <a:rPr lang="en-US" sz="1600" b="0" i="0" dirty="0" err="1">
                <a:solidFill>
                  <a:srgbClr val="010101"/>
                </a:solidFill>
                <a:effectLst/>
              </a:rPr>
              <a:t>máy</a:t>
            </a:r>
            <a:r>
              <a:rPr lang="en-US" sz="1600" b="0" i="0" dirty="0">
                <a:solidFill>
                  <a:srgbClr val="010101"/>
                </a:solidFill>
                <a:effectLst/>
              </a:rPr>
              <a:t> </a:t>
            </a:r>
            <a:r>
              <a:rPr lang="en-US" sz="1600" b="0" i="0" dirty="0" err="1">
                <a:solidFill>
                  <a:srgbClr val="010101"/>
                </a:solidFill>
                <a:effectLst/>
              </a:rPr>
              <a:t>tính</a:t>
            </a:r>
            <a:r>
              <a:rPr lang="en-US" sz="1600" b="0" i="0" dirty="0">
                <a:solidFill>
                  <a:srgbClr val="010101"/>
                </a:solidFill>
                <a:effectLst/>
              </a:rPr>
              <a:t> </a:t>
            </a:r>
            <a:r>
              <a:rPr lang="en-US" sz="1600" b="0" i="0" dirty="0" err="1">
                <a:solidFill>
                  <a:srgbClr val="010101"/>
                </a:solidFill>
                <a:effectLst/>
              </a:rPr>
              <a:t>và</a:t>
            </a:r>
            <a:r>
              <a:rPr lang="en-US" sz="1600" b="0" i="0" dirty="0">
                <a:solidFill>
                  <a:srgbClr val="010101"/>
                </a:solidFill>
                <a:effectLst/>
              </a:rPr>
              <a:t> </a:t>
            </a:r>
            <a:r>
              <a:rPr lang="en-US" sz="1600" b="0" i="0" dirty="0" err="1">
                <a:solidFill>
                  <a:srgbClr val="010101"/>
                </a:solidFill>
                <a:effectLst/>
              </a:rPr>
              <a:t>số</a:t>
            </a:r>
            <a:r>
              <a:rPr lang="en-US" sz="1600" b="0" i="0" dirty="0">
                <a:solidFill>
                  <a:srgbClr val="010101"/>
                </a:solidFill>
                <a:effectLst/>
              </a:rPr>
              <a:t> </a:t>
            </a:r>
            <a:r>
              <a:rPr lang="en-US" sz="1600" b="0" i="0" dirty="0" err="1">
                <a:solidFill>
                  <a:srgbClr val="010101"/>
                </a:solidFill>
                <a:effectLst/>
              </a:rPr>
              <a:t>hóa</a:t>
            </a:r>
            <a:r>
              <a:rPr lang="en-US" sz="1600" dirty="0">
                <a:solidFill>
                  <a:srgbClr val="010101"/>
                </a:solidFill>
              </a:rPr>
              <a:t>.</a:t>
            </a:r>
            <a:endParaRPr lang="en-US" sz="1600" dirty="0"/>
          </a:p>
        </p:txBody>
      </p:sp>
      <p:sp>
        <p:nvSpPr>
          <p:cNvPr id="21" name="TextBox 20">
            <a:extLst>
              <a:ext uri="{FF2B5EF4-FFF2-40B4-BE49-F238E27FC236}">
                <a16:creationId xmlns:a16="http://schemas.microsoft.com/office/drawing/2014/main" xmlns="" id="{199AF228-277A-4D53-A7A5-A9EF5A347795}"/>
              </a:ext>
            </a:extLst>
          </p:cNvPr>
          <p:cNvSpPr txBox="1"/>
          <p:nvPr/>
        </p:nvSpPr>
        <p:spPr>
          <a:xfrm>
            <a:off x="3820500" y="5093345"/>
            <a:ext cx="5429340" cy="830997"/>
          </a:xfrm>
          <a:prstGeom prst="rect">
            <a:avLst/>
          </a:prstGeom>
          <a:noFill/>
        </p:spPr>
        <p:txBody>
          <a:bodyPr wrap="square">
            <a:spAutoFit/>
          </a:bodyPr>
          <a:lstStyle/>
          <a:p>
            <a:r>
              <a:rPr lang="en-US" sz="1600" b="0" i="0" dirty="0">
                <a:solidFill>
                  <a:srgbClr val="010101"/>
                </a:solidFill>
                <a:effectLst/>
              </a:rPr>
              <a:t>- Đ</a:t>
            </a:r>
            <a:r>
              <a:rPr lang="vi-VN" sz="1600" b="0" i="0" dirty="0">
                <a:solidFill>
                  <a:srgbClr val="010101"/>
                </a:solidFill>
                <a:effectLst/>
              </a:rPr>
              <a:t>ưa tới những tiến bộ kỹ thuật công nghệ: hệ thống mạng, máy tính cá nhân, thiết bị điện từ sử dụng công nghệ số và robot công nghiệp.</a:t>
            </a:r>
            <a:endParaRPr lang="en-US" sz="1600" dirty="0"/>
          </a:p>
        </p:txBody>
      </p:sp>
    </p:spTree>
    <p:extLst>
      <p:ext uri="{BB962C8B-B14F-4D97-AF65-F5344CB8AC3E}">
        <p14:creationId xmlns:p14="http://schemas.microsoft.com/office/powerpoint/2010/main" val="1762109173"/>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descr="Green School Board Template - Free PPT Backgrounds and Templates">
            <a:extLst>
              <a:ext uri="{FF2B5EF4-FFF2-40B4-BE49-F238E27FC236}">
                <a16:creationId xmlns:a16="http://schemas.microsoft.com/office/drawing/2014/main" xmlns="" id="{760DF47A-FCBA-4EBD-A55F-F250358065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06640" y="0"/>
            <a:ext cx="478535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06D8DD53-C05F-4729-AF6D-FCBE927CA099}"/>
              </a:ext>
            </a:extLst>
          </p:cNvPr>
          <p:cNvSpPr txBox="1"/>
          <p:nvPr/>
        </p:nvSpPr>
        <p:spPr>
          <a:xfrm>
            <a:off x="792870" y="760887"/>
            <a:ext cx="9076940" cy="461665"/>
          </a:xfrm>
          <a:prstGeom prst="rect">
            <a:avLst/>
          </a:prstGeom>
          <a:noFill/>
        </p:spPr>
        <p:txBody>
          <a:bodyPr wrap="square">
            <a:spAutoFit/>
          </a:bodyPr>
          <a:lstStyle/>
          <a:p>
            <a:pPr algn="ctr">
              <a:defRPr/>
            </a:pPr>
            <a:r>
              <a:rPr lang="en-US" sz="2400" b="1" dirty="0">
                <a:solidFill>
                  <a:srgbClr val="660066"/>
                </a:solidFill>
                <a:latin typeface="Times New Roman" panose="02020603050405020304" pitchFamily="18" charset="0"/>
                <a:cs typeface="Times New Roman" panose="02020603050405020304" pitchFamily="18" charset="0"/>
              </a:rPr>
              <a:t>6.1.1 </a:t>
            </a:r>
            <a:r>
              <a:rPr lang="en-US" sz="2400" b="1" dirty="0" err="1">
                <a:solidFill>
                  <a:srgbClr val="660066"/>
                </a:solidFill>
                <a:latin typeface="Times New Roman" panose="02020603050405020304" pitchFamily="18" charset="0"/>
                <a:cs typeface="Times New Roman" panose="02020603050405020304" pitchFamily="18" charset="0"/>
              </a:rPr>
              <a:t>Khái</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quát</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cách</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mạng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và</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hóa</a:t>
            </a:r>
            <a:endParaRPr lang="en-US" sz="2400" b="1" dirty="0">
              <a:solidFill>
                <a:srgbClr val="660066"/>
              </a:solidFill>
              <a:latin typeface="Times New Roman" panose="02020603050405020304" pitchFamily="18" charset="0"/>
              <a:cs typeface="Times New Roman" panose="02020603050405020304" pitchFamily="18" charset="0"/>
            </a:endParaRPr>
          </a:p>
        </p:txBody>
      </p:sp>
      <p:sp>
        <p:nvSpPr>
          <p:cNvPr id="4" name="Line 7">
            <a:extLst>
              <a:ext uri="{FF2B5EF4-FFF2-40B4-BE49-F238E27FC236}">
                <a16:creationId xmlns:a16="http://schemas.microsoft.com/office/drawing/2014/main" xmlns="" id="{1F3FA663-C252-46BF-AD5E-D479BF5AEBC7}"/>
              </a:ext>
            </a:extLst>
          </p:cNvPr>
          <p:cNvSpPr>
            <a:spLocks noChangeShapeType="1"/>
          </p:cNvSpPr>
          <p:nvPr/>
        </p:nvSpPr>
        <p:spPr bwMode="auto">
          <a:xfrm rot="10800000">
            <a:off x="3187698" y="643440"/>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 name="TextBox 4">
            <a:extLst>
              <a:ext uri="{FF2B5EF4-FFF2-40B4-BE49-F238E27FC236}">
                <a16:creationId xmlns:a16="http://schemas.microsoft.com/office/drawing/2014/main" xmlns="" id="{6B9804BC-8A71-4D9D-AC42-C19B1A45CEFB}"/>
              </a:ext>
            </a:extLst>
          </p:cNvPr>
          <p:cNvSpPr txBox="1"/>
          <p:nvPr/>
        </p:nvSpPr>
        <p:spPr>
          <a:xfrm>
            <a:off x="695704" y="120786"/>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6" name="TextBox 5">
            <a:extLst>
              <a:ext uri="{FF2B5EF4-FFF2-40B4-BE49-F238E27FC236}">
                <a16:creationId xmlns:a16="http://schemas.microsoft.com/office/drawing/2014/main" xmlns="" id="{479BCA80-FFA4-4ABF-829A-57024AF8B807}"/>
              </a:ext>
            </a:extLst>
          </p:cNvPr>
          <p:cNvSpPr txBox="1"/>
          <p:nvPr/>
        </p:nvSpPr>
        <p:spPr>
          <a:xfrm>
            <a:off x="1856935" y="1317322"/>
            <a:ext cx="5856852"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latin typeface="Times New Roman" panose="02020603050405020304" pitchFamily="18" charset="0"/>
                <a:cs typeface="Times New Roman" panose="02020603050405020304" pitchFamily="18" charset="0"/>
              </a:rPr>
              <a:t>Khái</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quát</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về</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cách</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mạng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công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nghiệp</a:t>
            </a:r>
            <a:r>
              <a:rPr lang="en-US" sz="2000" b="1" dirty="0">
                <a:solidFill>
                  <a:srgbClr val="0033CC"/>
                </a:solidFill>
                <a:latin typeface="Times New Roman" panose="02020603050405020304" pitchFamily="18" charset="0"/>
                <a:cs typeface="Times New Roman" panose="02020603050405020304" pitchFamily="18" charset="0"/>
              </a:rPr>
              <a:t> </a:t>
            </a:r>
          </a:p>
        </p:txBody>
      </p:sp>
      <p:sp>
        <p:nvSpPr>
          <p:cNvPr id="7" name="TextBox 6">
            <a:extLst>
              <a:ext uri="{FF2B5EF4-FFF2-40B4-BE49-F238E27FC236}">
                <a16:creationId xmlns:a16="http://schemas.microsoft.com/office/drawing/2014/main" xmlns="" id="{7120C8B2-A80C-499B-99A8-D3D137E7D25F}"/>
              </a:ext>
            </a:extLst>
          </p:cNvPr>
          <p:cNvSpPr txBox="1"/>
          <p:nvPr/>
        </p:nvSpPr>
        <p:spPr>
          <a:xfrm>
            <a:off x="2035703" y="1806192"/>
            <a:ext cx="7337923" cy="400110"/>
          </a:xfrm>
          <a:prstGeom prst="rect">
            <a:avLst/>
          </a:prstGeom>
          <a:noFill/>
        </p:spPr>
        <p:txBody>
          <a:bodyPr wrap="square">
            <a:spAutoFit/>
          </a:bodyPr>
          <a:lstStyle/>
          <a:p>
            <a:pPr marL="342900" indent="-342900">
              <a:buFont typeface="Wingdings" panose="05000000000000000000" pitchFamily="2" charset="2"/>
              <a:buChar char="§"/>
            </a:pPr>
            <a:r>
              <a:rPr lang="en-US" sz="2000" b="1" dirty="0" err="1">
                <a:solidFill>
                  <a:srgbClr val="C00000"/>
                </a:solidFill>
                <a:effectLst/>
                <a:latin typeface="Times New Roman" panose="02020603050405020304" pitchFamily="18" charset="0"/>
                <a:cs typeface="Times New Roman" panose="02020603050405020304" pitchFamily="18" charset="0"/>
              </a:rPr>
              <a:t>Khái</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quát</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lịch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sử</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cuộc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mạng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công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nghiệp</a:t>
            </a:r>
            <a:endParaRPr lang="en-US" sz="2000" b="1" dirty="0">
              <a:solidFill>
                <a:srgbClr val="C00000"/>
              </a:solidFill>
              <a:latin typeface="Times New Roman" panose="02020603050405020304" pitchFamily="18" charset="0"/>
              <a:cs typeface="Times New Roman" panose="02020603050405020304" pitchFamily="18" charset="0"/>
            </a:endParaRPr>
          </a:p>
        </p:txBody>
      </p:sp>
      <p:sp>
        <p:nvSpPr>
          <p:cNvPr id="8" name="TextBox 7">
            <a:extLst>
              <a:ext uri="{FF2B5EF4-FFF2-40B4-BE49-F238E27FC236}">
                <a16:creationId xmlns:a16="http://schemas.microsoft.com/office/drawing/2014/main" xmlns="" id="{CD93828B-EB9A-4891-8621-A8E74B498020}"/>
              </a:ext>
            </a:extLst>
          </p:cNvPr>
          <p:cNvSpPr txBox="1"/>
          <p:nvPr/>
        </p:nvSpPr>
        <p:spPr>
          <a:xfrm>
            <a:off x="3745575" y="2189793"/>
            <a:ext cx="4700851" cy="400110"/>
          </a:xfrm>
          <a:prstGeom prst="rect">
            <a:avLst/>
          </a:prstGeom>
          <a:noFill/>
        </p:spPr>
        <p:txBody>
          <a:bodyPr wrap="square">
            <a:spAutoFit/>
          </a:bodyPr>
          <a:lstStyle/>
          <a:p>
            <a:pPr marL="285750" indent="-285750">
              <a:buFont typeface="Arial" panose="020B0604020202020204" pitchFamily="34" charset="0"/>
              <a:buChar char="•"/>
            </a:pPr>
            <a:r>
              <a:rPr lang="en-US" sz="2000" b="1" dirty="0" err="1">
                <a:solidFill>
                  <a:srgbClr val="006600"/>
                </a:solidFill>
                <a:latin typeface="Times New Roman" panose="02020603050405020304" pitchFamily="18" charset="0"/>
                <a:cs typeface="Times New Roman" panose="02020603050405020304" pitchFamily="18" charset="0"/>
              </a:rPr>
              <a:t>C</a:t>
            </a:r>
            <a:r>
              <a:rPr lang="en-US" sz="2000" b="1" dirty="0" err="1">
                <a:solidFill>
                  <a:srgbClr val="006600"/>
                </a:solidFill>
                <a:effectLst/>
                <a:latin typeface="Times New Roman" panose="02020603050405020304" pitchFamily="18" charset="0"/>
                <a:cs typeface="Times New Roman" panose="02020603050405020304" pitchFamily="18" charset="0"/>
              </a:rPr>
              <a:t>ách</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mạng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công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nghiệp</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lần</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thứ</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latin typeface="Times New Roman" panose="02020603050405020304" pitchFamily="18" charset="0"/>
                <a:cs typeface="Times New Roman" panose="02020603050405020304" pitchFamily="18" charset="0"/>
              </a:rPr>
              <a:t>tư</a:t>
            </a:r>
            <a:endParaRPr lang="en-US" sz="2000" dirty="0">
              <a:solidFill>
                <a:srgbClr val="006600"/>
              </a:solidFill>
              <a:latin typeface="Times New Roman" panose="02020603050405020304" pitchFamily="18" charset="0"/>
              <a:cs typeface="Times New Roman" panose="02020603050405020304" pitchFamily="18" charset="0"/>
            </a:endParaRPr>
          </a:p>
        </p:txBody>
      </p:sp>
      <p:pic>
        <p:nvPicPr>
          <p:cNvPr id="10242" name="Picture 2" descr="8 nhiệm vụ then chốt trong việc tham gia cuộc Cách mạng công nghiệp lần thứ  tư - An Toàn Thông Tin">
            <a:extLst>
              <a:ext uri="{FF2B5EF4-FFF2-40B4-BE49-F238E27FC236}">
                <a16:creationId xmlns:a16="http://schemas.microsoft.com/office/drawing/2014/main" xmlns="" id="{26DA49D1-D803-4917-9AD9-6C71BBDB73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8625" y="2550311"/>
            <a:ext cx="3840947" cy="4271815"/>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xmlns="" id="{12967154-89C2-4D70-B170-274824D00F41}"/>
              </a:ext>
            </a:extLst>
          </p:cNvPr>
          <p:cNvSpPr txBox="1"/>
          <p:nvPr/>
        </p:nvSpPr>
        <p:spPr>
          <a:xfrm>
            <a:off x="4139455" y="2745129"/>
            <a:ext cx="6144112" cy="1077218"/>
          </a:xfrm>
          <a:prstGeom prst="rect">
            <a:avLst/>
          </a:prstGeom>
          <a:noFill/>
        </p:spPr>
        <p:txBody>
          <a:bodyPr wrap="square">
            <a:spAutoFit/>
          </a:bodyPr>
          <a:lstStyle/>
          <a:p>
            <a:pPr marL="285750" indent="-285750" algn="just">
              <a:buFont typeface="Wingdings" panose="05000000000000000000" pitchFamily="2" charset="2"/>
              <a:buChar char="Ø"/>
            </a:pPr>
            <a:r>
              <a:rPr lang="en-US" sz="1600" b="0" i="0" dirty="0">
                <a:solidFill>
                  <a:srgbClr val="010101"/>
                </a:solidFill>
                <a:effectLst/>
              </a:rPr>
              <a:t>Đ</a:t>
            </a:r>
            <a:r>
              <a:rPr lang="vi-VN" sz="1600" b="0" i="0" dirty="0">
                <a:solidFill>
                  <a:srgbClr val="010101"/>
                </a:solidFill>
                <a:effectLst/>
              </a:rPr>
              <a:t>ược đề cập lần đầu tiên tại Hội chợ triển lãm công nghệ Hannover (CHLB Đức) năm 2011 và được Chính phủ Đức đưa vào “Kế hoạch hành động chiến lược công nghệ cao” năm 2012.</a:t>
            </a:r>
            <a:endParaRPr lang="en-US" sz="1600" dirty="0"/>
          </a:p>
        </p:txBody>
      </p:sp>
      <p:sp>
        <p:nvSpPr>
          <p:cNvPr id="13" name="TextBox 12">
            <a:extLst>
              <a:ext uri="{FF2B5EF4-FFF2-40B4-BE49-F238E27FC236}">
                <a16:creationId xmlns:a16="http://schemas.microsoft.com/office/drawing/2014/main" xmlns="" id="{E484A10E-CD49-4B9D-8501-0FB1991B1904}"/>
              </a:ext>
            </a:extLst>
          </p:cNvPr>
          <p:cNvSpPr txBox="1"/>
          <p:nvPr/>
        </p:nvSpPr>
        <p:spPr>
          <a:xfrm>
            <a:off x="4952199" y="4117682"/>
            <a:ext cx="5203066" cy="830997"/>
          </a:xfrm>
          <a:prstGeom prst="rect">
            <a:avLst/>
          </a:prstGeom>
          <a:noFill/>
        </p:spPr>
        <p:txBody>
          <a:bodyPr wrap="square">
            <a:spAutoFit/>
          </a:bodyPr>
          <a:lstStyle/>
          <a:p>
            <a:pPr marL="285750" indent="-285750" algn="just">
              <a:buFont typeface="Wingdings" panose="05000000000000000000" pitchFamily="2" charset="2"/>
              <a:buChar char="Ø"/>
            </a:pPr>
            <a:r>
              <a:rPr lang="en-US" sz="1600" b="0" i="0" dirty="0">
                <a:solidFill>
                  <a:srgbClr val="FF3399"/>
                </a:solidFill>
                <a:effectLst/>
              </a:rPr>
              <a:t>Đ</a:t>
            </a:r>
            <a:r>
              <a:rPr lang="vi-VN" sz="1600" b="0" i="0" dirty="0">
                <a:solidFill>
                  <a:srgbClr val="FF3399"/>
                </a:solidFill>
                <a:effectLst/>
              </a:rPr>
              <a:t>ược hình thành trên cơ sở cuộc cách mạng số, gắn với sự phát triển và phổ biến của Internet kết nối vạn vật với nhau</a:t>
            </a:r>
            <a:r>
              <a:rPr lang="en-US" sz="1600" b="0" i="0" dirty="0">
                <a:solidFill>
                  <a:srgbClr val="FF3399"/>
                </a:solidFill>
                <a:effectLst/>
              </a:rPr>
              <a:t>.</a:t>
            </a:r>
            <a:endParaRPr lang="en-US" sz="1600" dirty="0">
              <a:solidFill>
                <a:srgbClr val="FF3399"/>
              </a:solidFill>
            </a:endParaRPr>
          </a:p>
        </p:txBody>
      </p:sp>
      <p:sp>
        <p:nvSpPr>
          <p:cNvPr id="15" name="TextBox 14">
            <a:extLst>
              <a:ext uri="{FF2B5EF4-FFF2-40B4-BE49-F238E27FC236}">
                <a16:creationId xmlns:a16="http://schemas.microsoft.com/office/drawing/2014/main" xmlns="" id="{5EB82648-9467-4287-9813-A597E63B8E69}"/>
              </a:ext>
            </a:extLst>
          </p:cNvPr>
          <p:cNvSpPr txBox="1"/>
          <p:nvPr/>
        </p:nvSpPr>
        <p:spPr>
          <a:xfrm>
            <a:off x="5491885" y="5393940"/>
            <a:ext cx="4888678" cy="830997"/>
          </a:xfrm>
          <a:prstGeom prst="rect">
            <a:avLst/>
          </a:prstGeom>
          <a:noFill/>
        </p:spPr>
        <p:txBody>
          <a:bodyPr wrap="square">
            <a:spAutoFit/>
          </a:bodyPr>
          <a:lstStyle/>
          <a:p>
            <a:pPr marL="285750" indent="-285750" algn="just">
              <a:buFont typeface="Wingdings" panose="05000000000000000000" pitchFamily="2" charset="2"/>
              <a:buChar char="Ø"/>
            </a:pPr>
            <a:r>
              <a:rPr lang="en-US" sz="1600" b="0" i="0" dirty="0">
                <a:solidFill>
                  <a:srgbClr val="0070C0"/>
                </a:solidFill>
                <a:effectLst/>
              </a:rPr>
              <a:t>Đ</a:t>
            </a:r>
            <a:r>
              <a:rPr lang="vi-VN" sz="1600" b="0" i="0" dirty="0">
                <a:solidFill>
                  <a:srgbClr val="0070C0"/>
                </a:solidFill>
                <a:effectLst/>
              </a:rPr>
              <a:t>ặc trưng là sự xuất hiện các công nghệ mới có tính đột phá về chất như trí tuệ nhân tạo, big data, in 3D...</a:t>
            </a:r>
            <a:endParaRPr lang="en-US" sz="1600" dirty="0">
              <a:solidFill>
                <a:srgbClr val="0070C0"/>
              </a:solidFill>
            </a:endParaRPr>
          </a:p>
        </p:txBody>
      </p:sp>
      <p:sp>
        <p:nvSpPr>
          <p:cNvPr id="17" name="Line 8">
            <a:extLst>
              <a:ext uri="{FF2B5EF4-FFF2-40B4-BE49-F238E27FC236}">
                <a16:creationId xmlns:a16="http://schemas.microsoft.com/office/drawing/2014/main" xmlns="" id="{8641D9D2-7506-42BC-9F76-FF2A844FA4B4}"/>
              </a:ext>
            </a:extLst>
          </p:cNvPr>
          <p:cNvSpPr>
            <a:spLocks noChangeShapeType="1"/>
          </p:cNvSpPr>
          <p:nvPr/>
        </p:nvSpPr>
        <p:spPr bwMode="auto">
          <a:xfrm rot="10800000">
            <a:off x="1733333" y="643439"/>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Tree>
    <p:extLst>
      <p:ext uri="{BB962C8B-B14F-4D97-AF65-F5344CB8AC3E}">
        <p14:creationId xmlns:p14="http://schemas.microsoft.com/office/powerpoint/2010/main" val="3906986941"/>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Blue Swirl PowerPoint Background - PSlides">
            <a:extLst>
              <a:ext uri="{FF2B5EF4-FFF2-40B4-BE49-F238E27FC236}">
                <a16:creationId xmlns:a16="http://schemas.microsoft.com/office/drawing/2014/main" xmlns="" id="{A3DA6812-F3AC-4904-8B95-D1EE27C2E0B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749" y="0"/>
            <a:ext cx="8062175"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Watercolor city building PPT background picture PowerPoint Templates Free  Download">
            <a:extLst>
              <a:ext uri="{FF2B5EF4-FFF2-40B4-BE49-F238E27FC236}">
                <a16:creationId xmlns:a16="http://schemas.microsoft.com/office/drawing/2014/main" xmlns="" id="{4BEF6D30-3CBD-4290-8E29-4308EC9CEA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88418" y="3044092"/>
            <a:ext cx="5628067" cy="384048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 name="Table 3">
            <a:extLst>
              <a:ext uri="{FF2B5EF4-FFF2-40B4-BE49-F238E27FC236}">
                <a16:creationId xmlns:a16="http://schemas.microsoft.com/office/drawing/2014/main" xmlns="" id="{28A3FA8F-2879-4EFF-A2EA-7544BD57A7EF}"/>
              </a:ext>
            </a:extLst>
          </p:cNvPr>
          <p:cNvGraphicFramePr>
            <a:graphicFrameLocks noGrp="1"/>
          </p:cNvGraphicFramePr>
          <p:nvPr>
            <p:extLst>
              <p:ext uri="{D42A27DB-BD31-4B8C-83A1-F6EECF244321}">
                <p14:modId xmlns:p14="http://schemas.microsoft.com/office/powerpoint/2010/main" val="2818431888"/>
              </p:ext>
            </p:extLst>
          </p:nvPr>
        </p:nvGraphicFramePr>
        <p:xfrm>
          <a:off x="1489801" y="1395558"/>
          <a:ext cx="10391724" cy="3550705"/>
        </p:xfrm>
        <a:graphic>
          <a:graphicData uri="http://schemas.openxmlformats.org/drawingml/2006/table">
            <a:tbl>
              <a:tblPr/>
              <a:tblGrid>
                <a:gridCol w="2597931">
                  <a:extLst>
                    <a:ext uri="{9D8B030D-6E8A-4147-A177-3AD203B41FA5}">
                      <a16:colId xmlns:a16="http://schemas.microsoft.com/office/drawing/2014/main" xmlns="" val="3804219383"/>
                    </a:ext>
                  </a:extLst>
                </a:gridCol>
                <a:gridCol w="2597931">
                  <a:extLst>
                    <a:ext uri="{9D8B030D-6E8A-4147-A177-3AD203B41FA5}">
                      <a16:colId xmlns:a16="http://schemas.microsoft.com/office/drawing/2014/main" xmlns="" val="4151690320"/>
                    </a:ext>
                  </a:extLst>
                </a:gridCol>
                <a:gridCol w="2597931">
                  <a:extLst>
                    <a:ext uri="{9D8B030D-6E8A-4147-A177-3AD203B41FA5}">
                      <a16:colId xmlns:a16="http://schemas.microsoft.com/office/drawing/2014/main" xmlns="" val="3061503587"/>
                    </a:ext>
                  </a:extLst>
                </a:gridCol>
                <a:gridCol w="2597931">
                  <a:extLst>
                    <a:ext uri="{9D8B030D-6E8A-4147-A177-3AD203B41FA5}">
                      <a16:colId xmlns:a16="http://schemas.microsoft.com/office/drawing/2014/main" xmlns="" val="623449405"/>
                    </a:ext>
                  </a:extLst>
                </a:gridCol>
              </a:tblGrid>
              <a:tr h="407617">
                <a:tc gridSpan="4">
                  <a:txBody>
                    <a:bodyPr/>
                    <a:lstStyle/>
                    <a:p>
                      <a:pPr algn="ctr"/>
                      <a:r>
                        <a:rPr lang="en-US" sz="2000" b="1" dirty="0">
                          <a:solidFill>
                            <a:srgbClr val="FF3399"/>
                          </a:solidFill>
                          <a:effectLst/>
                          <a:latin typeface="+mn-lt"/>
                        </a:rPr>
                        <a:t>Đ</a:t>
                      </a:r>
                      <a:r>
                        <a:rPr lang="vi-VN" sz="2000" b="1" dirty="0">
                          <a:solidFill>
                            <a:srgbClr val="FF3399"/>
                          </a:solidFill>
                          <a:effectLst/>
                          <a:latin typeface="+mn-lt"/>
                        </a:rPr>
                        <a:t>ặc trưng của các cuộc cách mạng công nghiệp</a:t>
                      </a:r>
                    </a:p>
                  </a:txBody>
                  <a:tcPr marL="0" marR="0" marT="0" marB="0" anchor="ctr">
                    <a:lnL>
                      <a:noFill/>
                    </a:lnL>
                    <a:lnR>
                      <a:noFill/>
                    </a:lnR>
                    <a:lnT>
                      <a:noFill/>
                    </a:lnT>
                    <a:lnB>
                      <a:noFill/>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xmlns="" val="4279100142"/>
                  </a:ext>
                </a:extLst>
              </a:tr>
              <a:tr h="815231">
                <a:tc>
                  <a:txBody>
                    <a:bodyPr/>
                    <a:lstStyle/>
                    <a:p>
                      <a:pPr algn="ctr"/>
                      <a:r>
                        <a:rPr lang="en-US" sz="2000" b="1" dirty="0" err="1">
                          <a:solidFill>
                            <a:srgbClr val="660066"/>
                          </a:solidFill>
                          <a:effectLst/>
                          <a:latin typeface="+mn-lt"/>
                        </a:rPr>
                        <a:t>Cách</a:t>
                      </a:r>
                      <a:r>
                        <a:rPr lang="en-US" sz="2000" b="1" dirty="0">
                          <a:solidFill>
                            <a:srgbClr val="660066"/>
                          </a:solidFill>
                          <a:effectLst/>
                          <a:latin typeface="+mn-lt"/>
                        </a:rPr>
                        <a:t> </a:t>
                      </a:r>
                      <a:r>
                        <a:rPr lang="en-US" sz="2000" b="1" dirty="0" err="1">
                          <a:solidFill>
                            <a:srgbClr val="660066"/>
                          </a:solidFill>
                          <a:effectLst/>
                          <a:latin typeface="+mn-lt"/>
                        </a:rPr>
                        <a:t>mạng</a:t>
                      </a:r>
                      <a:r>
                        <a:rPr lang="en-US" sz="2000" b="1" dirty="0">
                          <a:solidFill>
                            <a:srgbClr val="660066"/>
                          </a:solidFill>
                          <a:effectLst/>
                          <a:latin typeface="+mn-lt"/>
                        </a:rPr>
                        <a:t> </a:t>
                      </a:r>
                      <a:r>
                        <a:rPr lang="en-US" sz="2000" b="1" dirty="0" err="1">
                          <a:solidFill>
                            <a:srgbClr val="660066"/>
                          </a:solidFill>
                          <a:effectLst/>
                          <a:latin typeface="+mn-lt"/>
                        </a:rPr>
                        <a:t>công</a:t>
                      </a:r>
                      <a:r>
                        <a:rPr lang="en-US" sz="2000" b="1" dirty="0">
                          <a:solidFill>
                            <a:srgbClr val="660066"/>
                          </a:solidFill>
                          <a:effectLst/>
                          <a:latin typeface="+mn-lt"/>
                        </a:rPr>
                        <a:t> </a:t>
                      </a:r>
                      <a:r>
                        <a:rPr lang="en-US" sz="2000" b="1" dirty="0" err="1">
                          <a:solidFill>
                            <a:srgbClr val="660066"/>
                          </a:solidFill>
                          <a:effectLst/>
                          <a:latin typeface="+mn-lt"/>
                        </a:rPr>
                        <a:t>nghiệp</a:t>
                      </a:r>
                      <a:r>
                        <a:rPr lang="en-US" sz="2000" b="1" dirty="0">
                          <a:solidFill>
                            <a:srgbClr val="660066"/>
                          </a:solidFill>
                          <a:effectLst/>
                          <a:latin typeface="+mn-lt"/>
                        </a:rPr>
                        <a:t> </a:t>
                      </a:r>
                      <a:r>
                        <a:rPr lang="en-US" sz="2000" b="1" dirty="0" err="1">
                          <a:solidFill>
                            <a:srgbClr val="660066"/>
                          </a:solidFill>
                          <a:effectLst/>
                          <a:latin typeface="+mn-lt"/>
                        </a:rPr>
                        <a:t>lần</a:t>
                      </a:r>
                      <a:r>
                        <a:rPr lang="en-US" sz="2000" b="1" dirty="0">
                          <a:solidFill>
                            <a:srgbClr val="660066"/>
                          </a:solidFill>
                          <a:effectLst/>
                          <a:latin typeface="+mn-lt"/>
                        </a:rPr>
                        <a:t> </a:t>
                      </a:r>
                      <a:r>
                        <a:rPr lang="en-US" sz="2000" b="1" dirty="0" err="1">
                          <a:solidFill>
                            <a:srgbClr val="660066"/>
                          </a:solidFill>
                          <a:effectLst/>
                          <a:latin typeface="+mn-lt"/>
                        </a:rPr>
                        <a:t>thứ</a:t>
                      </a:r>
                      <a:r>
                        <a:rPr lang="en-US" sz="2000" b="1" dirty="0">
                          <a:solidFill>
                            <a:srgbClr val="660066"/>
                          </a:solidFill>
                          <a:effectLst/>
                          <a:latin typeface="+mn-lt"/>
                        </a:rPr>
                        <a:t> </a:t>
                      </a:r>
                      <a:r>
                        <a:rPr lang="en-US" sz="2000" b="1" dirty="0" err="1">
                          <a:solidFill>
                            <a:srgbClr val="660066"/>
                          </a:solidFill>
                          <a:effectLst/>
                          <a:latin typeface="+mn-lt"/>
                        </a:rPr>
                        <a:t>nhất</a:t>
                      </a:r>
                      <a:endParaRPr lang="en-US" sz="2000" b="1" dirty="0">
                        <a:solidFill>
                          <a:srgbClr val="660066"/>
                        </a:solidFill>
                        <a:effectLst/>
                        <a:latin typeface="+mn-lt"/>
                      </a:endParaRPr>
                    </a:p>
                  </a:txBody>
                  <a:tcPr marL="0" marR="0" marT="0" marB="0" anchor="ctr">
                    <a:lnL>
                      <a:noFill/>
                    </a:lnL>
                    <a:lnR>
                      <a:noFill/>
                    </a:lnR>
                    <a:lnT>
                      <a:noFill/>
                    </a:lnT>
                    <a:lnB>
                      <a:noFill/>
                    </a:lnB>
                    <a:solidFill>
                      <a:schemeClr val="bg1"/>
                    </a:solidFill>
                  </a:tcPr>
                </a:tc>
                <a:tc>
                  <a:txBody>
                    <a:bodyPr/>
                    <a:lstStyle/>
                    <a:p>
                      <a:pPr algn="ctr"/>
                      <a:r>
                        <a:rPr lang="en-US" sz="2000" b="1" dirty="0" err="1">
                          <a:solidFill>
                            <a:srgbClr val="006600"/>
                          </a:solidFill>
                          <a:effectLst/>
                          <a:latin typeface="+mn-lt"/>
                        </a:rPr>
                        <a:t>Cách</a:t>
                      </a:r>
                      <a:r>
                        <a:rPr lang="en-US" sz="2000" b="1" dirty="0">
                          <a:solidFill>
                            <a:srgbClr val="006600"/>
                          </a:solidFill>
                          <a:effectLst/>
                          <a:latin typeface="+mn-lt"/>
                        </a:rPr>
                        <a:t> </a:t>
                      </a:r>
                      <a:r>
                        <a:rPr lang="en-US" sz="2000" b="1" dirty="0" err="1">
                          <a:solidFill>
                            <a:srgbClr val="006600"/>
                          </a:solidFill>
                          <a:effectLst/>
                          <a:latin typeface="+mn-lt"/>
                        </a:rPr>
                        <a:t>mạng</a:t>
                      </a:r>
                      <a:r>
                        <a:rPr lang="en-US" sz="2000" b="1" dirty="0">
                          <a:solidFill>
                            <a:srgbClr val="006600"/>
                          </a:solidFill>
                          <a:effectLst/>
                          <a:latin typeface="+mn-lt"/>
                        </a:rPr>
                        <a:t> </a:t>
                      </a:r>
                      <a:r>
                        <a:rPr lang="en-US" sz="2000" b="1" dirty="0" err="1">
                          <a:solidFill>
                            <a:srgbClr val="006600"/>
                          </a:solidFill>
                          <a:effectLst/>
                          <a:latin typeface="+mn-lt"/>
                        </a:rPr>
                        <a:t>công</a:t>
                      </a:r>
                      <a:r>
                        <a:rPr lang="en-US" sz="2000" b="1" dirty="0">
                          <a:solidFill>
                            <a:srgbClr val="006600"/>
                          </a:solidFill>
                          <a:effectLst/>
                          <a:latin typeface="+mn-lt"/>
                        </a:rPr>
                        <a:t> </a:t>
                      </a:r>
                      <a:r>
                        <a:rPr lang="en-US" sz="2000" b="1" dirty="0" err="1">
                          <a:solidFill>
                            <a:srgbClr val="006600"/>
                          </a:solidFill>
                          <a:effectLst/>
                          <a:latin typeface="+mn-lt"/>
                        </a:rPr>
                        <a:t>nghiệp</a:t>
                      </a:r>
                      <a:r>
                        <a:rPr lang="en-US" sz="2000" b="1" dirty="0">
                          <a:solidFill>
                            <a:srgbClr val="006600"/>
                          </a:solidFill>
                          <a:effectLst/>
                          <a:latin typeface="+mn-lt"/>
                        </a:rPr>
                        <a:t> </a:t>
                      </a:r>
                      <a:r>
                        <a:rPr lang="en-US" sz="2000" b="1" dirty="0" err="1">
                          <a:solidFill>
                            <a:srgbClr val="006600"/>
                          </a:solidFill>
                          <a:effectLst/>
                          <a:latin typeface="+mn-lt"/>
                        </a:rPr>
                        <a:t>lần</a:t>
                      </a:r>
                      <a:r>
                        <a:rPr lang="en-US" sz="2000" b="1" dirty="0">
                          <a:solidFill>
                            <a:srgbClr val="006600"/>
                          </a:solidFill>
                          <a:effectLst/>
                          <a:latin typeface="+mn-lt"/>
                        </a:rPr>
                        <a:t> </a:t>
                      </a:r>
                      <a:r>
                        <a:rPr lang="en-US" sz="2000" b="1" dirty="0" err="1">
                          <a:solidFill>
                            <a:srgbClr val="006600"/>
                          </a:solidFill>
                          <a:effectLst/>
                          <a:latin typeface="+mn-lt"/>
                        </a:rPr>
                        <a:t>thứ</a:t>
                      </a:r>
                      <a:r>
                        <a:rPr lang="en-US" sz="2000" b="1" dirty="0">
                          <a:solidFill>
                            <a:srgbClr val="006600"/>
                          </a:solidFill>
                          <a:effectLst/>
                          <a:latin typeface="+mn-lt"/>
                        </a:rPr>
                        <a:t> </a:t>
                      </a:r>
                      <a:r>
                        <a:rPr lang="en-US" sz="2000" b="1" dirty="0" err="1">
                          <a:solidFill>
                            <a:srgbClr val="006600"/>
                          </a:solidFill>
                          <a:effectLst/>
                          <a:latin typeface="+mn-lt"/>
                        </a:rPr>
                        <a:t>hai</a:t>
                      </a:r>
                      <a:endParaRPr lang="en-US" sz="2000" b="1" dirty="0">
                        <a:solidFill>
                          <a:srgbClr val="006600"/>
                        </a:solidFill>
                        <a:effectLst/>
                        <a:latin typeface="+mn-lt"/>
                      </a:endParaRPr>
                    </a:p>
                  </a:txBody>
                  <a:tcPr marL="0" marR="0" marT="0" marB="0" anchor="ctr">
                    <a:lnL>
                      <a:noFill/>
                    </a:lnL>
                    <a:lnR>
                      <a:noFill/>
                    </a:lnR>
                    <a:lnT>
                      <a:noFill/>
                    </a:lnT>
                    <a:lnB>
                      <a:noFill/>
                    </a:lnB>
                    <a:solidFill>
                      <a:schemeClr val="bg1"/>
                    </a:solidFill>
                  </a:tcPr>
                </a:tc>
                <a:tc>
                  <a:txBody>
                    <a:bodyPr/>
                    <a:lstStyle/>
                    <a:p>
                      <a:pPr algn="ctr"/>
                      <a:r>
                        <a:rPr lang="en-US" sz="2000" b="1" dirty="0" err="1">
                          <a:solidFill>
                            <a:srgbClr val="663300"/>
                          </a:solidFill>
                          <a:effectLst/>
                          <a:latin typeface="+mn-lt"/>
                        </a:rPr>
                        <a:t>Cách</a:t>
                      </a:r>
                      <a:r>
                        <a:rPr lang="en-US" sz="2000" b="1" dirty="0">
                          <a:solidFill>
                            <a:srgbClr val="663300"/>
                          </a:solidFill>
                          <a:effectLst/>
                          <a:latin typeface="+mn-lt"/>
                        </a:rPr>
                        <a:t> </a:t>
                      </a:r>
                      <a:r>
                        <a:rPr lang="en-US" sz="2000" b="1" dirty="0" err="1">
                          <a:solidFill>
                            <a:srgbClr val="663300"/>
                          </a:solidFill>
                          <a:effectLst/>
                          <a:latin typeface="+mn-lt"/>
                        </a:rPr>
                        <a:t>mạng</a:t>
                      </a:r>
                      <a:r>
                        <a:rPr lang="en-US" sz="2000" b="1" dirty="0">
                          <a:solidFill>
                            <a:srgbClr val="663300"/>
                          </a:solidFill>
                          <a:effectLst/>
                          <a:latin typeface="+mn-lt"/>
                        </a:rPr>
                        <a:t> </a:t>
                      </a:r>
                      <a:r>
                        <a:rPr lang="en-US" sz="2000" b="1" dirty="0" err="1">
                          <a:solidFill>
                            <a:srgbClr val="663300"/>
                          </a:solidFill>
                          <a:effectLst/>
                          <a:latin typeface="+mn-lt"/>
                        </a:rPr>
                        <a:t>công</a:t>
                      </a:r>
                      <a:r>
                        <a:rPr lang="en-US" sz="2000" b="1" dirty="0">
                          <a:solidFill>
                            <a:srgbClr val="663300"/>
                          </a:solidFill>
                          <a:effectLst/>
                          <a:latin typeface="+mn-lt"/>
                        </a:rPr>
                        <a:t> </a:t>
                      </a:r>
                      <a:r>
                        <a:rPr lang="en-US" sz="2000" b="1" dirty="0" err="1">
                          <a:solidFill>
                            <a:srgbClr val="663300"/>
                          </a:solidFill>
                          <a:effectLst/>
                          <a:latin typeface="+mn-lt"/>
                        </a:rPr>
                        <a:t>nghiệp</a:t>
                      </a:r>
                      <a:r>
                        <a:rPr lang="en-US" sz="2000" b="1" dirty="0">
                          <a:solidFill>
                            <a:srgbClr val="663300"/>
                          </a:solidFill>
                          <a:effectLst/>
                          <a:latin typeface="+mn-lt"/>
                        </a:rPr>
                        <a:t> </a:t>
                      </a:r>
                      <a:r>
                        <a:rPr lang="en-US" sz="2000" b="1" dirty="0" err="1">
                          <a:solidFill>
                            <a:srgbClr val="663300"/>
                          </a:solidFill>
                          <a:effectLst/>
                          <a:latin typeface="+mn-lt"/>
                        </a:rPr>
                        <a:t>lần</a:t>
                      </a:r>
                      <a:r>
                        <a:rPr lang="en-US" sz="2000" b="1" dirty="0">
                          <a:solidFill>
                            <a:srgbClr val="663300"/>
                          </a:solidFill>
                          <a:effectLst/>
                          <a:latin typeface="+mn-lt"/>
                        </a:rPr>
                        <a:t> </a:t>
                      </a:r>
                      <a:r>
                        <a:rPr lang="en-US" sz="2000" b="1" dirty="0" err="1">
                          <a:solidFill>
                            <a:srgbClr val="663300"/>
                          </a:solidFill>
                          <a:effectLst/>
                          <a:latin typeface="+mn-lt"/>
                        </a:rPr>
                        <a:t>thứ</a:t>
                      </a:r>
                      <a:r>
                        <a:rPr lang="en-US" sz="2000" b="1" dirty="0">
                          <a:solidFill>
                            <a:srgbClr val="663300"/>
                          </a:solidFill>
                          <a:effectLst/>
                          <a:latin typeface="+mn-lt"/>
                        </a:rPr>
                        <a:t> </a:t>
                      </a:r>
                      <a:r>
                        <a:rPr lang="en-US" sz="2000" b="1" dirty="0" err="1">
                          <a:solidFill>
                            <a:srgbClr val="663300"/>
                          </a:solidFill>
                          <a:effectLst/>
                          <a:latin typeface="+mn-lt"/>
                        </a:rPr>
                        <a:t>ba</a:t>
                      </a:r>
                      <a:endParaRPr lang="en-US" sz="2000" b="1" dirty="0">
                        <a:solidFill>
                          <a:srgbClr val="663300"/>
                        </a:solidFill>
                        <a:effectLst/>
                        <a:latin typeface="+mn-lt"/>
                      </a:endParaRPr>
                    </a:p>
                  </a:txBody>
                  <a:tcPr marL="0" marR="0" marT="0" marB="0" anchor="ctr">
                    <a:lnL>
                      <a:noFill/>
                    </a:lnL>
                    <a:lnR>
                      <a:noFill/>
                    </a:lnR>
                    <a:lnT>
                      <a:noFill/>
                    </a:lnT>
                    <a:lnB>
                      <a:noFill/>
                    </a:lnB>
                    <a:solidFill>
                      <a:schemeClr val="bg1"/>
                    </a:solidFill>
                  </a:tcPr>
                </a:tc>
                <a:tc>
                  <a:txBody>
                    <a:bodyPr/>
                    <a:lstStyle/>
                    <a:p>
                      <a:pPr algn="ctr"/>
                      <a:r>
                        <a:rPr lang="vi-VN" sz="2000" b="1" dirty="0">
                          <a:solidFill>
                            <a:srgbClr val="002060"/>
                          </a:solidFill>
                          <a:effectLst/>
                          <a:latin typeface="+mn-lt"/>
                        </a:rPr>
                        <a:t>Cách mạng công nghiệp lần thứ tư</a:t>
                      </a:r>
                    </a:p>
                  </a:txBody>
                  <a:tcPr marL="0" marR="0" marT="0" marB="0" anchor="ctr">
                    <a:lnL>
                      <a:noFill/>
                    </a:lnL>
                    <a:lnR>
                      <a:noFill/>
                    </a:lnR>
                    <a:lnT>
                      <a:noFill/>
                    </a:lnT>
                    <a:lnB>
                      <a:noFill/>
                    </a:lnB>
                    <a:solidFill>
                      <a:schemeClr val="bg1"/>
                    </a:solidFill>
                  </a:tcPr>
                </a:tc>
                <a:extLst>
                  <a:ext uri="{0D108BD9-81ED-4DB2-BD59-A6C34878D82A}">
                    <a16:rowId xmlns:a16="http://schemas.microsoft.com/office/drawing/2014/main" xmlns="" val="2971744294"/>
                  </a:ext>
                </a:extLst>
              </a:tr>
              <a:tr h="1630463">
                <a:tc>
                  <a:txBody>
                    <a:bodyPr/>
                    <a:lstStyle/>
                    <a:p>
                      <a:pPr algn="ctr"/>
                      <a:r>
                        <a:rPr lang="vi-VN" sz="1800" b="0" dirty="0">
                          <a:solidFill>
                            <a:srgbClr val="660066"/>
                          </a:solidFill>
                          <a:effectLst/>
                          <a:latin typeface="+mn-lt"/>
                        </a:rPr>
                        <a:t>Sử dụng năng lượng nước và hơi nước, đề </a:t>
                      </a:r>
                      <a:endParaRPr lang="en-US" sz="1800" b="0" dirty="0">
                        <a:solidFill>
                          <a:srgbClr val="660066"/>
                        </a:solidFill>
                        <a:effectLst/>
                        <a:latin typeface="+mn-lt"/>
                      </a:endParaRPr>
                    </a:p>
                    <a:p>
                      <a:pPr algn="ctr"/>
                      <a:r>
                        <a:rPr lang="vi-VN" sz="1800" b="0" dirty="0">
                          <a:solidFill>
                            <a:srgbClr val="660066"/>
                          </a:solidFill>
                          <a:effectLst/>
                          <a:latin typeface="+mn-lt"/>
                        </a:rPr>
                        <a:t>cơ khí hoá sản xuất</a:t>
                      </a:r>
                    </a:p>
                  </a:txBody>
                  <a:tcPr marL="0" marR="0" marT="0" marB="0" anchor="ctr">
                    <a:lnL>
                      <a:noFill/>
                    </a:lnL>
                    <a:lnR>
                      <a:noFill/>
                    </a:lnR>
                    <a:lnT>
                      <a:noFill/>
                    </a:lnT>
                    <a:lnB>
                      <a:noFill/>
                    </a:lnB>
                    <a:solidFill>
                      <a:schemeClr val="bg1"/>
                    </a:solidFill>
                  </a:tcPr>
                </a:tc>
                <a:tc>
                  <a:txBody>
                    <a:bodyPr/>
                    <a:lstStyle/>
                    <a:p>
                      <a:pPr algn="ctr"/>
                      <a:endParaRPr lang="en-US" sz="1800" b="0" dirty="0">
                        <a:solidFill>
                          <a:srgbClr val="006600"/>
                        </a:solidFill>
                        <a:effectLst/>
                        <a:latin typeface="+mn-lt"/>
                      </a:endParaRPr>
                    </a:p>
                    <a:p>
                      <a:pPr algn="ctr"/>
                      <a:r>
                        <a:rPr lang="vi-VN" sz="1800" b="0" dirty="0">
                          <a:solidFill>
                            <a:srgbClr val="006600"/>
                          </a:solidFill>
                          <a:effectLst/>
                          <a:latin typeface="+mn-lt"/>
                        </a:rPr>
                        <a:t>Sử dụng năng lượng điện và động cơ điện, đổ tạo ra dây truyền sản xuất hàng loạt</a:t>
                      </a:r>
                    </a:p>
                  </a:txBody>
                  <a:tcPr marL="0" marR="0" marT="0" marB="0" anchor="ctr">
                    <a:lnL>
                      <a:noFill/>
                    </a:lnL>
                    <a:lnR>
                      <a:noFill/>
                    </a:lnR>
                    <a:lnT>
                      <a:noFill/>
                    </a:lnT>
                    <a:lnB>
                      <a:noFill/>
                    </a:lnB>
                    <a:solidFill>
                      <a:schemeClr val="bg1"/>
                    </a:solidFill>
                  </a:tcPr>
                </a:tc>
                <a:tc>
                  <a:txBody>
                    <a:bodyPr/>
                    <a:lstStyle/>
                    <a:p>
                      <a:pPr algn="ctr"/>
                      <a:r>
                        <a:rPr lang="en-US" sz="1800" b="0" dirty="0" err="1">
                          <a:solidFill>
                            <a:srgbClr val="663300"/>
                          </a:solidFill>
                          <a:effectLst/>
                          <a:latin typeface="+mn-lt"/>
                        </a:rPr>
                        <a:t>Sử</a:t>
                      </a:r>
                      <a:r>
                        <a:rPr lang="en-US" sz="1800" b="0" dirty="0">
                          <a:solidFill>
                            <a:srgbClr val="663300"/>
                          </a:solidFill>
                          <a:effectLst/>
                          <a:latin typeface="+mn-lt"/>
                        </a:rPr>
                        <a:t> </a:t>
                      </a:r>
                      <a:r>
                        <a:rPr lang="en-US" sz="1800" b="0" dirty="0" err="1">
                          <a:solidFill>
                            <a:srgbClr val="663300"/>
                          </a:solidFill>
                          <a:effectLst/>
                          <a:latin typeface="+mn-lt"/>
                        </a:rPr>
                        <a:t>dụng</a:t>
                      </a:r>
                      <a:r>
                        <a:rPr lang="en-US" sz="1800" b="0" dirty="0">
                          <a:solidFill>
                            <a:srgbClr val="663300"/>
                          </a:solidFill>
                          <a:effectLst/>
                          <a:latin typeface="+mn-lt"/>
                        </a:rPr>
                        <a:t> </a:t>
                      </a:r>
                      <a:r>
                        <a:rPr lang="en-US" sz="1800" b="0" dirty="0" err="1">
                          <a:solidFill>
                            <a:srgbClr val="663300"/>
                          </a:solidFill>
                          <a:effectLst/>
                          <a:latin typeface="+mn-lt"/>
                        </a:rPr>
                        <a:t>công</a:t>
                      </a:r>
                      <a:r>
                        <a:rPr lang="en-US" sz="1800" b="0" dirty="0">
                          <a:solidFill>
                            <a:srgbClr val="663300"/>
                          </a:solidFill>
                          <a:effectLst/>
                          <a:latin typeface="+mn-lt"/>
                        </a:rPr>
                        <a:t> </a:t>
                      </a:r>
                      <a:r>
                        <a:rPr lang="en-US" sz="1800" b="0" dirty="0" err="1">
                          <a:solidFill>
                            <a:srgbClr val="663300"/>
                          </a:solidFill>
                          <a:effectLst/>
                          <a:latin typeface="+mn-lt"/>
                        </a:rPr>
                        <a:t>nghệ</a:t>
                      </a:r>
                      <a:r>
                        <a:rPr lang="en-US" sz="1800" b="0" dirty="0">
                          <a:solidFill>
                            <a:srgbClr val="663300"/>
                          </a:solidFill>
                          <a:effectLst/>
                          <a:latin typeface="+mn-lt"/>
                        </a:rPr>
                        <a:t> </a:t>
                      </a:r>
                      <a:r>
                        <a:rPr lang="en-US" sz="1800" b="0" dirty="0" err="1">
                          <a:solidFill>
                            <a:srgbClr val="663300"/>
                          </a:solidFill>
                          <a:effectLst/>
                          <a:latin typeface="+mn-lt"/>
                        </a:rPr>
                        <a:t>thông</a:t>
                      </a:r>
                      <a:r>
                        <a:rPr lang="en-US" sz="1800" b="0" dirty="0">
                          <a:solidFill>
                            <a:srgbClr val="663300"/>
                          </a:solidFill>
                          <a:effectLst/>
                          <a:latin typeface="+mn-lt"/>
                        </a:rPr>
                        <a:t> tin </a:t>
                      </a:r>
                      <a:r>
                        <a:rPr lang="en-US" sz="1800" b="0" dirty="0" err="1">
                          <a:solidFill>
                            <a:srgbClr val="663300"/>
                          </a:solidFill>
                          <a:effectLst/>
                          <a:latin typeface="+mn-lt"/>
                        </a:rPr>
                        <a:t>và</a:t>
                      </a:r>
                      <a:r>
                        <a:rPr lang="en-US" sz="1800" b="0" dirty="0">
                          <a:solidFill>
                            <a:srgbClr val="663300"/>
                          </a:solidFill>
                          <a:effectLst/>
                          <a:latin typeface="+mn-lt"/>
                        </a:rPr>
                        <a:t> </a:t>
                      </a:r>
                      <a:r>
                        <a:rPr lang="en-US" sz="1800" b="0" dirty="0" err="1">
                          <a:solidFill>
                            <a:srgbClr val="663300"/>
                          </a:solidFill>
                          <a:effectLst/>
                          <a:latin typeface="+mn-lt"/>
                        </a:rPr>
                        <a:t>máy</a:t>
                      </a:r>
                      <a:r>
                        <a:rPr lang="en-US" sz="1800" b="0" dirty="0">
                          <a:solidFill>
                            <a:srgbClr val="663300"/>
                          </a:solidFill>
                          <a:effectLst/>
                          <a:latin typeface="+mn-lt"/>
                        </a:rPr>
                        <a:t> </a:t>
                      </a:r>
                      <a:r>
                        <a:rPr lang="en-US" sz="1800" b="0" dirty="0" err="1">
                          <a:solidFill>
                            <a:srgbClr val="663300"/>
                          </a:solidFill>
                          <a:effectLst/>
                          <a:latin typeface="+mn-lt"/>
                        </a:rPr>
                        <a:t>tính</a:t>
                      </a:r>
                      <a:r>
                        <a:rPr lang="en-US" sz="1800" b="0" dirty="0">
                          <a:solidFill>
                            <a:srgbClr val="663300"/>
                          </a:solidFill>
                          <a:effectLst/>
                          <a:latin typeface="+mn-lt"/>
                        </a:rPr>
                        <a:t>, </a:t>
                      </a:r>
                    </a:p>
                    <a:p>
                      <a:pPr algn="ctr"/>
                      <a:r>
                        <a:rPr lang="en-US" sz="1800" b="0" dirty="0" err="1">
                          <a:solidFill>
                            <a:srgbClr val="663300"/>
                          </a:solidFill>
                          <a:effectLst/>
                          <a:latin typeface="+mn-lt"/>
                        </a:rPr>
                        <a:t>đề</a:t>
                      </a:r>
                      <a:r>
                        <a:rPr lang="en-US" sz="1800" b="0" dirty="0">
                          <a:solidFill>
                            <a:srgbClr val="663300"/>
                          </a:solidFill>
                          <a:effectLst/>
                          <a:latin typeface="+mn-lt"/>
                        </a:rPr>
                        <a:t> </a:t>
                      </a:r>
                      <a:r>
                        <a:rPr lang="en-US" sz="1800" b="0" dirty="0" err="1">
                          <a:solidFill>
                            <a:srgbClr val="663300"/>
                          </a:solidFill>
                          <a:effectLst/>
                          <a:latin typeface="+mn-lt"/>
                        </a:rPr>
                        <a:t>tự</a:t>
                      </a:r>
                      <a:r>
                        <a:rPr lang="en-US" sz="1800" b="0" dirty="0">
                          <a:solidFill>
                            <a:srgbClr val="663300"/>
                          </a:solidFill>
                          <a:effectLst/>
                          <a:latin typeface="+mn-lt"/>
                        </a:rPr>
                        <a:t> </a:t>
                      </a:r>
                      <a:r>
                        <a:rPr lang="en-US" sz="1800" b="0" dirty="0" err="1">
                          <a:solidFill>
                            <a:srgbClr val="663300"/>
                          </a:solidFill>
                          <a:effectLst/>
                          <a:latin typeface="+mn-lt"/>
                        </a:rPr>
                        <a:t>động</a:t>
                      </a:r>
                      <a:r>
                        <a:rPr lang="en-US" sz="1800" b="0" dirty="0">
                          <a:solidFill>
                            <a:srgbClr val="663300"/>
                          </a:solidFill>
                          <a:effectLst/>
                          <a:latin typeface="+mn-lt"/>
                        </a:rPr>
                        <a:t> </a:t>
                      </a:r>
                      <a:r>
                        <a:rPr lang="en-US" sz="1800" b="0" dirty="0" err="1">
                          <a:solidFill>
                            <a:srgbClr val="663300"/>
                          </a:solidFill>
                          <a:effectLst/>
                          <a:latin typeface="+mn-lt"/>
                        </a:rPr>
                        <a:t>hoá</a:t>
                      </a:r>
                      <a:r>
                        <a:rPr lang="en-US" sz="1800" b="0" dirty="0">
                          <a:solidFill>
                            <a:srgbClr val="663300"/>
                          </a:solidFill>
                          <a:effectLst/>
                          <a:latin typeface="+mn-lt"/>
                        </a:rPr>
                        <a:t> </a:t>
                      </a:r>
                      <a:r>
                        <a:rPr lang="en-US" sz="1800" b="0" dirty="0" err="1">
                          <a:solidFill>
                            <a:srgbClr val="663300"/>
                          </a:solidFill>
                          <a:effectLst/>
                          <a:latin typeface="+mn-lt"/>
                        </a:rPr>
                        <a:t>sản</a:t>
                      </a:r>
                      <a:r>
                        <a:rPr lang="en-US" sz="1800" b="0" dirty="0">
                          <a:solidFill>
                            <a:srgbClr val="663300"/>
                          </a:solidFill>
                          <a:effectLst/>
                          <a:latin typeface="+mn-lt"/>
                        </a:rPr>
                        <a:t> </a:t>
                      </a:r>
                      <a:r>
                        <a:rPr lang="en-US" sz="1800" b="0" dirty="0" err="1">
                          <a:solidFill>
                            <a:srgbClr val="663300"/>
                          </a:solidFill>
                          <a:effectLst/>
                          <a:latin typeface="+mn-lt"/>
                        </a:rPr>
                        <a:t>xuất</a:t>
                      </a:r>
                      <a:endParaRPr lang="en-US" sz="1800" b="0" dirty="0">
                        <a:solidFill>
                          <a:srgbClr val="663300"/>
                        </a:solidFill>
                        <a:effectLst/>
                        <a:latin typeface="+mn-lt"/>
                      </a:endParaRPr>
                    </a:p>
                  </a:txBody>
                  <a:tcPr marL="0" marR="0" marT="0" marB="0" anchor="ctr">
                    <a:lnL>
                      <a:noFill/>
                    </a:lnL>
                    <a:lnR>
                      <a:noFill/>
                    </a:lnR>
                    <a:lnT>
                      <a:noFill/>
                    </a:lnT>
                    <a:lnB>
                      <a:noFill/>
                    </a:lnB>
                    <a:solidFill>
                      <a:schemeClr val="bg1"/>
                    </a:solidFill>
                  </a:tcPr>
                </a:tc>
                <a:tc>
                  <a:txBody>
                    <a:bodyPr/>
                    <a:lstStyle/>
                    <a:p>
                      <a:pPr algn="ctr"/>
                      <a:endParaRPr lang="en-US" sz="1800" b="0" dirty="0">
                        <a:solidFill>
                          <a:srgbClr val="002060"/>
                        </a:solidFill>
                        <a:effectLst/>
                        <a:latin typeface="+mn-lt"/>
                      </a:endParaRPr>
                    </a:p>
                    <a:p>
                      <a:pPr algn="ctr"/>
                      <a:endParaRPr lang="en-US" sz="1800" b="0" dirty="0">
                        <a:solidFill>
                          <a:srgbClr val="002060"/>
                        </a:solidFill>
                        <a:effectLst/>
                        <a:latin typeface="+mn-lt"/>
                      </a:endParaRPr>
                    </a:p>
                    <a:p>
                      <a:pPr algn="ctr"/>
                      <a:r>
                        <a:rPr lang="en-US" sz="1800" b="0" dirty="0" err="1">
                          <a:solidFill>
                            <a:srgbClr val="002060"/>
                          </a:solidFill>
                          <a:effectLst/>
                          <a:latin typeface="+mn-lt"/>
                        </a:rPr>
                        <a:t>Liên</a:t>
                      </a:r>
                      <a:r>
                        <a:rPr lang="en-US" sz="1800" b="0" dirty="0">
                          <a:solidFill>
                            <a:srgbClr val="002060"/>
                          </a:solidFill>
                          <a:effectLst/>
                          <a:latin typeface="+mn-lt"/>
                        </a:rPr>
                        <a:t> </a:t>
                      </a:r>
                      <a:r>
                        <a:rPr lang="en-US" sz="1800" b="0" dirty="0" err="1">
                          <a:solidFill>
                            <a:srgbClr val="002060"/>
                          </a:solidFill>
                          <a:effectLst/>
                          <a:latin typeface="+mn-lt"/>
                        </a:rPr>
                        <a:t>kết</a:t>
                      </a:r>
                      <a:r>
                        <a:rPr lang="en-US" sz="1800" b="0" dirty="0">
                          <a:solidFill>
                            <a:srgbClr val="002060"/>
                          </a:solidFill>
                          <a:effectLst/>
                          <a:latin typeface="+mn-lt"/>
                        </a:rPr>
                        <a:t> </a:t>
                      </a:r>
                      <a:r>
                        <a:rPr lang="en-US" sz="1800" b="0" dirty="0" err="1">
                          <a:solidFill>
                            <a:srgbClr val="002060"/>
                          </a:solidFill>
                          <a:effectLst/>
                          <a:latin typeface="+mn-lt"/>
                        </a:rPr>
                        <a:t>giữa</a:t>
                      </a:r>
                      <a:r>
                        <a:rPr lang="en-US" sz="1800" b="0" dirty="0">
                          <a:solidFill>
                            <a:srgbClr val="002060"/>
                          </a:solidFill>
                          <a:effectLst/>
                          <a:latin typeface="+mn-lt"/>
                        </a:rPr>
                        <a:t> </a:t>
                      </a:r>
                      <a:r>
                        <a:rPr lang="en-US" sz="1800" b="0" dirty="0" err="1">
                          <a:solidFill>
                            <a:srgbClr val="002060"/>
                          </a:solidFill>
                          <a:effectLst/>
                          <a:latin typeface="+mn-lt"/>
                        </a:rPr>
                        <a:t>thể</a:t>
                      </a:r>
                      <a:r>
                        <a:rPr lang="en-US" sz="1800" b="0" dirty="0">
                          <a:solidFill>
                            <a:srgbClr val="002060"/>
                          </a:solidFill>
                          <a:effectLst/>
                          <a:latin typeface="+mn-lt"/>
                        </a:rPr>
                        <a:t> </a:t>
                      </a:r>
                      <a:r>
                        <a:rPr lang="en-US" sz="1800" b="0" dirty="0" err="1">
                          <a:solidFill>
                            <a:srgbClr val="002060"/>
                          </a:solidFill>
                          <a:effectLst/>
                          <a:latin typeface="+mn-lt"/>
                        </a:rPr>
                        <a:t>giới</a:t>
                      </a:r>
                      <a:r>
                        <a:rPr lang="en-US" sz="1800" b="0" dirty="0">
                          <a:solidFill>
                            <a:srgbClr val="002060"/>
                          </a:solidFill>
                          <a:effectLst/>
                          <a:latin typeface="+mn-lt"/>
                        </a:rPr>
                        <a:t> </a:t>
                      </a:r>
                      <a:r>
                        <a:rPr lang="en-US" sz="1800" b="0" dirty="0" err="1">
                          <a:solidFill>
                            <a:srgbClr val="002060"/>
                          </a:solidFill>
                          <a:effectLst/>
                          <a:latin typeface="+mn-lt"/>
                        </a:rPr>
                        <a:t>thực</a:t>
                      </a:r>
                      <a:r>
                        <a:rPr lang="en-US" sz="1800" b="0" dirty="0">
                          <a:solidFill>
                            <a:srgbClr val="002060"/>
                          </a:solidFill>
                          <a:effectLst/>
                          <a:latin typeface="+mn-lt"/>
                        </a:rPr>
                        <a:t> </a:t>
                      </a:r>
                      <a:r>
                        <a:rPr lang="en-US" sz="1800" b="0" dirty="0" err="1">
                          <a:solidFill>
                            <a:srgbClr val="002060"/>
                          </a:solidFill>
                          <a:effectLst/>
                          <a:latin typeface="+mn-lt"/>
                        </a:rPr>
                        <a:t>và</a:t>
                      </a:r>
                      <a:r>
                        <a:rPr lang="en-US" sz="1800" b="0" dirty="0">
                          <a:solidFill>
                            <a:srgbClr val="002060"/>
                          </a:solidFill>
                          <a:effectLst/>
                          <a:latin typeface="+mn-lt"/>
                        </a:rPr>
                        <a:t> </a:t>
                      </a:r>
                      <a:r>
                        <a:rPr lang="en-US" sz="1800" b="0" dirty="0" err="1">
                          <a:solidFill>
                            <a:srgbClr val="002060"/>
                          </a:solidFill>
                          <a:effectLst/>
                          <a:latin typeface="+mn-lt"/>
                        </a:rPr>
                        <a:t>ảo</a:t>
                      </a:r>
                      <a:r>
                        <a:rPr lang="en-US" sz="1800" b="0" dirty="0">
                          <a:solidFill>
                            <a:srgbClr val="002060"/>
                          </a:solidFill>
                          <a:effectLst/>
                          <a:latin typeface="+mn-lt"/>
                        </a:rPr>
                        <a:t>, </a:t>
                      </a:r>
                      <a:r>
                        <a:rPr lang="en-US" sz="1800" b="0" dirty="0" err="1">
                          <a:solidFill>
                            <a:srgbClr val="002060"/>
                          </a:solidFill>
                          <a:effectLst/>
                          <a:latin typeface="+mn-lt"/>
                        </a:rPr>
                        <a:t>để</a:t>
                      </a:r>
                      <a:r>
                        <a:rPr lang="en-US" sz="1800" b="0" dirty="0">
                          <a:solidFill>
                            <a:srgbClr val="002060"/>
                          </a:solidFill>
                          <a:effectLst/>
                          <a:latin typeface="+mn-lt"/>
                        </a:rPr>
                        <a:t> </a:t>
                      </a:r>
                    </a:p>
                    <a:p>
                      <a:pPr algn="ctr"/>
                      <a:r>
                        <a:rPr lang="en-US" sz="1800" b="0" dirty="0" err="1">
                          <a:solidFill>
                            <a:srgbClr val="002060"/>
                          </a:solidFill>
                          <a:effectLst/>
                          <a:latin typeface="+mn-lt"/>
                        </a:rPr>
                        <a:t>thực</a:t>
                      </a:r>
                      <a:r>
                        <a:rPr lang="en-US" sz="1800" b="0" dirty="0">
                          <a:solidFill>
                            <a:srgbClr val="002060"/>
                          </a:solidFill>
                          <a:effectLst/>
                          <a:latin typeface="+mn-lt"/>
                        </a:rPr>
                        <a:t> </a:t>
                      </a:r>
                      <a:r>
                        <a:rPr lang="en-US" sz="1800" b="0" dirty="0" err="1">
                          <a:solidFill>
                            <a:srgbClr val="002060"/>
                          </a:solidFill>
                          <a:effectLst/>
                          <a:latin typeface="+mn-lt"/>
                        </a:rPr>
                        <a:t>hiện</a:t>
                      </a:r>
                      <a:r>
                        <a:rPr lang="en-US" sz="1800" b="0" dirty="0">
                          <a:solidFill>
                            <a:srgbClr val="002060"/>
                          </a:solidFill>
                          <a:effectLst/>
                          <a:latin typeface="+mn-lt"/>
                        </a:rPr>
                        <a:t> </a:t>
                      </a:r>
                      <a:r>
                        <a:rPr lang="en-US" sz="1800" b="0" dirty="0" err="1">
                          <a:solidFill>
                            <a:srgbClr val="002060"/>
                          </a:solidFill>
                          <a:effectLst/>
                          <a:latin typeface="+mn-lt"/>
                        </a:rPr>
                        <a:t>công</a:t>
                      </a:r>
                      <a:r>
                        <a:rPr lang="en-US" sz="1800" b="0" dirty="0">
                          <a:solidFill>
                            <a:srgbClr val="002060"/>
                          </a:solidFill>
                          <a:effectLst/>
                          <a:latin typeface="+mn-lt"/>
                        </a:rPr>
                        <a:t> </a:t>
                      </a:r>
                      <a:r>
                        <a:rPr lang="en-US" sz="1800" b="0" dirty="0" err="1">
                          <a:solidFill>
                            <a:srgbClr val="002060"/>
                          </a:solidFill>
                          <a:effectLst/>
                          <a:latin typeface="+mn-lt"/>
                        </a:rPr>
                        <a:t>việc</a:t>
                      </a:r>
                      <a:r>
                        <a:rPr lang="en-US" sz="1800" b="0" dirty="0">
                          <a:solidFill>
                            <a:srgbClr val="002060"/>
                          </a:solidFill>
                          <a:effectLst/>
                          <a:latin typeface="+mn-lt"/>
                        </a:rPr>
                        <a:t> </a:t>
                      </a:r>
                      <a:r>
                        <a:rPr lang="en-US" sz="1800" b="0" dirty="0" err="1">
                          <a:solidFill>
                            <a:srgbClr val="002060"/>
                          </a:solidFill>
                          <a:effectLst/>
                          <a:latin typeface="+mn-lt"/>
                        </a:rPr>
                        <a:t>thông</a:t>
                      </a:r>
                      <a:r>
                        <a:rPr lang="en-US" sz="1800" b="0" dirty="0">
                          <a:solidFill>
                            <a:srgbClr val="002060"/>
                          </a:solidFill>
                          <a:effectLst/>
                          <a:latin typeface="+mn-lt"/>
                        </a:rPr>
                        <a:t> </a:t>
                      </a:r>
                      <a:r>
                        <a:rPr lang="en-US" sz="1800" b="0" dirty="0" err="1">
                          <a:solidFill>
                            <a:srgbClr val="002060"/>
                          </a:solidFill>
                          <a:effectLst/>
                          <a:latin typeface="+mn-lt"/>
                        </a:rPr>
                        <a:t>minh</a:t>
                      </a:r>
                      <a:r>
                        <a:rPr lang="en-US" sz="1800" b="0" dirty="0">
                          <a:solidFill>
                            <a:srgbClr val="002060"/>
                          </a:solidFill>
                          <a:effectLst/>
                          <a:latin typeface="+mn-lt"/>
                        </a:rPr>
                        <a:t> </a:t>
                      </a:r>
                      <a:r>
                        <a:rPr lang="en-US" sz="1800" b="0" dirty="0" err="1">
                          <a:solidFill>
                            <a:srgbClr val="002060"/>
                          </a:solidFill>
                          <a:effectLst/>
                          <a:latin typeface="+mn-lt"/>
                        </a:rPr>
                        <a:t>và</a:t>
                      </a:r>
                      <a:r>
                        <a:rPr lang="en-US" sz="1800" b="0" dirty="0">
                          <a:solidFill>
                            <a:srgbClr val="002060"/>
                          </a:solidFill>
                          <a:effectLst/>
                          <a:latin typeface="+mn-lt"/>
                        </a:rPr>
                        <a:t> </a:t>
                      </a:r>
                      <a:r>
                        <a:rPr lang="en-US" sz="1800" b="0" dirty="0" err="1">
                          <a:solidFill>
                            <a:srgbClr val="002060"/>
                          </a:solidFill>
                          <a:effectLst/>
                          <a:latin typeface="+mn-lt"/>
                        </a:rPr>
                        <a:t>hiệu</a:t>
                      </a:r>
                      <a:r>
                        <a:rPr lang="en-US" sz="1800" b="0" dirty="0">
                          <a:solidFill>
                            <a:srgbClr val="002060"/>
                          </a:solidFill>
                          <a:effectLst/>
                          <a:latin typeface="+mn-lt"/>
                        </a:rPr>
                        <a:t> </a:t>
                      </a:r>
                      <a:r>
                        <a:rPr lang="en-US" sz="1800" b="0" dirty="0" err="1">
                          <a:solidFill>
                            <a:srgbClr val="002060"/>
                          </a:solidFill>
                          <a:effectLst/>
                          <a:latin typeface="+mn-lt"/>
                        </a:rPr>
                        <a:t>quả</a:t>
                      </a:r>
                      <a:r>
                        <a:rPr lang="en-US" sz="1800" b="0" dirty="0">
                          <a:solidFill>
                            <a:srgbClr val="002060"/>
                          </a:solidFill>
                          <a:effectLst/>
                          <a:latin typeface="+mn-lt"/>
                        </a:rPr>
                        <a:t> </a:t>
                      </a:r>
                      <a:r>
                        <a:rPr lang="en-US" sz="1800" b="0" dirty="0" err="1">
                          <a:solidFill>
                            <a:srgbClr val="002060"/>
                          </a:solidFill>
                          <a:effectLst/>
                          <a:latin typeface="+mn-lt"/>
                        </a:rPr>
                        <a:t>nhất</a:t>
                      </a:r>
                      <a:endParaRPr lang="en-US" sz="1800" b="0" dirty="0">
                        <a:solidFill>
                          <a:srgbClr val="002060"/>
                        </a:solidFill>
                        <a:effectLst/>
                        <a:latin typeface="+mn-lt"/>
                      </a:endParaRPr>
                    </a:p>
                  </a:txBody>
                  <a:tcPr marL="0" marR="0" marT="0" marB="0" anchor="ctr">
                    <a:lnL>
                      <a:noFill/>
                    </a:lnL>
                    <a:lnR>
                      <a:noFill/>
                    </a:lnR>
                    <a:lnT>
                      <a:noFill/>
                    </a:lnT>
                    <a:lnB>
                      <a:noFill/>
                    </a:lnB>
                    <a:solidFill>
                      <a:schemeClr val="bg1"/>
                    </a:solidFill>
                  </a:tcPr>
                </a:tc>
                <a:extLst>
                  <a:ext uri="{0D108BD9-81ED-4DB2-BD59-A6C34878D82A}">
                    <a16:rowId xmlns:a16="http://schemas.microsoft.com/office/drawing/2014/main" xmlns="" val="2417560021"/>
                  </a:ext>
                </a:extLst>
              </a:tr>
              <a:tr h="407617">
                <a:tc gridSpan="4">
                  <a:txBody>
                    <a:bodyPr/>
                    <a:lstStyle/>
                    <a:p>
                      <a:pPr algn="ctr"/>
                      <a:endParaRPr lang="en-US" sz="1600" b="0" dirty="0">
                        <a:solidFill>
                          <a:schemeClr val="tx1"/>
                        </a:solidFill>
                        <a:effectLst/>
                        <a:latin typeface="+mn-lt"/>
                      </a:endParaRPr>
                    </a:p>
                  </a:txBody>
                  <a:tcPr marL="0" marR="0" marT="0" marB="0" anchor="ctr">
                    <a:lnL>
                      <a:noFill/>
                    </a:lnL>
                    <a:lnR>
                      <a:noFill/>
                    </a:lnR>
                    <a:lnT>
                      <a:noFill/>
                    </a:lnT>
                    <a:lnB>
                      <a:noFill/>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xmlns="" val="3976342048"/>
                  </a:ext>
                </a:extLst>
              </a:tr>
            </a:tbl>
          </a:graphicData>
        </a:graphic>
      </p:graphicFrame>
      <p:sp>
        <p:nvSpPr>
          <p:cNvPr id="5" name="Rectangle 1">
            <a:extLst>
              <a:ext uri="{FF2B5EF4-FFF2-40B4-BE49-F238E27FC236}">
                <a16:creationId xmlns:a16="http://schemas.microsoft.com/office/drawing/2014/main" xmlns="" id="{780BF703-4134-4B06-A599-96AE10CA235C}"/>
              </a:ext>
            </a:extLst>
          </p:cNvPr>
          <p:cNvSpPr>
            <a:spLocks noChangeArrowheads="1"/>
          </p:cNvSpPr>
          <p:nvPr/>
        </p:nvSpPr>
        <p:spPr bwMode="auto">
          <a:xfrm>
            <a:off x="1672560" y="2559070"/>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6" name="TextBox 5">
            <a:extLst>
              <a:ext uri="{FF2B5EF4-FFF2-40B4-BE49-F238E27FC236}">
                <a16:creationId xmlns:a16="http://schemas.microsoft.com/office/drawing/2014/main" xmlns="" id="{183B40A5-2E94-4677-AFF7-C957400745D0}"/>
              </a:ext>
            </a:extLst>
          </p:cNvPr>
          <p:cNvSpPr txBox="1"/>
          <p:nvPr/>
        </p:nvSpPr>
        <p:spPr>
          <a:xfrm>
            <a:off x="3869228" y="422080"/>
            <a:ext cx="5449091" cy="461665"/>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400" b="1" dirty="0" err="1">
                <a:solidFill>
                  <a:srgbClr val="0033CC"/>
                </a:solidFill>
                <a:latin typeface="Times New Roman" panose="02020603050405020304" pitchFamily="18" charset="0"/>
                <a:cs typeface="Times New Roman" panose="02020603050405020304" pitchFamily="18" charset="0"/>
              </a:rPr>
              <a:t>Khái</a:t>
            </a:r>
            <a:r>
              <a:rPr lang="en-US" sz="2400" b="1" dirty="0">
                <a:solidFill>
                  <a:srgbClr val="0033CC"/>
                </a:solidFill>
                <a:latin typeface="Times New Roman" panose="02020603050405020304" pitchFamily="18" charset="0"/>
                <a:cs typeface="Times New Roman" panose="02020603050405020304" pitchFamily="18" charset="0"/>
              </a:rPr>
              <a:t> </a:t>
            </a:r>
            <a:r>
              <a:rPr lang="en-US" sz="2400" b="1" dirty="0" err="1">
                <a:solidFill>
                  <a:srgbClr val="0033CC"/>
                </a:solidFill>
                <a:latin typeface="Times New Roman" panose="02020603050405020304" pitchFamily="18" charset="0"/>
                <a:cs typeface="Times New Roman" panose="02020603050405020304" pitchFamily="18" charset="0"/>
              </a:rPr>
              <a:t>quát</a:t>
            </a:r>
            <a:r>
              <a:rPr lang="en-US" sz="2400" b="1" dirty="0">
                <a:solidFill>
                  <a:srgbClr val="0033CC"/>
                </a:solidFill>
                <a:latin typeface="Times New Roman" panose="02020603050405020304" pitchFamily="18" charset="0"/>
                <a:cs typeface="Times New Roman" panose="02020603050405020304" pitchFamily="18" charset="0"/>
              </a:rPr>
              <a:t> </a:t>
            </a:r>
            <a:r>
              <a:rPr lang="en-US" sz="2400" b="1" dirty="0" err="1">
                <a:solidFill>
                  <a:srgbClr val="0033CC"/>
                </a:solidFill>
                <a:latin typeface="Times New Roman" panose="02020603050405020304" pitchFamily="18" charset="0"/>
                <a:cs typeface="Times New Roman" panose="02020603050405020304" pitchFamily="18" charset="0"/>
              </a:rPr>
              <a:t>về</a:t>
            </a:r>
            <a:r>
              <a:rPr lang="en-US" sz="2400" b="1" dirty="0">
                <a:solidFill>
                  <a:srgbClr val="0033CC"/>
                </a:solidFill>
                <a:latin typeface="Times New Roman" panose="02020603050405020304" pitchFamily="18" charset="0"/>
                <a:cs typeface="Times New Roman" panose="02020603050405020304" pitchFamily="18" charset="0"/>
              </a:rPr>
              <a:t> </a:t>
            </a:r>
            <a:r>
              <a:rPr lang="en-US" sz="2400" b="1" dirty="0" err="1">
                <a:solidFill>
                  <a:srgbClr val="0033CC"/>
                </a:solidFill>
                <a:latin typeface="Times New Roman" panose="02020603050405020304" pitchFamily="18" charset="0"/>
                <a:cs typeface="Times New Roman" panose="02020603050405020304" pitchFamily="18" charset="0"/>
              </a:rPr>
              <a:t>cách</a:t>
            </a:r>
            <a:r>
              <a:rPr lang="en-US" sz="2400" b="1" dirty="0">
                <a:solidFill>
                  <a:srgbClr val="0033CC"/>
                </a:solidFill>
                <a:latin typeface="Times New Roman" panose="02020603050405020304" pitchFamily="18" charset="0"/>
                <a:cs typeface="Times New Roman" panose="02020603050405020304" pitchFamily="18" charset="0"/>
              </a:rPr>
              <a:t> </a:t>
            </a:r>
            <a:r>
              <a:rPr lang="en-US" sz="2400" b="1" dirty="0" err="1">
                <a:solidFill>
                  <a:srgbClr val="0033CC"/>
                </a:solidFill>
                <a:latin typeface="Times New Roman" panose="02020603050405020304" pitchFamily="18" charset="0"/>
                <a:cs typeface="Times New Roman" panose="02020603050405020304" pitchFamily="18" charset="0"/>
              </a:rPr>
              <a:t>mạng</a:t>
            </a:r>
            <a:r>
              <a:rPr lang="en-US" sz="2400" b="1" dirty="0">
                <a:solidFill>
                  <a:srgbClr val="0033CC"/>
                </a:solidFill>
                <a:latin typeface="Times New Roman" panose="02020603050405020304" pitchFamily="18" charset="0"/>
                <a:cs typeface="Times New Roman" panose="02020603050405020304" pitchFamily="18" charset="0"/>
              </a:rPr>
              <a:t> </a:t>
            </a:r>
            <a:r>
              <a:rPr lang="en-US" sz="2400" b="1" dirty="0" err="1">
                <a:solidFill>
                  <a:srgbClr val="0033CC"/>
                </a:solidFill>
                <a:latin typeface="Times New Roman" panose="02020603050405020304" pitchFamily="18" charset="0"/>
                <a:cs typeface="Times New Roman" panose="02020603050405020304" pitchFamily="18" charset="0"/>
              </a:rPr>
              <a:t>công</a:t>
            </a:r>
            <a:r>
              <a:rPr lang="en-US" sz="2400" b="1" dirty="0">
                <a:solidFill>
                  <a:srgbClr val="0033CC"/>
                </a:solidFill>
                <a:latin typeface="Times New Roman" panose="02020603050405020304" pitchFamily="18" charset="0"/>
                <a:cs typeface="Times New Roman" panose="02020603050405020304" pitchFamily="18" charset="0"/>
              </a:rPr>
              <a:t> </a:t>
            </a:r>
            <a:r>
              <a:rPr lang="en-US" sz="2400" b="1" dirty="0" err="1">
                <a:solidFill>
                  <a:srgbClr val="0033CC"/>
                </a:solidFill>
                <a:latin typeface="Times New Roman" panose="02020603050405020304" pitchFamily="18" charset="0"/>
                <a:cs typeface="Times New Roman" panose="02020603050405020304" pitchFamily="18" charset="0"/>
              </a:rPr>
              <a:t>nghiệp</a:t>
            </a:r>
            <a:r>
              <a:rPr lang="en-US" sz="2400" b="1" dirty="0">
                <a:solidFill>
                  <a:srgbClr val="0033CC"/>
                </a:solidFill>
                <a:latin typeface="Times New Roman" panose="02020603050405020304" pitchFamily="18" charset="0"/>
                <a:cs typeface="Times New Roman" panose="02020603050405020304" pitchFamily="18" charset="0"/>
              </a:rPr>
              <a:t> </a:t>
            </a:r>
          </a:p>
        </p:txBody>
      </p:sp>
      <p:cxnSp>
        <p:nvCxnSpPr>
          <p:cNvPr id="7" name="Straight Connector 6">
            <a:extLst>
              <a:ext uri="{FF2B5EF4-FFF2-40B4-BE49-F238E27FC236}">
                <a16:creationId xmlns:a16="http://schemas.microsoft.com/office/drawing/2014/main" xmlns="" id="{312BA909-791C-423D-A552-3882C7E9C750}"/>
              </a:ext>
            </a:extLst>
          </p:cNvPr>
          <p:cNvCxnSpPr>
            <a:cxnSpLocks/>
          </p:cNvCxnSpPr>
          <p:nvPr/>
        </p:nvCxnSpPr>
        <p:spPr>
          <a:xfrm>
            <a:off x="1296479" y="1906073"/>
            <a:ext cx="1071116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xmlns="" id="{4E019568-7012-4F73-83C6-C5FCC9537D1A}"/>
              </a:ext>
            </a:extLst>
          </p:cNvPr>
          <p:cNvCxnSpPr>
            <a:cxnSpLocks/>
          </p:cNvCxnSpPr>
          <p:nvPr/>
        </p:nvCxnSpPr>
        <p:spPr>
          <a:xfrm flipH="1">
            <a:off x="1335560" y="1304133"/>
            <a:ext cx="5776" cy="3207789"/>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xmlns="" id="{D3FBFD13-E241-4DC5-BCD4-E7F1BE9A579A}"/>
              </a:ext>
            </a:extLst>
          </p:cNvPr>
          <p:cNvCxnSpPr>
            <a:cxnSpLocks/>
          </p:cNvCxnSpPr>
          <p:nvPr/>
        </p:nvCxnSpPr>
        <p:spPr>
          <a:xfrm flipV="1">
            <a:off x="1363683" y="1326522"/>
            <a:ext cx="10643960" cy="1"/>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xmlns="" id="{86F75B74-276D-4164-9B2A-45C74B4B5DA7}"/>
              </a:ext>
            </a:extLst>
          </p:cNvPr>
          <p:cNvCxnSpPr>
            <a:cxnSpLocks/>
          </p:cNvCxnSpPr>
          <p:nvPr/>
        </p:nvCxnSpPr>
        <p:spPr>
          <a:xfrm>
            <a:off x="1308283" y="4510843"/>
            <a:ext cx="10699360" cy="78305"/>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xmlns="" id="{A64ACD40-B0FF-4B6B-BCF1-03486FF42A47}"/>
              </a:ext>
            </a:extLst>
          </p:cNvPr>
          <p:cNvCxnSpPr>
            <a:cxnSpLocks/>
          </p:cNvCxnSpPr>
          <p:nvPr/>
        </p:nvCxnSpPr>
        <p:spPr>
          <a:xfrm flipH="1">
            <a:off x="11994761" y="1326523"/>
            <a:ext cx="12882" cy="3260931"/>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xmlns="" id="{3C2A6D4A-79F8-4F47-A128-D969E7E5F18A}"/>
              </a:ext>
            </a:extLst>
          </p:cNvPr>
          <p:cNvCxnSpPr/>
          <p:nvPr/>
        </p:nvCxnSpPr>
        <p:spPr>
          <a:xfrm>
            <a:off x="3988163" y="1906073"/>
            <a:ext cx="0" cy="2588653"/>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xmlns="" id="{8D732418-4C56-43C7-A723-0D1CE420E447}"/>
              </a:ext>
            </a:extLst>
          </p:cNvPr>
          <p:cNvCxnSpPr>
            <a:cxnSpLocks/>
          </p:cNvCxnSpPr>
          <p:nvPr/>
        </p:nvCxnSpPr>
        <p:spPr>
          <a:xfrm>
            <a:off x="6724923" y="1906073"/>
            <a:ext cx="0" cy="2628238"/>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xmlns="" id="{522854E2-7D8D-453D-9FB5-E842A0220D10}"/>
              </a:ext>
            </a:extLst>
          </p:cNvPr>
          <p:cNvCxnSpPr/>
          <p:nvPr/>
        </p:nvCxnSpPr>
        <p:spPr>
          <a:xfrm>
            <a:off x="9318319" y="1906073"/>
            <a:ext cx="0" cy="2681381"/>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xmlns="" id="{C7C21A3C-F0DA-40BC-A71D-CB276CEB64A5}"/>
              </a:ext>
            </a:extLst>
          </p:cNvPr>
          <p:cNvCxnSpPr>
            <a:cxnSpLocks/>
          </p:cNvCxnSpPr>
          <p:nvPr/>
        </p:nvCxnSpPr>
        <p:spPr>
          <a:xfrm>
            <a:off x="1363683" y="2928402"/>
            <a:ext cx="10643960" cy="22962"/>
          </a:xfrm>
          <a:prstGeom prst="line">
            <a:avLst/>
          </a:prstGeom>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xmlns="" id="{61D23561-DD63-4C4E-9A40-BCF445456287}"/>
              </a:ext>
            </a:extLst>
          </p:cNvPr>
          <p:cNvSpPr txBox="1"/>
          <p:nvPr/>
        </p:nvSpPr>
        <p:spPr>
          <a:xfrm>
            <a:off x="3709453" y="4744066"/>
            <a:ext cx="6098146" cy="369332"/>
          </a:xfrm>
          <a:prstGeom prst="rect">
            <a:avLst/>
          </a:prstGeom>
          <a:noFill/>
        </p:spPr>
        <p:txBody>
          <a:bodyPr wrap="square">
            <a:spAutoFit/>
          </a:bodyPr>
          <a:lstStyle/>
          <a:p>
            <a:pPr algn="ctr"/>
            <a:r>
              <a:rPr lang="en-US" sz="1800" b="0" dirty="0" err="1">
                <a:solidFill>
                  <a:schemeClr val="tx1"/>
                </a:solidFill>
                <a:effectLst/>
                <a:latin typeface="+mn-lt"/>
              </a:rPr>
              <a:t>Nguồn</a:t>
            </a:r>
            <a:r>
              <a:rPr lang="en-US" sz="1800" b="0" dirty="0">
                <a:solidFill>
                  <a:schemeClr val="tx1"/>
                </a:solidFill>
                <a:effectLst/>
                <a:latin typeface="+mn-lt"/>
              </a:rPr>
              <a:t>: </a:t>
            </a:r>
            <a:r>
              <a:rPr lang="en-US" sz="1800" b="0" dirty="0" err="1">
                <a:solidFill>
                  <a:schemeClr val="tx1"/>
                </a:solidFill>
                <a:effectLst/>
                <a:latin typeface="+mn-lt"/>
              </a:rPr>
              <a:t>Nghiên</a:t>
            </a:r>
            <a:r>
              <a:rPr lang="en-US" sz="1800" b="0" dirty="0">
                <a:solidFill>
                  <a:schemeClr val="tx1"/>
                </a:solidFill>
                <a:effectLst/>
                <a:latin typeface="+mn-lt"/>
              </a:rPr>
              <a:t> </a:t>
            </a:r>
            <a:r>
              <a:rPr lang="en-US" sz="1800" b="0" dirty="0" err="1">
                <a:solidFill>
                  <a:schemeClr val="tx1"/>
                </a:solidFill>
                <a:effectLst/>
                <a:latin typeface="+mn-lt"/>
              </a:rPr>
              <a:t>cứu</a:t>
            </a:r>
            <a:r>
              <a:rPr lang="en-US" sz="1800" b="0" dirty="0">
                <a:solidFill>
                  <a:schemeClr val="tx1"/>
                </a:solidFill>
                <a:effectLst/>
                <a:latin typeface="+mn-lt"/>
              </a:rPr>
              <a:t> </a:t>
            </a:r>
            <a:r>
              <a:rPr lang="en-US" sz="1800" b="0" dirty="0" err="1">
                <a:solidFill>
                  <a:schemeClr val="tx1"/>
                </a:solidFill>
                <a:effectLst/>
                <a:latin typeface="+mn-lt"/>
              </a:rPr>
              <a:t>của</a:t>
            </a:r>
            <a:r>
              <a:rPr lang="en-US" sz="1800" b="0" dirty="0">
                <a:solidFill>
                  <a:schemeClr val="tx1"/>
                </a:solidFill>
                <a:effectLst/>
                <a:latin typeface="+mn-lt"/>
              </a:rPr>
              <a:t> Sogeti VINT, 2016.</a:t>
            </a:r>
          </a:p>
        </p:txBody>
      </p:sp>
      <p:sp>
        <p:nvSpPr>
          <p:cNvPr id="22" name="Rectangle 21">
            <a:extLst>
              <a:ext uri="{FF2B5EF4-FFF2-40B4-BE49-F238E27FC236}">
                <a16:creationId xmlns:a16="http://schemas.microsoft.com/office/drawing/2014/main" xmlns="" id="{9FC4F02D-1168-4BFF-81C5-9DA5E1C88395}"/>
              </a:ext>
            </a:extLst>
          </p:cNvPr>
          <p:cNvSpPr/>
          <p:nvPr/>
        </p:nvSpPr>
        <p:spPr>
          <a:xfrm>
            <a:off x="646235" y="579935"/>
            <a:ext cx="1992598" cy="70808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76361180"/>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xmlns="" id="{25E5BBE3-0CEF-4F6F-98E2-DCA3ECA1C1AA}"/>
              </a:ext>
            </a:extLst>
          </p:cNvPr>
          <p:cNvGrpSpPr/>
          <p:nvPr/>
        </p:nvGrpSpPr>
        <p:grpSpPr>
          <a:xfrm>
            <a:off x="1048110" y="2556150"/>
            <a:ext cx="2683358" cy="3321869"/>
            <a:chOff x="1103630" y="1238103"/>
            <a:chExt cx="1980946" cy="4876948"/>
          </a:xfrm>
        </p:grpSpPr>
        <p:sp>
          <p:nvSpPr>
            <p:cNvPr id="13" name="Freeform 12">
              <a:extLst>
                <a:ext uri="{FF2B5EF4-FFF2-40B4-BE49-F238E27FC236}">
                  <a16:creationId xmlns:a16="http://schemas.microsoft.com/office/drawing/2014/main" xmlns="" id="{289B3F2D-1623-4C8E-8CE2-4F5825D91730}"/>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20" name="Freeform 19">
              <a:extLst>
                <a:ext uri="{FF2B5EF4-FFF2-40B4-BE49-F238E27FC236}">
                  <a16:creationId xmlns:a16="http://schemas.microsoft.com/office/drawing/2014/main" xmlns="" id="{0C2EA366-6282-4A94-BF23-4D5D5C86E671}"/>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22" name="Isosceles Triangle 21">
              <a:extLst>
                <a:ext uri="{FF2B5EF4-FFF2-40B4-BE49-F238E27FC236}">
                  <a16:creationId xmlns:a16="http://schemas.microsoft.com/office/drawing/2014/main" xmlns="" id="{2F4D5B7D-07FC-434E-8F42-8C1343A66717}"/>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12" name="Freeform 11">
              <a:extLst>
                <a:ext uri="{FF2B5EF4-FFF2-40B4-BE49-F238E27FC236}">
                  <a16:creationId xmlns:a16="http://schemas.microsoft.com/office/drawing/2014/main" xmlns="" id="{6C890094-B2BC-4E12-876D-343DCAEA606C}"/>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1">
                    <a:lumMod val="88000"/>
                  </a:schemeClr>
                </a:gs>
                <a:gs pos="69000">
                  <a:schemeClr val="accent1"/>
                </a:gs>
                <a:gs pos="65000">
                  <a:schemeClr val="accent1">
                    <a:lumMod val="60000"/>
                    <a:lumOff val="40000"/>
                  </a:schemeClr>
                </a:gs>
                <a:gs pos="33000">
                  <a:schemeClr val="accent1">
                    <a:lumMod val="60000"/>
                    <a:lumOff val="40000"/>
                  </a:schemeClr>
                </a:gs>
                <a:gs pos="30000">
                  <a:schemeClr val="accent1">
                    <a:lumMod val="75000"/>
                  </a:schemeClr>
                </a:gs>
                <a:gs pos="100000">
                  <a:schemeClr val="accent1"/>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8" name="Rounded Rectangle 7">
              <a:extLst>
                <a:ext uri="{FF2B5EF4-FFF2-40B4-BE49-F238E27FC236}">
                  <a16:creationId xmlns:a16="http://schemas.microsoft.com/office/drawing/2014/main" xmlns="" id="{F6781B87-FE61-410C-B350-8A91BE11DBC8}"/>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2" name="Freeform 31">
              <a:extLst>
                <a:ext uri="{FF2B5EF4-FFF2-40B4-BE49-F238E27FC236}">
                  <a16:creationId xmlns:a16="http://schemas.microsoft.com/office/drawing/2014/main" xmlns="" id="{5A3634E0-4610-437B-9087-A83B0F21F220}"/>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grpSp>
      <p:grpSp>
        <p:nvGrpSpPr>
          <p:cNvPr id="34" name="Group 33">
            <a:extLst>
              <a:ext uri="{FF2B5EF4-FFF2-40B4-BE49-F238E27FC236}">
                <a16:creationId xmlns:a16="http://schemas.microsoft.com/office/drawing/2014/main" xmlns="" id="{AE5C7D89-3385-40A4-8CC4-174025928BA1}"/>
              </a:ext>
            </a:extLst>
          </p:cNvPr>
          <p:cNvGrpSpPr/>
          <p:nvPr/>
        </p:nvGrpSpPr>
        <p:grpSpPr>
          <a:xfrm>
            <a:off x="5027744" y="2556150"/>
            <a:ext cx="2685079" cy="3321870"/>
            <a:chOff x="1103630" y="1238103"/>
            <a:chExt cx="1980946" cy="4876948"/>
          </a:xfrm>
        </p:grpSpPr>
        <p:sp>
          <p:nvSpPr>
            <p:cNvPr id="35" name="Freeform 34">
              <a:extLst>
                <a:ext uri="{FF2B5EF4-FFF2-40B4-BE49-F238E27FC236}">
                  <a16:creationId xmlns:a16="http://schemas.microsoft.com/office/drawing/2014/main" xmlns="" id="{CBFB5253-D4D8-4C33-894B-A53E3148B48E}"/>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6" name="Freeform 35">
              <a:extLst>
                <a:ext uri="{FF2B5EF4-FFF2-40B4-BE49-F238E27FC236}">
                  <a16:creationId xmlns:a16="http://schemas.microsoft.com/office/drawing/2014/main" xmlns="" id="{1C969832-655B-4B7C-9570-8FFCEDC3A453}"/>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7" name="Isosceles Triangle 36">
              <a:extLst>
                <a:ext uri="{FF2B5EF4-FFF2-40B4-BE49-F238E27FC236}">
                  <a16:creationId xmlns:a16="http://schemas.microsoft.com/office/drawing/2014/main" xmlns="" id="{3EB97739-83FD-46EF-BAB4-22B20F1838EA}"/>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8" name="Freeform 37">
              <a:extLst>
                <a:ext uri="{FF2B5EF4-FFF2-40B4-BE49-F238E27FC236}">
                  <a16:creationId xmlns:a16="http://schemas.microsoft.com/office/drawing/2014/main" xmlns="" id="{70E77774-19E0-4DFC-8348-F74A9A7427F3}"/>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2">
                    <a:lumMod val="75000"/>
                  </a:schemeClr>
                </a:gs>
                <a:gs pos="69000">
                  <a:schemeClr val="accent2">
                    <a:lumMod val="88000"/>
                  </a:schemeClr>
                </a:gs>
                <a:gs pos="65000">
                  <a:schemeClr val="accent2">
                    <a:lumMod val="60000"/>
                    <a:lumOff val="40000"/>
                  </a:schemeClr>
                </a:gs>
                <a:gs pos="33000">
                  <a:schemeClr val="accent2">
                    <a:lumMod val="60000"/>
                    <a:lumOff val="40000"/>
                  </a:schemeClr>
                </a:gs>
                <a:gs pos="30000">
                  <a:schemeClr val="accent2">
                    <a:lumMod val="75000"/>
                  </a:schemeClr>
                </a:gs>
                <a:gs pos="100000">
                  <a:schemeClr val="accent2">
                    <a:lumMod val="88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9" name="Rounded Rectangle 38">
              <a:extLst>
                <a:ext uri="{FF2B5EF4-FFF2-40B4-BE49-F238E27FC236}">
                  <a16:creationId xmlns:a16="http://schemas.microsoft.com/office/drawing/2014/main" xmlns="" id="{EF89CB02-4358-455F-BC6F-508B4619E534}"/>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0" name="Freeform 39">
              <a:extLst>
                <a:ext uri="{FF2B5EF4-FFF2-40B4-BE49-F238E27FC236}">
                  <a16:creationId xmlns:a16="http://schemas.microsoft.com/office/drawing/2014/main" xmlns="" id="{F047D722-1B08-4417-A2DD-AAB9BC47A8EB}"/>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grpSp>
      <p:grpSp>
        <p:nvGrpSpPr>
          <p:cNvPr id="41" name="Group 40">
            <a:extLst>
              <a:ext uri="{FF2B5EF4-FFF2-40B4-BE49-F238E27FC236}">
                <a16:creationId xmlns:a16="http://schemas.microsoft.com/office/drawing/2014/main" xmlns="" id="{4FF4FCDF-3F1A-4CDE-9B48-F34BB16F854B}"/>
              </a:ext>
            </a:extLst>
          </p:cNvPr>
          <p:cNvGrpSpPr/>
          <p:nvPr/>
        </p:nvGrpSpPr>
        <p:grpSpPr>
          <a:xfrm>
            <a:off x="8751532" y="2556150"/>
            <a:ext cx="2646271" cy="3321870"/>
            <a:chOff x="1103630" y="1238103"/>
            <a:chExt cx="1980946" cy="4876948"/>
          </a:xfrm>
        </p:grpSpPr>
        <p:sp>
          <p:nvSpPr>
            <p:cNvPr id="42" name="Freeform 41">
              <a:extLst>
                <a:ext uri="{FF2B5EF4-FFF2-40B4-BE49-F238E27FC236}">
                  <a16:creationId xmlns:a16="http://schemas.microsoft.com/office/drawing/2014/main" xmlns="" id="{6296916E-9080-4E83-A1B8-8411B279EEAB}"/>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3" name="Freeform 42">
              <a:extLst>
                <a:ext uri="{FF2B5EF4-FFF2-40B4-BE49-F238E27FC236}">
                  <a16:creationId xmlns:a16="http://schemas.microsoft.com/office/drawing/2014/main" xmlns="" id="{11B198A8-BB8F-456F-A3E7-5258A9323288}"/>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4" name="Isosceles Triangle 43">
              <a:extLst>
                <a:ext uri="{FF2B5EF4-FFF2-40B4-BE49-F238E27FC236}">
                  <a16:creationId xmlns:a16="http://schemas.microsoft.com/office/drawing/2014/main" xmlns="" id="{503B9374-6ABB-49FE-9E3A-87BF0D5447D3}"/>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5" name="Freeform 44">
              <a:extLst>
                <a:ext uri="{FF2B5EF4-FFF2-40B4-BE49-F238E27FC236}">
                  <a16:creationId xmlns:a16="http://schemas.microsoft.com/office/drawing/2014/main" xmlns="" id="{5C0EC54A-8BE6-4D8E-8AE5-31E132263EFB}"/>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3">
                    <a:lumMod val="75000"/>
                  </a:schemeClr>
                </a:gs>
                <a:gs pos="69000">
                  <a:schemeClr val="accent3"/>
                </a:gs>
                <a:gs pos="65000">
                  <a:schemeClr val="accent3">
                    <a:lumMod val="60000"/>
                    <a:lumOff val="40000"/>
                  </a:schemeClr>
                </a:gs>
                <a:gs pos="33000">
                  <a:schemeClr val="accent3">
                    <a:lumMod val="60000"/>
                    <a:lumOff val="40000"/>
                  </a:schemeClr>
                </a:gs>
                <a:gs pos="30000">
                  <a:schemeClr val="accent3">
                    <a:lumMod val="75000"/>
                  </a:schemeClr>
                </a:gs>
                <a:gs pos="100000">
                  <a:schemeClr val="accent3"/>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6" name="Rounded Rectangle 45">
              <a:extLst>
                <a:ext uri="{FF2B5EF4-FFF2-40B4-BE49-F238E27FC236}">
                  <a16:creationId xmlns:a16="http://schemas.microsoft.com/office/drawing/2014/main" xmlns="" id="{BC86907C-80D6-4DD5-8EB8-6A433B324692}"/>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7" name="Freeform 46">
              <a:extLst>
                <a:ext uri="{FF2B5EF4-FFF2-40B4-BE49-F238E27FC236}">
                  <a16:creationId xmlns:a16="http://schemas.microsoft.com/office/drawing/2014/main" xmlns="" id="{FB743861-53E1-427F-BB38-BA5BC2F7E9BB}"/>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grpSp>
      <p:pic>
        <p:nvPicPr>
          <p:cNvPr id="1028" name="Picture 4" descr="Ảnh động trang trí (47)">
            <a:extLst>
              <a:ext uri="{FF2B5EF4-FFF2-40B4-BE49-F238E27FC236}">
                <a16:creationId xmlns:a16="http://schemas.microsoft.com/office/drawing/2014/main" xmlns="" id="{6AB9CBB2-3CF2-4629-997D-96C6C5F4C9A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71438" y="6154063"/>
            <a:ext cx="4762500" cy="570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Box 32">
            <a:extLst>
              <a:ext uri="{FF2B5EF4-FFF2-40B4-BE49-F238E27FC236}">
                <a16:creationId xmlns:a16="http://schemas.microsoft.com/office/drawing/2014/main" xmlns="" id="{09AD7C4D-DF97-42FE-891A-E3E0891296FF}"/>
              </a:ext>
            </a:extLst>
          </p:cNvPr>
          <p:cNvSpPr txBox="1"/>
          <p:nvPr/>
        </p:nvSpPr>
        <p:spPr>
          <a:xfrm>
            <a:off x="1352592" y="866403"/>
            <a:ext cx="9076940" cy="461665"/>
          </a:xfrm>
          <a:prstGeom prst="rect">
            <a:avLst/>
          </a:prstGeom>
          <a:noFill/>
        </p:spPr>
        <p:txBody>
          <a:bodyPr wrap="square">
            <a:spAutoFit/>
          </a:bodyPr>
          <a:lstStyle/>
          <a:p>
            <a:pPr algn="ctr">
              <a:defRPr/>
            </a:pPr>
            <a:r>
              <a:rPr lang="en-US" sz="2400" b="1" dirty="0">
                <a:solidFill>
                  <a:srgbClr val="660066"/>
                </a:solidFill>
                <a:latin typeface="Arial" panose="020B0604020202020204" pitchFamily="34" charset="0"/>
                <a:cs typeface="Arial" panose="020B0604020202020204" pitchFamily="34" charset="0"/>
              </a:rPr>
              <a:t>6.1.1 </a:t>
            </a:r>
            <a:r>
              <a:rPr lang="en-US" sz="2400" b="1" dirty="0" err="1">
                <a:solidFill>
                  <a:srgbClr val="660066"/>
                </a:solidFill>
                <a:latin typeface="Arial" panose="020B0604020202020204" pitchFamily="34" charset="0"/>
                <a:cs typeface="Arial" panose="020B0604020202020204" pitchFamily="34" charset="0"/>
              </a:rPr>
              <a:t>Khái</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quát</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cách</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mạng</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công</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nghiệp</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và</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công</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nghiệp</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hóa</a:t>
            </a:r>
            <a:endParaRPr lang="en-US" sz="2400" b="1" dirty="0">
              <a:solidFill>
                <a:srgbClr val="660066"/>
              </a:solidFill>
              <a:latin typeface="Arial" panose="020B0604020202020204" pitchFamily="34" charset="0"/>
              <a:cs typeface="Arial" panose="020B0604020202020204" pitchFamily="34" charset="0"/>
            </a:endParaRPr>
          </a:p>
        </p:txBody>
      </p:sp>
      <p:sp>
        <p:nvSpPr>
          <p:cNvPr id="49" name="Line 7">
            <a:extLst>
              <a:ext uri="{FF2B5EF4-FFF2-40B4-BE49-F238E27FC236}">
                <a16:creationId xmlns:a16="http://schemas.microsoft.com/office/drawing/2014/main" xmlns="" id="{124B950C-A635-43A1-8AB9-5E97AF812B73}"/>
              </a:ext>
            </a:extLst>
          </p:cNvPr>
          <p:cNvSpPr>
            <a:spLocks noChangeShapeType="1"/>
          </p:cNvSpPr>
          <p:nvPr/>
        </p:nvSpPr>
        <p:spPr bwMode="auto">
          <a:xfrm rot="10800000">
            <a:off x="3447995" y="77005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0" name="TextBox 49">
            <a:extLst>
              <a:ext uri="{FF2B5EF4-FFF2-40B4-BE49-F238E27FC236}">
                <a16:creationId xmlns:a16="http://schemas.microsoft.com/office/drawing/2014/main" xmlns="" id="{77D3253F-EC8F-4948-9BF9-4114E9E31A72}"/>
              </a:ext>
            </a:extLst>
          </p:cNvPr>
          <p:cNvSpPr txBox="1"/>
          <p:nvPr/>
        </p:nvSpPr>
        <p:spPr>
          <a:xfrm>
            <a:off x="1463910" y="213094"/>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51" name="TextBox 50">
            <a:extLst>
              <a:ext uri="{FF2B5EF4-FFF2-40B4-BE49-F238E27FC236}">
                <a16:creationId xmlns:a16="http://schemas.microsoft.com/office/drawing/2014/main" xmlns="" id="{64DD1B4C-E031-4DA6-80DE-2937F9E6CDAF}"/>
              </a:ext>
            </a:extLst>
          </p:cNvPr>
          <p:cNvSpPr txBox="1"/>
          <p:nvPr/>
        </p:nvSpPr>
        <p:spPr>
          <a:xfrm>
            <a:off x="1855784" y="1439805"/>
            <a:ext cx="5856852"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latin typeface="Arial" panose="020B0604020202020204" pitchFamily="34" charset="0"/>
                <a:cs typeface="Arial" panose="020B0604020202020204" pitchFamily="34" charset="0"/>
              </a:rPr>
              <a:t>Khái</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quát</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về</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cách</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mạng</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công</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nghiệp</a:t>
            </a:r>
            <a:r>
              <a:rPr lang="en-US" sz="2000" b="1" dirty="0">
                <a:solidFill>
                  <a:srgbClr val="0033CC"/>
                </a:solidFill>
                <a:latin typeface="Arial" panose="020B0604020202020204" pitchFamily="34" charset="0"/>
                <a:cs typeface="Arial" panose="020B0604020202020204" pitchFamily="34" charset="0"/>
              </a:rPr>
              <a:t> </a:t>
            </a:r>
          </a:p>
        </p:txBody>
      </p:sp>
      <p:sp>
        <p:nvSpPr>
          <p:cNvPr id="55" name="Line 8">
            <a:extLst>
              <a:ext uri="{FF2B5EF4-FFF2-40B4-BE49-F238E27FC236}">
                <a16:creationId xmlns:a16="http://schemas.microsoft.com/office/drawing/2014/main" xmlns="" id="{FE0952C4-BAFA-4F99-B930-CF45CF1780B9}"/>
              </a:ext>
            </a:extLst>
          </p:cNvPr>
          <p:cNvSpPr>
            <a:spLocks noChangeShapeType="1"/>
          </p:cNvSpPr>
          <p:nvPr/>
        </p:nvSpPr>
        <p:spPr bwMode="auto">
          <a:xfrm rot="10800000">
            <a:off x="1733332" y="83888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6" name="TextBox 55">
            <a:extLst>
              <a:ext uri="{FF2B5EF4-FFF2-40B4-BE49-F238E27FC236}">
                <a16:creationId xmlns:a16="http://schemas.microsoft.com/office/drawing/2014/main" xmlns="" id="{9304B4B1-ECC4-40F0-8132-C7E96A1C31D7}"/>
              </a:ext>
            </a:extLst>
          </p:cNvPr>
          <p:cNvSpPr txBox="1"/>
          <p:nvPr/>
        </p:nvSpPr>
        <p:spPr>
          <a:xfrm>
            <a:off x="2039763" y="1973319"/>
            <a:ext cx="8726667" cy="400110"/>
          </a:xfrm>
          <a:prstGeom prst="rect">
            <a:avLst/>
          </a:prstGeom>
          <a:noFill/>
        </p:spPr>
        <p:txBody>
          <a:bodyPr wrap="square">
            <a:spAutoFit/>
          </a:bodyPr>
          <a:lstStyle/>
          <a:p>
            <a:pPr marL="342900" indent="-342900">
              <a:buFont typeface="Wingdings" panose="05000000000000000000" pitchFamily="2" charset="2"/>
              <a:buChar char="§"/>
            </a:pPr>
            <a:r>
              <a:rPr lang="en-US" sz="2000" b="1" dirty="0" err="1">
                <a:solidFill>
                  <a:srgbClr val="C00000"/>
                </a:solidFill>
                <a:effectLst/>
                <a:latin typeface="Arial" panose="020B0604020202020204" pitchFamily="34" charset="0"/>
                <a:cs typeface="Arial" panose="020B0604020202020204" pitchFamily="34" charset="0"/>
              </a:rPr>
              <a:t>Vai</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trò</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của</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các</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cuộc</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cách</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mạng</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công</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nghiệp</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đối</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với</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sự</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phát</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triển</a:t>
            </a:r>
            <a:endParaRPr lang="en-US" sz="2000" b="1" dirty="0">
              <a:solidFill>
                <a:srgbClr val="C00000"/>
              </a:solidFill>
              <a:latin typeface="Arial" panose="020B0604020202020204" pitchFamily="34" charset="0"/>
              <a:cs typeface="Arial" panose="020B0604020202020204" pitchFamily="34" charset="0"/>
            </a:endParaRPr>
          </a:p>
        </p:txBody>
      </p:sp>
      <p:sp>
        <p:nvSpPr>
          <p:cNvPr id="58" name="TextBox 57">
            <a:extLst>
              <a:ext uri="{FF2B5EF4-FFF2-40B4-BE49-F238E27FC236}">
                <a16:creationId xmlns:a16="http://schemas.microsoft.com/office/drawing/2014/main" xmlns="" id="{7386103B-5C40-4DF4-8172-8DEFC4BEE08B}"/>
              </a:ext>
            </a:extLst>
          </p:cNvPr>
          <p:cNvSpPr txBox="1"/>
          <p:nvPr/>
        </p:nvSpPr>
        <p:spPr>
          <a:xfrm>
            <a:off x="1589783" y="3582095"/>
            <a:ext cx="1721851" cy="1200329"/>
          </a:xfrm>
          <a:prstGeom prst="rect">
            <a:avLst/>
          </a:prstGeom>
          <a:noFill/>
        </p:spPr>
        <p:txBody>
          <a:bodyPr wrap="square">
            <a:spAutoFit/>
          </a:bodyPr>
          <a:lstStyle/>
          <a:p>
            <a:pPr algn="ctr"/>
            <a:r>
              <a:rPr lang="vi-VN" b="1" dirty="0">
                <a:solidFill>
                  <a:srgbClr val="0070C0"/>
                </a:solidFill>
                <a:effectLst/>
              </a:rPr>
              <a:t>Một là</a:t>
            </a:r>
            <a:r>
              <a:rPr lang="vi-VN" b="0" dirty="0">
                <a:solidFill>
                  <a:srgbClr val="010101"/>
                </a:solidFill>
                <a:effectLst/>
              </a:rPr>
              <a:t>, </a:t>
            </a:r>
            <a:endParaRPr lang="en-US" b="0" dirty="0">
              <a:solidFill>
                <a:srgbClr val="010101"/>
              </a:solidFill>
              <a:effectLst/>
            </a:endParaRPr>
          </a:p>
          <a:p>
            <a:pPr algn="ctr"/>
            <a:r>
              <a:rPr lang="vi-VN" b="0" dirty="0">
                <a:solidFill>
                  <a:srgbClr val="0070C0"/>
                </a:solidFill>
                <a:effectLst/>
              </a:rPr>
              <a:t>thúc đ</a:t>
            </a:r>
            <a:r>
              <a:rPr lang="en-US" b="0" dirty="0" err="1">
                <a:solidFill>
                  <a:srgbClr val="0070C0"/>
                </a:solidFill>
                <a:effectLst/>
              </a:rPr>
              <a:t>ẩy</a:t>
            </a:r>
            <a:r>
              <a:rPr lang="vi-VN" b="0" dirty="0">
                <a:solidFill>
                  <a:srgbClr val="0070C0"/>
                </a:solidFill>
                <a:effectLst/>
              </a:rPr>
              <a:t> sự phát triển lực lượng sản xuât</a:t>
            </a:r>
            <a:endParaRPr lang="en-US" dirty="0">
              <a:solidFill>
                <a:srgbClr val="0070C0"/>
              </a:solidFill>
            </a:endParaRPr>
          </a:p>
        </p:txBody>
      </p:sp>
      <p:sp>
        <p:nvSpPr>
          <p:cNvPr id="60" name="TextBox 59">
            <a:extLst>
              <a:ext uri="{FF2B5EF4-FFF2-40B4-BE49-F238E27FC236}">
                <a16:creationId xmlns:a16="http://schemas.microsoft.com/office/drawing/2014/main" xmlns="" id="{0E0AC989-9246-48D5-B45E-868FD3CFBB56}"/>
              </a:ext>
            </a:extLst>
          </p:cNvPr>
          <p:cNvSpPr txBox="1"/>
          <p:nvPr/>
        </p:nvSpPr>
        <p:spPr>
          <a:xfrm>
            <a:off x="5579272" y="3578784"/>
            <a:ext cx="1721851" cy="1200329"/>
          </a:xfrm>
          <a:prstGeom prst="rect">
            <a:avLst/>
          </a:prstGeom>
          <a:noFill/>
        </p:spPr>
        <p:txBody>
          <a:bodyPr wrap="square">
            <a:spAutoFit/>
          </a:bodyPr>
          <a:lstStyle/>
          <a:p>
            <a:pPr algn="ctr"/>
            <a:r>
              <a:rPr lang="en-US" b="1" dirty="0">
                <a:solidFill>
                  <a:srgbClr val="010101"/>
                </a:solidFill>
                <a:effectLst/>
                <a:latin typeface="Arial" panose="020B0604020202020204" pitchFamily="34" charset="0"/>
                <a:cs typeface="Arial" panose="020B0604020202020204" pitchFamily="34" charset="0"/>
              </a:rPr>
              <a:t>Hai </a:t>
            </a:r>
            <a:r>
              <a:rPr lang="en-US" b="1" dirty="0" err="1">
                <a:solidFill>
                  <a:srgbClr val="010101"/>
                </a:solidFill>
                <a:effectLst/>
                <a:latin typeface="Arial" panose="020B0604020202020204" pitchFamily="34" charset="0"/>
                <a:cs typeface="Arial" panose="020B0604020202020204" pitchFamily="34" charset="0"/>
              </a:rPr>
              <a:t>là</a:t>
            </a:r>
            <a:r>
              <a:rPr lang="en-US" b="1" dirty="0">
                <a:solidFill>
                  <a:srgbClr val="010101"/>
                </a:solidFill>
                <a:effectLst/>
                <a:latin typeface="Arial" panose="020B0604020202020204" pitchFamily="34" charset="0"/>
                <a:cs typeface="Arial" panose="020B0604020202020204" pitchFamily="34" charset="0"/>
              </a:rPr>
              <a:t>, </a:t>
            </a:r>
          </a:p>
          <a:p>
            <a:pPr algn="ctr"/>
            <a:r>
              <a:rPr lang="en-US" b="0" dirty="0" err="1">
                <a:solidFill>
                  <a:srgbClr val="010101"/>
                </a:solidFill>
                <a:effectLst/>
                <a:latin typeface="Arial" panose="020B0604020202020204" pitchFamily="34" charset="0"/>
                <a:cs typeface="Arial" panose="020B0604020202020204" pitchFamily="34" charset="0"/>
              </a:rPr>
              <a:t>thúc</a:t>
            </a:r>
            <a:r>
              <a:rPr lang="en-US" b="0" dirty="0">
                <a:solidFill>
                  <a:srgbClr val="010101"/>
                </a:solidFill>
                <a:effectLst/>
                <a:latin typeface="Arial" panose="020B0604020202020204" pitchFamily="34" charset="0"/>
                <a:cs typeface="Arial" panose="020B0604020202020204" pitchFamily="34" charset="0"/>
              </a:rPr>
              <a:t> </a:t>
            </a:r>
            <a:r>
              <a:rPr lang="en-US" b="0" dirty="0" err="1">
                <a:solidFill>
                  <a:srgbClr val="010101"/>
                </a:solidFill>
                <a:effectLst/>
                <a:latin typeface="Arial" panose="020B0604020202020204" pitchFamily="34" charset="0"/>
                <a:cs typeface="Arial" panose="020B0604020202020204" pitchFamily="34" charset="0"/>
              </a:rPr>
              <a:t>đẩy</a:t>
            </a:r>
            <a:r>
              <a:rPr lang="en-US" b="0" dirty="0">
                <a:solidFill>
                  <a:srgbClr val="010101"/>
                </a:solidFill>
                <a:effectLst/>
                <a:latin typeface="Arial" panose="020B0604020202020204" pitchFamily="34" charset="0"/>
                <a:cs typeface="Arial" panose="020B0604020202020204" pitchFamily="34" charset="0"/>
              </a:rPr>
              <a:t> </a:t>
            </a:r>
            <a:r>
              <a:rPr lang="en-US" b="0" dirty="0" err="1">
                <a:solidFill>
                  <a:srgbClr val="010101"/>
                </a:solidFill>
                <a:effectLst/>
                <a:latin typeface="Arial" panose="020B0604020202020204" pitchFamily="34" charset="0"/>
                <a:cs typeface="Arial" panose="020B0604020202020204" pitchFamily="34" charset="0"/>
              </a:rPr>
              <a:t>hoàn</a:t>
            </a:r>
            <a:r>
              <a:rPr lang="en-US" b="0" dirty="0">
                <a:solidFill>
                  <a:srgbClr val="010101"/>
                </a:solidFill>
                <a:effectLst/>
                <a:latin typeface="Arial" panose="020B0604020202020204" pitchFamily="34" charset="0"/>
                <a:cs typeface="Arial" panose="020B0604020202020204" pitchFamily="34" charset="0"/>
              </a:rPr>
              <a:t> </a:t>
            </a:r>
            <a:r>
              <a:rPr lang="en-US" b="0" dirty="0" err="1">
                <a:solidFill>
                  <a:srgbClr val="010101"/>
                </a:solidFill>
                <a:effectLst/>
                <a:latin typeface="Arial" panose="020B0604020202020204" pitchFamily="34" charset="0"/>
                <a:cs typeface="Arial" panose="020B0604020202020204" pitchFamily="34" charset="0"/>
              </a:rPr>
              <a:t>thiện</a:t>
            </a:r>
            <a:r>
              <a:rPr lang="en-US" b="0" dirty="0">
                <a:solidFill>
                  <a:srgbClr val="010101"/>
                </a:solidFill>
                <a:effectLst/>
                <a:latin typeface="Arial" panose="020B0604020202020204" pitchFamily="34" charset="0"/>
                <a:cs typeface="Arial" panose="020B0604020202020204" pitchFamily="34" charset="0"/>
              </a:rPr>
              <a:t> </a:t>
            </a:r>
            <a:r>
              <a:rPr lang="en-US" b="0" dirty="0" err="1">
                <a:solidFill>
                  <a:srgbClr val="010101"/>
                </a:solidFill>
                <a:effectLst/>
                <a:latin typeface="Arial" panose="020B0604020202020204" pitchFamily="34" charset="0"/>
                <a:cs typeface="Arial" panose="020B0604020202020204" pitchFamily="34" charset="0"/>
              </a:rPr>
              <a:t>quan</a:t>
            </a:r>
            <a:r>
              <a:rPr lang="en-US" b="0" dirty="0">
                <a:solidFill>
                  <a:srgbClr val="010101"/>
                </a:solidFill>
                <a:effectLst/>
                <a:latin typeface="Arial" panose="020B0604020202020204" pitchFamily="34" charset="0"/>
                <a:cs typeface="Arial" panose="020B0604020202020204" pitchFamily="34" charset="0"/>
              </a:rPr>
              <a:t> </a:t>
            </a:r>
            <a:r>
              <a:rPr lang="en-US" b="0" dirty="0" err="1">
                <a:solidFill>
                  <a:srgbClr val="010101"/>
                </a:solidFill>
                <a:effectLst/>
                <a:latin typeface="Arial" panose="020B0604020202020204" pitchFamily="34" charset="0"/>
                <a:cs typeface="Arial" panose="020B0604020202020204" pitchFamily="34" charset="0"/>
              </a:rPr>
              <a:t>hệ</a:t>
            </a:r>
            <a:r>
              <a:rPr lang="en-US" b="0" dirty="0">
                <a:solidFill>
                  <a:srgbClr val="010101"/>
                </a:solidFill>
                <a:effectLst/>
                <a:latin typeface="Arial" panose="020B0604020202020204" pitchFamily="34" charset="0"/>
                <a:cs typeface="Arial" panose="020B0604020202020204" pitchFamily="34" charset="0"/>
              </a:rPr>
              <a:t> </a:t>
            </a:r>
            <a:r>
              <a:rPr lang="en-US" b="0" dirty="0" err="1">
                <a:solidFill>
                  <a:srgbClr val="010101"/>
                </a:solidFill>
                <a:effectLst/>
                <a:latin typeface="Arial" panose="020B0604020202020204" pitchFamily="34" charset="0"/>
                <a:cs typeface="Arial" panose="020B0604020202020204" pitchFamily="34" charset="0"/>
              </a:rPr>
              <a:t>sản</a:t>
            </a:r>
            <a:r>
              <a:rPr lang="en-US" b="0" dirty="0">
                <a:solidFill>
                  <a:srgbClr val="010101"/>
                </a:solidFill>
                <a:effectLst/>
                <a:latin typeface="Arial" panose="020B0604020202020204" pitchFamily="34" charset="0"/>
                <a:cs typeface="Arial" panose="020B0604020202020204" pitchFamily="34" charset="0"/>
              </a:rPr>
              <a:t> </a:t>
            </a:r>
            <a:r>
              <a:rPr lang="en-US" b="0" dirty="0" err="1">
                <a:solidFill>
                  <a:srgbClr val="010101"/>
                </a:solidFill>
                <a:effectLst/>
                <a:latin typeface="Arial" panose="020B0604020202020204" pitchFamily="34" charset="0"/>
                <a:cs typeface="Arial" panose="020B0604020202020204" pitchFamily="34" charset="0"/>
              </a:rPr>
              <a:t>xuất</a:t>
            </a:r>
            <a:endParaRPr lang="en-US" dirty="0">
              <a:latin typeface="Arial" panose="020B0604020202020204" pitchFamily="34" charset="0"/>
              <a:cs typeface="Arial" panose="020B0604020202020204" pitchFamily="34" charset="0"/>
            </a:endParaRPr>
          </a:p>
        </p:txBody>
      </p:sp>
      <p:sp>
        <p:nvSpPr>
          <p:cNvPr id="61" name="TextBox 60">
            <a:extLst>
              <a:ext uri="{FF2B5EF4-FFF2-40B4-BE49-F238E27FC236}">
                <a16:creationId xmlns:a16="http://schemas.microsoft.com/office/drawing/2014/main" xmlns="" id="{D5CD97A4-DCB4-4A09-95B3-DB822E0D8714}"/>
              </a:ext>
            </a:extLst>
          </p:cNvPr>
          <p:cNvSpPr txBox="1"/>
          <p:nvPr/>
        </p:nvSpPr>
        <p:spPr>
          <a:xfrm>
            <a:off x="9179686" y="3515932"/>
            <a:ext cx="1819141" cy="1477328"/>
          </a:xfrm>
          <a:prstGeom prst="rect">
            <a:avLst/>
          </a:prstGeom>
          <a:noFill/>
        </p:spPr>
        <p:txBody>
          <a:bodyPr wrap="square">
            <a:spAutoFit/>
          </a:bodyPr>
          <a:lstStyle/>
          <a:p>
            <a:pPr algn="ctr"/>
            <a:r>
              <a:rPr lang="vi-VN" b="1" dirty="0">
                <a:solidFill>
                  <a:srgbClr val="00B050"/>
                </a:solidFill>
                <a:effectLst/>
                <a:latin typeface="Arial" panose="020B0604020202020204" pitchFamily="34" charset="0"/>
                <a:cs typeface="Arial" panose="020B0604020202020204" pitchFamily="34" charset="0"/>
              </a:rPr>
              <a:t>Ba là, </a:t>
            </a:r>
            <a:endParaRPr lang="en-US" b="1" dirty="0">
              <a:solidFill>
                <a:srgbClr val="00B050"/>
              </a:solidFill>
              <a:effectLst/>
              <a:latin typeface="Arial" panose="020B0604020202020204" pitchFamily="34" charset="0"/>
              <a:cs typeface="Arial" panose="020B0604020202020204" pitchFamily="34" charset="0"/>
            </a:endParaRPr>
          </a:p>
          <a:p>
            <a:pPr algn="ctr"/>
            <a:r>
              <a:rPr lang="vi-VN" b="0" dirty="0">
                <a:solidFill>
                  <a:srgbClr val="00B050"/>
                </a:solidFill>
                <a:effectLst/>
                <a:latin typeface="Arial" panose="020B0604020202020204" pitchFamily="34" charset="0"/>
                <a:cs typeface="Arial" panose="020B0604020202020204" pitchFamily="34" charset="0"/>
              </a:rPr>
              <a:t>thúc đẩy đ</a:t>
            </a:r>
            <a:r>
              <a:rPr lang="en-US" b="0" dirty="0">
                <a:solidFill>
                  <a:srgbClr val="00B050"/>
                </a:solidFill>
                <a:effectLst/>
                <a:latin typeface="Arial" panose="020B0604020202020204" pitchFamily="34" charset="0"/>
                <a:cs typeface="Arial" panose="020B0604020202020204" pitchFamily="34" charset="0"/>
              </a:rPr>
              <a:t>ổ</a:t>
            </a:r>
            <a:r>
              <a:rPr lang="vi-VN" b="0" dirty="0">
                <a:solidFill>
                  <a:srgbClr val="00B050"/>
                </a:solidFill>
                <a:effectLst/>
                <a:latin typeface="Arial" panose="020B0604020202020204" pitchFamily="34" charset="0"/>
                <a:cs typeface="Arial" panose="020B0604020202020204" pitchFamily="34" charset="0"/>
              </a:rPr>
              <a:t>i mới phương thức qu</a:t>
            </a:r>
            <a:r>
              <a:rPr lang="en-US" dirty="0" err="1">
                <a:solidFill>
                  <a:srgbClr val="00B050"/>
                </a:solidFill>
                <a:latin typeface="Arial" panose="020B0604020202020204" pitchFamily="34" charset="0"/>
                <a:cs typeface="Arial" panose="020B0604020202020204" pitchFamily="34" charset="0"/>
              </a:rPr>
              <a:t>ản</a:t>
            </a:r>
            <a:r>
              <a:rPr lang="vi-VN" b="0" dirty="0">
                <a:solidFill>
                  <a:srgbClr val="00B050"/>
                </a:solidFill>
                <a:effectLst/>
                <a:latin typeface="Arial" panose="020B0604020202020204" pitchFamily="34" charset="0"/>
                <a:cs typeface="Arial" panose="020B0604020202020204" pitchFamily="34" charset="0"/>
              </a:rPr>
              <a:t> trị phát triển</a:t>
            </a:r>
            <a:endParaRPr lang="en-US" dirty="0">
              <a:solidFill>
                <a:srgbClr val="00B050"/>
              </a:solidFill>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15539" y="5165676"/>
            <a:ext cx="12192000" cy="1301275"/>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3" name="Group 2"/>
          <p:cNvGrpSpPr>
            <a:grpSpLocks/>
          </p:cNvGrpSpPr>
          <p:nvPr/>
        </p:nvGrpSpPr>
        <p:grpSpPr bwMode="auto">
          <a:xfrm>
            <a:off x="1" y="5356224"/>
            <a:ext cx="1253120" cy="1501775"/>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9" name="Group 8"/>
          <p:cNvGrpSpPr>
            <a:grpSpLocks/>
          </p:cNvGrpSpPr>
          <p:nvPr/>
        </p:nvGrpSpPr>
        <p:grpSpPr bwMode="auto">
          <a:xfrm flipH="1">
            <a:off x="10578903" y="5356224"/>
            <a:ext cx="1613095" cy="1501776"/>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8" name="Scroll: Horizontal 7">
            <a:extLst>
              <a:ext uri="{FF2B5EF4-FFF2-40B4-BE49-F238E27FC236}">
                <a16:creationId xmlns:a16="http://schemas.microsoft.com/office/drawing/2014/main" xmlns="" id="{9BF13B70-D047-41BA-927D-96032DB92A1E}"/>
              </a:ext>
            </a:extLst>
          </p:cNvPr>
          <p:cNvSpPr/>
          <p:nvPr/>
        </p:nvSpPr>
        <p:spPr>
          <a:xfrm>
            <a:off x="2223040" y="2335034"/>
            <a:ext cx="8830225" cy="2052524"/>
          </a:xfrm>
          <a:prstGeom prst="horizontalScroll">
            <a:avLst/>
          </a:prstGeom>
          <a:solidFill>
            <a:schemeClr val="bg1"/>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1" u="none" strike="noStrike" kern="1200" cap="none" spc="0" normalizeH="0" baseline="0" noProof="0" dirty="0">
              <a:ln>
                <a:noFill/>
              </a:ln>
              <a:solidFill>
                <a:schemeClr val="tx1"/>
              </a:solidFill>
              <a:effectLst/>
              <a:uLnTx/>
              <a:uFillTx/>
              <a:latin typeface="Arial" panose="020B0604020202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xmlns="" id="{8A067B1E-F7B9-4CD4-A8F2-25252223B212}"/>
              </a:ext>
            </a:extLst>
          </p:cNvPr>
          <p:cNvSpPr txBox="1"/>
          <p:nvPr/>
        </p:nvSpPr>
        <p:spPr>
          <a:xfrm>
            <a:off x="1352592" y="953262"/>
            <a:ext cx="10321196" cy="461665"/>
          </a:xfrm>
          <a:prstGeom prst="rect">
            <a:avLst/>
          </a:prstGeom>
          <a:noFill/>
        </p:spPr>
        <p:txBody>
          <a:bodyPr wrap="square">
            <a:spAutoFit/>
          </a:bodyPr>
          <a:lstStyle/>
          <a:p>
            <a:pPr algn="ctr">
              <a:defRPr/>
            </a:pPr>
            <a:r>
              <a:rPr lang="en-US" sz="2400" b="1" dirty="0">
                <a:solidFill>
                  <a:srgbClr val="660066"/>
                </a:solidFill>
                <a:latin typeface="Arial" panose="020B0604020202020204" pitchFamily="34" charset="0"/>
                <a:cs typeface="Arial" panose="020B0604020202020204" pitchFamily="34" charset="0"/>
              </a:rPr>
              <a:t>6.</a:t>
            </a:r>
            <a:r>
              <a:rPr lang="en-US" sz="2400" b="1" i="0" dirty="0">
                <a:solidFill>
                  <a:srgbClr val="660066"/>
                </a:solidFill>
                <a:effectLst/>
                <a:latin typeface="Arial" panose="020B0604020202020204" pitchFamily="34" charset="0"/>
                <a:cs typeface="Arial" panose="020B0604020202020204" pitchFamily="34" charset="0"/>
              </a:rPr>
              <a:t>1.2 </a:t>
            </a:r>
            <a:r>
              <a:rPr lang="en-US" sz="2400" b="1" i="0" dirty="0" err="1">
                <a:solidFill>
                  <a:srgbClr val="660066"/>
                </a:solidFill>
                <a:effectLst/>
                <a:latin typeface="Arial" panose="020B0604020202020204" pitchFamily="34" charset="0"/>
                <a:cs typeface="Arial" panose="020B0604020202020204" pitchFamily="34" charset="0"/>
              </a:rPr>
              <a:t>Công</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nghiệp</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hóa</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và</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các</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mô</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hình</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công</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nghiệp</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hóa</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trên</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thế</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giới</a:t>
            </a:r>
            <a:endParaRPr lang="en-US" sz="2400" b="1" dirty="0">
              <a:solidFill>
                <a:srgbClr val="660066"/>
              </a:solidFill>
              <a:latin typeface="Arial" panose="020B0604020202020204" pitchFamily="34" charset="0"/>
              <a:cs typeface="Arial" panose="020B0604020202020204" pitchFamily="34" charset="0"/>
            </a:endParaRPr>
          </a:p>
        </p:txBody>
      </p:sp>
      <p:sp>
        <p:nvSpPr>
          <p:cNvPr id="24" name="Line 7">
            <a:extLst>
              <a:ext uri="{FF2B5EF4-FFF2-40B4-BE49-F238E27FC236}">
                <a16:creationId xmlns:a16="http://schemas.microsoft.com/office/drawing/2014/main" xmlns="" id="{732C2701-1BFB-4BE8-9C6C-68B52F713CAF}"/>
              </a:ext>
            </a:extLst>
          </p:cNvPr>
          <p:cNvSpPr>
            <a:spLocks noChangeShapeType="1"/>
          </p:cNvSpPr>
          <p:nvPr/>
        </p:nvSpPr>
        <p:spPr bwMode="auto">
          <a:xfrm rot="10800000">
            <a:off x="3447995" y="77005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25" name="TextBox 24">
            <a:extLst>
              <a:ext uri="{FF2B5EF4-FFF2-40B4-BE49-F238E27FC236}">
                <a16:creationId xmlns:a16="http://schemas.microsoft.com/office/drawing/2014/main" xmlns="" id="{B716DBEE-B9E8-4EE0-AA3D-90137CEC61C7}"/>
              </a:ext>
            </a:extLst>
          </p:cNvPr>
          <p:cNvSpPr txBox="1"/>
          <p:nvPr/>
        </p:nvSpPr>
        <p:spPr>
          <a:xfrm>
            <a:off x="1463910" y="213094"/>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26" name="Line 8">
            <a:extLst>
              <a:ext uri="{FF2B5EF4-FFF2-40B4-BE49-F238E27FC236}">
                <a16:creationId xmlns:a16="http://schemas.microsoft.com/office/drawing/2014/main" xmlns="" id="{B389F0C5-F9E8-4CA5-BA08-E83BFE191152}"/>
              </a:ext>
            </a:extLst>
          </p:cNvPr>
          <p:cNvSpPr>
            <a:spLocks noChangeShapeType="1"/>
          </p:cNvSpPr>
          <p:nvPr/>
        </p:nvSpPr>
        <p:spPr bwMode="auto">
          <a:xfrm rot="10800000">
            <a:off x="1733332" y="83888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28" name="TextBox 27">
            <a:extLst>
              <a:ext uri="{FF2B5EF4-FFF2-40B4-BE49-F238E27FC236}">
                <a16:creationId xmlns:a16="http://schemas.microsoft.com/office/drawing/2014/main" xmlns="" id="{1292E935-BCBD-4599-A4A6-E2AB215EF706}"/>
              </a:ext>
            </a:extLst>
          </p:cNvPr>
          <p:cNvSpPr txBox="1"/>
          <p:nvPr/>
        </p:nvSpPr>
        <p:spPr>
          <a:xfrm>
            <a:off x="3043707" y="1529300"/>
            <a:ext cx="3266941" cy="400110"/>
          </a:xfrm>
          <a:prstGeom prst="rect">
            <a:avLst/>
          </a:prstGeom>
          <a:noFill/>
        </p:spPr>
        <p:txBody>
          <a:bodyPr wrap="square">
            <a:spAutoFit/>
          </a:bodyPr>
          <a:lstStyle/>
          <a:p>
            <a:pPr marL="285750" indent="-285750">
              <a:buFont typeface="Wingdings" panose="05000000000000000000" pitchFamily="2" charset="2"/>
              <a:buChar char="q"/>
            </a:pPr>
            <a:r>
              <a:rPr lang="en-US" sz="2000" b="1" dirty="0" err="1">
                <a:solidFill>
                  <a:srgbClr val="FF0000"/>
                </a:solidFill>
                <a:effectLst/>
                <a:latin typeface="Arial" panose="020B0604020202020204" pitchFamily="34" charset="0"/>
                <a:cs typeface="Arial" panose="020B0604020202020204" pitchFamily="34" charset="0"/>
              </a:rPr>
              <a:t>Công</a:t>
            </a:r>
            <a:r>
              <a:rPr lang="en-US" sz="2000" b="1" dirty="0">
                <a:solidFill>
                  <a:srgbClr val="FF0000"/>
                </a:solidFill>
                <a:effectLst/>
                <a:latin typeface="Arial" panose="020B0604020202020204" pitchFamily="34" charset="0"/>
                <a:cs typeface="Arial" panose="020B0604020202020204" pitchFamily="34" charset="0"/>
              </a:rPr>
              <a:t> </a:t>
            </a:r>
            <a:r>
              <a:rPr lang="en-US" sz="2000" b="1" dirty="0" err="1">
                <a:solidFill>
                  <a:srgbClr val="FF0000"/>
                </a:solidFill>
                <a:effectLst/>
                <a:latin typeface="Arial" panose="020B0604020202020204" pitchFamily="34" charset="0"/>
                <a:cs typeface="Arial" panose="020B0604020202020204" pitchFamily="34" charset="0"/>
              </a:rPr>
              <a:t>nghiệp</a:t>
            </a:r>
            <a:r>
              <a:rPr lang="en-US" sz="2000" b="1" dirty="0">
                <a:solidFill>
                  <a:srgbClr val="FF0000"/>
                </a:solidFill>
                <a:effectLst/>
                <a:latin typeface="Arial" panose="020B0604020202020204" pitchFamily="34" charset="0"/>
                <a:cs typeface="Arial" panose="020B0604020202020204" pitchFamily="34" charset="0"/>
              </a:rPr>
              <a:t> </a:t>
            </a:r>
            <a:r>
              <a:rPr lang="en-US" sz="2000" b="1" dirty="0" err="1">
                <a:solidFill>
                  <a:srgbClr val="FF0000"/>
                </a:solidFill>
                <a:effectLst/>
                <a:latin typeface="Arial" panose="020B0604020202020204" pitchFamily="34" charset="0"/>
                <a:cs typeface="Arial" panose="020B0604020202020204" pitchFamily="34" charset="0"/>
              </a:rPr>
              <a:t>hoá</a:t>
            </a:r>
            <a:endParaRPr lang="en-US" sz="2000" b="1" dirty="0">
              <a:solidFill>
                <a:srgbClr val="FF0000"/>
              </a:solidFill>
              <a:latin typeface="Arial" panose="020B0604020202020204" pitchFamily="34" charset="0"/>
              <a:cs typeface="Arial" panose="020B0604020202020204" pitchFamily="34" charset="0"/>
            </a:endParaRPr>
          </a:p>
        </p:txBody>
      </p:sp>
      <p:sp>
        <p:nvSpPr>
          <p:cNvPr id="30" name="TextBox 29">
            <a:extLst>
              <a:ext uri="{FF2B5EF4-FFF2-40B4-BE49-F238E27FC236}">
                <a16:creationId xmlns:a16="http://schemas.microsoft.com/office/drawing/2014/main" xmlns="" id="{C4A7405A-77F2-4689-B2B9-DACE5F139704}"/>
              </a:ext>
            </a:extLst>
          </p:cNvPr>
          <p:cNvSpPr txBox="1"/>
          <p:nvPr/>
        </p:nvSpPr>
        <p:spPr>
          <a:xfrm>
            <a:off x="2459892" y="2882157"/>
            <a:ext cx="8436712" cy="923330"/>
          </a:xfrm>
          <a:prstGeom prst="rect">
            <a:avLst/>
          </a:prstGeom>
          <a:noFill/>
        </p:spPr>
        <p:txBody>
          <a:bodyPr wrap="square">
            <a:spAutoFit/>
          </a:bodyPr>
          <a:lstStyle/>
          <a:p>
            <a:pPr algn="ctr"/>
            <a:r>
              <a:rPr lang="en-US" b="0" i="0" dirty="0" err="1">
                <a:solidFill>
                  <a:srgbClr val="002060"/>
                </a:solidFill>
                <a:effectLst/>
                <a:latin typeface="Arial" panose="020B0604020202020204" pitchFamily="34" charset="0"/>
                <a:cs typeface="Arial" panose="020B0604020202020204" pitchFamily="34" charset="0"/>
              </a:rPr>
              <a:t>Công</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nghiệp</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hóa</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là</a:t>
            </a:r>
            <a:r>
              <a:rPr lang="en-US" b="0" i="0" dirty="0">
                <a:solidFill>
                  <a:srgbClr val="002060"/>
                </a:solidFill>
                <a:effectLst/>
                <a:latin typeface="Arial" panose="020B0604020202020204" pitchFamily="34" charset="0"/>
                <a:cs typeface="Arial" panose="020B0604020202020204" pitchFamily="34" charset="0"/>
              </a:rPr>
              <a:t> </a:t>
            </a:r>
            <a:r>
              <a:rPr lang="vi-VN" b="0" i="0" dirty="0">
                <a:solidFill>
                  <a:srgbClr val="002060"/>
                </a:solidFill>
                <a:effectLst/>
                <a:latin typeface="Arial" panose="020B0604020202020204" pitchFamily="34" charset="0"/>
                <a:cs typeface="Arial" panose="020B0604020202020204" pitchFamily="34" charset="0"/>
              </a:rPr>
              <a:t>quá</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trình</a:t>
            </a:r>
            <a:r>
              <a:rPr lang="en-US" b="0" i="0" dirty="0">
                <a:solidFill>
                  <a:srgbClr val="002060"/>
                </a:solidFill>
                <a:effectLst/>
                <a:latin typeface="Arial" panose="020B0604020202020204" pitchFamily="34" charset="0"/>
                <a:cs typeface="Arial" panose="020B0604020202020204" pitchFamily="34" charset="0"/>
              </a:rPr>
              <a:t> </a:t>
            </a:r>
            <a:r>
              <a:rPr lang="vi-VN" b="1" i="0" dirty="0">
                <a:solidFill>
                  <a:srgbClr val="FF3399"/>
                </a:solidFill>
                <a:effectLst/>
                <a:latin typeface="Arial" panose="020B0604020202020204" pitchFamily="34" charset="0"/>
                <a:cs typeface="Arial" panose="020B0604020202020204" pitchFamily="34" charset="0"/>
              </a:rPr>
              <a:t>chuyển</a:t>
            </a:r>
            <a:r>
              <a:rPr lang="en-US" b="1" i="0" dirty="0">
                <a:solidFill>
                  <a:srgbClr val="FF3399"/>
                </a:solidFill>
                <a:effectLst/>
                <a:latin typeface="Arial" panose="020B0604020202020204" pitchFamily="34" charset="0"/>
                <a:cs typeface="Arial" panose="020B0604020202020204" pitchFamily="34" charset="0"/>
              </a:rPr>
              <a:t> </a:t>
            </a:r>
            <a:r>
              <a:rPr lang="vi-VN" b="1" i="0" dirty="0">
                <a:solidFill>
                  <a:srgbClr val="FF3399"/>
                </a:solidFill>
                <a:effectLst/>
                <a:latin typeface="Arial" panose="020B0604020202020204" pitchFamily="34" charset="0"/>
                <a:cs typeface="Arial" panose="020B0604020202020204" pitchFamily="34" charset="0"/>
              </a:rPr>
              <a:t>đổi</a:t>
            </a:r>
            <a:r>
              <a:rPr lang="en-US" b="1" i="0" dirty="0">
                <a:solidFill>
                  <a:srgbClr val="FF3399"/>
                </a:solidFill>
                <a:effectLst/>
                <a:latin typeface="Arial" panose="020B0604020202020204" pitchFamily="34" charset="0"/>
                <a:cs typeface="Arial" panose="020B0604020202020204" pitchFamily="34" charset="0"/>
              </a:rPr>
              <a:t> </a:t>
            </a:r>
            <a:r>
              <a:rPr lang="vi-VN" b="1" i="0" dirty="0">
                <a:solidFill>
                  <a:srgbClr val="FF3399"/>
                </a:solidFill>
                <a:effectLst/>
                <a:latin typeface="Arial" panose="020B0604020202020204" pitchFamily="34" charset="0"/>
                <a:cs typeface="Arial" panose="020B0604020202020204" pitchFamily="34" charset="0"/>
              </a:rPr>
              <a:t>nề</a:t>
            </a:r>
            <a:r>
              <a:rPr lang="en-US" b="1" i="0" dirty="0">
                <a:solidFill>
                  <a:srgbClr val="FF3399"/>
                </a:solidFill>
                <a:effectLst/>
                <a:latin typeface="Arial" panose="020B0604020202020204" pitchFamily="34" charset="0"/>
                <a:cs typeface="Arial" panose="020B0604020202020204" pitchFamily="34" charset="0"/>
              </a:rPr>
              <a:t>n </a:t>
            </a:r>
            <a:r>
              <a:rPr lang="en-US" b="1" i="0" dirty="0" err="1">
                <a:solidFill>
                  <a:srgbClr val="FF3399"/>
                </a:solidFill>
                <a:effectLst/>
                <a:latin typeface="Arial" panose="020B0604020202020204" pitchFamily="34" charset="0"/>
                <a:cs typeface="Arial" panose="020B0604020202020204" pitchFamily="34" charset="0"/>
              </a:rPr>
              <a:t>sản</a:t>
            </a:r>
            <a:r>
              <a:rPr lang="en-US" b="1" i="0" dirty="0">
                <a:solidFill>
                  <a:srgbClr val="FF3399"/>
                </a:solidFill>
                <a:effectLst/>
                <a:latin typeface="Arial" panose="020B0604020202020204" pitchFamily="34" charset="0"/>
                <a:cs typeface="Arial" panose="020B0604020202020204" pitchFamily="34" charset="0"/>
              </a:rPr>
              <a:t> </a:t>
            </a:r>
            <a:r>
              <a:rPr lang="vi-VN" b="1" i="0" dirty="0">
                <a:solidFill>
                  <a:srgbClr val="FF3399"/>
                </a:solidFill>
                <a:effectLst/>
                <a:latin typeface="Arial" panose="020B0604020202020204" pitchFamily="34" charset="0"/>
                <a:cs typeface="Arial" panose="020B0604020202020204" pitchFamily="34" charset="0"/>
              </a:rPr>
              <a:t>xuấ</a:t>
            </a:r>
            <a:r>
              <a:rPr lang="en-US" b="1" i="0" dirty="0">
                <a:solidFill>
                  <a:srgbClr val="FF3399"/>
                </a:solidFill>
                <a:effectLst/>
                <a:latin typeface="Arial" panose="020B0604020202020204" pitchFamily="34" charset="0"/>
                <a:cs typeface="Arial" panose="020B0604020202020204" pitchFamily="34" charset="0"/>
              </a:rPr>
              <a:t>t </a:t>
            </a:r>
            <a:r>
              <a:rPr lang="en-US" b="1" i="0" dirty="0" err="1">
                <a:solidFill>
                  <a:srgbClr val="FF3399"/>
                </a:solidFill>
                <a:effectLst/>
                <a:latin typeface="Arial" panose="020B0604020202020204" pitchFamily="34" charset="0"/>
                <a:cs typeface="Arial" panose="020B0604020202020204" pitchFamily="34" charset="0"/>
              </a:rPr>
              <a:t>xã</a:t>
            </a:r>
            <a:r>
              <a:rPr lang="en-US" b="1" i="0" dirty="0">
                <a:solidFill>
                  <a:srgbClr val="FF3399"/>
                </a:solidFill>
                <a:effectLst/>
                <a:latin typeface="Arial" panose="020B0604020202020204" pitchFamily="34" charset="0"/>
                <a:cs typeface="Arial" panose="020B0604020202020204" pitchFamily="34" charset="0"/>
              </a:rPr>
              <a:t> </a:t>
            </a:r>
            <a:r>
              <a:rPr lang="vi-VN" b="1" i="0" dirty="0">
                <a:solidFill>
                  <a:srgbClr val="FF3399"/>
                </a:solidFill>
                <a:effectLst/>
                <a:latin typeface="Arial" panose="020B0604020202020204" pitchFamily="34" charset="0"/>
                <a:cs typeface="Arial" panose="020B0604020202020204" pitchFamily="34" charset="0"/>
              </a:rPr>
              <a:t>hội</a:t>
            </a:r>
            <a:r>
              <a:rPr lang="en-US" b="1" i="0" dirty="0">
                <a:solidFill>
                  <a:srgbClr val="FF3399"/>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từ</a:t>
            </a:r>
            <a:r>
              <a:rPr lang="en-US" b="0" i="0" dirty="0">
                <a:solidFill>
                  <a:srgbClr val="002060"/>
                </a:solidFill>
                <a:effectLst/>
                <a:latin typeface="Arial" panose="020B0604020202020204" pitchFamily="34" charset="0"/>
                <a:cs typeface="Arial" panose="020B0604020202020204" pitchFamily="34" charset="0"/>
              </a:rPr>
              <a:t> </a:t>
            </a:r>
            <a:r>
              <a:rPr lang="vi-VN" b="0" i="0" dirty="0">
                <a:solidFill>
                  <a:srgbClr val="002060"/>
                </a:solidFill>
                <a:effectLst/>
                <a:latin typeface="Arial" panose="020B0604020202020204" pitchFamily="34" charset="0"/>
                <a:cs typeface="Arial" panose="020B0604020202020204" pitchFamily="34" charset="0"/>
              </a:rPr>
              <a:t>dựa</a:t>
            </a:r>
            <a:r>
              <a:rPr lang="en-US" b="0" i="0" dirty="0">
                <a:solidFill>
                  <a:srgbClr val="002060"/>
                </a:solidFill>
                <a:effectLst/>
                <a:latin typeface="Arial" panose="020B0604020202020204" pitchFamily="34" charset="0"/>
                <a:cs typeface="Arial" panose="020B0604020202020204" pitchFamily="34" charset="0"/>
              </a:rPr>
              <a:t> </a:t>
            </a:r>
            <a:r>
              <a:rPr lang="en-US" b="1" i="0" dirty="0" err="1">
                <a:solidFill>
                  <a:srgbClr val="006600"/>
                </a:solidFill>
                <a:effectLst/>
                <a:latin typeface="Arial" panose="020B0604020202020204" pitchFamily="34" charset="0"/>
                <a:cs typeface="Arial" panose="020B0604020202020204" pitchFamily="34" charset="0"/>
              </a:rPr>
              <a:t>trên</a:t>
            </a:r>
            <a:r>
              <a:rPr lang="en-US" b="1" i="0" dirty="0">
                <a:solidFill>
                  <a:srgbClr val="006600"/>
                </a:solidFill>
                <a:effectLst/>
                <a:latin typeface="Arial" panose="020B0604020202020204" pitchFamily="34" charset="0"/>
                <a:cs typeface="Arial" panose="020B0604020202020204" pitchFamily="34" charset="0"/>
              </a:rPr>
              <a:t> lao </a:t>
            </a:r>
            <a:r>
              <a:rPr lang="en-US" b="1" i="0" dirty="0" err="1">
                <a:solidFill>
                  <a:srgbClr val="006600"/>
                </a:solidFill>
                <a:effectLst/>
                <a:latin typeface="Arial" panose="020B0604020202020204" pitchFamily="34" charset="0"/>
                <a:cs typeface="Arial" panose="020B0604020202020204" pitchFamily="34" charset="0"/>
              </a:rPr>
              <a:t>động</a:t>
            </a:r>
            <a:r>
              <a:rPr lang="en-US" b="1" i="0" dirty="0">
                <a:solidFill>
                  <a:srgbClr val="006600"/>
                </a:solidFill>
                <a:effectLst/>
                <a:latin typeface="Arial" panose="020B0604020202020204" pitchFamily="34" charset="0"/>
                <a:cs typeface="Arial" panose="020B0604020202020204" pitchFamily="34" charset="0"/>
              </a:rPr>
              <a:t> </a:t>
            </a:r>
            <a:r>
              <a:rPr lang="en-US" b="1" i="0" dirty="0" err="1">
                <a:solidFill>
                  <a:srgbClr val="006600"/>
                </a:solidFill>
                <a:effectLst/>
                <a:latin typeface="Arial" panose="020B0604020202020204" pitchFamily="34" charset="0"/>
                <a:cs typeface="Arial" panose="020B0604020202020204" pitchFamily="34" charset="0"/>
              </a:rPr>
              <a:t>thủ</a:t>
            </a:r>
            <a:r>
              <a:rPr lang="en-US" b="1" i="0" dirty="0">
                <a:solidFill>
                  <a:srgbClr val="006600"/>
                </a:solidFill>
                <a:effectLst/>
                <a:latin typeface="Arial" panose="020B0604020202020204" pitchFamily="34" charset="0"/>
                <a:cs typeface="Arial" panose="020B0604020202020204" pitchFamily="34" charset="0"/>
              </a:rPr>
              <a:t> </a:t>
            </a:r>
            <a:r>
              <a:rPr lang="en-US" b="1" i="0" dirty="0" err="1">
                <a:solidFill>
                  <a:srgbClr val="006600"/>
                </a:solidFill>
                <a:effectLst/>
                <a:latin typeface="Arial" panose="020B0604020202020204" pitchFamily="34" charset="0"/>
                <a:cs typeface="Arial" panose="020B0604020202020204" pitchFamily="34" charset="0"/>
              </a:rPr>
              <a:t>công</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là</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chính</a:t>
            </a:r>
            <a:r>
              <a:rPr lang="en-US" b="0" i="0" dirty="0">
                <a:solidFill>
                  <a:srgbClr val="002060"/>
                </a:solidFill>
                <a:effectLst/>
                <a:latin typeface="Arial" panose="020B0604020202020204" pitchFamily="34" charset="0"/>
                <a:cs typeface="Arial" panose="020B0604020202020204" pitchFamily="34" charset="0"/>
              </a:rPr>
              <a:t> sang </a:t>
            </a:r>
            <a:r>
              <a:rPr lang="vi-VN" b="0" i="0" dirty="0">
                <a:solidFill>
                  <a:srgbClr val="002060"/>
                </a:solidFill>
                <a:effectLst/>
                <a:latin typeface="Arial" panose="020B0604020202020204" pitchFamily="34" charset="0"/>
                <a:cs typeface="Arial" panose="020B0604020202020204" pitchFamily="34" charset="0"/>
              </a:rPr>
              <a:t>nền</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sản</a:t>
            </a:r>
            <a:r>
              <a:rPr lang="en-US" b="0" i="0" dirty="0">
                <a:solidFill>
                  <a:srgbClr val="002060"/>
                </a:solidFill>
                <a:effectLst/>
                <a:latin typeface="Arial" panose="020B0604020202020204" pitchFamily="34" charset="0"/>
                <a:cs typeface="Arial" panose="020B0604020202020204" pitchFamily="34" charset="0"/>
              </a:rPr>
              <a:t> </a:t>
            </a:r>
            <a:r>
              <a:rPr lang="vi-VN" b="0" i="0" dirty="0">
                <a:solidFill>
                  <a:srgbClr val="002060"/>
                </a:solidFill>
                <a:effectLst/>
                <a:latin typeface="Arial" panose="020B0604020202020204" pitchFamily="34" charset="0"/>
                <a:cs typeface="Arial" panose="020B0604020202020204" pitchFamily="34" charset="0"/>
              </a:rPr>
              <a:t>xuất</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xã</a:t>
            </a:r>
            <a:r>
              <a:rPr lang="en-US" b="0" i="0" dirty="0">
                <a:solidFill>
                  <a:srgbClr val="002060"/>
                </a:solidFill>
                <a:effectLst/>
                <a:latin typeface="Arial" panose="020B0604020202020204" pitchFamily="34" charset="0"/>
                <a:cs typeface="Arial" panose="020B0604020202020204" pitchFamily="34" charset="0"/>
              </a:rPr>
              <a:t> </a:t>
            </a:r>
            <a:r>
              <a:rPr lang="vi-VN" b="0" i="0" dirty="0">
                <a:solidFill>
                  <a:srgbClr val="002060"/>
                </a:solidFill>
                <a:effectLst/>
                <a:latin typeface="Arial" panose="020B0604020202020204" pitchFamily="34" charset="0"/>
                <a:cs typeface="Arial" panose="020B0604020202020204" pitchFamily="34" charset="0"/>
              </a:rPr>
              <a:t>hội</a:t>
            </a:r>
            <a:r>
              <a:rPr lang="en-US" b="0" i="0" dirty="0">
                <a:solidFill>
                  <a:srgbClr val="002060"/>
                </a:solidFill>
                <a:effectLst/>
                <a:latin typeface="Arial" panose="020B0604020202020204" pitchFamily="34" charset="0"/>
                <a:cs typeface="Arial" panose="020B0604020202020204" pitchFamily="34" charset="0"/>
              </a:rPr>
              <a:t> </a:t>
            </a:r>
            <a:r>
              <a:rPr lang="vi-VN" b="0" i="0" dirty="0">
                <a:solidFill>
                  <a:srgbClr val="002060"/>
                </a:solidFill>
                <a:effectLst/>
                <a:latin typeface="Arial" panose="020B0604020202020204" pitchFamily="34" charset="0"/>
                <a:cs typeface="Arial" panose="020B0604020202020204" pitchFamily="34" charset="0"/>
              </a:rPr>
              <a:t>dựa</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chủ</a:t>
            </a:r>
            <a:r>
              <a:rPr lang="en-US" b="0" i="0" dirty="0">
                <a:solidFill>
                  <a:srgbClr val="002060"/>
                </a:solidFill>
                <a:effectLst/>
                <a:latin typeface="Arial" panose="020B0604020202020204" pitchFamily="34" charset="0"/>
                <a:cs typeface="Arial" panose="020B0604020202020204" pitchFamily="34" charset="0"/>
              </a:rPr>
              <a:t> </a:t>
            </a:r>
            <a:r>
              <a:rPr lang="vi-VN" b="0" i="0" dirty="0">
                <a:solidFill>
                  <a:srgbClr val="002060"/>
                </a:solidFill>
                <a:effectLst/>
                <a:latin typeface="Arial" panose="020B0604020202020204" pitchFamily="34" charset="0"/>
                <a:cs typeface="Arial" panose="020B0604020202020204" pitchFamily="34" charset="0"/>
              </a:rPr>
              <a:t>yếu </a:t>
            </a:r>
            <a:r>
              <a:rPr lang="en-US" b="0" i="0" dirty="0" err="1">
                <a:solidFill>
                  <a:srgbClr val="002060"/>
                </a:solidFill>
                <a:effectLst/>
                <a:latin typeface="Arial" panose="020B0604020202020204" pitchFamily="34" charset="0"/>
                <a:cs typeface="Arial" panose="020B0604020202020204" pitchFamily="34" charset="0"/>
              </a:rPr>
              <a:t>trên</a:t>
            </a:r>
            <a:r>
              <a:rPr lang="en-US" b="0" i="0" dirty="0">
                <a:solidFill>
                  <a:srgbClr val="002060"/>
                </a:solidFill>
                <a:effectLst/>
                <a:latin typeface="Arial" panose="020B0604020202020204" pitchFamily="34" charset="0"/>
                <a:cs typeface="Arial" panose="020B0604020202020204" pitchFamily="34" charset="0"/>
              </a:rPr>
              <a:t> </a:t>
            </a:r>
            <a:r>
              <a:rPr lang="en-US" b="1" i="0" dirty="0">
                <a:solidFill>
                  <a:srgbClr val="7030A0"/>
                </a:solidFill>
                <a:effectLst/>
                <a:latin typeface="Arial" panose="020B0604020202020204" pitchFamily="34" charset="0"/>
                <a:cs typeface="Arial" panose="020B0604020202020204" pitchFamily="34" charset="0"/>
              </a:rPr>
              <a:t>lao </a:t>
            </a:r>
            <a:r>
              <a:rPr lang="en-US" b="1" i="0" dirty="0" err="1">
                <a:solidFill>
                  <a:srgbClr val="7030A0"/>
                </a:solidFill>
                <a:effectLst/>
                <a:latin typeface="Arial" panose="020B0604020202020204" pitchFamily="34" charset="0"/>
                <a:cs typeface="Arial" panose="020B0604020202020204" pitchFamily="34" charset="0"/>
              </a:rPr>
              <a:t>động</a:t>
            </a:r>
            <a:r>
              <a:rPr lang="en-US" b="1" i="0" dirty="0">
                <a:solidFill>
                  <a:srgbClr val="7030A0"/>
                </a:solidFill>
                <a:effectLst/>
                <a:latin typeface="Arial" panose="020B0604020202020204" pitchFamily="34" charset="0"/>
                <a:cs typeface="Arial" panose="020B0604020202020204" pitchFamily="34" charset="0"/>
              </a:rPr>
              <a:t> </a:t>
            </a:r>
            <a:r>
              <a:rPr lang="en-US" b="1" i="0" dirty="0" err="1">
                <a:solidFill>
                  <a:srgbClr val="7030A0"/>
                </a:solidFill>
                <a:effectLst/>
                <a:latin typeface="Arial" panose="020B0604020202020204" pitchFamily="34" charset="0"/>
                <a:cs typeface="Arial" panose="020B0604020202020204" pitchFamily="34" charset="0"/>
              </a:rPr>
              <a:t>bằng</a:t>
            </a:r>
            <a:r>
              <a:rPr lang="en-US" b="1" i="0" dirty="0">
                <a:solidFill>
                  <a:srgbClr val="7030A0"/>
                </a:solidFill>
                <a:effectLst/>
                <a:latin typeface="Arial" panose="020B0604020202020204" pitchFamily="34" charset="0"/>
                <a:cs typeface="Arial" panose="020B0604020202020204" pitchFamily="34" charset="0"/>
              </a:rPr>
              <a:t> </a:t>
            </a:r>
            <a:r>
              <a:rPr lang="vi-VN" b="1" i="0" dirty="0">
                <a:solidFill>
                  <a:srgbClr val="7030A0"/>
                </a:solidFill>
                <a:effectLst/>
                <a:latin typeface="Arial" panose="020B0604020202020204" pitchFamily="34" charset="0"/>
                <a:cs typeface="Arial" panose="020B0604020202020204" pitchFamily="34" charset="0"/>
              </a:rPr>
              <a:t>máy</a:t>
            </a:r>
            <a:r>
              <a:rPr lang="en-US" b="1" i="0" dirty="0">
                <a:solidFill>
                  <a:srgbClr val="7030A0"/>
                </a:solidFill>
                <a:effectLst/>
                <a:latin typeface="Arial" panose="020B0604020202020204" pitchFamily="34" charset="0"/>
                <a:cs typeface="Arial" panose="020B0604020202020204" pitchFamily="34" charset="0"/>
              </a:rPr>
              <a:t> </a:t>
            </a:r>
            <a:r>
              <a:rPr lang="en-US" b="1" i="0" dirty="0" err="1">
                <a:solidFill>
                  <a:srgbClr val="7030A0"/>
                </a:solidFill>
                <a:effectLst/>
                <a:latin typeface="Arial" panose="020B0604020202020204" pitchFamily="34" charset="0"/>
                <a:cs typeface="Arial" panose="020B0604020202020204" pitchFamily="34" charset="0"/>
              </a:rPr>
              <a:t>móc</a:t>
            </a:r>
            <a:r>
              <a:rPr lang="en-US" b="1" i="0" dirty="0">
                <a:solidFill>
                  <a:srgbClr val="7030A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nhằm</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tạo</a:t>
            </a:r>
            <a:r>
              <a:rPr lang="en-US" b="0" i="0" dirty="0">
                <a:solidFill>
                  <a:srgbClr val="002060"/>
                </a:solidFill>
                <a:effectLst/>
                <a:latin typeface="Arial" panose="020B0604020202020204" pitchFamily="34" charset="0"/>
                <a:cs typeface="Arial" panose="020B0604020202020204" pitchFamily="34" charset="0"/>
              </a:rPr>
              <a:t> ra </a:t>
            </a:r>
            <a:r>
              <a:rPr lang="en-US" b="0" i="0" dirty="0" err="1">
                <a:solidFill>
                  <a:srgbClr val="002060"/>
                </a:solidFill>
                <a:effectLst/>
                <a:latin typeface="Arial" panose="020B0604020202020204" pitchFamily="34" charset="0"/>
                <a:cs typeface="Arial" panose="020B0604020202020204" pitchFamily="34" charset="0"/>
              </a:rPr>
              <a:t>năng</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suất</a:t>
            </a:r>
            <a:r>
              <a:rPr lang="en-US" b="0" i="0" dirty="0">
                <a:solidFill>
                  <a:srgbClr val="002060"/>
                </a:solidFill>
                <a:effectLst/>
                <a:latin typeface="Arial" panose="020B0604020202020204" pitchFamily="34" charset="0"/>
                <a:cs typeface="Arial" panose="020B0604020202020204" pitchFamily="34" charset="0"/>
              </a:rPr>
              <a:t> lao </a:t>
            </a:r>
            <a:r>
              <a:rPr lang="en-US" b="0" i="0" dirty="0" err="1">
                <a:solidFill>
                  <a:srgbClr val="002060"/>
                </a:solidFill>
                <a:effectLst/>
                <a:latin typeface="Arial" panose="020B0604020202020204" pitchFamily="34" charset="0"/>
                <a:cs typeface="Arial" panose="020B0604020202020204" pitchFamily="34" charset="0"/>
              </a:rPr>
              <a:t>động</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xã</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hội</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cao</a:t>
            </a:r>
            <a:r>
              <a:rPr lang="en-US" b="0" i="0" dirty="0">
                <a:solidFill>
                  <a:srgbClr val="002060"/>
                </a:solidFill>
                <a:effectLst/>
                <a:latin typeface="Arial" panose="020B0604020202020204" pitchFamily="34" charset="0"/>
                <a:cs typeface="Arial" panose="020B0604020202020204" pitchFamily="34" charset="0"/>
              </a:rPr>
              <a:t>.</a:t>
            </a:r>
            <a:endParaRPr lang="en-US" dirty="0">
              <a:solidFill>
                <a:srgbClr val="002060"/>
              </a:solidFill>
              <a:latin typeface="Arial" panose="020B0604020202020204" pitchFamily="34" charset="0"/>
              <a:cs typeface="Arial" panose="020B0604020202020204" pitchFamily="34" charset="0"/>
            </a:endParaRPr>
          </a:p>
        </p:txBody>
      </p:sp>
      <p:pic>
        <p:nvPicPr>
          <p:cNvPr id="12290" name="Picture 2" descr="Ngày mùa gặt lúa quê tôi thật đẹp | Trang thông tin dành cho tín đồ thủ  thuận">
            <a:extLst>
              <a:ext uri="{FF2B5EF4-FFF2-40B4-BE49-F238E27FC236}">
                <a16:creationId xmlns:a16="http://schemas.microsoft.com/office/drawing/2014/main" xmlns="" id="{CB674AA5-7C17-402C-9C8E-47ABCA872A4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60399" y="4592381"/>
            <a:ext cx="3258575" cy="2052524"/>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9" descr="C:\Users\Administrator\Documents\MONG\gat bang may hien dai.jpg">
            <a:extLst>
              <a:ext uri="{FF2B5EF4-FFF2-40B4-BE49-F238E27FC236}">
                <a16:creationId xmlns:a16="http://schemas.microsoft.com/office/drawing/2014/main" xmlns="" id="{97208456-2B1D-417F-B025-A09DE1AC740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73028" y="4592382"/>
            <a:ext cx="3566357" cy="200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AutoShape 9">
            <a:extLst>
              <a:ext uri="{FF2B5EF4-FFF2-40B4-BE49-F238E27FC236}">
                <a16:creationId xmlns:a16="http://schemas.microsoft.com/office/drawing/2014/main" xmlns="" id="{788B1E6D-EB69-4112-82AD-74B587ACB530}"/>
              </a:ext>
            </a:extLst>
          </p:cNvPr>
          <p:cNvSpPr>
            <a:spLocks noChangeArrowheads="1"/>
          </p:cNvSpPr>
          <p:nvPr/>
        </p:nvSpPr>
        <p:spPr bwMode="auto">
          <a:xfrm>
            <a:off x="5555087" y="5429965"/>
            <a:ext cx="1035814" cy="529244"/>
          </a:xfrm>
          <a:prstGeom prst="rightArrow">
            <a:avLst>
              <a:gd name="adj1" fmla="val 50000"/>
              <a:gd name="adj2" fmla="val 68750"/>
            </a:avLst>
          </a:prstGeom>
          <a:solidFill>
            <a:schemeClr val="accent1"/>
          </a:solidFill>
          <a:ln w="9525">
            <a:solidFill>
              <a:srgbClr val="92D050"/>
            </a:solidFill>
            <a:miter lim="800000"/>
            <a:headEnd/>
            <a:tailEnd/>
          </a:ln>
        </p:spPr>
        <p:txBody>
          <a:bodyPr wrap="none" anchor="ctr"/>
          <a:lstStyle>
            <a:lvl1pPr>
              <a:spcBef>
                <a:spcPts val="400"/>
              </a:spcBef>
              <a:buClr>
                <a:schemeClr val="accent1"/>
              </a:buClr>
              <a:buSzPct val="68000"/>
              <a:buFont typeface="Wingdings 3" panose="05040102010807070707" pitchFamily="18" charset="2"/>
              <a:buChar char=""/>
              <a:defRPr sz="2700">
                <a:solidFill>
                  <a:schemeClr val="tx1"/>
                </a:solidFill>
                <a:latin typeface="Lucida Sans Unicode" panose="020B0602030504020204" pitchFamily="34" charset="0"/>
              </a:defRPr>
            </a:lvl1pPr>
            <a:lvl2pPr marL="742950" indent="-285750">
              <a:spcBef>
                <a:spcPts val="325"/>
              </a:spcBef>
              <a:buClr>
                <a:schemeClr val="accent1"/>
              </a:buClr>
              <a:buFont typeface="Verdana" panose="020B0604030504040204" pitchFamily="34" charset="0"/>
              <a:buChar char="◦"/>
              <a:defRPr sz="2300">
                <a:solidFill>
                  <a:schemeClr val="tx1"/>
                </a:solidFill>
                <a:latin typeface="Lucida Sans Unicode" panose="020B0602030504020204" pitchFamily="34" charset="0"/>
              </a:defRPr>
            </a:lvl2pPr>
            <a:lvl3pPr marL="1143000" indent="-228600">
              <a:spcBef>
                <a:spcPts val="350"/>
              </a:spcBef>
              <a:buClr>
                <a:schemeClr val="accent2"/>
              </a:buClr>
              <a:buSzPct val="100000"/>
              <a:buFont typeface="Wingdings 2" panose="05020102010507070707" pitchFamily="18" charset="2"/>
              <a:buChar char=""/>
              <a:defRPr sz="2100">
                <a:solidFill>
                  <a:schemeClr val="tx1"/>
                </a:solidFill>
                <a:latin typeface="Lucida Sans Unicode" panose="020B0602030504020204" pitchFamily="34" charset="0"/>
              </a:defRPr>
            </a:lvl3pPr>
            <a:lvl4pPr marL="1600200" indent="-228600">
              <a:spcBef>
                <a:spcPts val="350"/>
              </a:spcBef>
              <a:buClr>
                <a:schemeClr val="accent2"/>
              </a:buClr>
              <a:buFont typeface="Wingdings 2" panose="05020102010507070707" pitchFamily="18" charset="2"/>
              <a:buChar char=""/>
              <a:defRPr sz="1900">
                <a:solidFill>
                  <a:schemeClr val="tx1"/>
                </a:solidFill>
                <a:latin typeface="Lucida Sans Unicode" panose="020B0602030504020204" pitchFamily="34" charset="0"/>
              </a:defRPr>
            </a:lvl4pPr>
            <a:lvl5pPr marL="2057400" indent="-228600">
              <a:spcBef>
                <a:spcPts val="350"/>
              </a:spcBef>
              <a:buClr>
                <a:schemeClr val="accent2"/>
              </a:buClr>
              <a:buFont typeface="Wingdings 2" panose="05020102010507070707" pitchFamily="18" charset="2"/>
              <a:buChar char=""/>
              <a:defRPr>
                <a:solidFill>
                  <a:schemeClr val="tx1"/>
                </a:solidFill>
                <a:latin typeface="Lucida Sans Unicode" panose="020B0602030504020204" pitchFamily="34" charset="0"/>
              </a:defRPr>
            </a:lvl5pPr>
            <a:lvl6pPr marL="25146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6pPr>
            <a:lvl7pPr marL="29718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7pPr>
            <a:lvl8pPr marL="34290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8pPr>
            <a:lvl9pPr marL="38862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9pPr>
          </a:lstStyle>
          <a:p>
            <a:pPr eaLnBrk="1" hangingPunct="1">
              <a:spcBef>
                <a:spcPct val="0"/>
              </a:spcBef>
              <a:buClrTx/>
              <a:buSzTx/>
              <a:buFontTx/>
              <a:buNone/>
            </a:pPr>
            <a:endParaRPr lang="en-US" altLang="en-US" sz="1800">
              <a:latin typeface="Times New Roman" panose="02020603050405020304" pitchFamily="18" charset="0"/>
            </a:endParaRPr>
          </a:p>
        </p:txBody>
      </p:sp>
      <p:sp>
        <p:nvSpPr>
          <p:cNvPr id="34" name="TextBox 33">
            <a:extLst>
              <a:ext uri="{FF2B5EF4-FFF2-40B4-BE49-F238E27FC236}">
                <a16:creationId xmlns:a16="http://schemas.microsoft.com/office/drawing/2014/main" xmlns="" id="{0A29261E-A0D3-4520-91BD-4BC971DEB568}"/>
              </a:ext>
            </a:extLst>
          </p:cNvPr>
          <p:cNvSpPr txBox="1"/>
          <p:nvPr/>
        </p:nvSpPr>
        <p:spPr>
          <a:xfrm>
            <a:off x="3855906" y="2011466"/>
            <a:ext cx="3266941" cy="400110"/>
          </a:xfrm>
          <a:prstGeom prst="rect">
            <a:avLst/>
          </a:prstGeom>
          <a:noFill/>
        </p:spPr>
        <p:txBody>
          <a:bodyPr wrap="square">
            <a:spAutoFit/>
          </a:bodyPr>
          <a:lstStyle/>
          <a:p>
            <a:pPr marL="342900" indent="-342900">
              <a:buFont typeface="Wingdings" panose="05000000000000000000" pitchFamily="2" charset="2"/>
              <a:buChar char="§"/>
            </a:pPr>
            <a:r>
              <a:rPr lang="vi-VN" sz="2000" b="1" dirty="0">
                <a:solidFill>
                  <a:srgbClr val="0033CC"/>
                </a:solidFill>
                <a:latin typeface="Arial" panose="020B0604020202020204" pitchFamily="34" charset="0"/>
                <a:cs typeface="Arial" panose="020B0604020202020204" pitchFamily="34" charset="0"/>
              </a:rPr>
              <a:t>Khái niệm</a:t>
            </a:r>
            <a:endParaRPr lang="en-US" sz="2000" b="1" dirty="0">
              <a:solidFill>
                <a:srgbClr val="0033CC"/>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xmlns="" id="{1B3D033F-23B2-42B2-BD1A-5EAA74E5AF55}"/>
              </a:ext>
            </a:extLst>
          </p:cNvPr>
          <p:cNvSpPr txBox="1"/>
          <p:nvPr/>
        </p:nvSpPr>
        <p:spPr>
          <a:xfrm>
            <a:off x="5141423" y="5038916"/>
            <a:ext cx="1582862" cy="369332"/>
          </a:xfrm>
          <a:prstGeom prst="rect">
            <a:avLst/>
          </a:prstGeom>
          <a:noFill/>
        </p:spPr>
        <p:txBody>
          <a:bodyPr wrap="square">
            <a:spAutoFit/>
          </a:bodyPr>
          <a:lstStyle/>
          <a:p>
            <a:pPr algn="ctr"/>
            <a:r>
              <a:rPr lang="vi-VN" sz="1800" b="1" dirty="0">
                <a:solidFill>
                  <a:srgbClr val="660066"/>
                </a:solidFill>
                <a:effectLst/>
                <a:latin typeface="Arial" panose="020B0604020202020204" pitchFamily="34" charset="0"/>
                <a:cs typeface="Arial" panose="020B0604020202020204" pitchFamily="34" charset="0"/>
              </a:rPr>
              <a:t>CNH</a:t>
            </a:r>
            <a:endParaRPr lang="en-US" sz="1800" b="1" dirty="0">
              <a:solidFill>
                <a:srgbClr val="66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29133052"/>
      </p:ext>
    </p:extLst>
  </p:cSld>
  <p:clrMapOvr>
    <a:masterClrMapping/>
  </p:clrMapOvr>
  <p:transition spd="slow">
    <p:push dir="u"/>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Line 6"/>
          <p:cNvSpPr>
            <a:spLocks noChangeShapeType="1"/>
          </p:cNvSpPr>
          <p:nvPr/>
        </p:nvSpPr>
        <p:spPr bwMode="auto">
          <a:xfrm>
            <a:off x="3460750" y="-338138"/>
            <a:ext cx="4800600"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chemeClr val="tx1"/>
                </a:solidFill>
                <a:round/>
                <a:headEnd/>
                <a:tailEnd type="oval"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9" name="Freeform 6"/>
          <p:cNvSpPr>
            <a:spLocks/>
          </p:cNvSpPr>
          <p:nvPr/>
        </p:nvSpPr>
        <p:spPr bwMode="auto">
          <a:xfrm>
            <a:off x="0" y="5862793"/>
            <a:ext cx="8720138" cy="998382"/>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rgbClr val="0070C0"/>
          </a:solidFill>
          <a:ln>
            <a:noFill/>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 name="Rectangle 5">
            <a:extLst>
              <a:ext uri="{FF2B5EF4-FFF2-40B4-BE49-F238E27FC236}">
                <a16:creationId xmlns:a16="http://schemas.microsoft.com/office/drawing/2014/main" xmlns="" id="{1C21F614-C49A-4A01-917A-3F178A68333C}"/>
              </a:ext>
            </a:extLst>
          </p:cNvPr>
          <p:cNvSpPr>
            <a:spLocks noChangeArrowheads="1"/>
          </p:cNvSpPr>
          <p:nvPr/>
        </p:nvSpPr>
        <p:spPr bwMode="auto">
          <a:xfrm>
            <a:off x="3604192" y="375115"/>
            <a:ext cx="79182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white"/>
                </a:solidFill>
                <a:effectLst/>
                <a:uLnTx/>
                <a:uFillTx/>
                <a:latin typeface="Arial"/>
                <a:ea typeface="Arial Unicode MS"/>
                <a:cs typeface="Arial" panose="020B0604020202020204" pitchFamily="34" charset="0"/>
              </a:rPr>
              <a:t>GIỚI THIỆU MÔN HỌC</a:t>
            </a:r>
          </a:p>
        </p:txBody>
      </p:sp>
      <p:sp>
        <p:nvSpPr>
          <p:cNvPr id="52" name="TextBox 51">
            <a:extLst>
              <a:ext uri="{FF2B5EF4-FFF2-40B4-BE49-F238E27FC236}">
                <a16:creationId xmlns:a16="http://schemas.microsoft.com/office/drawing/2014/main" xmlns="" id="{1CD59817-554B-4B16-BC49-37A24C2A773E}"/>
              </a:ext>
            </a:extLst>
          </p:cNvPr>
          <p:cNvSpPr txBox="1"/>
          <p:nvPr/>
        </p:nvSpPr>
        <p:spPr>
          <a:xfrm>
            <a:off x="1771198" y="935950"/>
            <a:ext cx="10321196" cy="400110"/>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6.1.2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Công</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nghiệp</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hóa</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và</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các</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mô</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hình</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công</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nghiệp</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hóa</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trên</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thế</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giới</a:t>
            </a:r>
            <a:endPar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endParaRPr>
          </a:p>
        </p:txBody>
      </p:sp>
      <p:sp>
        <p:nvSpPr>
          <p:cNvPr id="53" name="Line 7">
            <a:extLst>
              <a:ext uri="{FF2B5EF4-FFF2-40B4-BE49-F238E27FC236}">
                <a16:creationId xmlns:a16="http://schemas.microsoft.com/office/drawing/2014/main" xmlns="" id="{478E6435-34CF-45FA-A500-5089FBC8CB84}"/>
              </a:ext>
            </a:extLst>
          </p:cNvPr>
          <p:cNvSpPr>
            <a:spLocks noChangeShapeType="1"/>
          </p:cNvSpPr>
          <p:nvPr/>
        </p:nvSpPr>
        <p:spPr bwMode="auto">
          <a:xfrm rot="10800000">
            <a:off x="3828628" y="869401"/>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4" name="TextBox 53">
            <a:extLst>
              <a:ext uri="{FF2B5EF4-FFF2-40B4-BE49-F238E27FC236}">
                <a16:creationId xmlns:a16="http://schemas.microsoft.com/office/drawing/2014/main" xmlns="" id="{96A5DCB3-94A2-40E0-B7B8-5D5E6ECF3D7C}"/>
              </a:ext>
            </a:extLst>
          </p:cNvPr>
          <p:cNvSpPr txBox="1"/>
          <p:nvPr/>
        </p:nvSpPr>
        <p:spPr>
          <a:xfrm>
            <a:off x="1835582" y="234835"/>
            <a:ext cx="8050935" cy="461665"/>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Times New Roman" panose="02020603050405020304" pitchFamily="18" charset="0"/>
                <a:ea typeface="Arial Unicode MS"/>
                <a:cs typeface="Times New Roman" panose="02020603050405020304" pitchFamily="18" charset="0"/>
              </a:rPr>
              <a:t>6.1. CÔNG NGHIỆP HÓA, HIỆN ĐẠI HÓA </a:t>
            </a:r>
            <a:r>
              <a:rPr kumimoji="0" lang="vi-VN" altLang="en-US" sz="2200" b="1" i="0" u="none" strike="noStrike" kern="1200" cap="none" spc="0" normalizeH="0" baseline="0" noProof="0" dirty="0">
                <a:ln>
                  <a:noFill/>
                </a:ln>
                <a:solidFill>
                  <a:srgbClr val="000000"/>
                </a:solidFill>
                <a:effectLst/>
                <a:uLnTx/>
                <a:uFillTx/>
                <a:latin typeface="Times New Roman" panose="02020603050405020304" pitchFamily="18" charset="0"/>
                <a:ea typeface="Arial Unicode MS"/>
                <a:cs typeface="Times New Roman" panose="02020603050405020304" pitchFamily="18" charset="0"/>
              </a:rPr>
              <a:t>Ở VIỆT NAM</a:t>
            </a:r>
            <a:endParaRPr kumimoji="0" lang="en-US" altLang="en-US" sz="2200" b="1" i="0" u="none" strike="noStrike" kern="1200" cap="none" spc="0" normalizeH="0" baseline="0" noProof="0" dirty="0">
              <a:ln>
                <a:noFill/>
              </a:ln>
              <a:solidFill>
                <a:srgbClr val="000000"/>
              </a:solidFill>
              <a:effectLst/>
              <a:uLnTx/>
              <a:uFillTx/>
              <a:latin typeface="Times New Roman" panose="02020603050405020304" pitchFamily="18" charset="0"/>
              <a:ea typeface="Arial Unicode MS"/>
              <a:cs typeface="Times New Roman" panose="02020603050405020304" pitchFamily="18" charset="0"/>
            </a:endParaRPr>
          </a:p>
        </p:txBody>
      </p:sp>
      <p:sp>
        <p:nvSpPr>
          <p:cNvPr id="55" name="Line 8">
            <a:extLst>
              <a:ext uri="{FF2B5EF4-FFF2-40B4-BE49-F238E27FC236}">
                <a16:creationId xmlns:a16="http://schemas.microsoft.com/office/drawing/2014/main" xmlns="" id="{9BBBAD74-6102-4E7F-9949-C8C9914F462A}"/>
              </a:ext>
            </a:extLst>
          </p:cNvPr>
          <p:cNvSpPr>
            <a:spLocks noChangeShapeType="1"/>
          </p:cNvSpPr>
          <p:nvPr/>
        </p:nvSpPr>
        <p:spPr bwMode="auto">
          <a:xfrm rot="10800000">
            <a:off x="2037008" y="885575"/>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6" name="TextBox 55">
            <a:extLst>
              <a:ext uri="{FF2B5EF4-FFF2-40B4-BE49-F238E27FC236}">
                <a16:creationId xmlns:a16="http://schemas.microsoft.com/office/drawing/2014/main" xmlns="" id="{D1117E0E-4A81-4585-BF1C-25C3E421D829}"/>
              </a:ext>
            </a:extLst>
          </p:cNvPr>
          <p:cNvSpPr txBox="1"/>
          <p:nvPr/>
        </p:nvSpPr>
        <p:spPr>
          <a:xfrm>
            <a:off x="3355205" y="1310310"/>
            <a:ext cx="3266941" cy="400110"/>
          </a:xfrm>
          <a:prstGeom prst="rect">
            <a:avLst/>
          </a:prstGeom>
          <a:noFill/>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Arial" panose="020B0604020202020204" pitchFamily="34" charset="0"/>
              </a:rPr>
              <a:t>Công</a:t>
            </a:r>
            <a:r>
              <a:rPr kumimoji="0" lang="en-US" sz="20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Arial" panose="020B0604020202020204" pitchFamily="34" charset="0"/>
              </a:rPr>
              <a:t>nghiệp</a:t>
            </a:r>
            <a:r>
              <a:rPr kumimoji="0" lang="en-US" sz="20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Arial" panose="020B0604020202020204" pitchFamily="34" charset="0"/>
              </a:rPr>
              <a:t>hoá</a:t>
            </a:r>
            <a:endParaRPr kumimoji="0" lang="en-US" sz="20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Arial" panose="020B0604020202020204" pitchFamily="34" charset="0"/>
            </a:endParaRPr>
          </a:p>
        </p:txBody>
      </p:sp>
      <p:sp>
        <p:nvSpPr>
          <p:cNvPr id="57" name="TextBox 56">
            <a:extLst>
              <a:ext uri="{FF2B5EF4-FFF2-40B4-BE49-F238E27FC236}">
                <a16:creationId xmlns:a16="http://schemas.microsoft.com/office/drawing/2014/main" xmlns="" id="{DFCF6F39-77DD-4DB6-8479-71DB0FC218E8}"/>
              </a:ext>
            </a:extLst>
          </p:cNvPr>
          <p:cNvSpPr txBox="1"/>
          <p:nvPr/>
        </p:nvSpPr>
        <p:spPr>
          <a:xfrm>
            <a:off x="4245329" y="1736170"/>
            <a:ext cx="1949409" cy="400110"/>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vi-VN" sz="20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Khái niệm</a:t>
            </a:r>
            <a:endParaRPr kumimoji="0" lang="en-US" sz="20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endParaRPr>
          </a:p>
        </p:txBody>
      </p:sp>
      <p:sp>
        <p:nvSpPr>
          <p:cNvPr id="58" name="TextBox 57">
            <a:extLst>
              <a:ext uri="{FF2B5EF4-FFF2-40B4-BE49-F238E27FC236}">
                <a16:creationId xmlns:a16="http://schemas.microsoft.com/office/drawing/2014/main" xmlns="" id="{C27FAA34-C61D-462B-8B63-6DED27318230}"/>
              </a:ext>
            </a:extLst>
          </p:cNvPr>
          <p:cNvSpPr txBox="1"/>
          <p:nvPr/>
        </p:nvSpPr>
        <p:spPr>
          <a:xfrm>
            <a:off x="802263" y="2319245"/>
            <a:ext cx="1541691" cy="2554545"/>
          </a:xfrm>
          <a:prstGeom prst="rect">
            <a:avLst/>
          </a:prstGeom>
          <a:noFill/>
          <a:ln>
            <a:solidFill>
              <a:srgbClr val="000000"/>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Khái</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niệm</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Công nghiệp</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hóa</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mang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tính</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lịch sử</a:t>
            </a:r>
            <a:endPar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endParaRPr>
          </a:p>
        </p:txBody>
      </p:sp>
      <p:cxnSp>
        <p:nvCxnSpPr>
          <p:cNvPr id="59" name="Straight Arrow Connector 58">
            <a:extLst>
              <a:ext uri="{FF2B5EF4-FFF2-40B4-BE49-F238E27FC236}">
                <a16:creationId xmlns:a16="http://schemas.microsoft.com/office/drawing/2014/main" xmlns="" id="{B1E1BB19-6BB7-4359-93B6-91121307665A}"/>
              </a:ext>
            </a:extLst>
          </p:cNvPr>
          <p:cNvCxnSpPr>
            <a:cxnSpLocks/>
            <a:stCxn id="58" idx="3"/>
            <a:endCxn id="60" idx="1"/>
          </p:cNvCxnSpPr>
          <p:nvPr/>
        </p:nvCxnSpPr>
        <p:spPr>
          <a:xfrm flipV="1">
            <a:off x="2343954" y="2515973"/>
            <a:ext cx="1363269" cy="108054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xmlns="" id="{DA8972E5-33D1-4F53-8080-70030992EAD4}"/>
              </a:ext>
            </a:extLst>
          </p:cNvPr>
          <p:cNvSpPr txBox="1"/>
          <p:nvPr/>
        </p:nvSpPr>
        <p:spPr>
          <a:xfrm>
            <a:off x="3707223" y="2162030"/>
            <a:ext cx="2304392"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CNH thế kỷ XVIII</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(CMCN 1.0)</a:t>
            </a:r>
            <a:endPar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endParaRPr>
          </a:p>
        </p:txBody>
      </p:sp>
      <p:sp>
        <p:nvSpPr>
          <p:cNvPr id="61" name="TextBox 60">
            <a:extLst>
              <a:ext uri="{FF2B5EF4-FFF2-40B4-BE49-F238E27FC236}">
                <a16:creationId xmlns:a16="http://schemas.microsoft.com/office/drawing/2014/main" xmlns="" id="{CCD0D9F8-A7B4-4392-9B34-C62823633B1F}"/>
              </a:ext>
            </a:extLst>
          </p:cNvPr>
          <p:cNvSpPr txBox="1"/>
          <p:nvPr/>
        </p:nvSpPr>
        <p:spPr>
          <a:xfrm>
            <a:off x="8672112" y="2162030"/>
            <a:ext cx="2248836" cy="707886"/>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CNH thế kỷ </a:t>
            </a:r>
            <a:r>
              <a:rPr kumimoji="0" lang="vi-VN" sz="2000" b="0" i="0" u="none" strike="noStrike" kern="1200" cap="none" spc="0" normalizeH="0" baseline="0" noProof="0" dirty="0" smtClean="0">
                <a:ln>
                  <a:noFill/>
                </a:ln>
                <a:solidFill>
                  <a:srgbClr val="002060"/>
                </a:solidFill>
                <a:effectLst/>
                <a:uLnTx/>
                <a:uFillTx/>
                <a:latin typeface="Arial" panose="020B0604020202020204" pitchFamily="34" charset="0"/>
                <a:ea typeface="Arial Unicode MS"/>
                <a:cs typeface="Arial" panose="020B0604020202020204" pitchFamily="34" charset="0"/>
              </a:rPr>
              <a:t>X</a:t>
            </a:r>
            <a:r>
              <a:rPr lang="en-US" sz="2000" noProof="0" dirty="0" smtClean="0">
                <a:solidFill>
                  <a:srgbClr val="002060"/>
                </a:solidFill>
                <a:latin typeface="Arial" panose="020B0604020202020204" pitchFamily="34" charset="0"/>
                <a:ea typeface="Arial Unicode MS"/>
                <a:cs typeface="Arial" panose="020B0604020202020204" pitchFamily="34" charset="0"/>
              </a:rPr>
              <a:t>X</a:t>
            </a:r>
            <a:r>
              <a:rPr kumimoji="0" lang="vi-VN" sz="2000" b="0" i="0" u="none" strike="noStrike" kern="1200" cap="none" spc="0" normalizeH="0" baseline="0" noProof="0" dirty="0" smtClean="0">
                <a:ln>
                  <a:noFill/>
                </a:ln>
                <a:solidFill>
                  <a:srgbClr val="002060"/>
                </a:solidFill>
                <a:effectLst/>
                <a:uLnTx/>
                <a:uFillTx/>
                <a:latin typeface="Arial" panose="020B0604020202020204" pitchFamily="34" charset="0"/>
                <a:ea typeface="Arial Unicode MS"/>
                <a:cs typeface="Arial" panose="020B0604020202020204" pitchFamily="34" charset="0"/>
              </a:rPr>
              <a:t>I</a:t>
            </a:r>
            <a:endPar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(CMCN 4.0)</a:t>
            </a:r>
            <a:endPar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endParaRPr>
          </a:p>
        </p:txBody>
      </p:sp>
      <p:sp>
        <p:nvSpPr>
          <p:cNvPr id="62" name="Not Equal 61">
            <a:extLst>
              <a:ext uri="{FF2B5EF4-FFF2-40B4-BE49-F238E27FC236}">
                <a16:creationId xmlns:a16="http://schemas.microsoft.com/office/drawing/2014/main" xmlns="" id="{467E1B6E-9B49-41C9-BBD8-10AF7930AB4D}"/>
              </a:ext>
            </a:extLst>
          </p:cNvPr>
          <p:cNvSpPr/>
          <p:nvPr/>
        </p:nvSpPr>
        <p:spPr>
          <a:xfrm>
            <a:off x="6931796" y="2282142"/>
            <a:ext cx="746974" cy="400110"/>
          </a:xfrm>
          <a:prstGeom prst="mathNotEqual">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pic>
        <p:nvPicPr>
          <p:cNvPr id="63" name="Picture 2" descr="Tóm Tắt Cuộc Cách Mạng Công Nghiệp 1.0 Dễ Hiểu">
            <a:extLst>
              <a:ext uri="{FF2B5EF4-FFF2-40B4-BE49-F238E27FC236}">
                <a16:creationId xmlns:a16="http://schemas.microsoft.com/office/drawing/2014/main" xmlns="" id="{BAC7C8BA-1EA8-48F9-B08E-C605F1ED70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07223" y="2950117"/>
            <a:ext cx="2412124" cy="1234433"/>
          </a:xfrm>
          <a:prstGeom prst="rect">
            <a:avLst/>
          </a:prstGeom>
          <a:noFill/>
          <a:extLst>
            <a:ext uri="{909E8E84-426E-40DD-AFC4-6F175D3DCCD1}">
              <a14:hiddenFill xmlns:a14="http://schemas.microsoft.com/office/drawing/2010/main">
                <a:solidFill>
                  <a:srgbClr val="FFFFFF"/>
                </a:solidFill>
              </a14:hiddenFill>
            </a:ext>
          </a:extLst>
        </p:spPr>
      </p:pic>
      <p:pic>
        <p:nvPicPr>
          <p:cNvPr id="64" name="Picture 4" descr="Phát triển sản xuất công nghiệp đường sắt ở Việt Nam và những vấn đề đặt ra">
            <a:extLst>
              <a:ext uri="{FF2B5EF4-FFF2-40B4-BE49-F238E27FC236}">
                <a16:creationId xmlns:a16="http://schemas.microsoft.com/office/drawing/2014/main" xmlns="" id="{128A0B26-3BFA-4CA1-95B6-29CE9B9277A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422499" y="2926751"/>
            <a:ext cx="2498450" cy="1234433"/>
          </a:xfrm>
          <a:prstGeom prst="rect">
            <a:avLst/>
          </a:prstGeom>
          <a:noFill/>
          <a:extLst>
            <a:ext uri="{909E8E84-426E-40DD-AFC4-6F175D3DCCD1}">
              <a14:hiddenFill xmlns:a14="http://schemas.microsoft.com/office/drawing/2010/main">
                <a:solidFill>
                  <a:srgbClr val="FFFFFF"/>
                </a:solidFill>
              </a14:hiddenFill>
            </a:ext>
          </a:extLst>
        </p:spPr>
      </p:pic>
      <p:sp>
        <p:nvSpPr>
          <p:cNvPr id="65" name="TextBox 64">
            <a:extLst>
              <a:ext uri="{FF2B5EF4-FFF2-40B4-BE49-F238E27FC236}">
                <a16:creationId xmlns:a16="http://schemas.microsoft.com/office/drawing/2014/main" xmlns="" id="{C87A5BA0-047C-4CD0-9BBB-C5C5B46DDF3D}"/>
              </a:ext>
            </a:extLst>
          </p:cNvPr>
          <p:cNvSpPr txBox="1"/>
          <p:nvPr/>
        </p:nvSpPr>
        <p:spPr>
          <a:xfrm>
            <a:off x="8422499" y="4258558"/>
            <a:ext cx="2412124"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CNH - XHCN</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(Liên Xô)</a:t>
            </a:r>
            <a:endPar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endParaRPr>
          </a:p>
        </p:txBody>
      </p:sp>
      <p:sp>
        <p:nvSpPr>
          <p:cNvPr id="66" name="Not Equal 65">
            <a:extLst>
              <a:ext uri="{FF2B5EF4-FFF2-40B4-BE49-F238E27FC236}">
                <a16:creationId xmlns:a16="http://schemas.microsoft.com/office/drawing/2014/main" xmlns="" id="{82291862-4805-4C06-8EE3-16005BD275BD}"/>
              </a:ext>
            </a:extLst>
          </p:cNvPr>
          <p:cNvSpPr/>
          <p:nvPr/>
        </p:nvSpPr>
        <p:spPr>
          <a:xfrm>
            <a:off x="6931796" y="4332460"/>
            <a:ext cx="746974" cy="400110"/>
          </a:xfrm>
          <a:prstGeom prst="mathNotEqual">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67" name="TextBox 66">
            <a:extLst>
              <a:ext uri="{FF2B5EF4-FFF2-40B4-BE49-F238E27FC236}">
                <a16:creationId xmlns:a16="http://schemas.microsoft.com/office/drawing/2014/main" xmlns="" id="{B01F3871-4105-46AC-A0FF-F7136F1968D9}"/>
              </a:ext>
            </a:extLst>
          </p:cNvPr>
          <p:cNvSpPr txBox="1"/>
          <p:nvPr/>
        </p:nvSpPr>
        <p:spPr>
          <a:xfrm>
            <a:off x="3695549" y="4270905"/>
            <a:ext cx="2412124"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CNH - TBCN</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(Anh)</a:t>
            </a:r>
            <a:endPar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endParaRPr>
          </a:p>
        </p:txBody>
      </p:sp>
      <p:pic>
        <p:nvPicPr>
          <p:cNvPr id="68" name="Picture 6" descr="Cuộc cách mạng công nghiệp lần 1 - Solution IAS">
            <a:extLst>
              <a:ext uri="{FF2B5EF4-FFF2-40B4-BE49-F238E27FC236}">
                <a16:creationId xmlns:a16="http://schemas.microsoft.com/office/drawing/2014/main" xmlns="" id="{43568685-02D1-489C-9934-687338742E8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07223" y="5037475"/>
            <a:ext cx="2388777" cy="1445409"/>
          </a:xfrm>
          <a:prstGeom prst="rect">
            <a:avLst/>
          </a:prstGeom>
          <a:noFill/>
          <a:extLst>
            <a:ext uri="{909E8E84-426E-40DD-AFC4-6F175D3DCCD1}">
              <a14:hiddenFill xmlns:a14="http://schemas.microsoft.com/office/drawing/2010/main">
                <a:solidFill>
                  <a:srgbClr val="FFFFFF"/>
                </a:solidFill>
              </a14:hiddenFill>
            </a:ext>
          </a:extLst>
        </p:spPr>
      </p:pic>
      <p:pic>
        <p:nvPicPr>
          <p:cNvPr id="69" name="Picture 8" descr="NHỮNG KIẾN THỨC CƠ BẢN VỀ NGÀNH CÔNG NGHIỆP NẶNG | LILAMA18-1.COM.VN">
            <a:extLst>
              <a:ext uri="{FF2B5EF4-FFF2-40B4-BE49-F238E27FC236}">
                <a16:creationId xmlns:a16="http://schemas.microsoft.com/office/drawing/2014/main" xmlns="" id="{C15FEA05-4664-441D-8EBE-CCBC24BA422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422499" y="5014544"/>
            <a:ext cx="2498449" cy="1412915"/>
          </a:xfrm>
          <a:prstGeom prst="rect">
            <a:avLst/>
          </a:prstGeom>
          <a:noFill/>
          <a:extLst>
            <a:ext uri="{909E8E84-426E-40DD-AFC4-6F175D3DCCD1}">
              <a14:hiddenFill xmlns:a14="http://schemas.microsoft.com/office/drawing/2010/main">
                <a:solidFill>
                  <a:srgbClr val="FFFFFF"/>
                </a:solidFill>
              </a14:hiddenFill>
            </a:ext>
          </a:extLst>
        </p:spPr>
      </p:pic>
      <p:sp>
        <p:nvSpPr>
          <p:cNvPr id="70" name="TextBox 69">
            <a:extLst>
              <a:ext uri="{FF2B5EF4-FFF2-40B4-BE49-F238E27FC236}">
                <a16:creationId xmlns:a16="http://schemas.microsoft.com/office/drawing/2014/main" xmlns="" id="{5D0E49BE-DC9C-4E22-A7B4-C81C9AC7350B}"/>
              </a:ext>
            </a:extLst>
          </p:cNvPr>
          <p:cNvSpPr txBox="1"/>
          <p:nvPr/>
        </p:nvSpPr>
        <p:spPr>
          <a:xfrm>
            <a:off x="2305316" y="5462683"/>
            <a:ext cx="1363269" cy="400110"/>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a:ln>
                  <a:noFill/>
                </a:ln>
                <a:solidFill>
                  <a:srgbClr val="000000"/>
                </a:solidFill>
                <a:effectLst/>
                <a:uLnTx/>
                <a:uFillTx/>
                <a:latin typeface="Arial" panose="020B0604020202020204" pitchFamily="34" charset="0"/>
                <a:ea typeface="Arial Unicode MS"/>
                <a:cs typeface="Arial" panose="020B0604020202020204" pitchFamily="34" charset="0"/>
              </a:rPr>
              <a:t>CN nhẹ</a:t>
            </a:r>
            <a:endParaRPr kumimoji="0" lang="vi-VN" sz="2000" b="0" i="0" u="none" strike="noStrike" kern="1200" cap="none" spc="0" normalizeH="0" baseline="0" noProof="0" dirty="0">
              <a:ln>
                <a:noFill/>
              </a:ln>
              <a:solidFill>
                <a:srgbClr val="000000"/>
              </a:solidFill>
              <a:effectLst/>
              <a:uLnTx/>
              <a:uFillTx/>
              <a:latin typeface="Arial" panose="020B0604020202020204" pitchFamily="34" charset="0"/>
              <a:ea typeface="Arial Unicode MS"/>
              <a:cs typeface="Arial" panose="020B0604020202020204" pitchFamily="34" charset="0"/>
            </a:endParaRPr>
          </a:p>
        </p:txBody>
      </p:sp>
      <p:sp>
        <p:nvSpPr>
          <p:cNvPr id="71" name="TextBox 70">
            <a:extLst>
              <a:ext uri="{FF2B5EF4-FFF2-40B4-BE49-F238E27FC236}">
                <a16:creationId xmlns:a16="http://schemas.microsoft.com/office/drawing/2014/main" xmlns="" id="{B9C6FDF2-658B-436B-834B-36997A2E36A8}"/>
              </a:ext>
            </a:extLst>
          </p:cNvPr>
          <p:cNvSpPr txBox="1"/>
          <p:nvPr/>
        </p:nvSpPr>
        <p:spPr>
          <a:xfrm>
            <a:off x="10968797" y="5520946"/>
            <a:ext cx="1223203" cy="400110"/>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a:ln>
                  <a:noFill/>
                </a:ln>
                <a:solidFill>
                  <a:srgbClr val="000000"/>
                </a:solidFill>
                <a:effectLst/>
                <a:uLnTx/>
                <a:uFillTx/>
                <a:latin typeface="Arial" panose="020B0604020202020204" pitchFamily="34" charset="0"/>
                <a:ea typeface="Arial Unicode MS"/>
                <a:cs typeface="Arial" panose="020B0604020202020204" pitchFamily="34" charset="0"/>
              </a:rPr>
              <a:t>CN nặng</a:t>
            </a:r>
            <a:endParaRPr kumimoji="0" lang="vi-VN" sz="2000" b="0" i="0" u="none" strike="noStrike" kern="1200" cap="none" spc="0" normalizeH="0" baseline="0" noProof="0" dirty="0">
              <a:ln>
                <a:noFill/>
              </a:ln>
              <a:solidFill>
                <a:srgbClr val="000000"/>
              </a:solidFill>
              <a:effectLst/>
              <a:uLnTx/>
              <a:uFillTx/>
              <a:latin typeface="Arial" panose="020B0604020202020204" pitchFamily="34" charset="0"/>
              <a:ea typeface="Arial Unicode MS"/>
              <a:cs typeface="Arial" panose="020B0604020202020204" pitchFamily="34" charset="0"/>
            </a:endParaRPr>
          </a:p>
        </p:txBody>
      </p:sp>
      <p:cxnSp>
        <p:nvCxnSpPr>
          <p:cNvPr id="3" name="Straight Arrow Connector 2">
            <a:extLst>
              <a:ext uri="{FF2B5EF4-FFF2-40B4-BE49-F238E27FC236}">
                <a16:creationId xmlns:a16="http://schemas.microsoft.com/office/drawing/2014/main" xmlns="" id="{B6C8F9BC-4DC4-4152-8B9B-F10D9A30FA87}"/>
              </a:ext>
            </a:extLst>
          </p:cNvPr>
          <p:cNvCxnSpPr>
            <a:stCxn id="58" idx="3"/>
            <a:endCxn id="67" idx="1"/>
          </p:cNvCxnSpPr>
          <p:nvPr/>
        </p:nvCxnSpPr>
        <p:spPr>
          <a:xfrm>
            <a:off x="2343954" y="3596518"/>
            <a:ext cx="1351595" cy="102833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165046"/>
      </p:ext>
    </p:extLst>
  </p:cSld>
  <p:clrMapOvr>
    <a:masterClrMapping/>
  </p:clrMapOvr>
  <p:transition>
    <p:wedge/>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Shape 428"/>
        <p:cNvGrpSpPr/>
        <p:nvPr/>
      </p:nvGrpSpPr>
      <p:grpSpPr>
        <a:xfrm>
          <a:off x="0" y="0"/>
          <a:ext cx="0" cy="0"/>
          <a:chOff x="0" y="0"/>
          <a:chExt cx="0" cy="0"/>
        </a:xfrm>
      </p:grpSpPr>
      <p:sp>
        <p:nvSpPr>
          <p:cNvPr id="429" name="Google Shape;429;p22"/>
          <p:cNvSpPr/>
          <p:nvPr/>
        </p:nvSpPr>
        <p:spPr>
          <a:xfrm>
            <a:off x="4628099" y="3095556"/>
            <a:ext cx="2930741" cy="3009030"/>
          </a:xfrm>
          <a:prstGeom prst="hexagon">
            <a:avLst>
              <a:gd name="adj" fmla="val 29110"/>
              <a:gd name="vf" fmla="val 115470"/>
            </a:avLst>
          </a:prstGeom>
          <a:solidFill>
            <a:srgbClr val="660066"/>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2000" b="1" i="0" u="none" strike="noStrike" kern="0" cap="none" spc="0" normalizeH="0" baseline="0" noProof="0" dirty="0">
              <a:ln>
                <a:noFill/>
              </a:ln>
              <a:effectLst/>
              <a:uLnTx/>
              <a:uFillTx/>
              <a:latin typeface="Arial" panose="020B0604020202020204" pitchFamily="34" charset="0"/>
              <a:ea typeface="Muli"/>
              <a:cs typeface="Arial" panose="020B0604020202020204" pitchFamily="34" charset="0"/>
              <a:sym typeface="Muli"/>
            </a:endParaRPr>
          </a:p>
        </p:txBody>
      </p:sp>
      <p:sp>
        <p:nvSpPr>
          <p:cNvPr id="431" name="Google Shape;431;p22"/>
          <p:cNvSpPr/>
          <p:nvPr/>
        </p:nvSpPr>
        <p:spPr>
          <a:xfrm>
            <a:off x="1374345" y="3095555"/>
            <a:ext cx="2885353" cy="3009030"/>
          </a:xfrm>
          <a:prstGeom prst="hexagon">
            <a:avLst>
              <a:gd name="adj" fmla="val 29110"/>
              <a:gd name="vf" fmla="val 115470"/>
            </a:avLst>
          </a:prstGeom>
          <a:solidFill>
            <a:srgbClr val="00B050"/>
          </a:solidFill>
          <a:ln w="9525" cap="flat" cmpd="sng">
            <a:solidFill>
              <a:srgbClr val="19BBD5"/>
            </a:solidFill>
            <a:prstDash val="dash"/>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dirty="0">
              <a:ln>
                <a:noFill/>
              </a:ln>
              <a:effectLst/>
              <a:uLnTx/>
              <a:uFillTx/>
              <a:latin typeface="Arial" panose="020B0604020202020204" pitchFamily="34" charset="0"/>
              <a:ea typeface="Muli"/>
              <a:cs typeface="Arial" panose="020B0604020202020204" pitchFamily="34" charset="0"/>
              <a:sym typeface="Muli"/>
            </a:endParaRPr>
          </a:p>
        </p:txBody>
      </p:sp>
      <p:sp>
        <p:nvSpPr>
          <p:cNvPr id="432" name="Google Shape;432;p22"/>
          <p:cNvSpPr/>
          <p:nvPr/>
        </p:nvSpPr>
        <p:spPr>
          <a:xfrm>
            <a:off x="7862435" y="3095556"/>
            <a:ext cx="2930741" cy="3009030"/>
          </a:xfrm>
          <a:prstGeom prst="hexagon">
            <a:avLst>
              <a:gd name="adj" fmla="val 29110"/>
              <a:gd name="vf" fmla="val 115470"/>
            </a:avLst>
          </a:prstGeom>
          <a:solidFill>
            <a:srgbClr val="CC3300"/>
          </a:solidFill>
          <a:ln w="9525" cap="flat" cmpd="sng">
            <a:solidFill>
              <a:srgbClr val="19BBD5"/>
            </a:solidFill>
            <a:prstDash val="dash"/>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dirty="0">
              <a:ln>
                <a:noFill/>
              </a:ln>
              <a:effectLst/>
              <a:uLnTx/>
              <a:uFillTx/>
              <a:latin typeface="Arial" panose="020B0604020202020204" pitchFamily="34" charset="0"/>
              <a:ea typeface="Muli"/>
              <a:cs typeface="Arial" panose="020B0604020202020204" pitchFamily="34" charset="0"/>
              <a:sym typeface="Muli"/>
            </a:endParaRPr>
          </a:p>
        </p:txBody>
      </p:sp>
      <p:sp>
        <p:nvSpPr>
          <p:cNvPr id="8" name="Rectangle 5">
            <a:extLst>
              <a:ext uri="{FF2B5EF4-FFF2-40B4-BE49-F238E27FC236}">
                <a16:creationId xmlns:a16="http://schemas.microsoft.com/office/drawing/2014/main" xmlns="" id="{2DCC83D6-D6E8-4886-BFD5-AA5528D9DFC2}"/>
              </a:ext>
            </a:extLst>
          </p:cNvPr>
          <p:cNvSpPr>
            <a:spLocks noChangeArrowheads="1"/>
          </p:cNvSpPr>
          <p:nvPr/>
        </p:nvSpPr>
        <p:spPr bwMode="auto">
          <a:xfrm>
            <a:off x="4132226" y="431187"/>
            <a:ext cx="79182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white"/>
                </a:solidFill>
                <a:effectLst/>
                <a:uLnTx/>
                <a:uFillTx/>
                <a:latin typeface="Arial"/>
                <a:ea typeface="Arial Unicode MS"/>
                <a:cs typeface="Arial" panose="020B0604020202020204" pitchFamily="34" charset="0"/>
              </a:rPr>
              <a:t>GIỚI THIỆU MÔN HỌC</a:t>
            </a:r>
          </a:p>
        </p:txBody>
      </p:sp>
      <p:sp>
        <p:nvSpPr>
          <p:cNvPr id="9" name="TextBox 8">
            <a:extLst>
              <a:ext uri="{FF2B5EF4-FFF2-40B4-BE49-F238E27FC236}">
                <a16:creationId xmlns:a16="http://schemas.microsoft.com/office/drawing/2014/main" xmlns="" id="{428F3022-1CF1-4BF9-8B0C-9BE42F420162}"/>
              </a:ext>
            </a:extLst>
          </p:cNvPr>
          <p:cNvSpPr txBox="1"/>
          <p:nvPr/>
        </p:nvSpPr>
        <p:spPr>
          <a:xfrm>
            <a:off x="1562173" y="1115422"/>
            <a:ext cx="10321196" cy="400110"/>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6.1.2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Công</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nghiệp</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hóa</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và</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các</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mô</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hình</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công</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nghiệp</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hóa</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trên</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thế</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giới</a:t>
            </a:r>
            <a:endPar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endParaRPr>
          </a:p>
        </p:txBody>
      </p:sp>
      <p:sp>
        <p:nvSpPr>
          <p:cNvPr id="10" name="Line 7">
            <a:extLst>
              <a:ext uri="{FF2B5EF4-FFF2-40B4-BE49-F238E27FC236}">
                <a16:creationId xmlns:a16="http://schemas.microsoft.com/office/drawing/2014/main" xmlns="" id="{10349D23-2B6B-44AC-A6CF-7C1B14216719}"/>
              </a:ext>
            </a:extLst>
          </p:cNvPr>
          <p:cNvSpPr>
            <a:spLocks noChangeShapeType="1"/>
          </p:cNvSpPr>
          <p:nvPr/>
        </p:nvSpPr>
        <p:spPr bwMode="auto">
          <a:xfrm rot="10800000">
            <a:off x="4356662" y="925473"/>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11" name="TextBox 10">
            <a:extLst>
              <a:ext uri="{FF2B5EF4-FFF2-40B4-BE49-F238E27FC236}">
                <a16:creationId xmlns:a16="http://schemas.microsoft.com/office/drawing/2014/main" xmlns="" id="{1628E7BE-A110-4C2E-893F-B9E3D2E24CAB}"/>
              </a:ext>
            </a:extLst>
          </p:cNvPr>
          <p:cNvSpPr txBox="1"/>
          <p:nvPr/>
        </p:nvSpPr>
        <p:spPr>
          <a:xfrm>
            <a:off x="2363616" y="290907"/>
            <a:ext cx="8050935" cy="461665"/>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Times New Roman" panose="02020603050405020304" pitchFamily="18" charset="0"/>
                <a:ea typeface="Arial Unicode MS"/>
                <a:cs typeface="Times New Roman" panose="02020603050405020304" pitchFamily="18" charset="0"/>
              </a:rPr>
              <a:t>6.1. CÔNG NGHIỆP HÓA, HIỆN ĐẠI HÓA </a:t>
            </a:r>
            <a:r>
              <a:rPr kumimoji="0" lang="vi-VN" altLang="en-US" sz="2200" b="1" i="0" u="none" strike="noStrike" kern="1200" cap="none" spc="0" normalizeH="0" baseline="0" noProof="0" dirty="0">
                <a:ln>
                  <a:noFill/>
                </a:ln>
                <a:solidFill>
                  <a:srgbClr val="000000"/>
                </a:solidFill>
                <a:effectLst/>
                <a:uLnTx/>
                <a:uFillTx/>
                <a:latin typeface="Times New Roman" panose="02020603050405020304" pitchFamily="18" charset="0"/>
                <a:ea typeface="Arial Unicode MS"/>
                <a:cs typeface="Times New Roman" panose="02020603050405020304" pitchFamily="18" charset="0"/>
              </a:rPr>
              <a:t>Ở VIỆT NAM</a:t>
            </a:r>
            <a:endParaRPr kumimoji="0" lang="en-US" altLang="en-US" sz="2200" b="1" i="0" u="none" strike="noStrike" kern="1200" cap="none" spc="0" normalizeH="0" baseline="0" noProof="0" dirty="0">
              <a:ln>
                <a:noFill/>
              </a:ln>
              <a:solidFill>
                <a:srgbClr val="000000"/>
              </a:solidFill>
              <a:effectLst/>
              <a:uLnTx/>
              <a:uFillTx/>
              <a:latin typeface="Times New Roman" panose="02020603050405020304" pitchFamily="18" charset="0"/>
              <a:ea typeface="Arial Unicode MS"/>
              <a:cs typeface="Times New Roman" panose="02020603050405020304" pitchFamily="18" charset="0"/>
            </a:endParaRPr>
          </a:p>
        </p:txBody>
      </p:sp>
      <p:sp>
        <p:nvSpPr>
          <p:cNvPr id="12" name="Line 8">
            <a:extLst>
              <a:ext uri="{FF2B5EF4-FFF2-40B4-BE49-F238E27FC236}">
                <a16:creationId xmlns:a16="http://schemas.microsoft.com/office/drawing/2014/main" xmlns="" id="{2CA38BA6-081A-4B07-AC40-28654EF7A97A}"/>
              </a:ext>
            </a:extLst>
          </p:cNvPr>
          <p:cNvSpPr>
            <a:spLocks noChangeShapeType="1"/>
          </p:cNvSpPr>
          <p:nvPr/>
        </p:nvSpPr>
        <p:spPr bwMode="auto">
          <a:xfrm rot="10800000">
            <a:off x="2565042" y="941647"/>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13" name="TextBox 12">
            <a:extLst>
              <a:ext uri="{FF2B5EF4-FFF2-40B4-BE49-F238E27FC236}">
                <a16:creationId xmlns:a16="http://schemas.microsoft.com/office/drawing/2014/main" xmlns="" id="{C8E61165-AF15-45DA-8A63-7632539622DA}"/>
              </a:ext>
            </a:extLst>
          </p:cNvPr>
          <p:cNvSpPr txBox="1"/>
          <p:nvPr/>
        </p:nvSpPr>
        <p:spPr>
          <a:xfrm>
            <a:off x="2859933" y="1580125"/>
            <a:ext cx="3266941" cy="400110"/>
          </a:xfrm>
          <a:prstGeom prst="rect">
            <a:avLst/>
          </a:prstGeom>
          <a:noFill/>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Arial" panose="020B0604020202020204" pitchFamily="34" charset="0"/>
              </a:rPr>
              <a:t>Công</a:t>
            </a:r>
            <a:r>
              <a:rPr kumimoji="0" lang="en-US" sz="20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Arial" panose="020B0604020202020204" pitchFamily="34" charset="0"/>
              </a:rPr>
              <a:t>nghiệp</a:t>
            </a:r>
            <a:r>
              <a:rPr kumimoji="0" lang="en-US" sz="20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Arial" panose="020B0604020202020204" pitchFamily="34" charset="0"/>
              </a:rPr>
              <a:t>hoá</a:t>
            </a:r>
            <a:endParaRPr kumimoji="0" lang="en-US" sz="20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Arial" panose="020B0604020202020204" pitchFamily="34" charset="0"/>
            </a:endParaRPr>
          </a:p>
        </p:txBody>
      </p:sp>
      <p:sp>
        <p:nvSpPr>
          <p:cNvPr id="15" name="TextBox 14">
            <a:extLst>
              <a:ext uri="{FF2B5EF4-FFF2-40B4-BE49-F238E27FC236}">
                <a16:creationId xmlns:a16="http://schemas.microsoft.com/office/drawing/2014/main" xmlns="" id="{0FDF8735-A6D3-46C0-AD28-733A3DE72B0E}"/>
              </a:ext>
            </a:extLst>
          </p:cNvPr>
          <p:cNvSpPr txBox="1"/>
          <p:nvPr/>
        </p:nvSpPr>
        <p:spPr>
          <a:xfrm>
            <a:off x="2213324" y="2207596"/>
            <a:ext cx="6970679" cy="400110"/>
          </a:xfrm>
          <a:prstGeom prst="rect">
            <a:avLst/>
          </a:prstGeom>
          <a:noFill/>
        </p:spPr>
        <p:txBody>
          <a:bodyPr wrap="square">
            <a:spAutoFit/>
          </a:bodyPr>
          <a:lstStyle/>
          <a:p>
            <a:pPr marL="285750" indent="-285750">
              <a:buFont typeface="Wingdings" panose="05000000000000000000" pitchFamily="2" charset="2"/>
              <a:buChar char="§"/>
            </a:pPr>
            <a:r>
              <a:rPr lang="en-US" sz="2000" b="1" dirty="0" err="1">
                <a:solidFill>
                  <a:schemeClr val="accent5"/>
                </a:solidFill>
                <a:effectLst/>
                <a:latin typeface="Arial" panose="020B0604020202020204" pitchFamily="34" charset="0"/>
                <a:cs typeface="Arial" panose="020B0604020202020204" pitchFamily="34" charset="0"/>
              </a:rPr>
              <a:t>Các</a:t>
            </a:r>
            <a:r>
              <a:rPr lang="en-US" sz="2000" b="1" dirty="0">
                <a:solidFill>
                  <a:schemeClr val="accent5"/>
                </a:solidFill>
                <a:effectLst/>
                <a:latin typeface="Arial" panose="020B0604020202020204" pitchFamily="34" charset="0"/>
                <a:cs typeface="Arial" panose="020B0604020202020204" pitchFamily="34" charset="0"/>
              </a:rPr>
              <a:t> m​ô </a:t>
            </a:r>
            <a:r>
              <a:rPr lang="en-US" sz="2000" b="1" dirty="0" err="1">
                <a:solidFill>
                  <a:schemeClr val="accent5"/>
                </a:solidFill>
                <a:effectLst/>
                <a:latin typeface="Arial" panose="020B0604020202020204" pitchFamily="34" charset="0"/>
                <a:cs typeface="Arial" panose="020B0604020202020204" pitchFamily="34" charset="0"/>
              </a:rPr>
              <a:t>hình</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công</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nghiệp</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hoá</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tiêu</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biểu</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trên</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thế</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giới</a:t>
            </a:r>
            <a:endParaRPr lang="en-US" sz="2000" b="1" dirty="0">
              <a:solidFill>
                <a:schemeClr val="accent5"/>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xmlns="" id="{73D5DD57-71CE-48F8-BB21-2498E74A71B1}"/>
              </a:ext>
            </a:extLst>
          </p:cNvPr>
          <p:cNvSpPr txBox="1"/>
          <p:nvPr/>
        </p:nvSpPr>
        <p:spPr>
          <a:xfrm>
            <a:off x="2213324" y="3548462"/>
            <a:ext cx="1207394" cy="1631216"/>
          </a:xfrm>
          <a:prstGeom prst="rect">
            <a:avLst/>
          </a:prstGeom>
          <a:noFill/>
        </p:spPr>
        <p:txBody>
          <a:bodyPr wrap="square">
            <a:spAutoFit/>
          </a:bodyPr>
          <a:lstStyle/>
          <a:p>
            <a:pPr algn="ctr"/>
            <a:r>
              <a:rPr lang="en-US" sz="2000" b="0" i="0" dirty="0" err="1">
                <a:effectLst/>
                <a:latin typeface="Arial" panose="020B0604020202020204" pitchFamily="34" charset="0"/>
                <a:cs typeface="Arial" panose="020B0604020202020204" pitchFamily="34" charset="0"/>
              </a:rPr>
              <a:t>Mô</a:t>
            </a:r>
            <a:r>
              <a:rPr lang="en-US" sz="2000" b="0" i="0" dirty="0">
                <a:effectLst/>
                <a:latin typeface="Arial" panose="020B0604020202020204" pitchFamily="34" charset="0"/>
                <a:cs typeface="Arial" panose="020B0604020202020204" pitchFamily="34" charset="0"/>
              </a:rPr>
              <a:t> </a:t>
            </a:r>
            <a:r>
              <a:rPr lang="en-US" sz="2000" b="0" i="0" dirty="0" err="1">
                <a:effectLst/>
                <a:latin typeface="Arial" panose="020B0604020202020204" pitchFamily="34" charset="0"/>
                <a:cs typeface="Arial" panose="020B0604020202020204" pitchFamily="34" charset="0"/>
              </a:rPr>
              <a:t>hình</a:t>
            </a:r>
            <a:r>
              <a:rPr lang="en-US" sz="2000" b="0" i="0" dirty="0">
                <a:effectLst/>
                <a:latin typeface="Arial" panose="020B0604020202020204" pitchFamily="34" charset="0"/>
                <a:cs typeface="Arial" panose="020B0604020202020204" pitchFamily="34" charset="0"/>
              </a:rPr>
              <a:t> </a:t>
            </a:r>
            <a:r>
              <a:rPr lang="en-US" sz="2000" b="0" i="0" dirty="0" err="1">
                <a:effectLst/>
                <a:latin typeface="Arial" panose="020B0604020202020204" pitchFamily="34" charset="0"/>
                <a:cs typeface="Arial" panose="020B0604020202020204" pitchFamily="34" charset="0"/>
              </a:rPr>
              <a:t>công</a:t>
            </a:r>
            <a:r>
              <a:rPr lang="en-US" sz="2000" b="0" i="0" dirty="0">
                <a:effectLst/>
                <a:latin typeface="Arial" panose="020B0604020202020204" pitchFamily="34" charset="0"/>
                <a:cs typeface="Arial" panose="020B0604020202020204" pitchFamily="34" charset="0"/>
              </a:rPr>
              <a:t> </a:t>
            </a:r>
            <a:r>
              <a:rPr lang="en-US" sz="2000" b="0" i="0" dirty="0" err="1">
                <a:effectLst/>
                <a:latin typeface="Arial" panose="020B0604020202020204" pitchFamily="34" charset="0"/>
                <a:cs typeface="Arial" panose="020B0604020202020204" pitchFamily="34" charset="0"/>
              </a:rPr>
              <a:t>nghiệp</a:t>
            </a:r>
            <a:r>
              <a:rPr lang="en-US" sz="2000" b="0" i="0" dirty="0">
                <a:effectLst/>
                <a:latin typeface="Arial" panose="020B0604020202020204" pitchFamily="34" charset="0"/>
                <a:cs typeface="Arial" panose="020B0604020202020204" pitchFamily="34" charset="0"/>
              </a:rPr>
              <a:t> </a:t>
            </a:r>
            <a:r>
              <a:rPr lang="vi-VN" sz="2000" b="0" i="0" dirty="0">
                <a:effectLst/>
                <a:latin typeface="Arial" panose="020B0604020202020204" pitchFamily="34" charset="0"/>
                <a:cs typeface="Arial" panose="020B0604020202020204" pitchFamily="34" charset="0"/>
              </a:rPr>
              <a:t>hóa</a:t>
            </a:r>
            <a:r>
              <a:rPr lang="en-US" sz="2000" b="0" i="0" dirty="0">
                <a:effectLst/>
                <a:latin typeface="Arial" panose="020B0604020202020204" pitchFamily="34" charset="0"/>
                <a:cs typeface="Arial" panose="020B0604020202020204" pitchFamily="34" charset="0"/>
              </a:rPr>
              <a:t> </a:t>
            </a:r>
            <a:r>
              <a:rPr lang="en-US" sz="2000" b="0" i="0" dirty="0" err="1">
                <a:effectLst/>
                <a:latin typeface="Arial" panose="020B0604020202020204" pitchFamily="34" charset="0"/>
                <a:cs typeface="Arial" panose="020B0604020202020204" pitchFamily="34" charset="0"/>
              </a:rPr>
              <a:t>cổ</a:t>
            </a:r>
            <a:r>
              <a:rPr lang="en-US" sz="2000" b="0" i="0" dirty="0">
                <a:effectLst/>
                <a:latin typeface="Arial" panose="020B0604020202020204" pitchFamily="34" charset="0"/>
                <a:cs typeface="Arial" panose="020B0604020202020204" pitchFamily="34" charset="0"/>
              </a:rPr>
              <a:t> </a:t>
            </a:r>
            <a:r>
              <a:rPr lang="en-US" sz="2000" b="0" i="0" dirty="0" err="1">
                <a:effectLst/>
                <a:latin typeface="Arial" panose="020B0604020202020204" pitchFamily="34" charset="0"/>
                <a:cs typeface="Arial" panose="020B0604020202020204" pitchFamily="34" charset="0"/>
              </a:rPr>
              <a:t>điển</a:t>
            </a:r>
            <a:endParaRPr lang="en-US" sz="2000" dirty="0">
              <a:latin typeface="Arial" panose="020B0604020202020204" pitchFamily="34" charset="0"/>
              <a:cs typeface="Arial" panose="020B0604020202020204" pitchFamily="34" charset="0"/>
            </a:endParaRPr>
          </a:p>
        </p:txBody>
      </p:sp>
      <p:sp>
        <p:nvSpPr>
          <p:cNvPr id="19" name="TextBox 18">
            <a:extLst>
              <a:ext uri="{FF2B5EF4-FFF2-40B4-BE49-F238E27FC236}">
                <a16:creationId xmlns:a16="http://schemas.microsoft.com/office/drawing/2014/main" xmlns="" id="{B5CCD16D-8BBA-41B7-AE9C-255F40E8CDAC}"/>
              </a:ext>
            </a:extLst>
          </p:cNvPr>
          <p:cNvSpPr txBox="1"/>
          <p:nvPr/>
        </p:nvSpPr>
        <p:spPr>
          <a:xfrm>
            <a:off x="5414025" y="3429000"/>
            <a:ext cx="1313500" cy="1938992"/>
          </a:xfrm>
          <a:prstGeom prst="rect">
            <a:avLst/>
          </a:prstGeom>
          <a:noFill/>
        </p:spPr>
        <p:txBody>
          <a:bodyPr wrap="square">
            <a:spAutoFit/>
          </a:bodyPr>
          <a:lstStyle/>
          <a:p>
            <a:pPr algn="ctr"/>
            <a:r>
              <a:rPr lang="en-US" sz="2000" b="0" dirty="0" err="1">
                <a:effectLst/>
                <a:latin typeface="Arial" panose="020B0604020202020204" pitchFamily="34" charset="0"/>
                <a:cs typeface="Arial" panose="020B0604020202020204" pitchFamily="34" charset="0"/>
              </a:rPr>
              <a:t>Mô</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hình</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công</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nghiệp</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hoá</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kiểu</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Liên</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Xô</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cũ</a:t>
            </a:r>
            <a:r>
              <a:rPr lang="en-US" sz="2000" b="0" dirty="0">
                <a:effectLst/>
                <a:latin typeface="Arial" panose="020B0604020202020204" pitchFamily="34" charset="0"/>
                <a:cs typeface="Arial" panose="020B0604020202020204" pitchFamily="34" charset="0"/>
              </a:rPr>
              <a:t>)</a:t>
            </a:r>
            <a:endParaRPr lang="en-US" sz="2000" dirty="0">
              <a:latin typeface="Arial" panose="020B0604020202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xmlns="" id="{1C56A058-54F5-46A2-BBBC-C3B9D90F1B87}"/>
              </a:ext>
            </a:extLst>
          </p:cNvPr>
          <p:cNvSpPr txBox="1"/>
          <p:nvPr/>
        </p:nvSpPr>
        <p:spPr>
          <a:xfrm>
            <a:off x="8575604" y="3429000"/>
            <a:ext cx="1478432" cy="2031325"/>
          </a:xfrm>
          <a:prstGeom prst="rect">
            <a:avLst/>
          </a:prstGeom>
          <a:noFill/>
        </p:spPr>
        <p:txBody>
          <a:bodyPr wrap="square">
            <a:spAutoFit/>
          </a:bodyPr>
          <a:lstStyle/>
          <a:p>
            <a:pPr algn="ctr"/>
            <a:r>
              <a:rPr lang="vi-VN" b="0" dirty="0">
                <a:effectLst/>
                <a:latin typeface="Arial" panose="020B0604020202020204" pitchFamily="34" charset="0"/>
                <a:cs typeface="Arial" panose="020B0604020202020204" pitchFamily="34" charset="0"/>
              </a:rPr>
              <a:t>Mô hình công nghiệp hóa của Nhật Bản và các nước công nghiệp mới (NICs)</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87599478"/>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81"/>
        <p:cNvGrpSpPr/>
        <p:nvPr/>
      </p:nvGrpSpPr>
      <p:grpSpPr>
        <a:xfrm>
          <a:off x="0" y="0"/>
          <a:ext cx="0" cy="0"/>
          <a:chOff x="0" y="0"/>
          <a:chExt cx="0" cy="0"/>
        </a:xfrm>
      </p:grpSpPr>
      <p:sp>
        <p:nvSpPr>
          <p:cNvPr id="61" name="TextBox 60">
            <a:extLst>
              <a:ext uri="{FF2B5EF4-FFF2-40B4-BE49-F238E27FC236}">
                <a16:creationId xmlns:a16="http://schemas.microsoft.com/office/drawing/2014/main" xmlns="" id="{DC9E418F-661E-4EA0-99B7-78B27420D96C}"/>
              </a:ext>
            </a:extLst>
          </p:cNvPr>
          <p:cNvSpPr txBox="1"/>
          <p:nvPr/>
        </p:nvSpPr>
        <p:spPr>
          <a:xfrm>
            <a:off x="2812230" y="210685"/>
            <a:ext cx="7600378" cy="430887"/>
          </a:xfrm>
          <a:prstGeom prst="rect">
            <a:avLst/>
          </a:prstGeom>
          <a:noFill/>
        </p:spPr>
        <p:txBody>
          <a:bodyPr wrap="square">
            <a:spAutoFit/>
          </a:bodyPr>
          <a:lstStyle/>
          <a:p>
            <a:pPr marL="285750" indent="-285750">
              <a:buFont typeface="Wingdings" panose="05000000000000000000" pitchFamily="2" charset="2"/>
              <a:buChar char="§"/>
            </a:pPr>
            <a:r>
              <a:rPr lang="en-US" sz="2200" b="1" dirty="0" err="1">
                <a:effectLst/>
                <a:latin typeface="Arial" panose="020B0604020202020204" pitchFamily="34" charset="0"/>
                <a:cs typeface="Arial" panose="020B0604020202020204" pitchFamily="34" charset="0"/>
              </a:rPr>
              <a:t>Các</a:t>
            </a:r>
            <a:r>
              <a:rPr lang="en-US" sz="2200" b="1" dirty="0">
                <a:effectLst/>
                <a:latin typeface="Arial" panose="020B0604020202020204" pitchFamily="34" charset="0"/>
                <a:cs typeface="Arial" panose="020B0604020202020204" pitchFamily="34" charset="0"/>
              </a:rPr>
              <a:t> m​ô </a:t>
            </a:r>
            <a:r>
              <a:rPr lang="en-US" sz="2200" b="1" dirty="0" err="1">
                <a:effectLst/>
                <a:latin typeface="Arial" panose="020B0604020202020204" pitchFamily="34" charset="0"/>
                <a:cs typeface="Arial" panose="020B0604020202020204" pitchFamily="34" charset="0"/>
              </a:rPr>
              <a:t>hình</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công</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nghiệp</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hoá</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tiêu</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biểu</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trên</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thế</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giới</a:t>
            </a:r>
            <a:endParaRPr lang="en-US" sz="2200" b="1" dirty="0">
              <a:latin typeface="Arial" panose="020B0604020202020204" pitchFamily="34" charset="0"/>
              <a:cs typeface="Arial" panose="020B0604020202020204" pitchFamily="34" charset="0"/>
            </a:endParaRPr>
          </a:p>
        </p:txBody>
      </p:sp>
      <p:sp>
        <p:nvSpPr>
          <p:cNvPr id="63" name="TextBox 62">
            <a:extLst>
              <a:ext uri="{FF2B5EF4-FFF2-40B4-BE49-F238E27FC236}">
                <a16:creationId xmlns:a16="http://schemas.microsoft.com/office/drawing/2014/main" xmlns="" id="{53A96FCF-B3F0-4677-B23F-E72121E96E19}"/>
              </a:ext>
            </a:extLst>
          </p:cNvPr>
          <p:cNvSpPr txBox="1"/>
          <p:nvPr/>
        </p:nvSpPr>
        <p:spPr>
          <a:xfrm>
            <a:off x="4619127" y="882168"/>
            <a:ext cx="4797381" cy="400110"/>
          </a:xfrm>
          <a:prstGeom prst="rect">
            <a:avLst/>
          </a:prstGeom>
          <a:noFill/>
        </p:spPr>
        <p:txBody>
          <a:bodyPr wrap="square">
            <a:spAutoFit/>
          </a:bodyPr>
          <a:lstStyle/>
          <a:p>
            <a:r>
              <a:rPr lang="en-US" sz="2000" b="1" i="0" dirty="0" err="1">
                <a:solidFill>
                  <a:srgbClr val="0033CC"/>
                </a:solidFill>
                <a:effectLst/>
                <a:latin typeface="Arial" panose="020B0604020202020204" pitchFamily="34" charset="0"/>
                <a:cs typeface="Arial" panose="020B0604020202020204" pitchFamily="34" charset="0"/>
              </a:rPr>
              <a:t>Mô</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hình</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công</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nghiệp</a:t>
            </a:r>
            <a:r>
              <a:rPr lang="en-US" sz="2000" b="1" i="0" dirty="0">
                <a:solidFill>
                  <a:srgbClr val="0033CC"/>
                </a:solidFill>
                <a:effectLst/>
                <a:latin typeface="Arial" panose="020B0604020202020204" pitchFamily="34" charset="0"/>
                <a:cs typeface="Arial" panose="020B0604020202020204" pitchFamily="34" charset="0"/>
              </a:rPr>
              <a:t> </a:t>
            </a:r>
            <a:r>
              <a:rPr lang="vi-VN" sz="2000" b="1" i="0" dirty="0">
                <a:solidFill>
                  <a:srgbClr val="0033CC"/>
                </a:solidFill>
                <a:effectLst/>
                <a:latin typeface="Arial" panose="020B0604020202020204" pitchFamily="34" charset="0"/>
                <a:cs typeface="Arial" panose="020B0604020202020204" pitchFamily="34" charset="0"/>
              </a:rPr>
              <a:t>hóa</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cổ</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điển</a:t>
            </a:r>
            <a:endParaRPr lang="en-US" sz="2000" b="1" dirty="0">
              <a:solidFill>
                <a:srgbClr val="0033CC"/>
              </a:solidFill>
              <a:latin typeface="Arial" panose="020B0604020202020204" pitchFamily="34" charset="0"/>
              <a:cs typeface="Arial" panose="020B0604020202020204" pitchFamily="34" charset="0"/>
            </a:endParaRPr>
          </a:p>
        </p:txBody>
      </p:sp>
      <p:sp>
        <p:nvSpPr>
          <p:cNvPr id="64" name="Hexagon 63">
            <a:extLst>
              <a:ext uri="{FF2B5EF4-FFF2-40B4-BE49-F238E27FC236}">
                <a16:creationId xmlns:a16="http://schemas.microsoft.com/office/drawing/2014/main" xmlns="" id="{50BF837B-CE59-4A9B-9047-FA25492B009C}"/>
              </a:ext>
            </a:extLst>
          </p:cNvPr>
          <p:cNvSpPr/>
          <p:nvPr/>
        </p:nvSpPr>
        <p:spPr>
          <a:xfrm>
            <a:off x="4049332" y="897408"/>
            <a:ext cx="432046" cy="400110"/>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1</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66" name="AutoShape 13">
            <a:extLst>
              <a:ext uri="{FF2B5EF4-FFF2-40B4-BE49-F238E27FC236}">
                <a16:creationId xmlns:a16="http://schemas.microsoft.com/office/drawing/2014/main" xmlns="" id="{D6149B5D-C748-40BB-802C-B6CF437A314C}"/>
              </a:ext>
            </a:extLst>
          </p:cNvPr>
          <p:cNvSpPr>
            <a:spLocks noChangeArrowheads="1"/>
          </p:cNvSpPr>
          <p:nvPr/>
        </p:nvSpPr>
        <p:spPr bwMode="gray">
          <a:xfrm>
            <a:off x="4317489" y="2756911"/>
            <a:ext cx="4621958" cy="895350"/>
          </a:xfrm>
          <a:prstGeom prst="roundRect">
            <a:avLst>
              <a:gd name="adj" fmla="val 16667"/>
            </a:avLst>
          </a:prstGeom>
          <a:solidFill>
            <a:schemeClr val="bg1"/>
          </a:solidFill>
          <a:ln w="15875">
            <a:solidFill>
              <a:srgbClr val="B2B2B2"/>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cs typeface="Arial" panose="020B0604020202020204" pitchFamily="34" charset="0"/>
            </a:endParaRPr>
          </a:p>
        </p:txBody>
      </p:sp>
      <p:sp>
        <p:nvSpPr>
          <p:cNvPr id="67" name="AutoShape 14">
            <a:extLst>
              <a:ext uri="{FF2B5EF4-FFF2-40B4-BE49-F238E27FC236}">
                <a16:creationId xmlns:a16="http://schemas.microsoft.com/office/drawing/2014/main" xmlns="" id="{72350DDF-57F5-40BE-8B1E-F7F75128FBDF}"/>
              </a:ext>
            </a:extLst>
          </p:cNvPr>
          <p:cNvSpPr>
            <a:spLocks noChangeArrowheads="1"/>
          </p:cNvSpPr>
          <p:nvPr/>
        </p:nvSpPr>
        <p:spPr bwMode="gray">
          <a:xfrm>
            <a:off x="4329687" y="1490296"/>
            <a:ext cx="4655050" cy="895350"/>
          </a:xfrm>
          <a:prstGeom prst="roundRect">
            <a:avLst>
              <a:gd name="adj" fmla="val 16667"/>
            </a:avLst>
          </a:prstGeom>
          <a:solidFill>
            <a:schemeClr val="bg1"/>
          </a:solidFill>
          <a:ln w="15875">
            <a:solidFill>
              <a:srgbClr val="B2B2B2"/>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cs typeface="Arial" panose="020B0604020202020204" pitchFamily="34" charset="0"/>
            </a:endParaRPr>
          </a:p>
        </p:txBody>
      </p:sp>
      <p:sp>
        <p:nvSpPr>
          <p:cNvPr id="68" name="AutoShape 20">
            <a:extLst>
              <a:ext uri="{FF2B5EF4-FFF2-40B4-BE49-F238E27FC236}">
                <a16:creationId xmlns:a16="http://schemas.microsoft.com/office/drawing/2014/main" xmlns="" id="{EFAA0AD4-A023-42F8-8250-6880BF254204}"/>
              </a:ext>
            </a:extLst>
          </p:cNvPr>
          <p:cNvSpPr>
            <a:spLocks noChangeArrowheads="1"/>
          </p:cNvSpPr>
          <p:nvPr/>
        </p:nvSpPr>
        <p:spPr bwMode="gray">
          <a:xfrm rot="5400000">
            <a:off x="4059640" y="1661694"/>
            <a:ext cx="488950" cy="488950"/>
          </a:xfrm>
          <a:prstGeom prst="diamond">
            <a:avLst/>
          </a:prstGeom>
          <a:solidFill>
            <a:srgbClr val="002060"/>
          </a:solidFill>
          <a:ln w="19050">
            <a:solidFill>
              <a:srgbClr val="F8F8F8"/>
            </a:solidFill>
            <a:miter lim="800000"/>
            <a:headEnd/>
            <a:tailEnd/>
          </a:ln>
          <a:effectLst>
            <a:outerShdw sy="50000"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dirty="0">
              <a:cs typeface="Arial" panose="020B0604020202020204" pitchFamily="34" charset="0"/>
            </a:endParaRPr>
          </a:p>
        </p:txBody>
      </p:sp>
      <p:sp>
        <p:nvSpPr>
          <p:cNvPr id="69" name="AutoShape 21">
            <a:extLst>
              <a:ext uri="{FF2B5EF4-FFF2-40B4-BE49-F238E27FC236}">
                <a16:creationId xmlns:a16="http://schemas.microsoft.com/office/drawing/2014/main" xmlns="" id="{D1A0521E-C1A1-45B0-903B-9643BCFF9688}"/>
              </a:ext>
            </a:extLst>
          </p:cNvPr>
          <p:cNvSpPr>
            <a:spLocks noChangeArrowheads="1"/>
          </p:cNvSpPr>
          <p:nvPr/>
        </p:nvSpPr>
        <p:spPr bwMode="gray">
          <a:xfrm rot="5400000">
            <a:off x="4101605" y="2870693"/>
            <a:ext cx="488950" cy="488950"/>
          </a:xfrm>
          <a:prstGeom prst="diamond">
            <a:avLst/>
          </a:prstGeom>
          <a:solidFill>
            <a:srgbClr val="FF0066"/>
          </a:solidFill>
          <a:ln w="19050">
            <a:solidFill>
              <a:srgbClr val="F8F8F8"/>
            </a:solidFill>
            <a:miter lim="800000"/>
            <a:headEnd/>
            <a:tailEnd/>
          </a:ln>
          <a:effectLst>
            <a:outerShdw sy="50000"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dirty="0">
              <a:cs typeface="Arial" panose="020B0604020202020204" pitchFamily="34" charset="0"/>
            </a:endParaRPr>
          </a:p>
        </p:txBody>
      </p:sp>
      <p:sp>
        <p:nvSpPr>
          <p:cNvPr id="70" name="AutoShape 22">
            <a:extLst>
              <a:ext uri="{FF2B5EF4-FFF2-40B4-BE49-F238E27FC236}">
                <a16:creationId xmlns:a16="http://schemas.microsoft.com/office/drawing/2014/main" xmlns="" id="{FF834CB5-0A37-4A4E-B4D9-F21C8F12E367}"/>
              </a:ext>
            </a:extLst>
          </p:cNvPr>
          <p:cNvSpPr>
            <a:spLocks noChangeArrowheads="1"/>
          </p:cNvSpPr>
          <p:nvPr/>
        </p:nvSpPr>
        <p:spPr bwMode="gray">
          <a:xfrm>
            <a:off x="4420903" y="4839432"/>
            <a:ext cx="4522403" cy="895350"/>
          </a:xfrm>
          <a:prstGeom prst="roundRect">
            <a:avLst>
              <a:gd name="adj" fmla="val 16667"/>
            </a:avLst>
          </a:prstGeom>
          <a:solidFill>
            <a:schemeClr val="bg1"/>
          </a:solidFill>
          <a:ln w="15875">
            <a:solidFill>
              <a:srgbClr val="B2B2B2"/>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cs typeface="Arial" panose="020B0604020202020204" pitchFamily="34" charset="0"/>
            </a:endParaRPr>
          </a:p>
        </p:txBody>
      </p:sp>
      <p:sp>
        <p:nvSpPr>
          <p:cNvPr id="71" name="AutoShape 23">
            <a:extLst>
              <a:ext uri="{FF2B5EF4-FFF2-40B4-BE49-F238E27FC236}">
                <a16:creationId xmlns:a16="http://schemas.microsoft.com/office/drawing/2014/main" xmlns="" id="{0E436E52-1240-45FC-9F8E-ACDAF0822055}"/>
              </a:ext>
            </a:extLst>
          </p:cNvPr>
          <p:cNvSpPr>
            <a:spLocks noChangeArrowheads="1"/>
          </p:cNvSpPr>
          <p:nvPr/>
        </p:nvSpPr>
        <p:spPr bwMode="gray">
          <a:xfrm>
            <a:off x="4420903" y="3807318"/>
            <a:ext cx="4563833" cy="895350"/>
          </a:xfrm>
          <a:prstGeom prst="roundRect">
            <a:avLst>
              <a:gd name="adj" fmla="val 16667"/>
            </a:avLst>
          </a:prstGeom>
          <a:solidFill>
            <a:schemeClr val="bg1"/>
          </a:solidFill>
          <a:ln w="15875">
            <a:solidFill>
              <a:srgbClr val="B2B2B2"/>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cs typeface="Arial" panose="020B0604020202020204" pitchFamily="34" charset="0"/>
            </a:endParaRPr>
          </a:p>
        </p:txBody>
      </p:sp>
      <p:sp>
        <p:nvSpPr>
          <p:cNvPr id="72" name="AutoShape 24">
            <a:extLst>
              <a:ext uri="{FF2B5EF4-FFF2-40B4-BE49-F238E27FC236}">
                <a16:creationId xmlns:a16="http://schemas.microsoft.com/office/drawing/2014/main" xmlns="" id="{D0EF1190-A5BF-41D6-8AFB-0E7603780085}"/>
              </a:ext>
            </a:extLst>
          </p:cNvPr>
          <p:cNvSpPr>
            <a:spLocks noChangeArrowheads="1"/>
          </p:cNvSpPr>
          <p:nvPr/>
        </p:nvSpPr>
        <p:spPr bwMode="gray">
          <a:xfrm rot="5400000">
            <a:off x="4209459" y="3944082"/>
            <a:ext cx="488950" cy="488950"/>
          </a:xfrm>
          <a:prstGeom prst="diamond">
            <a:avLst/>
          </a:prstGeom>
          <a:solidFill>
            <a:srgbClr val="006600"/>
          </a:solidFill>
          <a:ln w="19050">
            <a:solidFill>
              <a:srgbClr val="F8F8F8"/>
            </a:solidFill>
            <a:miter lim="800000"/>
            <a:headEnd/>
            <a:tailEnd/>
          </a:ln>
          <a:effectLst>
            <a:outerShdw sy="50000"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cs typeface="Arial" panose="020B0604020202020204" pitchFamily="34" charset="0"/>
            </a:endParaRPr>
          </a:p>
        </p:txBody>
      </p:sp>
      <p:sp>
        <p:nvSpPr>
          <p:cNvPr id="73" name="AutoShape 25">
            <a:extLst>
              <a:ext uri="{FF2B5EF4-FFF2-40B4-BE49-F238E27FC236}">
                <a16:creationId xmlns:a16="http://schemas.microsoft.com/office/drawing/2014/main" xmlns="" id="{08761CBF-BA81-43FC-A5B3-5FB818E565FF}"/>
              </a:ext>
            </a:extLst>
          </p:cNvPr>
          <p:cNvSpPr>
            <a:spLocks noChangeArrowheads="1"/>
          </p:cNvSpPr>
          <p:nvPr/>
        </p:nvSpPr>
        <p:spPr bwMode="gray">
          <a:xfrm rot="5400000">
            <a:off x="4193678" y="4974903"/>
            <a:ext cx="488950" cy="488950"/>
          </a:xfrm>
          <a:prstGeom prst="diamond">
            <a:avLst/>
          </a:prstGeom>
          <a:solidFill>
            <a:schemeClr val="accent2"/>
          </a:solidFill>
          <a:ln w="19050">
            <a:solidFill>
              <a:srgbClr val="F8F8F8"/>
            </a:solidFill>
            <a:miter lim="800000"/>
            <a:headEnd/>
            <a:tailEnd/>
          </a:ln>
          <a:effectLst>
            <a:outerShdw sy="50000"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cs typeface="Arial" panose="020B0604020202020204" pitchFamily="34" charset="0"/>
            </a:endParaRPr>
          </a:p>
        </p:txBody>
      </p:sp>
      <p:sp>
        <p:nvSpPr>
          <p:cNvPr id="74" name="Oval 30">
            <a:extLst>
              <a:ext uri="{FF2B5EF4-FFF2-40B4-BE49-F238E27FC236}">
                <a16:creationId xmlns:a16="http://schemas.microsoft.com/office/drawing/2014/main" xmlns="" id="{711B8F54-AE6C-46DD-9C86-66384AF28950}"/>
              </a:ext>
            </a:extLst>
          </p:cNvPr>
          <p:cNvSpPr>
            <a:spLocks noChangeArrowheads="1"/>
          </p:cNvSpPr>
          <p:nvPr/>
        </p:nvSpPr>
        <p:spPr bwMode="ltGray">
          <a:xfrm>
            <a:off x="632612" y="1968401"/>
            <a:ext cx="2588654" cy="2313481"/>
          </a:xfrm>
          <a:prstGeom prst="ellipse">
            <a:avLst/>
          </a:prstGeom>
          <a:solidFill>
            <a:schemeClr val="hlink"/>
          </a:solidFill>
          <a:ln w="19050">
            <a:solidFill>
              <a:srgbClr val="F8F8F8"/>
            </a:solidFill>
            <a:round/>
            <a:headEnd/>
            <a:tailEnd/>
          </a:ln>
          <a:effectLst>
            <a:outerShdw dist="91581" dir="3378596" algn="ctr" rotWithShape="0">
              <a:srgbClr val="080808">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mn-lt"/>
            </a:endParaRPr>
          </a:p>
        </p:txBody>
      </p:sp>
      <p:sp>
        <p:nvSpPr>
          <p:cNvPr id="75" name="Oval 31">
            <a:extLst>
              <a:ext uri="{FF2B5EF4-FFF2-40B4-BE49-F238E27FC236}">
                <a16:creationId xmlns:a16="http://schemas.microsoft.com/office/drawing/2014/main" xmlns="" id="{3F1740E2-701A-42F1-8215-A21649099823}"/>
              </a:ext>
            </a:extLst>
          </p:cNvPr>
          <p:cNvSpPr>
            <a:spLocks noChangeArrowheads="1"/>
          </p:cNvSpPr>
          <p:nvPr/>
        </p:nvSpPr>
        <p:spPr bwMode="ltGray">
          <a:xfrm>
            <a:off x="832234" y="2151856"/>
            <a:ext cx="2189410" cy="1904482"/>
          </a:xfrm>
          <a:prstGeom prst="ellipse">
            <a:avLst/>
          </a:prstGeom>
          <a:solidFill>
            <a:schemeClr val="folHlink"/>
          </a:solidFill>
          <a:ln w="19050">
            <a:solidFill>
              <a:srgbClr val="F8F8F8"/>
            </a:solidFill>
            <a:round/>
            <a:headEnd/>
            <a:tailEnd/>
          </a:ln>
          <a:effectLst>
            <a:outerShdw dist="91581" dir="3378596" algn="ctr" rotWithShape="0">
              <a:srgbClr val="080808">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dirty="0">
              <a:latin typeface="+mn-lt"/>
            </a:endParaRPr>
          </a:p>
        </p:txBody>
      </p:sp>
      <p:sp>
        <p:nvSpPr>
          <p:cNvPr id="76" name="Oval 32">
            <a:extLst>
              <a:ext uri="{FF2B5EF4-FFF2-40B4-BE49-F238E27FC236}">
                <a16:creationId xmlns:a16="http://schemas.microsoft.com/office/drawing/2014/main" xmlns="" id="{2E45B7C1-FB03-45D7-8C3E-A30A802A9F84}"/>
              </a:ext>
            </a:extLst>
          </p:cNvPr>
          <p:cNvSpPr>
            <a:spLocks noChangeArrowheads="1"/>
          </p:cNvSpPr>
          <p:nvPr/>
        </p:nvSpPr>
        <p:spPr bwMode="gray">
          <a:xfrm>
            <a:off x="999659" y="2265637"/>
            <a:ext cx="1790164" cy="1686732"/>
          </a:xfrm>
          <a:prstGeom prst="ellipse">
            <a:avLst/>
          </a:prstGeom>
          <a:solidFill>
            <a:schemeClr val="accent1"/>
          </a:solidFill>
          <a:ln w="19050">
            <a:solidFill>
              <a:srgbClr val="F8F8F8"/>
            </a:solidFill>
            <a:round/>
            <a:headEnd/>
            <a:tailEnd/>
          </a:ln>
          <a:effectLst>
            <a:outerShdw dist="91581" dir="3378596" algn="ctr" rotWithShape="0">
              <a:srgbClr val="080808">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cs typeface="Arial" panose="020B0604020202020204" pitchFamily="34" charset="0"/>
            </a:endParaRPr>
          </a:p>
        </p:txBody>
      </p:sp>
      <p:sp>
        <p:nvSpPr>
          <p:cNvPr id="77" name="Oval 33">
            <a:extLst>
              <a:ext uri="{FF2B5EF4-FFF2-40B4-BE49-F238E27FC236}">
                <a16:creationId xmlns:a16="http://schemas.microsoft.com/office/drawing/2014/main" xmlns="" id="{670F5941-D66A-49A9-8CCA-A885E36CBF1B}"/>
              </a:ext>
            </a:extLst>
          </p:cNvPr>
          <p:cNvSpPr>
            <a:spLocks noChangeArrowheads="1"/>
          </p:cNvSpPr>
          <p:nvPr/>
        </p:nvSpPr>
        <p:spPr bwMode="ltGray">
          <a:xfrm>
            <a:off x="1176212" y="2387471"/>
            <a:ext cx="1484313" cy="1452562"/>
          </a:xfrm>
          <a:prstGeom prst="ellipse">
            <a:avLst/>
          </a:prstGeom>
          <a:solidFill>
            <a:schemeClr val="accent2"/>
          </a:solidFill>
          <a:ln w="19050">
            <a:solidFill>
              <a:srgbClr val="F8F8F8"/>
            </a:solidFill>
            <a:round/>
            <a:headEnd/>
            <a:tailEnd/>
          </a:ln>
          <a:effectLst>
            <a:outerShdw dist="91581" dir="3378596" algn="ctr" rotWithShape="0">
              <a:srgbClr val="080808">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dirty="0">
              <a:cs typeface="Arial" panose="020B0604020202020204" pitchFamily="34" charset="0"/>
            </a:endParaRPr>
          </a:p>
        </p:txBody>
      </p:sp>
      <p:pic>
        <p:nvPicPr>
          <p:cNvPr id="14346" name="Picture 10" descr="Quốc kỳ Vương quốc Liên hiệp Anh và Bắc Ireland – Wikipedia tiếng Việt">
            <a:extLst>
              <a:ext uri="{FF2B5EF4-FFF2-40B4-BE49-F238E27FC236}">
                <a16:creationId xmlns:a16="http://schemas.microsoft.com/office/drawing/2014/main" xmlns="" id="{761338F3-BAFA-448A-BB70-E0023BDA63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98905" y="2639689"/>
            <a:ext cx="1034945" cy="940157"/>
          </a:xfrm>
          <a:prstGeom prst="rect">
            <a:avLst/>
          </a:prstGeom>
          <a:noFill/>
          <a:extLst>
            <a:ext uri="{909E8E84-426E-40DD-AFC4-6F175D3DCCD1}">
              <a14:hiddenFill xmlns:a14="http://schemas.microsoft.com/office/drawing/2010/main">
                <a:solidFill>
                  <a:srgbClr val="FFFFFF"/>
                </a:solidFill>
              </a14:hiddenFill>
            </a:ext>
          </a:extLst>
        </p:spPr>
      </p:pic>
      <p:sp>
        <p:nvSpPr>
          <p:cNvPr id="84" name="TextBox 83">
            <a:extLst>
              <a:ext uri="{FF2B5EF4-FFF2-40B4-BE49-F238E27FC236}">
                <a16:creationId xmlns:a16="http://schemas.microsoft.com/office/drawing/2014/main" xmlns="" id="{F3953A35-52F6-44D4-B1A5-25070C8C8842}"/>
              </a:ext>
            </a:extLst>
          </p:cNvPr>
          <p:cNvSpPr txBox="1"/>
          <p:nvPr/>
        </p:nvSpPr>
        <p:spPr>
          <a:xfrm>
            <a:off x="4638246" y="1638055"/>
            <a:ext cx="4227021" cy="646331"/>
          </a:xfrm>
          <a:prstGeom prst="rect">
            <a:avLst/>
          </a:prstGeom>
          <a:noFill/>
        </p:spPr>
        <p:txBody>
          <a:bodyPr wrap="square">
            <a:spAutoFit/>
          </a:bodyPr>
          <a:lstStyle/>
          <a:p>
            <a:r>
              <a:rPr lang="vi-VN" dirty="0">
                <a:solidFill>
                  <a:srgbClr val="002060"/>
                </a:solidFill>
                <a:latin typeface="Arial" panose="020B0604020202020204" pitchFamily="34" charset="0"/>
                <a:cs typeface="Arial" panose="020B0604020202020204" pitchFamily="34" charset="0"/>
              </a:rPr>
              <a:t>N</a:t>
            </a:r>
            <a:r>
              <a:rPr lang="vi-VN" b="0" i="0" dirty="0">
                <a:solidFill>
                  <a:srgbClr val="002060"/>
                </a:solidFill>
                <a:effectLst/>
                <a:latin typeface="Arial" panose="020B0604020202020204" pitchFamily="34" charset="0"/>
                <a:cs typeface="Arial" panose="020B0604020202020204" pitchFamily="34" charset="0"/>
              </a:rPr>
              <a:t>ước Anh, </a:t>
            </a:r>
            <a:r>
              <a:rPr lang="en-US" b="0" i="0" dirty="0" err="1">
                <a:solidFill>
                  <a:srgbClr val="002060"/>
                </a:solidFill>
                <a:effectLst/>
                <a:latin typeface="Arial" panose="020B0604020202020204" pitchFamily="34" charset="0"/>
                <a:cs typeface="Arial" panose="020B0604020202020204" pitchFamily="34" charset="0"/>
              </a:rPr>
              <a:t>giữa</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thế</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kỷ</a:t>
            </a:r>
            <a:r>
              <a:rPr lang="en-US" b="0" i="0" dirty="0">
                <a:solidFill>
                  <a:srgbClr val="002060"/>
                </a:solidFill>
                <a:effectLst/>
                <a:latin typeface="Arial" panose="020B0604020202020204" pitchFamily="34" charset="0"/>
                <a:cs typeface="Arial" panose="020B0604020202020204" pitchFamily="34" charset="0"/>
              </a:rPr>
              <a:t> </a:t>
            </a:r>
            <a:r>
              <a:rPr lang="vi-VN" b="0" i="0" dirty="0">
                <a:solidFill>
                  <a:srgbClr val="002060"/>
                </a:solidFill>
                <a:effectLst/>
                <a:latin typeface="Arial" panose="020B0604020202020204" pitchFamily="34" charset="0"/>
                <a:cs typeface="Arial" panose="020B0604020202020204" pitchFamily="34" charset="0"/>
              </a:rPr>
              <a:t>XVIII, CMCN 1.0 </a:t>
            </a:r>
            <a:r>
              <a:rPr lang="vi-VN" dirty="0">
                <a:solidFill>
                  <a:srgbClr val="002060"/>
                </a:solidFill>
                <a:latin typeface="Arial" panose="020B0604020202020204" pitchFamily="34" charset="0"/>
                <a:cs typeface="Arial" panose="020B0604020202020204" pitchFamily="34" charset="0"/>
              </a:rPr>
              <a:t>→ Pháp, Đức, Mĩ...</a:t>
            </a:r>
            <a:r>
              <a:rPr lang="vi-VN" b="0" i="0" dirty="0">
                <a:solidFill>
                  <a:srgbClr val="002060"/>
                </a:solidFill>
                <a:effectLst/>
                <a:latin typeface="Arial" panose="020B0604020202020204" pitchFamily="34" charset="0"/>
                <a:cs typeface="Arial" panose="020B0604020202020204" pitchFamily="34" charset="0"/>
              </a:rPr>
              <a:t> </a:t>
            </a:r>
            <a:endParaRPr lang="en-US" dirty="0">
              <a:solidFill>
                <a:srgbClr val="002060"/>
              </a:solidFill>
              <a:latin typeface="Arial" panose="020B0604020202020204" pitchFamily="34" charset="0"/>
              <a:cs typeface="Arial" panose="020B0604020202020204" pitchFamily="34" charset="0"/>
            </a:endParaRPr>
          </a:p>
        </p:txBody>
      </p:sp>
      <p:sp>
        <p:nvSpPr>
          <p:cNvPr id="88" name="TextBox 87">
            <a:extLst>
              <a:ext uri="{FF2B5EF4-FFF2-40B4-BE49-F238E27FC236}">
                <a16:creationId xmlns:a16="http://schemas.microsoft.com/office/drawing/2014/main" xmlns="" id="{2D98B3E4-B50E-4804-9BFF-9EA487A21B6F}"/>
              </a:ext>
            </a:extLst>
          </p:cNvPr>
          <p:cNvSpPr txBox="1"/>
          <p:nvPr/>
        </p:nvSpPr>
        <p:spPr>
          <a:xfrm>
            <a:off x="4654280" y="2921579"/>
            <a:ext cx="4182415" cy="646331"/>
          </a:xfrm>
          <a:prstGeom prst="rect">
            <a:avLst/>
          </a:prstGeom>
          <a:noFill/>
        </p:spPr>
        <p:txBody>
          <a:bodyPr wrap="square">
            <a:spAutoFit/>
          </a:bodyPr>
          <a:lstStyle/>
          <a:p>
            <a:r>
              <a:rPr lang="vi-VN" dirty="0">
                <a:solidFill>
                  <a:srgbClr val="FF0066"/>
                </a:solidFill>
                <a:latin typeface="Arial" panose="020B0604020202020204" pitchFamily="34" charset="0"/>
                <a:cs typeface="Arial" panose="020B0604020202020204" pitchFamily="34" charset="0"/>
              </a:rPr>
              <a:t>B</a:t>
            </a:r>
            <a:r>
              <a:rPr lang="en-US" b="0" i="0" dirty="0" err="1">
                <a:solidFill>
                  <a:srgbClr val="FF0066"/>
                </a:solidFill>
                <a:effectLst/>
                <a:latin typeface="Arial" panose="020B0604020202020204" pitchFamily="34" charset="0"/>
                <a:cs typeface="Arial" panose="020B0604020202020204" pitchFamily="34" charset="0"/>
              </a:rPr>
              <a:t>ắt</a:t>
            </a:r>
            <a:r>
              <a:rPr lang="en-US" b="0" i="0" dirty="0">
                <a:solidFill>
                  <a:srgbClr val="FF0066"/>
                </a:solidFill>
                <a:effectLst/>
                <a:latin typeface="Arial" panose="020B0604020202020204" pitchFamily="34" charset="0"/>
                <a:cs typeface="Arial" panose="020B0604020202020204" pitchFamily="34" charset="0"/>
              </a:rPr>
              <a:t> </a:t>
            </a:r>
            <a:r>
              <a:rPr lang="vi-VN" b="0" i="0" dirty="0">
                <a:solidFill>
                  <a:srgbClr val="FF0066"/>
                </a:solidFill>
                <a:effectLst/>
                <a:latin typeface="Arial" panose="020B0604020202020204" pitchFamily="34" charset="0"/>
                <a:cs typeface="Arial" panose="020B0604020202020204" pitchFamily="34" charset="0"/>
              </a:rPr>
              <a:t>đầ</a:t>
            </a:r>
            <a:r>
              <a:rPr lang="en-US" b="0" i="0" dirty="0">
                <a:solidFill>
                  <a:srgbClr val="FF0066"/>
                </a:solidFill>
                <a:effectLst/>
                <a:latin typeface="Arial" panose="020B0604020202020204" pitchFamily="34" charset="0"/>
                <a:cs typeface="Arial" panose="020B0604020202020204" pitchFamily="34" charset="0"/>
              </a:rPr>
              <a:t>u </a:t>
            </a:r>
            <a:r>
              <a:rPr lang="en-US" b="0" i="0" dirty="0" err="1">
                <a:solidFill>
                  <a:srgbClr val="FF0066"/>
                </a:solidFill>
                <a:effectLst/>
                <a:latin typeface="Arial" panose="020B0604020202020204" pitchFamily="34" charset="0"/>
                <a:cs typeface="Arial" panose="020B0604020202020204" pitchFamily="34" charset="0"/>
              </a:rPr>
              <a:t>từ</a:t>
            </a:r>
            <a:r>
              <a:rPr lang="en-US" b="0" i="0" dirty="0">
                <a:solidFill>
                  <a:srgbClr val="FF0066"/>
                </a:solidFill>
                <a:effectLst/>
                <a:latin typeface="Arial" panose="020B0604020202020204" pitchFamily="34" charset="0"/>
                <a:cs typeface="Arial" panose="020B0604020202020204" pitchFamily="34" charset="0"/>
              </a:rPr>
              <a:t> </a:t>
            </a:r>
            <a:r>
              <a:rPr lang="en-US" b="0" i="0" dirty="0" err="1">
                <a:solidFill>
                  <a:srgbClr val="FF0066"/>
                </a:solidFill>
                <a:effectLst/>
                <a:latin typeface="Arial" panose="020B0604020202020204" pitchFamily="34" charset="0"/>
                <a:cs typeface="Arial" panose="020B0604020202020204" pitchFamily="34" charset="0"/>
              </a:rPr>
              <a:t>ngành</a:t>
            </a:r>
            <a:r>
              <a:rPr lang="en-US" b="0" i="0" dirty="0">
                <a:solidFill>
                  <a:srgbClr val="FF0066"/>
                </a:solidFill>
                <a:effectLst/>
                <a:latin typeface="Arial" panose="020B0604020202020204" pitchFamily="34" charset="0"/>
                <a:cs typeface="Arial" panose="020B0604020202020204" pitchFamily="34" charset="0"/>
              </a:rPr>
              <a:t> </a:t>
            </a:r>
            <a:r>
              <a:rPr lang="en-US" b="0" i="0" dirty="0" err="1">
                <a:solidFill>
                  <a:srgbClr val="FF0066"/>
                </a:solidFill>
                <a:effectLst/>
                <a:latin typeface="Arial" panose="020B0604020202020204" pitchFamily="34" charset="0"/>
                <a:cs typeface="Arial" panose="020B0604020202020204" pitchFamily="34" charset="0"/>
              </a:rPr>
              <a:t>công</a:t>
            </a:r>
            <a:r>
              <a:rPr lang="en-US" b="0" i="0" dirty="0">
                <a:solidFill>
                  <a:srgbClr val="FF0066"/>
                </a:solidFill>
                <a:effectLst/>
                <a:latin typeface="Arial" panose="020B0604020202020204" pitchFamily="34" charset="0"/>
                <a:cs typeface="Arial" panose="020B0604020202020204" pitchFamily="34" charset="0"/>
              </a:rPr>
              <a:t> </a:t>
            </a:r>
            <a:r>
              <a:rPr lang="en-US" b="0" i="0" dirty="0" err="1">
                <a:solidFill>
                  <a:srgbClr val="FF0066"/>
                </a:solidFill>
                <a:effectLst/>
                <a:latin typeface="Arial" panose="020B0604020202020204" pitchFamily="34" charset="0"/>
                <a:cs typeface="Arial" panose="020B0604020202020204" pitchFamily="34" charset="0"/>
              </a:rPr>
              <a:t>nghiệp</a:t>
            </a:r>
            <a:r>
              <a:rPr lang="en-US" b="0" i="0" dirty="0">
                <a:solidFill>
                  <a:srgbClr val="FF0066"/>
                </a:solidFill>
                <a:effectLst/>
                <a:latin typeface="Arial" panose="020B0604020202020204" pitchFamily="34" charset="0"/>
                <a:cs typeface="Arial" panose="020B0604020202020204" pitchFamily="34" charset="0"/>
              </a:rPr>
              <a:t> </a:t>
            </a:r>
            <a:r>
              <a:rPr lang="vi-VN" b="0" i="0" dirty="0">
                <a:solidFill>
                  <a:srgbClr val="FF0066"/>
                </a:solidFill>
                <a:effectLst/>
                <a:latin typeface="Arial" panose="020B0604020202020204" pitchFamily="34" charset="0"/>
                <a:cs typeface="Arial" panose="020B0604020202020204" pitchFamily="34" charset="0"/>
              </a:rPr>
              <a:t>nhẹ → công nghiệp </a:t>
            </a:r>
            <a:r>
              <a:rPr lang="en-US" smtClean="0">
                <a:solidFill>
                  <a:srgbClr val="FF0066"/>
                </a:solidFill>
                <a:latin typeface="Arial" panose="020B0604020202020204" pitchFamily="34" charset="0"/>
                <a:cs typeface="Arial" panose="020B0604020202020204" pitchFamily="34" charset="0"/>
              </a:rPr>
              <a:t>dệt</a:t>
            </a:r>
            <a:r>
              <a:rPr lang="vi-VN" b="0" i="0" smtClean="0">
                <a:solidFill>
                  <a:srgbClr val="FF0066"/>
                </a:solidFill>
                <a:effectLst/>
                <a:latin typeface="Arial" panose="020B0604020202020204" pitchFamily="34" charset="0"/>
                <a:cs typeface="Arial" panose="020B0604020202020204" pitchFamily="34" charset="0"/>
              </a:rPr>
              <a:t> </a:t>
            </a:r>
            <a:endParaRPr lang="en-US" dirty="0">
              <a:solidFill>
                <a:srgbClr val="FF0066"/>
              </a:solidFill>
              <a:latin typeface="Arial" panose="020B0604020202020204" pitchFamily="34" charset="0"/>
              <a:cs typeface="Arial" panose="020B0604020202020204" pitchFamily="34" charset="0"/>
            </a:endParaRPr>
          </a:p>
        </p:txBody>
      </p:sp>
      <p:sp>
        <p:nvSpPr>
          <p:cNvPr id="90" name="TextBox 89">
            <a:extLst>
              <a:ext uri="{FF2B5EF4-FFF2-40B4-BE49-F238E27FC236}">
                <a16:creationId xmlns:a16="http://schemas.microsoft.com/office/drawing/2014/main" xmlns="" id="{E261DCDF-F96A-4285-8B3F-7C7E3BEF90CD}"/>
              </a:ext>
            </a:extLst>
          </p:cNvPr>
          <p:cNvSpPr txBox="1"/>
          <p:nvPr/>
        </p:nvSpPr>
        <p:spPr>
          <a:xfrm>
            <a:off x="4698409" y="3952369"/>
            <a:ext cx="4244897" cy="646331"/>
          </a:xfrm>
          <a:prstGeom prst="rect">
            <a:avLst/>
          </a:prstGeom>
          <a:noFill/>
        </p:spPr>
        <p:txBody>
          <a:bodyPr wrap="square">
            <a:spAutoFit/>
          </a:bodyPr>
          <a:lstStyle/>
          <a:p>
            <a:r>
              <a:rPr lang="vi-VN" b="0" i="0" dirty="0">
                <a:solidFill>
                  <a:srgbClr val="006600"/>
                </a:solidFill>
                <a:effectLst/>
                <a:latin typeface="Arial" panose="020B0604020202020204" pitchFamily="34" charset="0"/>
                <a:cs typeface="Arial" panose="020B0604020202020204" pitchFamily="34" charset="0"/>
              </a:rPr>
              <a:t>Nguồn vốn từ bóc lột và xâm chiếm, </a:t>
            </a:r>
          </a:p>
          <a:p>
            <a:r>
              <a:rPr lang="vi-VN" b="0" i="0" dirty="0">
                <a:solidFill>
                  <a:srgbClr val="006600"/>
                </a:solidFill>
                <a:effectLst/>
                <a:latin typeface="Arial" panose="020B0604020202020204" pitchFamily="34" charset="0"/>
                <a:cs typeface="Arial" panose="020B0604020202020204" pitchFamily="34" charset="0"/>
              </a:rPr>
              <a:t>cướp bóc thuộc địa. </a:t>
            </a:r>
            <a:endParaRPr lang="en-US" dirty="0">
              <a:solidFill>
                <a:srgbClr val="006600"/>
              </a:solidFill>
              <a:latin typeface="Arial" panose="020B0604020202020204" pitchFamily="34" charset="0"/>
              <a:cs typeface="Arial" panose="020B0604020202020204" pitchFamily="34" charset="0"/>
            </a:endParaRPr>
          </a:p>
        </p:txBody>
      </p:sp>
      <p:sp>
        <p:nvSpPr>
          <p:cNvPr id="91" name="TextBox 90">
            <a:extLst>
              <a:ext uri="{FF2B5EF4-FFF2-40B4-BE49-F238E27FC236}">
                <a16:creationId xmlns:a16="http://schemas.microsoft.com/office/drawing/2014/main" xmlns="" id="{AA8A8840-DA38-42CD-9202-46523F0B9991}"/>
              </a:ext>
            </a:extLst>
          </p:cNvPr>
          <p:cNvSpPr txBox="1"/>
          <p:nvPr/>
        </p:nvSpPr>
        <p:spPr>
          <a:xfrm>
            <a:off x="4833384" y="5007469"/>
            <a:ext cx="4182415" cy="369332"/>
          </a:xfrm>
          <a:prstGeom prst="rect">
            <a:avLst/>
          </a:prstGeom>
          <a:noFill/>
        </p:spPr>
        <p:txBody>
          <a:bodyPr wrap="square">
            <a:spAutoFit/>
          </a:bodyPr>
          <a:lstStyle/>
          <a:p>
            <a:r>
              <a:rPr lang="vi-VN" dirty="0">
                <a:solidFill>
                  <a:srgbClr val="010101"/>
                </a:solidFill>
                <a:latin typeface="Arial" panose="020B0604020202020204" pitchFamily="34" charset="0"/>
                <a:cs typeface="Arial" panose="020B0604020202020204" pitchFamily="34" charset="0"/>
              </a:rPr>
              <a:t>Diễn ra TB từ 60 – 80 năm</a:t>
            </a:r>
            <a:endParaRPr lang="en-US" dirty="0">
              <a:latin typeface="Arial" panose="020B0604020202020204" pitchFamily="34" charset="0"/>
              <a:cs typeface="Arial" panose="020B0604020202020204" pitchFamily="34" charset="0"/>
            </a:endParaRPr>
          </a:p>
        </p:txBody>
      </p:sp>
      <p:pic>
        <p:nvPicPr>
          <p:cNvPr id="14348" name="Picture 12" descr="Lịch sử kinh tế: Tiền đề cách mạng công nghiệp ở Anh">
            <a:extLst>
              <a:ext uri="{FF2B5EF4-FFF2-40B4-BE49-F238E27FC236}">
                <a16:creationId xmlns:a16="http://schemas.microsoft.com/office/drawing/2014/main" xmlns="" id="{277ADB31-5E42-4782-B1CE-3757AF0D80C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73826" y="1458200"/>
            <a:ext cx="2855042" cy="1970799"/>
          </a:xfrm>
          <a:prstGeom prst="rect">
            <a:avLst/>
          </a:prstGeom>
          <a:noFill/>
          <a:extLst>
            <a:ext uri="{909E8E84-426E-40DD-AFC4-6F175D3DCCD1}">
              <a14:hiddenFill xmlns:a14="http://schemas.microsoft.com/office/drawing/2010/main">
                <a:solidFill>
                  <a:srgbClr val="FFFFFF"/>
                </a:solidFill>
              </a14:hiddenFill>
            </a:ext>
          </a:extLst>
        </p:spPr>
      </p:pic>
      <p:pic>
        <p:nvPicPr>
          <p:cNvPr id="14350" name="Picture 14" descr="Trình bày Cách mạng công nghiệp Anh">
            <a:extLst>
              <a:ext uri="{FF2B5EF4-FFF2-40B4-BE49-F238E27FC236}">
                <a16:creationId xmlns:a16="http://schemas.microsoft.com/office/drawing/2014/main" xmlns="" id="{21DDE67D-3864-40E7-B7B7-07A6EA08765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196180" y="3531543"/>
            <a:ext cx="2855042" cy="1426823"/>
          </a:xfrm>
          <a:prstGeom prst="rect">
            <a:avLst/>
          </a:prstGeom>
          <a:noFill/>
          <a:extLst>
            <a:ext uri="{909E8E84-426E-40DD-AFC4-6F175D3DCCD1}">
              <a14:hiddenFill xmlns:a14="http://schemas.microsoft.com/office/drawing/2010/main">
                <a:solidFill>
                  <a:srgbClr val="FFFFFF"/>
                </a:solidFill>
              </a14:hiddenFill>
            </a:ext>
          </a:extLst>
        </p:spPr>
      </p:pic>
      <p:cxnSp>
        <p:nvCxnSpPr>
          <p:cNvPr id="14341" name="Straight Arrow Connector 14340">
            <a:extLst>
              <a:ext uri="{FF2B5EF4-FFF2-40B4-BE49-F238E27FC236}">
                <a16:creationId xmlns:a16="http://schemas.microsoft.com/office/drawing/2014/main" xmlns="" id="{C0CA9E05-6736-422F-9157-B45CF77DC274}"/>
              </a:ext>
            </a:extLst>
          </p:cNvPr>
          <p:cNvCxnSpPr>
            <a:cxnSpLocks/>
            <a:stCxn id="74" idx="6"/>
          </p:cNvCxnSpPr>
          <p:nvPr/>
        </p:nvCxnSpPr>
        <p:spPr>
          <a:xfrm flipV="1">
            <a:off x="3221266" y="2150644"/>
            <a:ext cx="988193" cy="97449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4347" name="Straight Arrow Connector 14346">
            <a:extLst>
              <a:ext uri="{FF2B5EF4-FFF2-40B4-BE49-F238E27FC236}">
                <a16:creationId xmlns:a16="http://schemas.microsoft.com/office/drawing/2014/main" xmlns="" id="{C1ABE69A-A9C4-44C2-8072-FE4B5479AF74}"/>
              </a:ext>
            </a:extLst>
          </p:cNvPr>
          <p:cNvCxnSpPr>
            <a:stCxn id="74" idx="6"/>
            <a:endCxn id="73" idx="2"/>
          </p:cNvCxnSpPr>
          <p:nvPr/>
        </p:nvCxnSpPr>
        <p:spPr>
          <a:xfrm>
            <a:off x="3221266" y="3125142"/>
            <a:ext cx="972412" cy="209423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4351" name="Straight Arrow Connector 14350">
            <a:extLst>
              <a:ext uri="{FF2B5EF4-FFF2-40B4-BE49-F238E27FC236}">
                <a16:creationId xmlns:a16="http://schemas.microsoft.com/office/drawing/2014/main" xmlns="" id="{967A85C2-C8DA-4315-883D-D16C2188B52B}"/>
              </a:ext>
            </a:extLst>
          </p:cNvPr>
          <p:cNvCxnSpPr>
            <a:stCxn id="74" idx="6"/>
            <a:endCxn id="72" idx="2"/>
          </p:cNvCxnSpPr>
          <p:nvPr/>
        </p:nvCxnSpPr>
        <p:spPr>
          <a:xfrm>
            <a:off x="3221266" y="3125142"/>
            <a:ext cx="988193" cy="106341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4355" name="Straight Arrow Connector 14354">
            <a:extLst>
              <a:ext uri="{FF2B5EF4-FFF2-40B4-BE49-F238E27FC236}">
                <a16:creationId xmlns:a16="http://schemas.microsoft.com/office/drawing/2014/main" xmlns="" id="{F77D3BF6-1904-4781-BB5A-FF39A685250A}"/>
              </a:ext>
            </a:extLst>
          </p:cNvPr>
          <p:cNvCxnSpPr>
            <a:cxnSpLocks/>
            <a:stCxn id="74" idx="6"/>
          </p:cNvCxnSpPr>
          <p:nvPr/>
        </p:nvCxnSpPr>
        <p:spPr>
          <a:xfrm>
            <a:off x="3221266" y="3125142"/>
            <a:ext cx="903410" cy="567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5930362"/>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descr="Signature White Background HD Stock Images | Shutterstock">
            <a:extLst>
              <a:ext uri="{FF2B5EF4-FFF2-40B4-BE49-F238E27FC236}">
                <a16:creationId xmlns:a16="http://schemas.microsoft.com/office/drawing/2014/main" xmlns="" id="{06FBCB0B-B74C-40AB-A776-4C6A0369FA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77250" y="0"/>
            <a:ext cx="3714750" cy="2667000"/>
          </a:xfrm>
          <a:prstGeom prst="rect">
            <a:avLst/>
          </a:prstGeom>
          <a:noFill/>
          <a:extLst>
            <a:ext uri="{909E8E84-426E-40DD-AFC4-6F175D3DCCD1}">
              <a14:hiddenFill xmlns:a14="http://schemas.microsoft.com/office/drawing/2010/main">
                <a:solidFill>
                  <a:srgbClr val="FFFFFF"/>
                </a:solidFill>
              </a14:hiddenFill>
            </a:ext>
          </a:extLst>
        </p:spPr>
      </p:pic>
      <p:grpSp>
        <p:nvGrpSpPr>
          <p:cNvPr id="19" name="Group 74">
            <a:extLst>
              <a:ext uri="{FF2B5EF4-FFF2-40B4-BE49-F238E27FC236}">
                <a16:creationId xmlns:a16="http://schemas.microsoft.com/office/drawing/2014/main" xmlns="" id="{78FACAEE-4418-4C68-8210-04AAA9FC0D5B}"/>
              </a:ext>
            </a:extLst>
          </p:cNvPr>
          <p:cNvGrpSpPr>
            <a:grpSpLocks/>
          </p:cNvGrpSpPr>
          <p:nvPr/>
        </p:nvGrpSpPr>
        <p:grpSpPr bwMode="auto">
          <a:xfrm rot="1478297">
            <a:off x="5639008" y="1549294"/>
            <a:ext cx="4024313" cy="3862388"/>
            <a:chOff x="1352" y="1125"/>
            <a:chExt cx="2727" cy="2618"/>
          </a:xfrm>
        </p:grpSpPr>
        <p:sp>
          <p:nvSpPr>
            <p:cNvPr id="20" name="AutoShape 75">
              <a:extLst>
                <a:ext uri="{FF2B5EF4-FFF2-40B4-BE49-F238E27FC236}">
                  <a16:creationId xmlns:a16="http://schemas.microsoft.com/office/drawing/2014/main" xmlns="" id="{6A544F96-3A91-4E54-A67B-9B96440CE107}"/>
                </a:ext>
              </a:extLst>
            </p:cNvPr>
            <p:cNvSpPr>
              <a:spLocks noChangeArrowheads="1"/>
            </p:cNvSpPr>
            <p:nvPr/>
          </p:nvSpPr>
          <p:spPr bwMode="gray">
            <a:xfrm rot="15973147">
              <a:off x="1449" y="1289"/>
              <a:ext cx="2551" cy="2357"/>
            </a:xfrm>
            <a:custGeom>
              <a:avLst/>
              <a:gdLst>
                <a:gd name="G0" fmla="+- 2978742 0 0"/>
                <a:gd name="G1" fmla="+- -2701147 0 0"/>
                <a:gd name="G2" fmla="+- 2978742 0 -2701147"/>
                <a:gd name="G3" fmla="+- 10800 0 0"/>
                <a:gd name="G4" fmla="+- 0 0 2978742"/>
                <a:gd name="T0" fmla="*/ 360 256 1"/>
                <a:gd name="T1" fmla="*/ 0 256 1"/>
                <a:gd name="G5" fmla="+- G2 T0 T1"/>
                <a:gd name="G6" fmla="?: G2 G2 G5"/>
                <a:gd name="G7" fmla="+- 0 0 G6"/>
                <a:gd name="G8" fmla="+- 7349 0 0"/>
                <a:gd name="G9" fmla="+- 0 0 -2701147"/>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701147"/>
                <a:gd name="G36" fmla="sin G34 -2701147"/>
                <a:gd name="G37" fmla="+/ -2701147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92 w 21600"/>
                <a:gd name="T5" fmla="*/ 11199 h 21600"/>
                <a:gd name="T6" fmla="*/ 17626 w 21600"/>
                <a:gd name="T7" fmla="*/ 4820 h 21600"/>
                <a:gd name="T8" fmla="*/ 18143 w 21600"/>
                <a:gd name="T9" fmla="*/ 11071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018"/>
                    <a:pt x="17501" y="7297"/>
                    <a:pt x="16328" y="5957"/>
                  </a:cubicBezTo>
                  <a:lnTo>
                    <a:pt x="18924" y="3683"/>
                  </a:lnTo>
                  <a:cubicBezTo>
                    <a:pt x="20649" y="5653"/>
                    <a:pt x="21600" y="8182"/>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rgbClr val="000000">
                    <a:gamma/>
                    <a:shade val="46275"/>
                    <a:invGamma/>
                  </a:srgbClr>
                </a:gs>
                <a:gs pos="100000">
                  <a:srgbClr val="000000"/>
                </a:gs>
              </a:gsLst>
              <a:lin ang="5400000" scaled="1"/>
            </a:gradFill>
            <a:ln w="9525">
              <a:noFill/>
              <a:miter lim="800000"/>
              <a:headEnd/>
              <a:tailEnd/>
            </a:ln>
            <a:effectLst/>
            <a:scene3d>
              <a:camera prst="legacyPerspectiveFront">
                <a:rot lat="20999999" lon="300000" rev="0"/>
              </a:camera>
              <a:lightRig rig="legacyFlat3" dir="l"/>
            </a:scene3d>
            <a:sp3d extrusionH="227000" prstMaterial="legacyPlastic">
              <a:bevelT w="13500" h="13500" prst="angle"/>
              <a:bevelB w="13500" h="13500" prst="angle"/>
              <a:extrusionClr>
                <a:srgbClr val="000000"/>
              </a:extrusionClr>
            </a:sp3d>
          </p:spPr>
          <p:txBody>
            <a:bodyPr wrap="none" anchor="ctr">
              <a:flatTx/>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1" name="AutoShape 76">
              <a:extLst>
                <a:ext uri="{FF2B5EF4-FFF2-40B4-BE49-F238E27FC236}">
                  <a16:creationId xmlns:a16="http://schemas.microsoft.com/office/drawing/2014/main" xmlns="" id="{625468C5-1622-492C-A806-1BA995E0F246}"/>
                </a:ext>
              </a:extLst>
            </p:cNvPr>
            <p:cNvSpPr>
              <a:spLocks noChangeArrowheads="1"/>
            </p:cNvSpPr>
            <p:nvPr/>
          </p:nvSpPr>
          <p:spPr bwMode="gray">
            <a:xfrm rot="23284065">
              <a:off x="1352" y="1140"/>
              <a:ext cx="2551" cy="2357"/>
            </a:xfrm>
            <a:custGeom>
              <a:avLst/>
              <a:gdLst>
                <a:gd name="G0" fmla="+- 2978742 0 0"/>
                <a:gd name="G1" fmla="+- -2701274 0 0"/>
                <a:gd name="G2" fmla="+- 2978742 0 -2701274"/>
                <a:gd name="G3" fmla="+- 10800 0 0"/>
                <a:gd name="G4" fmla="+- 0 0 2978742"/>
                <a:gd name="T0" fmla="*/ 360 256 1"/>
                <a:gd name="T1" fmla="*/ 0 256 1"/>
                <a:gd name="G5" fmla="+- G2 T0 T1"/>
                <a:gd name="G6" fmla="?: G2 G2 G5"/>
                <a:gd name="G7" fmla="+- 0 0 G6"/>
                <a:gd name="G8" fmla="+- 7349 0 0"/>
                <a:gd name="G9" fmla="+- 0 0 -2701274"/>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701274"/>
                <a:gd name="G36" fmla="sin G34 -2701274"/>
                <a:gd name="G37" fmla="+/ -2701274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92 w 21600"/>
                <a:gd name="T5" fmla="*/ 11198 h 21600"/>
                <a:gd name="T6" fmla="*/ 17626 w 21600"/>
                <a:gd name="T7" fmla="*/ 4820 h 21600"/>
                <a:gd name="T8" fmla="*/ 18143 w 21600"/>
                <a:gd name="T9" fmla="*/ 11071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018"/>
                    <a:pt x="17501" y="7297"/>
                    <a:pt x="16327" y="5957"/>
                  </a:cubicBezTo>
                  <a:lnTo>
                    <a:pt x="18923" y="3683"/>
                  </a:lnTo>
                  <a:cubicBezTo>
                    <a:pt x="20648" y="5652"/>
                    <a:pt x="21600" y="8181"/>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rgbClr val="0097A7"/>
                </a:gs>
                <a:gs pos="100000">
                  <a:srgbClr val="0097A7">
                    <a:gamma/>
                    <a:shade val="56078"/>
                    <a:invGamma/>
                  </a:srgbClr>
                </a:gs>
              </a:gsLst>
              <a:lin ang="5400000" scaled="1"/>
            </a:gradFill>
            <a:ln w="9525">
              <a:noFill/>
              <a:miter lim="800000"/>
              <a:headEnd/>
              <a:tailEnd/>
            </a:ln>
            <a:effectLst/>
            <a:scene3d>
              <a:camera prst="legacyPerspectiveFront">
                <a:rot lat="20999999" lon="300000" rev="0"/>
              </a:camera>
              <a:lightRig rig="legacyNormal3" dir="r"/>
            </a:scene3d>
            <a:sp3d extrusionH="227000" prstMaterial="legacyPlastic">
              <a:bevelT w="13500" h="13500" prst="angle"/>
              <a:bevelB w="13500" h="13500" prst="angle"/>
              <a:extrusionClr>
                <a:srgbClr val="0097A7"/>
              </a:extrusionClr>
            </a:sp3d>
          </p:spPr>
          <p:txBody>
            <a:bodyPr wrap="none" anchor="ctr">
              <a:flatTx/>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2" name="AutoShape 77">
              <a:extLst>
                <a:ext uri="{FF2B5EF4-FFF2-40B4-BE49-F238E27FC236}">
                  <a16:creationId xmlns:a16="http://schemas.microsoft.com/office/drawing/2014/main" xmlns="" id="{65CA44FB-1BEC-4CB0-830A-EC47F6EA2DB8}"/>
                </a:ext>
              </a:extLst>
            </p:cNvPr>
            <p:cNvSpPr>
              <a:spLocks noChangeArrowheads="1"/>
            </p:cNvSpPr>
            <p:nvPr/>
          </p:nvSpPr>
          <p:spPr bwMode="gray">
            <a:xfrm rot="30352628">
              <a:off x="1528" y="1125"/>
              <a:ext cx="2551" cy="2357"/>
            </a:xfrm>
            <a:custGeom>
              <a:avLst/>
              <a:gdLst>
                <a:gd name="G0" fmla="+- 2978742 0 0"/>
                <a:gd name="G1" fmla="+- -2534030 0 0"/>
                <a:gd name="G2" fmla="+- 2978742 0 -2534030"/>
                <a:gd name="G3" fmla="+- 10800 0 0"/>
                <a:gd name="G4" fmla="+- 0 0 2978742"/>
                <a:gd name="T0" fmla="*/ 360 256 1"/>
                <a:gd name="T1" fmla="*/ 0 256 1"/>
                <a:gd name="G5" fmla="+- G2 T0 T1"/>
                <a:gd name="G6" fmla="?: G2 G2 G5"/>
                <a:gd name="G7" fmla="+- 0 0 G6"/>
                <a:gd name="G8" fmla="+- 7349 0 0"/>
                <a:gd name="G9" fmla="+- 0 0 -2534030"/>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534030"/>
                <a:gd name="G36" fmla="sin G34 -2534030"/>
                <a:gd name="G37" fmla="+/ -2534030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81 w 21600"/>
                <a:gd name="T5" fmla="*/ 11439 h 21600"/>
                <a:gd name="T6" fmla="*/ 17885 w 21600"/>
                <a:gd name="T7" fmla="*/ 5130 h 21600"/>
                <a:gd name="T8" fmla="*/ 18136 w 21600"/>
                <a:gd name="T9" fmla="*/ 11234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130"/>
                    <a:pt x="17580" y="7511"/>
                    <a:pt x="16538" y="6208"/>
                  </a:cubicBezTo>
                  <a:lnTo>
                    <a:pt x="19232" y="4052"/>
                  </a:lnTo>
                  <a:cubicBezTo>
                    <a:pt x="20765" y="5967"/>
                    <a:pt x="21600" y="8347"/>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rgbClr val="E8505B">
                    <a:gamma/>
                    <a:shade val="76078"/>
                    <a:invGamma/>
                  </a:srgbClr>
                </a:gs>
                <a:gs pos="100000">
                  <a:srgbClr val="E8505B"/>
                </a:gs>
              </a:gsLst>
              <a:lin ang="5400000" scaled="1"/>
            </a:gradFill>
            <a:ln w="9525">
              <a:noFill/>
              <a:miter lim="800000"/>
              <a:headEnd/>
              <a:tailEnd/>
            </a:ln>
            <a:effectLst/>
            <a:scene3d>
              <a:camera prst="legacyPerspectiveFront">
                <a:rot lat="20999999" lon="300000" rev="0"/>
              </a:camera>
              <a:lightRig rig="legacyNormal3" dir="r"/>
            </a:scene3d>
            <a:sp3d extrusionH="227000" prstMaterial="legacyPlastic">
              <a:bevelT w="13500" h="13500" prst="angle"/>
              <a:bevelB w="13500" h="13500" prst="angle"/>
              <a:extrusionClr>
                <a:srgbClr val="E8505B"/>
              </a:extrusionClr>
            </a:sp3d>
          </p:spPr>
          <p:txBody>
            <a:bodyPr wrap="none" anchor="ctr">
              <a:flatTx/>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grpSp>
      <p:sp>
        <p:nvSpPr>
          <p:cNvPr id="23" name="Line 90">
            <a:extLst>
              <a:ext uri="{FF2B5EF4-FFF2-40B4-BE49-F238E27FC236}">
                <a16:creationId xmlns:a16="http://schemas.microsoft.com/office/drawing/2014/main" xmlns="" id="{C0D5229B-4DEC-4E7A-B192-29A1B2F9F81C}"/>
              </a:ext>
            </a:extLst>
          </p:cNvPr>
          <p:cNvSpPr>
            <a:spLocks noChangeShapeType="1"/>
          </p:cNvSpPr>
          <p:nvPr/>
        </p:nvSpPr>
        <p:spPr bwMode="auto">
          <a:xfrm flipH="1">
            <a:off x="9392982" y="3530948"/>
            <a:ext cx="2403475" cy="0"/>
          </a:xfrm>
          <a:prstGeom prst="line">
            <a:avLst/>
          </a:prstGeom>
          <a:noFill/>
          <a:ln w="19050">
            <a:solidFill>
              <a:srgbClr val="000000"/>
            </a:solidFill>
            <a:round/>
            <a:headEnd/>
            <a:tailEnd type="triangle" w="med" len="me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sp>
        <p:nvSpPr>
          <p:cNvPr id="24" name="Line 89">
            <a:extLst>
              <a:ext uri="{FF2B5EF4-FFF2-40B4-BE49-F238E27FC236}">
                <a16:creationId xmlns:a16="http://schemas.microsoft.com/office/drawing/2014/main" xmlns="" id="{A9060350-8E54-4439-B602-70A95B2BAD62}"/>
              </a:ext>
            </a:extLst>
          </p:cNvPr>
          <p:cNvSpPr>
            <a:spLocks noChangeShapeType="1"/>
          </p:cNvSpPr>
          <p:nvPr/>
        </p:nvSpPr>
        <p:spPr bwMode="auto">
          <a:xfrm flipH="1">
            <a:off x="7532742" y="5500587"/>
            <a:ext cx="2405063" cy="0"/>
          </a:xfrm>
          <a:prstGeom prst="line">
            <a:avLst/>
          </a:prstGeom>
          <a:noFill/>
          <a:ln w="19050">
            <a:solidFill>
              <a:srgbClr val="0097A7"/>
            </a:solidFill>
            <a:round/>
            <a:headEnd/>
            <a:tailEnd type="triangle" w="med" len="me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sp>
        <p:nvSpPr>
          <p:cNvPr id="25" name="Line 88">
            <a:extLst>
              <a:ext uri="{FF2B5EF4-FFF2-40B4-BE49-F238E27FC236}">
                <a16:creationId xmlns:a16="http://schemas.microsoft.com/office/drawing/2014/main" xmlns="" id="{4D10AD8A-28F6-413E-9D34-B06307E50620}"/>
              </a:ext>
            </a:extLst>
          </p:cNvPr>
          <p:cNvSpPr>
            <a:spLocks noChangeShapeType="1"/>
          </p:cNvSpPr>
          <p:nvPr/>
        </p:nvSpPr>
        <p:spPr bwMode="auto">
          <a:xfrm>
            <a:off x="3622563" y="2162717"/>
            <a:ext cx="2405063" cy="0"/>
          </a:xfrm>
          <a:prstGeom prst="line">
            <a:avLst/>
          </a:prstGeom>
          <a:noFill/>
          <a:ln w="19050">
            <a:solidFill>
              <a:srgbClr val="E8505B"/>
            </a:solidFill>
            <a:round/>
            <a:headEnd/>
            <a:tailEnd type="triangle" w="med" len="me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sp>
        <p:nvSpPr>
          <p:cNvPr id="26" name="TextBox 25">
            <a:extLst>
              <a:ext uri="{FF2B5EF4-FFF2-40B4-BE49-F238E27FC236}">
                <a16:creationId xmlns:a16="http://schemas.microsoft.com/office/drawing/2014/main" xmlns="" id="{AA1BA46F-F490-4029-B5E7-AB9156CDA23A}"/>
              </a:ext>
            </a:extLst>
          </p:cNvPr>
          <p:cNvSpPr txBox="1"/>
          <p:nvPr/>
        </p:nvSpPr>
        <p:spPr>
          <a:xfrm>
            <a:off x="1913286" y="222739"/>
            <a:ext cx="7600378" cy="430887"/>
          </a:xfrm>
          <a:prstGeom prst="rect">
            <a:avLst/>
          </a:prstGeom>
          <a:noFill/>
        </p:spPr>
        <p:txBody>
          <a:bodyPr wrap="square">
            <a:spAutoFit/>
          </a:bodyPr>
          <a:lstStyle/>
          <a:p>
            <a:pPr marL="285750" indent="-285750">
              <a:buFont typeface="Wingdings" panose="05000000000000000000" pitchFamily="2" charset="2"/>
              <a:buChar char="§"/>
            </a:pPr>
            <a:r>
              <a:rPr lang="en-US" sz="2200" b="1" dirty="0" err="1">
                <a:solidFill>
                  <a:srgbClr val="000000"/>
                </a:solidFill>
                <a:cs typeface="Arial" panose="020B0604020202020204" pitchFamily="34" charset="0"/>
              </a:rPr>
              <a:t>Các</a:t>
            </a:r>
            <a:r>
              <a:rPr lang="en-US" sz="2200" b="1" dirty="0">
                <a:solidFill>
                  <a:srgbClr val="000000"/>
                </a:solidFill>
                <a:cs typeface="Arial" panose="020B0604020202020204" pitchFamily="34" charset="0"/>
              </a:rPr>
              <a:t> m​ô </a:t>
            </a:r>
            <a:r>
              <a:rPr lang="en-US" sz="2200" b="1" dirty="0" err="1">
                <a:solidFill>
                  <a:srgbClr val="000000"/>
                </a:solidFill>
                <a:cs typeface="Arial" panose="020B0604020202020204" pitchFamily="34" charset="0"/>
              </a:rPr>
              <a:t>hình</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công</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nghiệp</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hoá</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tiêu</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biểu</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trên</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thế</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giới</a:t>
            </a:r>
            <a:endParaRPr lang="en-US" sz="2200" b="1" dirty="0">
              <a:solidFill>
                <a:srgbClr val="000000"/>
              </a:solidFill>
              <a:cs typeface="Arial" panose="020B0604020202020204" pitchFamily="34" charset="0"/>
            </a:endParaRPr>
          </a:p>
        </p:txBody>
      </p:sp>
      <p:sp>
        <p:nvSpPr>
          <p:cNvPr id="27" name="TextBox 26">
            <a:extLst>
              <a:ext uri="{FF2B5EF4-FFF2-40B4-BE49-F238E27FC236}">
                <a16:creationId xmlns:a16="http://schemas.microsoft.com/office/drawing/2014/main" xmlns="" id="{54A72253-FED5-46F1-AF34-2868A5358702}"/>
              </a:ext>
            </a:extLst>
          </p:cNvPr>
          <p:cNvSpPr txBox="1"/>
          <p:nvPr/>
        </p:nvSpPr>
        <p:spPr>
          <a:xfrm>
            <a:off x="3697309" y="759635"/>
            <a:ext cx="4797381" cy="400110"/>
          </a:xfrm>
          <a:prstGeom prst="rect">
            <a:avLst/>
          </a:prstGeom>
          <a:noFill/>
        </p:spPr>
        <p:txBody>
          <a:bodyPr wrap="square">
            <a:spAutoFit/>
          </a:bodyPr>
          <a:lstStyle/>
          <a:p>
            <a:r>
              <a:rPr lang="en-US" sz="2000" b="1" dirty="0" err="1">
                <a:solidFill>
                  <a:srgbClr val="0033CC"/>
                </a:solidFill>
                <a:cs typeface="Arial" panose="020B0604020202020204" pitchFamily="34" charset="0"/>
              </a:rPr>
              <a:t>Mô</a:t>
            </a:r>
            <a:r>
              <a:rPr lang="en-US" sz="2000" b="1" dirty="0">
                <a:solidFill>
                  <a:srgbClr val="0033CC"/>
                </a:solidFill>
                <a:cs typeface="Arial" panose="020B0604020202020204" pitchFamily="34" charset="0"/>
              </a:rPr>
              <a:t> </a:t>
            </a:r>
            <a:r>
              <a:rPr lang="en-US" sz="2000" b="1" dirty="0" err="1">
                <a:solidFill>
                  <a:srgbClr val="0033CC"/>
                </a:solidFill>
                <a:cs typeface="Arial" panose="020B0604020202020204" pitchFamily="34" charset="0"/>
              </a:rPr>
              <a:t>hình</a:t>
            </a:r>
            <a:r>
              <a:rPr lang="en-US" sz="2000" b="1" dirty="0">
                <a:solidFill>
                  <a:srgbClr val="0033CC"/>
                </a:solidFill>
                <a:cs typeface="Arial" panose="020B0604020202020204" pitchFamily="34" charset="0"/>
              </a:rPr>
              <a:t> </a:t>
            </a:r>
            <a:r>
              <a:rPr lang="en-US" sz="2000" b="1" dirty="0" err="1">
                <a:solidFill>
                  <a:srgbClr val="0033CC"/>
                </a:solidFill>
                <a:cs typeface="Arial" panose="020B0604020202020204" pitchFamily="34" charset="0"/>
              </a:rPr>
              <a:t>công</a:t>
            </a:r>
            <a:r>
              <a:rPr lang="en-US" sz="2000" b="1" dirty="0">
                <a:solidFill>
                  <a:srgbClr val="0033CC"/>
                </a:solidFill>
                <a:cs typeface="Arial" panose="020B0604020202020204" pitchFamily="34" charset="0"/>
              </a:rPr>
              <a:t> </a:t>
            </a:r>
            <a:r>
              <a:rPr lang="en-US" sz="2000" b="1" dirty="0" err="1">
                <a:solidFill>
                  <a:srgbClr val="0033CC"/>
                </a:solidFill>
                <a:cs typeface="Arial" panose="020B0604020202020204" pitchFamily="34" charset="0"/>
              </a:rPr>
              <a:t>nghiệp</a:t>
            </a:r>
            <a:r>
              <a:rPr lang="en-US" sz="2000" b="1" dirty="0">
                <a:solidFill>
                  <a:srgbClr val="0033CC"/>
                </a:solidFill>
                <a:cs typeface="Arial" panose="020B0604020202020204" pitchFamily="34" charset="0"/>
              </a:rPr>
              <a:t> </a:t>
            </a:r>
            <a:r>
              <a:rPr lang="vi-VN" sz="2000" b="1" dirty="0">
                <a:solidFill>
                  <a:srgbClr val="0033CC"/>
                </a:solidFill>
                <a:cs typeface="Arial" panose="020B0604020202020204" pitchFamily="34" charset="0"/>
              </a:rPr>
              <a:t>hóa</a:t>
            </a:r>
            <a:r>
              <a:rPr lang="en-US" sz="2000" b="1" dirty="0">
                <a:solidFill>
                  <a:srgbClr val="0033CC"/>
                </a:solidFill>
                <a:cs typeface="Arial" panose="020B0604020202020204" pitchFamily="34" charset="0"/>
              </a:rPr>
              <a:t> </a:t>
            </a:r>
            <a:r>
              <a:rPr lang="vi-VN" sz="2000" b="1" dirty="0">
                <a:solidFill>
                  <a:srgbClr val="0033CC"/>
                </a:solidFill>
                <a:cs typeface="Arial" panose="020B0604020202020204" pitchFamily="34" charset="0"/>
              </a:rPr>
              <a:t>Liên Xô (cũ)</a:t>
            </a:r>
            <a:endParaRPr lang="en-US" sz="2000" b="1" dirty="0">
              <a:solidFill>
                <a:srgbClr val="0033CC"/>
              </a:solidFill>
              <a:cs typeface="Arial" panose="020B0604020202020204" pitchFamily="34" charset="0"/>
            </a:endParaRPr>
          </a:p>
        </p:txBody>
      </p:sp>
      <p:sp>
        <p:nvSpPr>
          <p:cNvPr id="28" name="Hexagon 27">
            <a:extLst>
              <a:ext uri="{FF2B5EF4-FFF2-40B4-BE49-F238E27FC236}">
                <a16:creationId xmlns:a16="http://schemas.microsoft.com/office/drawing/2014/main" xmlns="" id="{38CB1CAA-D2BC-4108-A6CF-835ACD3D7636}"/>
              </a:ext>
            </a:extLst>
          </p:cNvPr>
          <p:cNvSpPr/>
          <p:nvPr/>
        </p:nvSpPr>
        <p:spPr>
          <a:xfrm>
            <a:off x="3166101" y="739881"/>
            <a:ext cx="432046" cy="430887"/>
          </a:xfrm>
          <a:prstGeom prst="hexagon">
            <a:avLst>
              <a:gd name="adj" fmla="val 25000"/>
              <a:gd name="vf" fmla="val 115470"/>
            </a:avLst>
          </a:prstGeom>
          <a:solidFill>
            <a:srgbClr val="0070C0"/>
          </a:solidFill>
          <a:ln w="25400" cap="flat" cmpd="sng" algn="ctr">
            <a:solidFill>
              <a:srgbClr val="0070C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vi-VN" sz="2400" b="1" i="0" u="none" strike="noStrike" kern="0" cap="none" spc="0" normalizeH="0" baseline="0" noProof="0" dirty="0">
                <a:ln>
                  <a:noFill/>
                </a:ln>
                <a:solidFill>
                  <a:prstClr val="white"/>
                </a:solidFill>
                <a:effectLst/>
                <a:uLnTx/>
                <a:uFillTx/>
                <a:latin typeface="Arial" panose="020B0604020202020204" pitchFamily="34" charset="0"/>
                <a:ea typeface="Arial Unicode MS"/>
                <a:cs typeface="+mn-cs"/>
              </a:rPr>
              <a:t>2</a:t>
            </a:r>
            <a:endParaRPr kumimoji="0" lang="en-US" sz="2400" b="1" i="0" u="none" strike="noStrike" kern="0" cap="none" spc="0" normalizeH="0" baseline="0" noProof="0" dirty="0">
              <a:ln>
                <a:noFill/>
              </a:ln>
              <a:solidFill>
                <a:prstClr val="white"/>
              </a:solidFill>
              <a:effectLst/>
              <a:uLnTx/>
              <a:uFillTx/>
              <a:latin typeface="Arial"/>
              <a:ea typeface="Arial Unicode MS"/>
              <a:cs typeface="+mn-cs"/>
            </a:endParaRPr>
          </a:p>
        </p:txBody>
      </p:sp>
      <p:pic>
        <p:nvPicPr>
          <p:cNvPr id="29" name="Picture 2" descr="Trình bày công nghiệp hóa ở Liên Xô năm 1926 - 1937 - Áo kiểu đẹp">
            <a:extLst>
              <a:ext uri="{FF2B5EF4-FFF2-40B4-BE49-F238E27FC236}">
                <a16:creationId xmlns:a16="http://schemas.microsoft.com/office/drawing/2014/main" xmlns="" id="{1F542126-04E2-4A0B-88A7-15D00BC67D5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3266" y="2305318"/>
            <a:ext cx="2593037" cy="1931451"/>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4" descr="BIỂU TƯỢNG BÚA LIỀM VÀ QUỐC KỲ LIÊN XÔ Hiện nay nhiều người hiểu lầm rằng  biểu tượng búa liềm là biểu tượng của Đảng Cộng sản. Thực ra không phải hoàn">
            <a:extLst>
              <a:ext uri="{FF2B5EF4-FFF2-40B4-BE49-F238E27FC236}">
                <a16:creationId xmlns:a16="http://schemas.microsoft.com/office/drawing/2014/main" xmlns="" id="{1CE6B8CD-7492-45A4-8A81-619478E4037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38683" y="2987899"/>
            <a:ext cx="1519706" cy="927278"/>
          </a:xfrm>
          <a:prstGeom prst="rect">
            <a:avLst/>
          </a:prstGeom>
          <a:noFill/>
          <a:extLst>
            <a:ext uri="{909E8E84-426E-40DD-AFC4-6F175D3DCCD1}">
              <a14:hiddenFill xmlns:a14="http://schemas.microsoft.com/office/drawing/2010/main">
                <a:solidFill>
                  <a:srgbClr val="FFFFFF"/>
                </a:solidFill>
              </a14:hiddenFill>
            </a:ext>
          </a:extLst>
        </p:spPr>
      </p:pic>
      <p:sp>
        <p:nvSpPr>
          <p:cNvPr id="31" name="TextBox 30">
            <a:extLst>
              <a:ext uri="{FF2B5EF4-FFF2-40B4-BE49-F238E27FC236}">
                <a16:creationId xmlns:a16="http://schemas.microsoft.com/office/drawing/2014/main" xmlns="" id="{61B40367-9ADD-4F30-8B49-6310767C3FB3}"/>
              </a:ext>
            </a:extLst>
          </p:cNvPr>
          <p:cNvSpPr txBox="1"/>
          <p:nvPr/>
        </p:nvSpPr>
        <p:spPr>
          <a:xfrm>
            <a:off x="3622563" y="1413100"/>
            <a:ext cx="3766379" cy="707886"/>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vi-VN" sz="2000" b="0" i="0" u="none" strike="noStrike" kern="0" cap="none" spc="0" normalizeH="0" baseline="0" noProof="0" dirty="0">
                <a:ln>
                  <a:noFill/>
                </a:ln>
                <a:solidFill>
                  <a:srgbClr val="0033CC"/>
                </a:solidFill>
                <a:effectLst/>
                <a:uLnTx/>
                <a:uFillTx/>
                <a:latin typeface="Muli"/>
              </a:rPr>
              <a:t>Liên Xô (1930, Đông Âu (sau 1945), Việt Nam (1960) </a:t>
            </a:r>
            <a:endParaRPr kumimoji="0" lang="en-US" sz="2000" b="0" i="0" u="none" strike="noStrike" kern="0" cap="none" spc="0" normalizeH="0" baseline="0" noProof="0" dirty="0">
              <a:ln>
                <a:noFill/>
              </a:ln>
              <a:solidFill>
                <a:srgbClr val="0033CC"/>
              </a:solidFill>
              <a:effectLst/>
              <a:uLnTx/>
              <a:uFillTx/>
            </a:endParaRPr>
          </a:p>
        </p:txBody>
      </p:sp>
      <p:sp>
        <p:nvSpPr>
          <p:cNvPr id="32" name="TextBox 31">
            <a:extLst>
              <a:ext uri="{FF2B5EF4-FFF2-40B4-BE49-F238E27FC236}">
                <a16:creationId xmlns:a16="http://schemas.microsoft.com/office/drawing/2014/main" xmlns="" id="{A76CEFF3-1B1A-4125-8DFB-FEA99FEA66D3}"/>
              </a:ext>
            </a:extLst>
          </p:cNvPr>
          <p:cNvSpPr txBox="1"/>
          <p:nvPr/>
        </p:nvSpPr>
        <p:spPr>
          <a:xfrm>
            <a:off x="9513664" y="2770110"/>
            <a:ext cx="2617810" cy="707886"/>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vi-VN" sz="2000" b="0" i="0" u="none" strike="noStrike" kern="0" cap="none" spc="0" normalizeH="0" baseline="0" noProof="0" dirty="0">
                <a:ln>
                  <a:noFill/>
                </a:ln>
                <a:solidFill>
                  <a:srgbClr val="FF3399"/>
                </a:solidFill>
                <a:effectLst/>
                <a:uLnTx/>
                <a:uFillTx/>
                <a:latin typeface="Muli"/>
              </a:rPr>
              <a:t>Ưu tiên phát triển công nghiệp nặng</a:t>
            </a:r>
            <a:endParaRPr kumimoji="0" lang="en-US" sz="2000" b="0" i="0" u="none" strike="noStrike" kern="0" cap="none" spc="0" normalizeH="0" baseline="0" noProof="0" dirty="0">
              <a:ln>
                <a:noFill/>
              </a:ln>
              <a:solidFill>
                <a:srgbClr val="FF3399"/>
              </a:solidFill>
              <a:effectLst/>
              <a:uLnTx/>
              <a:uFillTx/>
            </a:endParaRPr>
          </a:p>
        </p:txBody>
      </p:sp>
      <p:sp>
        <p:nvSpPr>
          <p:cNvPr id="33" name="TextBox 32">
            <a:extLst>
              <a:ext uri="{FF2B5EF4-FFF2-40B4-BE49-F238E27FC236}">
                <a16:creationId xmlns:a16="http://schemas.microsoft.com/office/drawing/2014/main" xmlns="" id="{AC692E04-32E3-428A-9F54-410C79EE2989}"/>
              </a:ext>
            </a:extLst>
          </p:cNvPr>
          <p:cNvSpPr txBox="1"/>
          <p:nvPr/>
        </p:nvSpPr>
        <p:spPr>
          <a:xfrm>
            <a:off x="9060360" y="4371195"/>
            <a:ext cx="3071113" cy="1015663"/>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vi-VN" sz="2000" b="0" i="0" u="none" strike="noStrike" kern="0" cap="none" spc="0" normalizeH="0" baseline="0" noProof="0" dirty="0">
                <a:ln>
                  <a:noFill/>
                </a:ln>
                <a:solidFill>
                  <a:srgbClr val="010101"/>
                </a:solidFill>
                <a:effectLst/>
                <a:uLnTx/>
                <a:uFillTx/>
                <a:latin typeface="Muli"/>
              </a:rPr>
              <a:t>Giai đoạn đầu: Thành công</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vi-VN" sz="2000" b="0" i="0" u="none" strike="noStrike" kern="0" cap="none" spc="0" normalizeH="0" baseline="0" noProof="0" dirty="0">
                <a:ln>
                  <a:noFill/>
                </a:ln>
                <a:solidFill>
                  <a:srgbClr val="010101"/>
                </a:solidFill>
                <a:effectLst/>
                <a:uLnTx/>
                <a:uFillTx/>
                <a:latin typeface="Muli"/>
              </a:rPr>
              <a:t>Giai đoạn sau: Không thích ứng, lạc hậ</a:t>
            </a:r>
            <a:r>
              <a:rPr kumimoji="0" lang="vi-VN" sz="1800" b="0" i="0" u="none" strike="noStrike" kern="0" cap="none" spc="0" normalizeH="0" baseline="0" noProof="0" dirty="0">
                <a:ln>
                  <a:noFill/>
                </a:ln>
                <a:solidFill>
                  <a:srgbClr val="010101"/>
                </a:solidFill>
                <a:effectLst/>
                <a:uLnTx/>
                <a:uFillTx/>
                <a:latin typeface="Muli"/>
              </a:rPr>
              <a:t>u</a:t>
            </a:r>
            <a:endParaRPr kumimoji="0" lang="en-US" sz="1800" b="0" i="0" u="none" strike="noStrike" kern="0" cap="none" spc="0" normalizeH="0" baseline="0" noProof="0" dirty="0">
              <a:ln>
                <a:noFill/>
              </a:ln>
              <a:solidFill>
                <a:srgbClr val="000000"/>
              </a:solidFill>
              <a:effectLst/>
              <a:uLnTx/>
              <a:uFillTx/>
            </a:endParaRPr>
          </a:p>
        </p:txBody>
      </p:sp>
      <p:pic>
        <p:nvPicPr>
          <p:cNvPr id="34" name="Picture 6" descr="Dịch) Công nghiệp nặng Liên Xô là nhờ có Mỹ nhưng đã bị Xô Viết ỉm đi -  vozForums">
            <a:extLst>
              <a:ext uri="{FF2B5EF4-FFF2-40B4-BE49-F238E27FC236}">
                <a16:creationId xmlns:a16="http://schemas.microsoft.com/office/drawing/2014/main" xmlns="" id="{9753CA2E-78B6-4AD7-8553-6AC1989686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5103" y="4323025"/>
            <a:ext cx="5730989" cy="1931452"/>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4" descr="Công Nghệ Số Hóa">
            <a:extLst>
              <a:ext uri="{FF2B5EF4-FFF2-40B4-BE49-F238E27FC236}">
                <a16:creationId xmlns:a16="http://schemas.microsoft.com/office/drawing/2014/main" xmlns="" id="{0B7248A3-F18B-40C2-9480-DE2BAD9C084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6092" y="5653497"/>
            <a:ext cx="6208539" cy="1190284"/>
          </a:xfrm>
          <a:prstGeom prst="rect">
            <a:avLst/>
          </a:prstGeom>
          <a:noFill/>
          <a:extLst>
            <a:ext uri="{909E8E84-426E-40DD-AFC4-6F175D3DCCD1}">
              <a14:hiddenFill xmlns:a14="http://schemas.microsoft.com/office/drawing/2010/main">
                <a:solidFill>
                  <a:srgbClr val="FFFFFF"/>
                </a:solidFill>
              </a14:hiddenFill>
            </a:ext>
          </a:extLst>
        </p:spPr>
      </p:pic>
      <p:pic>
        <p:nvPicPr>
          <p:cNvPr id="18434" name="Picture 2" descr="Cách mạng Tháng Mười thúc đẩy nhảy vọt khoa học công nghệ toàn cầu | VOV.VN">
            <a:extLst>
              <a:ext uri="{FF2B5EF4-FFF2-40B4-BE49-F238E27FC236}">
                <a16:creationId xmlns:a16="http://schemas.microsoft.com/office/drawing/2014/main" xmlns="" id="{3EEE0F1C-4B4D-49D4-8808-C8361EBD23C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16323" y="2275990"/>
            <a:ext cx="2939769" cy="1960779"/>
          </a:xfrm>
          <a:prstGeom prst="rect">
            <a:avLst/>
          </a:prstGeom>
          <a:noFill/>
          <a:extLst>
            <a:ext uri="{909E8E84-426E-40DD-AFC4-6F175D3DCCD1}">
              <a14:hiddenFill xmlns:a14="http://schemas.microsoft.com/office/drawing/2010/main">
                <a:solidFill>
                  <a:srgbClr val="FFFFFF"/>
                </a:solidFill>
              </a14:hiddenFill>
            </a:ext>
          </a:extLst>
        </p:spPr>
      </p:pic>
      <p:sp>
        <p:nvSpPr>
          <p:cNvPr id="40" name="TextBox 39">
            <a:extLst>
              <a:ext uri="{FF2B5EF4-FFF2-40B4-BE49-F238E27FC236}">
                <a16:creationId xmlns:a16="http://schemas.microsoft.com/office/drawing/2014/main" xmlns="" id="{E26DE8E0-7746-44E4-8BC0-A8D21F031F18}"/>
              </a:ext>
            </a:extLst>
          </p:cNvPr>
          <p:cNvSpPr txBox="1"/>
          <p:nvPr/>
        </p:nvSpPr>
        <p:spPr>
          <a:xfrm>
            <a:off x="80002" y="6349074"/>
            <a:ext cx="6208539" cy="369332"/>
          </a:xfrm>
          <a:prstGeom prst="rect">
            <a:avLst/>
          </a:prstGeom>
          <a:noFill/>
        </p:spPr>
        <p:txBody>
          <a:bodyPr wrap="square">
            <a:spAutoFit/>
          </a:bodyPr>
          <a:lstStyle/>
          <a:p>
            <a:pPr algn="ctr"/>
            <a:r>
              <a:rPr lang="vi-VN" dirty="0">
                <a:solidFill>
                  <a:srgbClr val="663300"/>
                </a:solidFill>
                <a:cs typeface="Arial" panose="020B0604020202020204" pitchFamily="34" charset="0"/>
              </a:rPr>
              <a:t>Liên Xô trở thành nước Công nghiệp sau 18 năm</a:t>
            </a:r>
            <a:endParaRPr lang="en-US" dirty="0">
              <a:solidFill>
                <a:srgbClr val="663300"/>
              </a:solidFill>
              <a:cs typeface="Arial" panose="020B0604020202020204" pitchFamily="34" charset="0"/>
            </a:endParaRPr>
          </a:p>
        </p:txBody>
      </p:sp>
    </p:spTree>
    <p:extLst>
      <p:ext uri="{BB962C8B-B14F-4D97-AF65-F5344CB8AC3E}">
        <p14:creationId xmlns:p14="http://schemas.microsoft.com/office/powerpoint/2010/main" val="2914259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circle(in)">
                                      <p:cBhvr>
                                        <p:cTn id="7" dur="2000"/>
                                        <p:tgtEl>
                                          <p:spTgt spid="19"/>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circle(in)">
                                      <p:cBhvr>
                                        <p:cTn id="10" dur="2000"/>
                                        <p:tgtEl>
                                          <p:spTgt spid="23"/>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circle(in)">
                                      <p:cBhvr>
                                        <p:cTn id="13" dur="2000"/>
                                        <p:tgtEl>
                                          <p:spTgt spid="24"/>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circle(in)">
                                      <p:cBhvr>
                                        <p:cTn id="16" dur="2000"/>
                                        <p:tgtEl>
                                          <p:spTgt spid="2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8"/>
                                        </p:tgtEl>
                                        <p:attrNameLst>
                                          <p:attrName>style.visibility</p:attrName>
                                        </p:attrNameLst>
                                      </p:cBhvr>
                                      <p:to>
                                        <p:strVal val="visible"/>
                                      </p:to>
                                    </p:set>
                                    <p:anim calcmode="lin" valueType="num">
                                      <p:cBhvr>
                                        <p:cTn id="19" dur="1000" fill="hold"/>
                                        <p:tgtEl>
                                          <p:spTgt spid="28"/>
                                        </p:tgtEl>
                                        <p:attrNameLst>
                                          <p:attrName>ppt_w</p:attrName>
                                        </p:attrNameLst>
                                      </p:cBhvr>
                                      <p:tavLst>
                                        <p:tav tm="0">
                                          <p:val>
                                            <p:fltVal val="0"/>
                                          </p:val>
                                        </p:tav>
                                        <p:tav tm="100000">
                                          <p:val>
                                            <p:strVal val="#ppt_w"/>
                                          </p:val>
                                        </p:tav>
                                      </p:tavLst>
                                    </p:anim>
                                    <p:anim calcmode="lin" valueType="num">
                                      <p:cBhvr>
                                        <p:cTn id="20" dur="1000" fill="hold"/>
                                        <p:tgtEl>
                                          <p:spTgt spid="28"/>
                                        </p:tgtEl>
                                        <p:attrNameLst>
                                          <p:attrName>ppt_h</p:attrName>
                                        </p:attrNameLst>
                                      </p:cBhvr>
                                      <p:tavLst>
                                        <p:tav tm="0">
                                          <p:val>
                                            <p:fltVal val="0"/>
                                          </p:val>
                                        </p:tav>
                                        <p:tav tm="100000">
                                          <p:val>
                                            <p:strVal val="#ppt_h"/>
                                          </p:val>
                                        </p:tav>
                                      </p:tavLst>
                                    </p:anim>
                                    <p:anim calcmode="lin" valueType="num">
                                      <p:cBhvr>
                                        <p:cTn id="21" dur="1000" fill="hold"/>
                                        <p:tgtEl>
                                          <p:spTgt spid="28"/>
                                        </p:tgtEl>
                                        <p:attrNameLst>
                                          <p:attrName>style.rotation</p:attrName>
                                        </p:attrNameLst>
                                      </p:cBhvr>
                                      <p:tavLst>
                                        <p:tav tm="0">
                                          <p:val>
                                            <p:fltVal val="90"/>
                                          </p:val>
                                        </p:tav>
                                        <p:tav tm="100000">
                                          <p:val>
                                            <p:fltVal val="0"/>
                                          </p:val>
                                        </p:tav>
                                      </p:tavLst>
                                    </p:anim>
                                    <p:animEffect transition="in" filter="fade">
                                      <p:cBhvr>
                                        <p:cTn id="22" dur="1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25" grpId="0" animBg="1"/>
      <p:bldP spid="2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3">
            <a:extLst>
              <a:ext uri="{FF2B5EF4-FFF2-40B4-BE49-F238E27FC236}">
                <a16:creationId xmlns:a16="http://schemas.microsoft.com/office/drawing/2014/main" xmlns="" id="{4C029C17-79FE-4A68-90ED-6F3B8AE0B56D}"/>
              </a:ext>
            </a:extLst>
          </p:cNvPr>
          <p:cNvGrpSpPr>
            <a:grpSpLocks/>
          </p:cNvGrpSpPr>
          <p:nvPr/>
        </p:nvGrpSpPr>
        <p:grpSpPr bwMode="auto">
          <a:xfrm>
            <a:off x="1331614" y="1677846"/>
            <a:ext cx="5616575" cy="1137989"/>
            <a:chOff x="912" y="1008"/>
            <a:chExt cx="3984" cy="912"/>
          </a:xfrm>
        </p:grpSpPr>
        <p:sp>
          <p:nvSpPr>
            <p:cNvPr id="18" name="AutoShape 4">
              <a:extLst>
                <a:ext uri="{FF2B5EF4-FFF2-40B4-BE49-F238E27FC236}">
                  <a16:creationId xmlns:a16="http://schemas.microsoft.com/office/drawing/2014/main" xmlns="" id="{02FB9DEC-9710-43CB-A508-CE282DAC21F7}"/>
                </a:ext>
              </a:extLst>
            </p:cNvPr>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endParaRPr kumimoji="0" lang="en-US" altLang="en-US" sz="1800" b="1" i="0" u="none" strike="noStrike" kern="1200" cap="none" spc="0" normalizeH="0" baseline="0" noProof="0">
                <a:ln>
                  <a:noFill/>
                </a:ln>
                <a:solidFill>
                  <a:prstClr val="black"/>
                </a:solidFill>
                <a:effectLst/>
                <a:uLnTx/>
                <a:uFillTx/>
                <a:ea typeface="Arial Unicode MS"/>
                <a:cs typeface="Arial" panose="020B0604020202020204" pitchFamily="34" charset="0"/>
              </a:endParaRPr>
            </a:p>
          </p:txBody>
        </p:sp>
        <p:grpSp>
          <p:nvGrpSpPr>
            <p:cNvPr id="19" name="Group 5">
              <a:extLst>
                <a:ext uri="{FF2B5EF4-FFF2-40B4-BE49-F238E27FC236}">
                  <a16:creationId xmlns:a16="http://schemas.microsoft.com/office/drawing/2014/main" xmlns="" id="{F2B1C8B6-2BB4-4ED3-9B1B-73351160E499}"/>
                </a:ext>
              </a:extLst>
            </p:cNvPr>
            <p:cNvGrpSpPr>
              <a:grpSpLocks/>
            </p:cNvGrpSpPr>
            <p:nvPr/>
          </p:nvGrpSpPr>
          <p:grpSpPr bwMode="auto">
            <a:xfrm>
              <a:off x="954" y="1092"/>
              <a:ext cx="841" cy="746"/>
              <a:chOff x="954" y="1092"/>
              <a:chExt cx="841" cy="746"/>
            </a:xfrm>
          </p:grpSpPr>
          <p:sp>
            <p:nvSpPr>
              <p:cNvPr id="21" name="AutoShape 6">
                <a:extLst>
                  <a:ext uri="{FF2B5EF4-FFF2-40B4-BE49-F238E27FC236}">
                    <a16:creationId xmlns:a16="http://schemas.microsoft.com/office/drawing/2014/main" xmlns="" id="{F6490AEC-FF08-413B-ABAC-43955DB734B6}"/>
                  </a:ext>
                </a:extLst>
              </p:cNvPr>
              <p:cNvSpPr>
                <a:spLocks noChangeArrowheads="1"/>
              </p:cNvSpPr>
              <p:nvPr/>
            </p:nvSpPr>
            <p:spPr bwMode="gray">
              <a:xfrm>
                <a:off x="999" y="1092"/>
                <a:ext cx="768" cy="746"/>
              </a:xfrm>
              <a:prstGeom prst="roundRect">
                <a:avLst>
                  <a:gd name="adj" fmla="val 11921"/>
                </a:avLst>
              </a:prstGeom>
              <a:solidFill>
                <a:srgbClr val="00B0F0"/>
              </a:solidFill>
              <a:ln w="38100">
                <a:solidFill>
                  <a:schemeClr val="bg1"/>
                </a:solid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22" name="Freeform 7">
                <a:extLst>
                  <a:ext uri="{FF2B5EF4-FFF2-40B4-BE49-F238E27FC236}">
                    <a16:creationId xmlns:a16="http://schemas.microsoft.com/office/drawing/2014/main" xmlns="" id="{68ABC325-F7E2-47A5-805D-0B47C9157D4D}"/>
                  </a:ext>
                </a:extLst>
              </p:cNvPr>
              <p:cNvSpPr>
                <a:spLocks/>
              </p:cNvSpPr>
              <p:nvPr/>
            </p:nvSpPr>
            <p:spPr bwMode="gray">
              <a:xfrm>
                <a:off x="1047" y="1138"/>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30" name="Text Box 8">
                <a:extLst>
                  <a:ext uri="{FF2B5EF4-FFF2-40B4-BE49-F238E27FC236}">
                    <a16:creationId xmlns:a16="http://schemas.microsoft.com/office/drawing/2014/main" xmlns="" id="{CEBBD4B0-211E-4100-B783-E345DA4CB0A2}"/>
                  </a:ext>
                </a:extLst>
              </p:cNvPr>
              <p:cNvSpPr txBox="1">
                <a:spLocks noChangeArrowheads="1"/>
              </p:cNvSpPr>
              <p:nvPr/>
            </p:nvSpPr>
            <p:spPr bwMode="gray">
              <a:xfrm>
                <a:off x="954" y="1295"/>
                <a:ext cx="841" cy="296"/>
              </a:xfrm>
              <a:prstGeom prst="rect">
                <a:avLst/>
              </a:prstGeom>
              <a:noFill/>
              <a:ln>
                <a:noFill/>
              </a:ln>
              <a:effec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vi-VN" b="0" i="0" u="none" strike="noStrike" kern="1200" cap="none" spc="0" normalizeH="0" baseline="0" noProof="0" dirty="0">
                    <a:ln>
                      <a:noFill/>
                    </a:ln>
                    <a:solidFill>
                      <a:srgbClr val="FFFFFF"/>
                    </a:solidFill>
                    <a:effectLst>
                      <a:outerShdw blurRad="38100" dist="38100" dir="2700000" algn="tl">
                        <a:srgbClr val="C0C0C0"/>
                      </a:outerShdw>
                    </a:effectLst>
                    <a:uLnTx/>
                    <a:uFillTx/>
                    <a:latin typeface="Arial" panose="020B0604020202020204" pitchFamily="34" charset="0"/>
                    <a:ea typeface="Arial Unicode MS"/>
                    <a:cs typeface="Arial" panose="020B0604020202020204" pitchFamily="34" charset="0"/>
                  </a:rPr>
                  <a:t>Thứ nhất:</a:t>
                </a:r>
                <a:endParaRPr kumimoji="0" lang="en-US" b="0" i="0" u="none" strike="noStrike" kern="1200" cap="none" spc="0" normalizeH="0" baseline="0" noProof="0" dirty="0">
                  <a:ln>
                    <a:noFill/>
                  </a:ln>
                  <a:solidFill>
                    <a:srgbClr val="FFFFFF"/>
                  </a:solidFill>
                  <a:effectLst>
                    <a:outerShdw blurRad="38100" dist="38100" dir="2700000" algn="tl">
                      <a:srgbClr val="C0C0C0"/>
                    </a:outerShdw>
                  </a:effectLst>
                  <a:uLnTx/>
                  <a:uFillTx/>
                  <a:latin typeface="Arial" panose="020B0604020202020204" pitchFamily="34" charset="0"/>
                  <a:ea typeface="Arial Unicode MS"/>
                  <a:cs typeface="Arial" panose="020B0604020202020204" pitchFamily="34" charset="0"/>
                </a:endParaRPr>
              </a:p>
            </p:txBody>
          </p:sp>
        </p:grpSp>
      </p:grpSp>
      <p:grpSp>
        <p:nvGrpSpPr>
          <p:cNvPr id="31" name="Group 10">
            <a:extLst>
              <a:ext uri="{FF2B5EF4-FFF2-40B4-BE49-F238E27FC236}">
                <a16:creationId xmlns:a16="http://schemas.microsoft.com/office/drawing/2014/main" xmlns="" id="{5531D5F2-C3B8-4F6E-9B09-6149193131FE}"/>
              </a:ext>
            </a:extLst>
          </p:cNvPr>
          <p:cNvGrpSpPr>
            <a:grpSpLocks/>
          </p:cNvGrpSpPr>
          <p:nvPr/>
        </p:nvGrpSpPr>
        <p:grpSpPr bwMode="auto">
          <a:xfrm>
            <a:off x="1331615" y="3191765"/>
            <a:ext cx="5616575" cy="1048464"/>
            <a:chOff x="912" y="2016"/>
            <a:chExt cx="3984" cy="912"/>
          </a:xfrm>
        </p:grpSpPr>
        <p:sp>
          <p:nvSpPr>
            <p:cNvPr id="32" name="AutoShape 11">
              <a:extLst>
                <a:ext uri="{FF2B5EF4-FFF2-40B4-BE49-F238E27FC236}">
                  <a16:creationId xmlns:a16="http://schemas.microsoft.com/office/drawing/2014/main" xmlns="" id="{8B17BD6A-51C5-4A71-B8B0-6EF39214B56B}"/>
                </a:ext>
              </a:extLst>
            </p:cNvPr>
            <p:cNvSpPr>
              <a:spLocks noChangeArrowheads="1"/>
            </p:cNvSpPr>
            <p:nvPr/>
          </p:nvSpPr>
          <p:spPr bwMode="gray">
            <a:xfrm>
              <a:off x="912" y="2016"/>
              <a:ext cx="3984" cy="912"/>
            </a:xfrm>
            <a:prstGeom prst="roundRect">
              <a:avLst>
                <a:gd name="adj" fmla="val 10889"/>
              </a:avLst>
            </a:prstGeom>
            <a:gradFill rotWithShape="1">
              <a:gsLst>
                <a:gs pos="0">
                  <a:srgbClr val="DDDDDD"/>
                </a:gs>
                <a:gs pos="50000">
                  <a:srgbClr val="F2F2F2"/>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endParaRPr kumimoji="0" lang="en-US" altLang="en-US" sz="1800" b="1" i="0" u="none" strike="noStrike" kern="1200" cap="none" spc="0" normalizeH="0" baseline="0" noProof="0">
                <a:ln>
                  <a:noFill/>
                </a:ln>
                <a:solidFill>
                  <a:prstClr val="black"/>
                </a:solidFill>
                <a:effectLst/>
                <a:uLnTx/>
                <a:uFillTx/>
                <a:ea typeface="Arial Unicode MS"/>
                <a:cs typeface="Arial" panose="020B0604020202020204" pitchFamily="34" charset="0"/>
              </a:endParaRPr>
            </a:p>
          </p:txBody>
        </p:sp>
        <p:grpSp>
          <p:nvGrpSpPr>
            <p:cNvPr id="33" name="Group 12">
              <a:extLst>
                <a:ext uri="{FF2B5EF4-FFF2-40B4-BE49-F238E27FC236}">
                  <a16:creationId xmlns:a16="http://schemas.microsoft.com/office/drawing/2014/main" xmlns="" id="{CF71BE78-E24C-4732-B366-F94C1CB62E81}"/>
                </a:ext>
              </a:extLst>
            </p:cNvPr>
            <p:cNvGrpSpPr>
              <a:grpSpLocks/>
            </p:cNvGrpSpPr>
            <p:nvPr/>
          </p:nvGrpSpPr>
          <p:grpSpPr bwMode="auto">
            <a:xfrm>
              <a:off x="981" y="2100"/>
              <a:ext cx="786" cy="746"/>
              <a:chOff x="981" y="2100"/>
              <a:chExt cx="786" cy="746"/>
            </a:xfrm>
          </p:grpSpPr>
          <p:sp>
            <p:nvSpPr>
              <p:cNvPr id="35" name="AutoShape 13">
                <a:extLst>
                  <a:ext uri="{FF2B5EF4-FFF2-40B4-BE49-F238E27FC236}">
                    <a16:creationId xmlns:a16="http://schemas.microsoft.com/office/drawing/2014/main" xmlns="" id="{F22EF3A2-C261-443F-B127-B6A0F1C8FFCB}"/>
                  </a:ext>
                </a:extLst>
              </p:cNvPr>
              <p:cNvSpPr>
                <a:spLocks noChangeArrowheads="1"/>
              </p:cNvSpPr>
              <p:nvPr/>
            </p:nvSpPr>
            <p:spPr bwMode="gray">
              <a:xfrm>
                <a:off x="999" y="2100"/>
                <a:ext cx="768" cy="746"/>
              </a:xfrm>
              <a:prstGeom prst="roundRect">
                <a:avLst>
                  <a:gd name="adj" fmla="val 11921"/>
                </a:avLst>
              </a:prstGeom>
              <a:solidFill>
                <a:srgbClr val="FF3399"/>
              </a:solidFill>
              <a:ln w="38100">
                <a:solidFill>
                  <a:schemeClr val="bg1"/>
                </a:solid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36" name="Freeform 14">
                <a:extLst>
                  <a:ext uri="{FF2B5EF4-FFF2-40B4-BE49-F238E27FC236}">
                    <a16:creationId xmlns:a16="http://schemas.microsoft.com/office/drawing/2014/main" xmlns="" id="{360F84D5-890D-43F6-99FA-748342CF4EAC}"/>
                  </a:ext>
                </a:extLst>
              </p:cNvPr>
              <p:cNvSpPr>
                <a:spLocks/>
              </p:cNvSpPr>
              <p:nvPr/>
            </p:nvSpPr>
            <p:spPr bwMode="gray">
              <a:xfrm>
                <a:off x="1047" y="2146"/>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hlink">
                      <a:gamma/>
                      <a:tint val="42353"/>
                      <a:invGamma/>
                    </a:schemeClr>
                  </a:gs>
                  <a:gs pos="100000">
                    <a:schemeClr val="hlink">
                      <a:alpha val="0"/>
                    </a:schemeClr>
                  </a:gs>
                </a:gsLst>
                <a:lin ang="2700000" scaled="1"/>
              </a:gradFill>
              <a:ln>
                <a:noFill/>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37" name="Text Box 15">
                <a:extLst>
                  <a:ext uri="{FF2B5EF4-FFF2-40B4-BE49-F238E27FC236}">
                    <a16:creationId xmlns:a16="http://schemas.microsoft.com/office/drawing/2014/main" xmlns="" id="{005F3B1D-EAAD-482F-9581-1CD6F46AAFFA}"/>
                  </a:ext>
                </a:extLst>
              </p:cNvPr>
              <p:cNvSpPr txBox="1">
                <a:spLocks noChangeArrowheads="1"/>
              </p:cNvSpPr>
              <p:nvPr/>
            </p:nvSpPr>
            <p:spPr bwMode="gray">
              <a:xfrm>
                <a:off x="981" y="2304"/>
                <a:ext cx="786" cy="321"/>
              </a:xfrm>
              <a:prstGeom prst="rect">
                <a:avLst/>
              </a:prstGeom>
              <a:noFill/>
              <a:ln>
                <a:noFill/>
              </a:ln>
              <a:effec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vi-VN" dirty="0">
                    <a:solidFill>
                      <a:srgbClr val="FFFFFF"/>
                    </a:solidFill>
                    <a:effectLst>
                      <a:outerShdw blurRad="38100" dist="38100" dir="2700000" algn="tl">
                        <a:srgbClr val="C0C0C0"/>
                      </a:outerShdw>
                    </a:effectLst>
                    <a:latin typeface="Arial" panose="020B0604020202020204" pitchFamily="34" charset="0"/>
                    <a:ea typeface="Arial Unicode MS"/>
                    <a:cs typeface="Arial" panose="020B0604020202020204" pitchFamily="34" charset="0"/>
                  </a:rPr>
                  <a:t>Thứ hai: </a:t>
                </a:r>
                <a:endParaRPr kumimoji="0" lang="en-US" b="0" i="0" u="none" strike="noStrike" kern="1200" cap="none" spc="0" normalizeH="0" baseline="0" noProof="0" dirty="0">
                  <a:ln>
                    <a:noFill/>
                  </a:ln>
                  <a:solidFill>
                    <a:srgbClr val="FFFFFF"/>
                  </a:solidFill>
                  <a:effectLst>
                    <a:outerShdw blurRad="38100" dist="38100" dir="2700000" algn="tl">
                      <a:srgbClr val="C0C0C0"/>
                    </a:outerShdw>
                  </a:effectLst>
                  <a:uLnTx/>
                  <a:uFillTx/>
                  <a:latin typeface="Arial" panose="020B0604020202020204" pitchFamily="34" charset="0"/>
                  <a:ea typeface="Arial Unicode MS"/>
                  <a:cs typeface="Arial" panose="020B0604020202020204" pitchFamily="34" charset="0"/>
                </a:endParaRPr>
              </a:p>
            </p:txBody>
          </p:sp>
        </p:grpSp>
      </p:grpSp>
      <p:grpSp>
        <p:nvGrpSpPr>
          <p:cNvPr id="38" name="Group 17">
            <a:extLst>
              <a:ext uri="{FF2B5EF4-FFF2-40B4-BE49-F238E27FC236}">
                <a16:creationId xmlns:a16="http://schemas.microsoft.com/office/drawing/2014/main" xmlns="" id="{96BB208C-0260-449B-8324-A50441369845}"/>
              </a:ext>
            </a:extLst>
          </p:cNvPr>
          <p:cNvGrpSpPr>
            <a:grpSpLocks/>
          </p:cNvGrpSpPr>
          <p:nvPr/>
        </p:nvGrpSpPr>
        <p:grpSpPr bwMode="auto">
          <a:xfrm>
            <a:off x="1331615" y="4530606"/>
            <a:ext cx="5616575" cy="1048464"/>
            <a:chOff x="912" y="3036"/>
            <a:chExt cx="3984" cy="912"/>
          </a:xfrm>
        </p:grpSpPr>
        <p:sp>
          <p:nvSpPr>
            <p:cNvPr id="39" name="AutoShape 18">
              <a:extLst>
                <a:ext uri="{FF2B5EF4-FFF2-40B4-BE49-F238E27FC236}">
                  <a16:creationId xmlns:a16="http://schemas.microsoft.com/office/drawing/2014/main" xmlns="" id="{1FDADCD2-9857-4934-BE90-DE3B92598D54}"/>
                </a:ext>
              </a:extLst>
            </p:cNvPr>
            <p:cNvSpPr>
              <a:spLocks noChangeArrowheads="1"/>
            </p:cNvSpPr>
            <p:nvPr/>
          </p:nvSpPr>
          <p:spPr bwMode="gray">
            <a:xfrm>
              <a:off x="912" y="3036"/>
              <a:ext cx="3984" cy="912"/>
            </a:xfrm>
            <a:prstGeom prst="roundRect">
              <a:avLst>
                <a:gd name="adj" fmla="val 10889"/>
              </a:avLst>
            </a:prstGeom>
            <a:gradFill rotWithShape="1">
              <a:gsLst>
                <a:gs pos="0">
                  <a:srgbClr val="DDDDDD"/>
                </a:gs>
                <a:gs pos="50000">
                  <a:srgbClr val="EEEEEE"/>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endParaRPr kumimoji="0" lang="en-US" altLang="en-US" sz="1800" b="1" i="0" u="none" strike="noStrike" kern="1200" cap="none" spc="0" normalizeH="0" baseline="0" noProof="0">
                <a:ln>
                  <a:noFill/>
                </a:ln>
                <a:solidFill>
                  <a:prstClr val="black"/>
                </a:solidFill>
                <a:effectLst/>
                <a:uLnTx/>
                <a:uFillTx/>
                <a:ea typeface="Arial Unicode MS"/>
                <a:cs typeface="Arial" panose="020B0604020202020204" pitchFamily="34" charset="0"/>
              </a:endParaRPr>
            </a:p>
          </p:txBody>
        </p:sp>
        <p:grpSp>
          <p:nvGrpSpPr>
            <p:cNvPr id="40" name="Group 19">
              <a:extLst>
                <a:ext uri="{FF2B5EF4-FFF2-40B4-BE49-F238E27FC236}">
                  <a16:creationId xmlns:a16="http://schemas.microsoft.com/office/drawing/2014/main" xmlns="" id="{258F6C4C-BC4C-4351-A366-290749A3BFF0}"/>
                </a:ext>
              </a:extLst>
            </p:cNvPr>
            <p:cNvGrpSpPr>
              <a:grpSpLocks/>
            </p:cNvGrpSpPr>
            <p:nvPr/>
          </p:nvGrpSpPr>
          <p:grpSpPr bwMode="auto">
            <a:xfrm>
              <a:off x="999" y="3120"/>
              <a:ext cx="768" cy="746"/>
              <a:chOff x="999" y="3120"/>
              <a:chExt cx="768" cy="746"/>
            </a:xfrm>
          </p:grpSpPr>
          <p:sp>
            <p:nvSpPr>
              <p:cNvPr id="42" name="AutoShape 20">
                <a:extLst>
                  <a:ext uri="{FF2B5EF4-FFF2-40B4-BE49-F238E27FC236}">
                    <a16:creationId xmlns:a16="http://schemas.microsoft.com/office/drawing/2014/main" xmlns="" id="{F6AAD111-3462-4EE4-A51D-A545567B64D8}"/>
                  </a:ext>
                </a:extLst>
              </p:cNvPr>
              <p:cNvSpPr>
                <a:spLocks noChangeArrowheads="1"/>
              </p:cNvSpPr>
              <p:nvPr/>
            </p:nvSpPr>
            <p:spPr bwMode="gray">
              <a:xfrm>
                <a:off x="999" y="3120"/>
                <a:ext cx="768" cy="746"/>
              </a:xfrm>
              <a:prstGeom prst="roundRect">
                <a:avLst>
                  <a:gd name="adj" fmla="val 11921"/>
                </a:avLst>
              </a:prstGeom>
              <a:solidFill>
                <a:srgbClr val="33CC33"/>
              </a:solidFill>
              <a:ln w="38100">
                <a:solidFill>
                  <a:schemeClr val="bg1"/>
                </a:solid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43" name="Freeform 21">
                <a:extLst>
                  <a:ext uri="{FF2B5EF4-FFF2-40B4-BE49-F238E27FC236}">
                    <a16:creationId xmlns:a16="http://schemas.microsoft.com/office/drawing/2014/main" xmlns="" id="{D5E10FDE-6CF4-4EBD-B12B-3C721B707E92}"/>
                  </a:ext>
                </a:extLst>
              </p:cNvPr>
              <p:cNvSpPr>
                <a:spLocks/>
              </p:cNvSpPr>
              <p:nvPr/>
            </p:nvSpPr>
            <p:spPr bwMode="gray">
              <a:xfrm>
                <a:off x="1047" y="3166"/>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folHlink">
                      <a:gamma/>
                      <a:tint val="48627"/>
                      <a:invGamma/>
                    </a:schemeClr>
                  </a:gs>
                  <a:gs pos="100000">
                    <a:schemeClr val="folHlink">
                      <a:alpha val="0"/>
                    </a:schemeClr>
                  </a:gs>
                </a:gsLst>
                <a:lin ang="2700000" scaled="1"/>
              </a:gradFill>
              <a:ln>
                <a:noFill/>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44" name="Text Box 22">
                <a:extLst>
                  <a:ext uri="{FF2B5EF4-FFF2-40B4-BE49-F238E27FC236}">
                    <a16:creationId xmlns:a16="http://schemas.microsoft.com/office/drawing/2014/main" xmlns="" id="{1F08E7B2-2CD4-4244-BBDC-E32E9E6DB6A4}"/>
                  </a:ext>
                </a:extLst>
              </p:cNvPr>
              <p:cNvSpPr txBox="1">
                <a:spLocks noChangeArrowheads="1"/>
              </p:cNvSpPr>
              <p:nvPr/>
            </p:nvSpPr>
            <p:spPr bwMode="gray">
              <a:xfrm>
                <a:off x="1022" y="3324"/>
                <a:ext cx="704" cy="321"/>
              </a:xfrm>
              <a:prstGeom prst="rect">
                <a:avLst/>
              </a:prstGeom>
              <a:noFill/>
              <a:ln>
                <a:noFill/>
              </a:ln>
              <a:effec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vi-VN" dirty="0">
                    <a:solidFill>
                      <a:srgbClr val="FFFFFF"/>
                    </a:solidFill>
                    <a:effectLst>
                      <a:outerShdw blurRad="38100" dist="38100" dir="2700000" algn="tl">
                        <a:srgbClr val="C0C0C0"/>
                      </a:outerShdw>
                    </a:effectLst>
                    <a:latin typeface="Arial" panose="020B0604020202020204" pitchFamily="34" charset="0"/>
                    <a:ea typeface="Arial Unicode MS"/>
                    <a:cs typeface="Arial" panose="020B0604020202020204" pitchFamily="34" charset="0"/>
                  </a:rPr>
                  <a:t>Thứ ba:</a:t>
                </a:r>
                <a:endParaRPr kumimoji="0" lang="en-US" b="0" i="0" u="none" strike="noStrike" kern="1200" cap="none" spc="0" normalizeH="0" baseline="0" noProof="0" dirty="0">
                  <a:ln>
                    <a:noFill/>
                  </a:ln>
                  <a:solidFill>
                    <a:srgbClr val="FFFFFF"/>
                  </a:solidFill>
                  <a:effectLst>
                    <a:outerShdw blurRad="38100" dist="38100" dir="2700000" algn="tl">
                      <a:srgbClr val="C0C0C0"/>
                    </a:outerShdw>
                  </a:effectLst>
                  <a:uLnTx/>
                  <a:uFillTx/>
                  <a:latin typeface="Arial" panose="020B0604020202020204" pitchFamily="34" charset="0"/>
                  <a:ea typeface="Arial Unicode MS"/>
                  <a:cs typeface="Arial" panose="020B0604020202020204" pitchFamily="34" charset="0"/>
                </a:endParaRPr>
              </a:p>
            </p:txBody>
          </p:sp>
        </p:grpSp>
      </p:grpSp>
      <p:sp>
        <p:nvSpPr>
          <p:cNvPr id="46" name="TextBox 45">
            <a:extLst>
              <a:ext uri="{FF2B5EF4-FFF2-40B4-BE49-F238E27FC236}">
                <a16:creationId xmlns:a16="http://schemas.microsoft.com/office/drawing/2014/main" xmlns="" id="{0EB6BAC8-F9B3-49E7-BA78-AFA33493496C}"/>
              </a:ext>
            </a:extLst>
          </p:cNvPr>
          <p:cNvSpPr txBox="1"/>
          <p:nvPr/>
        </p:nvSpPr>
        <p:spPr>
          <a:xfrm>
            <a:off x="2519044" y="1943245"/>
            <a:ext cx="4393424" cy="646331"/>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b="0" i="0" u="none" strike="noStrike" kern="1200" cap="none" spc="0" normalizeH="0" baseline="0" noProof="0" dirty="0">
                <a:ln>
                  <a:noFill/>
                </a:ln>
                <a:solidFill>
                  <a:srgbClr val="010101"/>
                </a:solidFill>
                <a:effectLst/>
                <a:uLnTx/>
                <a:uFillTx/>
                <a:latin typeface="Arial" panose="020B0604020202020204" pitchFamily="34" charset="0"/>
                <a:ea typeface="Arial Unicode MS"/>
                <a:cs typeface="Arial" panose="020B0604020202020204" pitchFamily="34" charset="0"/>
              </a:rPr>
              <a:t> </a:t>
            </a:r>
            <a:r>
              <a:rPr lang="vi-VN" dirty="0">
                <a:solidFill>
                  <a:srgbClr val="010101"/>
                </a:solidFill>
                <a:latin typeface="Arial" panose="020B0604020202020204" pitchFamily="34" charset="0"/>
                <a:cs typeface="Arial" panose="020B0604020202020204" pitchFamily="34" charset="0"/>
              </a:rPr>
              <a:t> Thực hiện chiến lược CNH rút ngắn, đi tắt, đón đầu công nghệ..</a:t>
            </a:r>
            <a:endParaRPr kumimoji="0" lang="en-US" b="0" i="0" u="none" strike="noStrike" kern="1200" cap="none" spc="0" normalizeH="0" baseline="0" noProof="0" dirty="0">
              <a:ln>
                <a:noFill/>
              </a:ln>
              <a:solidFill>
                <a:srgbClr val="663300"/>
              </a:solidFill>
              <a:effectLst/>
              <a:uLnTx/>
              <a:uFillTx/>
              <a:latin typeface="Arial" panose="020B0604020202020204" pitchFamily="34" charset="0"/>
              <a:ea typeface="Arial Unicode MS"/>
              <a:cs typeface="Arial" panose="020B0604020202020204" pitchFamily="34" charset="0"/>
            </a:endParaRPr>
          </a:p>
        </p:txBody>
      </p:sp>
      <p:sp>
        <p:nvSpPr>
          <p:cNvPr id="48" name="TextBox 47">
            <a:extLst>
              <a:ext uri="{FF2B5EF4-FFF2-40B4-BE49-F238E27FC236}">
                <a16:creationId xmlns:a16="http://schemas.microsoft.com/office/drawing/2014/main" xmlns="" id="{69B97973-8859-4A40-AABA-55F8AF567A82}"/>
              </a:ext>
            </a:extLst>
          </p:cNvPr>
          <p:cNvSpPr txBox="1"/>
          <p:nvPr/>
        </p:nvSpPr>
        <p:spPr>
          <a:xfrm>
            <a:off x="2572697" y="4627175"/>
            <a:ext cx="4339771" cy="646331"/>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b="0" i="0" u="none" strike="noStrike" kern="1200" cap="none" spc="0" normalizeH="0" baseline="0" noProof="0" dirty="0">
                <a:ln>
                  <a:noFill/>
                </a:ln>
                <a:solidFill>
                  <a:srgbClr val="C00000"/>
                </a:solidFill>
                <a:effectLst/>
                <a:uLnTx/>
                <a:uFillTx/>
                <a:latin typeface="Arial" panose="020B0604020202020204" pitchFamily="34" charset="0"/>
                <a:ea typeface="Arial Unicode MS"/>
                <a:cs typeface="Arial" panose="020B0604020202020204" pitchFamily="34" charset="0"/>
              </a:rPr>
              <a:t>20 – 30 năm trở thành nước công nghiệp</a:t>
            </a:r>
            <a:endParaRPr kumimoji="0" lang="en-US" b="0" i="0" u="none" strike="noStrike" kern="1200" cap="none" spc="0" normalizeH="0" baseline="0" noProof="0" dirty="0">
              <a:ln>
                <a:noFill/>
              </a:ln>
              <a:solidFill>
                <a:srgbClr val="C00000"/>
              </a:solidFill>
              <a:effectLst/>
              <a:uLnTx/>
              <a:uFillTx/>
              <a:latin typeface="Arial" panose="020B0604020202020204" pitchFamily="34" charset="0"/>
              <a:ea typeface="Arial Unicode MS"/>
              <a:cs typeface="Arial" panose="020B0604020202020204" pitchFamily="34" charset="0"/>
            </a:endParaRPr>
          </a:p>
        </p:txBody>
      </p:sp>
      <p:sp>
        <p:nvSpPr>
          <p:cNvPr id="28" name="TextBox 27">
            <a:extLst>
              <a:ext uri="{FF2B5EF4-FFF2-40B4-BE49-F238E27FC236}">
                <a16:creationId xmlns:a16="http://schemas.microsoft.com/office/drawing/2014/main" xmlns="" id="{D07FCF69-0D7B-4FB3-A8CE-9860E3B127E1}"/>
              </a:ext>
            </a:extLst>
          </p:cNvPr>
          <p:cNvSpPr txBox="1"/>
          <p:nvPr/>
        </p:nvSpPr>
        <p:spPr>
          <a:xfrm>
            <a:off x="2034407" y="222739"/>
            <a:ext cx="7600378" cy="430887"/>
          </a:xfrm>
          <a:prstGeom prst="rect">
            <a:avLst/>
          </a:prstGeom>
          <a:noFill/>
        </p:spPr>
        <p:txBody>
          <a:bodyPr wrap="square">
            <a:spAutoFit/>
          </a:bodyPr>
          <a:lstStyle/>
          <a:p>
            <a:pPr marL="285750" indent="-285750">
              <a:buFont typeface="Wingdings" panose="05000000000000000000" pitchFamily="2" charset="2"/>
              <a:buChar char="§"/>
            </a:pPr>
            <a:r>
              <a:rPr lang="en-US" sz="2200" b="1" dirty="0" err="1">
                <a:solidFill>
                  <a:srgbClr val="000000"/>
                </a:solidFill>
                <a:cs typeface="Arial" panose="020B0604020202020204" pitchFamily="34" charset="0"/>
              </a:rPr>
              <a:t>Các</a:t>
            </a:r>
            <a:r>
              <a:rPr lang="en-US" sz="2200" b="1" dirty="0">
                <a:solidFill>
                  <a:srgbClr val="000000"/>
                </a:solidFill>
                <a:cs typeface="Arial" panose="020B0604020202020204" pitchFamily="34" charset="0"/>
              </a:rPr>
              <a:t> m​ô </a:t>
            </a:r>
            <a:r>
              <a:rPr lang="en-US" sz="2200" b="1" dirty="0" err="1">
                <a:solidFill>
                  <a:srgbClr val="000000"/>
                </a:solidFill>
                <a:cs typeface="Arial" panose="020B0604020202020204" pitchFamily="34" charset="0"/>
              </a:rPr>
              <a:t>hình</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công</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nghiệp</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hoá</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tiêu</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biểu</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trên</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thế</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giới</a:t>
            </a:r>
            <a:endParaRPr lang="en-US" sz="2200" b="1" dirty="0">
              <a:solidFill>
                <a:srgbClr val="000000"/>
              </a:solidFill>
              <a:cs typeface="Arial" panose="020B0604020202020204" pitchFamily="34" charset="0"/>
            </a:endParaRPr>
          </a:p>
        </p:txBody>
      </p:sp>
      <p:sp>
        <p:nvSpPr>
          <p:cNvPr id="29" name="TextBox 28">
            <a:extLst>
              <a:ext uri="{FF2B5EF4-FFF2-40B4-BE49-F238E27FC236}">
                <a16:creationId xmlns:a16="http://schemas.microsoft.com/office/drawing/2014/main" xmlns="" id="{318E0C39-23C0-40A3-8146-B1A01F275DC6}"/>
              </a:ext>
            </a:extLst>
          </p:cNvPr>
          <p:cNvSpPr txBox="1"/>
          <p:nvPr/>
        </p:nvSpPr>
        <p:spPr>
          <a:xfrm>
            <a:off x="2831206" y="814002"/>
            <a:ext cx="5990822" cy="400110"/>
          </a:xfrm>
          <a:prstGeom prst="rect">
            <a:avLst/>
          </a:prstGeom>
          <a:noFill/>
        </p:spPr>
        <p:txBody>
          <a:bodyPr wrap="square">
            <a:spAutoFit/>
          </a:bodyPr>
          <a:lstStyle/>
          <a:p>
            <a:r>
              <a:rPr lang="vi-VN" sz="2000" b="1" dirty="0">
                <a:solidFill>
                  <a:srgbClr val="0033CC"/>
                </a:solidFill>
                <a:effectLst/>
                <a:latin typeface="Arial" panose="020B0604020202020204" pitchFamily="34" charset="0"/>
                <a:cs typeface="Arial" panose="020B0604020202020204" pitchFamily="34" charset="0"/>
              </a:rPr>
              <a:t>Mô hình công nghiệp hóa rút ngắn (Nhật, NICs)</a:t>
            </a:r>
            <a:endParaRPr lang="en-US" sz="2000" b="1" dirty="0">
              <a:solidFill>
                <a:srgbClr val="0033CC"/>
              </a:solidFill>
              <a:latin typeface="Arial" panose="020B0604020202020204" pitchFamily="34" charset="0"/>
              <a:cs typeface="Arial" panose="020B0604020202020204" pitchFamily="34" charset="0"/>
            </a:endParaRPr>
          </a:p>
        </p:txBody>
      </p:sp>
      <p:sp>
        <p:nvSpPr>
          <p:cNvPr id="34" name="Hexagon 33">
            <a:extLst>
              <a:ext uri="{FF2B5EF4-FFF2-40B4-BE49-F238E27FC236}">
                <a16:creationId xmlns:a16="http://schemas.microsoft.com/office/drawing/2014/main" xmlns="" id="{5F0A744E-E214-4B78-9F95-A275C76B9334}"/>
              </a:ext>
            </a:extLst>
          </p:cNvPr>
          <p:cNvSpPr/>
          <p:nvPr/>
        </p:nvSpPr>
        <p:spPr>
          <a:xfrm flipH="1">
            <a:off x="2238777" y="783225"/>
            <a:ext cx="450761" cy="430887"/>
          </a:xfrm>
          <a:prstGeom prst="hexagon">
            <a:avLst>
              <a:gd name="adj" fmla="val 25000"/>
              <a:gd name="vf" fmla="val 115470"/>
            </a:avLst>
          </a:prstGeom>
          <a:solidFill>
            <a:srgbClr val="0070C0"/>
          </a:solidFill>
          <a:ln w="25400" cap="flat" cmpd="sng" algn="ctr">
            <a:solidFill>
              <a:srgbClr val="0070C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vi-VN" sz="2400" b="1" kern="0" dirty="0">
                <a:solidFill>
                  <a:prstClr val="white"/>
                </a:solidFill>
                <a:latin typeface="Arial" panose="020B0604020202020204" pitchFamily="34" charset="0"/>
                <a:ea typeface="Arial Unicode MS"/>
              </a:rPr>
              <a:t>3</a:t>
            </a:r>
            <a:endParaRPr kumimoji="0" lang="en-US" sz="2400" b="1" i="0" u="none" strike="noStrike" kern="0" cap="none" spc="0" normalizeH="0" baseline="0" noProof="0" dirty="0">
              <a:ln>
                <a:noFill/>
              </a:ln>
              <a:solidFill>
                <a:prstClr val="white"/>
              </a:solidFill>
              <a:effectLst/>
              <a:uLnTx/>
              <a:uFillTx/>
              <a:latin typeface="Arial"/>
              <a:ea typeface="Arial Unicode MS"/>
              <a:cs typeface="+mn-cs"/>
            </a:endParaRPr>
          </a:p>
        </p:txBody>
      </p:sp>
      <p:pic>
        <p:nvPicPr>
          <p:cNvPr id="41" name="Picture 2">
            <a:extLst>
              <a:ext uri="{FF2B5EF4-FFF2-40B4-BE49-F238E27FC236}">
                <a16:creationId xmlns:a16="http://schemas.microsoft.com/office/drawing/2014/main" xmlns="" id="{7DD66A17-511E-4551-B1BF-85D64D85973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05352" y="1677846"/>
            <a:ext cx="4649273" cy="3901224"/>
          </a:xfrm>
          <a:prstGeom prst="rect">
            <a:avLst/>
          </a:prstGeom>
          <a:noFill/>
          <a:extLst>
            <a:ext uri="{909E8E84-426E-40DD-AFC4-6F175D3DCCD1}">
              <a14:hiddenFill xmlns:a14="http://schemas.microsoft.com/office/drawing/2010/main">
                <a:solidFill>
                  <a:srgbClr val="FFFFFF"/>
                </a:solidFill>
              </a14:hiddenFill>
            </a:ext>
          </a:extLst>
        </p:spPr>
      </p:pic>
      <p:sp>
        <p:nvSpPr>
          <p:cNvPr id="45" name="TextBox 44">
            <a:extLst>
              <a:ext uri="{FF2B5EF4-FFF2-40B4-BE49-F238E27FC236}">
                <a16:creationId xmlns:a16="http://schemas.microsoft.com/office/drawing/2014/main" xmlns="" id="{58E82C84-E989-4BC5-A8F0-80BD343014FC}"/>
              </a:ext>
            </a:extLst>
          </p:cNvPr>
          <p:cNvSpPr txBox="1"/>
          <p:nvPr/>
        </p:nvSpPr>
        <p:spPr>
          <a:xfrm>
            <a:off x="7367634" y="5365839"/>
            <a:ext cx="4503338" cy="369332"/>
          </a:xfrm>
          <a:prstGeom prst="rect">
            <a:avLst/>
          </a:prstGeom>
          <a:noFill/>
        </p:spPr>
        <p:txBody>
          <a:bodyPr wrap="square">
            <a:spAutoFit/>
          </a:bodyPr>
          <a:lstStyle/>
          <a:p>
            <a:r>
              <a:rPr lang="vi-VN" sz="1800" dirty="0">
                <a:effectLst/>
                <a:latin typeface="Arial" panose="020B0604020202020204" pitchFamily="34" charset="0"/>
                <a:cs typeface="Arial" panose="020B0604020202020204" pitchFamily="34" charset="0"/>
              </a:rPr>
              <a:t>NICs: Hàn Quốc, Xinggapo, Đài Loan...</a:t>
            </a:r>
            <a:endParaRPr lang="en-US" dirty="0"/>
          </a:p>
        </p:txBody>
      </p:sp>
      <p:sp>
        <p:nvSpPr>
          <p:cNvPr id="49" name="TextBox 48">
            <a:extLst>
              <a:ext uri="{FF2B5EF4-FFF2-40B4-BE49-F238E27FC236}">
                <a16:creationId xmlns:a16="http://schemas.microsoft.com/office/drawing/2014/main" xmlns="" id="{653B950A-77FE-49D1-BFAE-4E04282F8018}"/>
              </a:ext>
            </a:extLst>
          </p:cNvPr>
          <p:cNvSpPr txBox="1"/>
          <p:nvPr/>
        </p:nvSpPr>
        <p:spPr>
          <a:xfrm>
            <a:off x="2777544" y="3348783"/>
            <a:ext cx="4134924" cy="923330"/>
          </a:xfrm>
          <a:prstGeom prst="rect">
            <a:avLst/>
          </a:prstGeom>
          <a:noFill/>
        </p:spPr>
        <p:txBody>
          <a:bodyPr wrap="square">
            <a:spAutoFit/>
          </a:bodyPr>
          <a:lstStyle/>
          <a:p>
            <a:r>
              <a:rPr lang="vi-VN" dirty="0">
                <a:solidFill>
                  <a:srgbClr val="010101"/>
                </a:solidFill>
                <a:latin typeface="Arial" panose="020B0604020202020204" pitchFamily="34" charset="0"/>
                <a:cs typeface="Arial" panose="020B0604020202020204" pitchFamily="34" charset="0"/>
              </a:rPr>
              <a:t>P</a:t>
            </a:r>
            <a:r>
              <a:rPr lang="vi-VN" b="0" i="0" dirty="0">
                <a:solidFill>
                  <a:srgbClr val="010101"/>
                </a:solidFill>
                <a:effectLst/>
                <a:latin typeface="Arial" panose="020B0604020202020204" pitchFamily="34" charset="0"/>
                <a:cs typeface="Arial" panose="020B0604020202020204" pitchFamily="34" charset="0"/>
              </a:rPr>
              <a:t>hát triển sản xuất trong nước, đẩy mạnh xuất khẩu, tiến hành </a:t>
            </a:r>
            <a:r>
              <a:rPr lang="vi-VN" dirty="0">
                <a:solidFill>
                  <a:srgbClr val="010101"/>
                </a:solidFill>
                <a:latin typeface="Arial" panose="020B0604020202020204" pitchFamily="34" charset="0"/>
                <a:cs typeface="Arial" panose="020B0604020202020204" pitchFamily="34" charset="0"/>
              </a:rPr>
              <a:t>CNH</a:t>
            </a:r>
            <a:r>
              <a:rPr lang="vi-VN" b="0" i="0" dirty="0">
                <a:solidFill>
                  <a:srgbClr val="010101"/>
                </a:solidFill>
                <a:effectLst/>
                <a:latin typeface="Arial" panose="020B0604020202020204" pitchFamily="34" charset="0"/>
                <a:cs typeface="Arial" panose="020B0604020202020204" pitchFamily="34" charset="0"/>
              </a:rPr>
              <a:t> gắn với HDH</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40039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1000" fill="hold"/>
                                        <p:tgtEl>
                                          <p:spTgt spid="34"/>
                                        </p:tgtEl>
                                        <p:attrNameLst>
                                          <p:attrName>ppt_w</p:attrName>
                                        </p:attrNameLst>
                                      </p:cBhvr>
                                      <p:tavLst>
                                        <p:tav tm="0">
                                          <p:val>
                                            <p:fltVal val="0"/>
                                          </p:val>
                                        </p:tav>
                                        <p:tav tm="100000">
                                          <p:val>
                                            <p:strVal val="#ppt_w"/>
                                          </p:val>
                                        </p:tav>
                                      </p:tavLst>
                                    </p:anim>
                                    <p:anim calcmode="lin" valueType="num">
                                      <p:cBhvr>
                                        <p:cTn id="8" dur="1000" fill="hold"/>
                                        <p:tgtEl>
                                          <p:spTgt spid="34"/>
                                        </p:tgtEl>
                                        <p:attrNameLst>
                                          <p:attrName>ppt_h</p:attrName>
                                        </p:attrNameLst>
                                      </p:cBhvr>
                                      <p:tavLst>
                                        <p:tav tm="0">
                                          <p:val>
                                            <p:fltVal val="0"/>
                                          </p:val>
                                        </p:tav>
                                        <p:tav tm="100000">
                                          <p:val>
                                            <p:strVal val="#ppt_h"/>
                                          </p:val>
                                        </p:tav>
                                      </p:tavLst>
                                    </p:anim>
                                    <p:anim calcmode="lin" valueType="num">
                                      <p:cBhvr>
                                        <p:cTn id="9" dur="1000" fill="hold"/>
                                        <p:tgtEl>
                                          <p:spTgt spid="34"/>
                                        </p:tgtEl>
                                        <p:attrNameLst>
                                          <p:attrName>style.rotation</p:attrName>
                                        </p:attrNameLst>
                                      </p:cBhvr>
                                      <p:tavLst>
                                        <p:tav tm="0">
                                          <p:val>
                                            <p:fltVal val="90"/>
                                          </p:val>
                                        </p:tav>
                                        <p:tav tm="100000">
                                          <p:val>
                                            <p:fltVal val="0"/>
                                          </p:val>
                                        </p:tav>
                                      </p:tavLst>
                                    </p:anim>
                                    <p:animEffect transition="in" filter="fade">
                                      <p:cBhvr>
                                        <p:cTn id="10" dur="1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xmlns="" id="{65D83807-CEC6-4226-ADC6-B3AE2129F7F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TextBox 3">
            <a:extLst>
              <a:ext uri="{FF2B5EF4-FFF2-40B4-BE49-F238E27FC236}">
                <a16:creationId xmlns:a16="http://schemas.microsoft.com/office/drawing/2014/main" xmlns="" id="{76B02BDF-8F0E-4836-8F48-503E2C8BFE67}"/>
              </a:ext>
            </a:extLst>
          </p:cNvPr>
          <p:cNvSpPr txBox="1"/>
          <p:nvPr/>
        </p:nvSpPr>
        <p:spPr>
          <a:xfrm>
            <a:off x="2213043" y="224553"/>
            <a:ext cx="7600378" cy="430887"/>
          </a:xfrm>
          <a:prstGeom prst="rect">
            <a:avLst/>
          </a:prstGeom>
          <a:noFill/>
        </p:spPr>
        <p:txBody>
          <a:bodyPr wrap="square">
            <a:spAutoFit/>
          </a:bodyPr>
          <a:lstStyle/>
          <a:p>
            <a:pPr marL="285750" indent="-285750">
              <a:buFont typeface="Wingdings" panose="05000000000000000000" pitchFamily="2" charset="2"/>
              <a:buChar char="§"/>
            </a:pPr>
            <a:r>
              <a:rPr lang="en-US" sz="2200" b="1" dirty="0" err="1">
                <a:solidFill>
                  <a:srgbClr val="000000"/>
                </a:solidFill>
                <a:cs typeface="Arial" panose="020B0604020202020204" pitchFamily="34" charset="0"/>
              </a:rPr>
              <a:t>Các</a:t>
            </a:r>
            <a:r>
              <a:rPr lang="en-US" sz="2200" b="1" dirty="0">
                <a:solidFill>
                  <a:srgbClr val="000000"/>
                </a:solidFill>
                <a:cs typeface="Arial" panose="020B0604020202020204" pitchFamily="34" charset="0"/>
              </a:rPr>
              <a:t> m​ô </a:t>
            </a:r>
            <a:r>
              <a:rPr lang="en-US" sz="2200" b="1" dirty="0" err="1">
                <a:solidFill>
                  <a:srgbClr val="000000"/>
                </a:solidFill>
                <a:cs typeface="Arial" panose="020B0604020202020204" pitchFamily="34" charset="0"/>
              </a:rPr>
              <a:t>hình</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công</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nghiệp</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hoá</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tiêu</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biểu</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trên</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thế</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giới</a:t>
            </a:r>
            <a:endParaRPr lang="en-US" sz="2200" b="1" dirty="0">
              <a:solidFill>
                <a:srgbClr val="000000"/>
              </a:solidFill>
              <a:cs typeface="Arial" panose="020B0604020202020204" pitchFamily="34" charset="0"/>
            </a:endParaRPr>
          </a:p>
        </p:txBody>
      </p:sp>
      <p:sp>
        <p:nvSpPr>
          <p:cNvPr id="5" name="TextBox 4">
            <a:extLst>
              <a:ext uri="{FF2B5EF4-FFF2-40B4-BE49-F238E27FC236}">
                <a16:creationId xmlns:a16="http://schemas.microsoft.com/office/drawing/2014/main" xmlns="" id="{6B76CB33-8F5B-4F32-A2D9-B1CE9114F734}"/>
              </a:ext>
            </a:extLst>
          </p:cNvPr>
          <p:cNvSpPr txBox="1"/>
          <p:nvPr/>
        </p:nvSpPr>
        <p:spPr>
          <a:xfrm>
            <a:off x="3204694" y="800565"/>
            <a:ext cx="5990822" cy="400110"/>
          </a:xfrm>
          <a:prstGeom prst="rect">
            <a:avLst/>
          </a:prstGeom>
          <a:noFill/>
        </p:spPr>
        <p:txBody>
          <a:bodyPr wrap="square">
            <a:spAutoFit/>
          </a:bodyPr>
          <a:lstStyle/>
          <a:p>
            <a:r>
              <a:rPr lang="vi-VN" sz="2000" b="1" dirty="0">
                <a:solidFill>
                  <a:srgbClr val="0033CC"/>
                </a:solidFill>
                <a:effectLst/>
                <a:latin typeface="Arial" panose="020B0604020202020204" pitchFamily="34" charset="0"/>
                <a:cs typeface="Arial" panose="020B0604020202020204" pitchFamily="34" charset="0"/>
              </a:rPr>
              <a:t>Mô hình công nghiệp hóa rút ngắn (Nhật, NICs)</a:t>
            </a:r>
            <a:endParaRPr lang="en-US" sz="2000" b="1" dirty="0">
              <a:solidFill>
                <a:srgbClr val="0033CC"/>
              </a:solidFill>
              <a:latin typeface="Arial" panose="020B0604020202020204" pitchFamily="34" charset="0"/>
              <a:cs typeface="Arial" panose="020B0604020202020204" pitchFamily="34" charset="0"/>
            </a:endParaRPr>
          </a:p>
        </p:txBody>
      </p:sp>
      <p:sp>
        <p:nvSpPr>
          <p:cNvPr id="6" name="Hexagon 5">
            <a:extLst>
              <a:ext uri="{FF2B5EF4-FFF2-40B4-BE49-F238E27FC236}">
                <a16:creationId xmlns:a16="http://schemas.microsoft.com/office/drawing/2014/main" xmlns="" id="{11588203-3DC4-4FA3-91EA-087C24325472}"/>
              </a:ext>
            </a:extLst>
          </p:cNvPr>
          <p:cNvSpPr/>
          <p:nvPr/>
        </p:nvSpPr>
        <p:spPr>
          <a:xfrm flipH="1">
            <a:off x="2783286" y="810927"/>
            <a:ext cx="450761" cy="430887"/>
          </a:xfrm>
          <a:prstGeom prst="hexagon">
            <a:avLst>
              <a:gd name="adj" fmla="val 25000"/>
              <a:gd name="vf" fmla="val 115470"/>
            </a:avLst>
          </a:prstGeom>
          <a:solidFill>
            <a:srgbClr val="0070C0"/>
          </a:solidFill>
          <a:ln w="25400" cap="flat" cmpd="sng" algn="ctr">
            <a:solidFill>
              <a:srgbClr val="0070C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vi-VN" sz="2400" b="1" kern="0" dirty="0">
                <a:solidFill>
                  <a:prstClr val="white"/>
                </a:solidFill>
                <a:latin typeface="Arial" panose="020B0604020202020204" pitchFamily="34" charset="0"/>
                <a:ea typeface="Arial Unicode MS"/>
              </a:rPr>
              <a:t>3</a:t>
            </a:r>
            <a:endParaRPr kumimoji="0" lang="en-US" sz="2400" b="1" i="0" u="none" strike="noStrike" kern="0" cap="none" spc="0" normalizeH="0" baseline="0" noProof="0" dirty="0">
              <a:ln>
                <a:noFill/>
              </a:ln>
              <a:solidFill>
                <a:prstClr val="white"/>
              </a:solidFill>
              <a:effectLst/>
              <a:uLnTx/>
              <a:uFillTx/>
              <a:latin typeface="Arial"/>
              <a:ea typeface="Arial Unicode MS"/>
              <a:cs typeface="+mn-cs"/>
            </a:endParaRPr>
          </a:p>
        </p:txBody>
      </p:sp>
      <p:sp>
        <p:nvSpPr>
          <p:cNvPr id="7" name="TextBox 6">
            <a:extLst>
              <a:ext uri="{FF2B5EF4-FFF2-40B4-BE49-F238E27FC236}">
                <a16:creationId xmlns:a16="http://schemas.microsoft.com/office/drawing/2014/main" xmlns="" id="{29FF5B61-1107-4992-8E4D-5AA7563FFA05}"/>
              </a:ext>
            </a:extLst>
          </p:cNvPr>
          <p:cNvSpPr txBox="1"/>
          <p:nvPr/>
        </p:nvSpPr>
        <p:spPr>
          <a:xfrm>
            <a:off x="2785464" y="1358357"/>
            <a:ext cx="6309979" cy="400110"/>
          </a:xfrm>
          <a:prstGeom prst="rect">
            <a:avLst/>
          </a:prstGeom>
          <a:noFill/>
        </p:spPr>
        <p:txBody>
          <a:bodyPr wrap="square">
            <a:spAutoFit/>
          </a:bodyPr>
          <a:lstStyle/>
          <a:p>
            <a:r>
              <a:rPr lang="vi-VN" sz="2000" b="1" dirty="0">
                <a:solidFill>
                  <a:srgbClr val="C00000"/>
                </a:solidFill>
                <a:latin typeface="Arial" panose="020B0604020202020204" pitchFamily="34" charset="0"/>
                <a:cs typeface="Arial" panose="020B0604020202020204" pitchFamily="34" charset="0"/>
              </a:rPr>
              <a:t>Bài học kinh nghiệm cho các nước kém phát triển</a:t>
            </a:r>
            <a:endParaRPr lang="en-US" sz="2000" b="1" dirty="0">
              <a:solidFill>
                <a:srgbClr val="C00000"/>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xmlns="" id="{E51B28C6-A5DC-4D18-87E0-53D77D3C5333}"/>
              </a:ext>
            </a:extLst>
          </p:cNvPr>
          <p:cNvSpPr txBox="1"/>
          <p:nvPr/>
        </p:nvSpPr>
        <p:spPr>
          <a:xfrm>
            <a:off x="2213043" y="1812246"/>
            <a:ext cx="9764309" cy="707886"/>
          </a:xfrm>
          <a:prstGeom prst="rect">
            <a:avLst/>
          </a:prstGeom>
          <a:noFill/>
        </p:spPr>
        <p:txBody>
          <a:bodyPr wrap="square">
            <a:spAutoFit/>
          </a:bodyPr>
          <a:lstStyle/>
          <a:p>
            <a:pPr algn="ctr"/>
            <a:r>
              <a:rPr lang="vi-VN" sz="2000" dirty="0">
                <a:solidFill>
                  <a:srgbClr val="002060"/>
                </a:solidFill>
                <a:latin typeface="Arial" panose="020B0604020202020204" pitchFamily="34" charset="0"/>
                <a:cs typeface="Arial" panose="020B0604020202020204" pitchFamily="34" charset="0"/>
              </a:rPr>
              <a:t>K</a:t>
            </a:r>
            <a:r>
              <a:rPr lang="vi-VN" sz="2000" b="0" i="0" dirty="0">
                <a:solidFill>
                  <a:srgbClr val="002060"/>
                </a:solidFill>
                <a:effectLst/>
                <a:latin typeface="Arial" panose="020B0604020202020204" pitchFamily="34" charset="0"/>
                <a:cs typeface="Arial" panose="020B0604020202020204" pitchFamily="34" charset="0"/>
              </a:rPr>
              <a:t>hai thác tốt lợi thế trong nước và tận dụng, tiếp thu những nguôn lực, đặc biệt là những thành tựu khoa học, công nghệ mới, hiện đại của các nước tiên tiến</a:t>
            </a:r>
            <a:endParaRPr lang="en-US" sz="2000" dirty="0">
              <a:solidFill>
                <a:srgbClr val="002060"/>
              </a:solidFill>
              <a:latin typeface="Arial" panose="020B0604020202020204" pitchFamily="34" charset="0"/>
              <a:cs typeface="Arial" panose="020B0604020202020204" pitchFamily="34" charset="0"/>
            </a:endParaRPr>
          </a:p>
        </p:txBody>
      </p:sp>
      <p:sp>
        <p:nvSpPr>
          <p:cNvPr id="9" name="Freeform 4">
            <a:extLst>
              <a:ext uri="{FF2B5EF4-FFF2-40B4-BE49-F238E27FC236}">
                <a16:creationId xmlns:a16="http://schemas.microsoft.com/office/drawing/2014/main" xmlns="" id="{633C5DE8-BBBB-4B39-9DDE-3EADD3D5BD59}"/>
              </a:ext>
            </a:extLst>
          </p:cNvPr>
          <p:cNvSpPr>
            <a:spLocks/>
          </p:cNvSpPr>
          <p:nvPr/>
        </p:nvSpPr>
        <p:spPr bwMode="gray">
          <a:xfrm>
            <a:off x="4344907" y="2883972"/>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lgn="ctr"/>
            <a:endParaRPr lang="en-US">
              <a:solidFill>
                <a:schemeClr val="bg1"/>
              </a:solidFill>
              <a:latin typeface="Arial" panose="020B0604020202020204" pitchFamily="34" charset="0"/>
              <a:cs typeface="Arial" panose="020B0604020202020204" pitchFamily="34" charset="0"/>
            </a:endParaRPr>
          </a:p>
        </p:txBody>
      </p:sp>
      <p:sp>
        <p:nvSpPr>
          <p:cNvPr id="10" name="Rectangle 5">
            <a:extLst>
              <a:ext uri="{FF2B5EF4-FFF2-40B4-BE49-F238E27FC236}">
                <a16:creationId xmlns:a16="http://schemas.microsoft.com/office/drawing/2014/main" xmlns="" id="{CC197BD8-C1D6-43CD-9A75-5A191B3FC89C}"/>
              </a:ext>
            </a:extLst>
          </p:cNvPr>
          <p:cNvSpPr>
            <a:spLocks noChangeArrowheads="1"/>
          </p:cNvSpPr>
          <p:nvPr/>
        </p:nvSpPr>
        <p:spPr bwMode="gray">
          <a:xfrm>
            <a:off x="4243307" y="2606160"/>
            <a:ext cx="1724025" cy="423862"/>
          </a:xfrm>
          <a:prstGeom prst="rect">
            <a:avLst/>
          </a:prstGeom>
          <a:solidFill>
            <a:srgbClr val="0033CC"/>
          </a:solidFill>
          <a:ln w="9525" algn="ctr">
            <a:noFill/>
            <a:miter lim="800000"/>
            <a:headEnd/>
            <a:tailEnd/>
          </a:ln>
          <a:effectLst/>
        </p:spPr>
        <p:txBody>
          <a:bodyPr wrap="none" anchor="ctr"/>
          <a:lstStyle/>
          <a:p>
            <a:pPr algn="ctr">
              <a:defRPr/>
            </a:pPr>
            <a:endParaRPr lang="en-US" b="1">
              <a:solidFill>
                <a:schemeClr val="bg1"/>
              </a:solidFill>
              <a:effectLst>
                <a:outerShdw blurRad="38100" dist="38100" dir="2700000" algn="tl">
                  <a:srgbClr val="FFFFFF"/>
                </a:outerShdw>
              </a:effectLst>
              <a:latin typeface="Arial" panose="020B0604020202020204" pitchFamily="34" charset="0"/>
              <a:cs typeface="Arial" panose="020B0604020202020204" pitchFamily="34" charset="0"/>
            </a:endParaRPr>
          </a:p>
        </p:txBody>
      </p:sp>
      <p:grpSp>
        <p:nvGrpSpPr>
          <p:cNvPr id="11" name="Group 6">
            <a:extLst>
              <a:ext uri="{FF2B5EF4-FFF2-40B4-BE49-F238E27FC236}">
                <a16:creationId xmlns:a16="http://schemas.microsoft.com/office/drawing/2014/main" xmlns="" id="{80C1FA04-F09A-418E-85D1-90DD9124BA81}"/>
              </a:ext>
            </a:extLst>
          </p:cNvPr>
          <p:cNvGrpSpPr>
            <a:grpSpLocks/>
          </p:cNvGrpSpPr>
          <p:nvPr/>
        </p:nvGrpSpPr>
        <p:grpSpPr bwMode="auto">
          <a:xfrm>
            <a:off x="4243307" y="3749160"/>
            <a:ext cx="1724025" cy="482600"/>
            <a:chOff x="816" y="2304"/>
            <a:chExt cx="1440" cy="448"/>
          </a:xfrm>
          <a:solidFill>
            <a:srgbClr val="660066"/>
          </a:solidFill>
        </p:grpSpPr>
        <p:sp>
          <p:nvSpPr>
            <p:cNvPr id="12" name="Freeform 7">
              <a:extLst>
                <a:ext uri="{FF2B5EF4-FFF2-40B4-BE49-F238E27FC236}">
                  <a16:creationId xmlns:a16="http://schemas.microsoft.com/office/drawing/2014/main" xmlns="" id="{72F5B55D-C11B-40CB-A279-1773621F2A4A}"/>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grp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lgn="ctr"/>
              <a:endParaRPr lang="en-US">
                <a:solidFill>
                  <a:schemeClr val="bg1"/>
                </a:solidFill>
                <a:latin typeface="Arial" panose="020B0604020202020204" pitchFamily="34" charset="0"/>
                <a:cs typeface="Arial" panose="020B0604020202020204" pitchFamily="34" charset="0"/>
              </a:endParaRPr>
            </a:p>
          </p:txBody>
        </p:sp>
        <p:sp>
          <p:nvSpPr>
            <p:cNvPr id="13" name="Rectangle 8">
              <a:extLst>
                <a:ext uri="{FF2B5EF4-FFF2-40B4-BE49-F238E27FC236}">
                  <a16:creationId xmlns:a16="http://schemas.microsoft.com/office/drawing/2014/main" xmlns="" id="{43CABCFC-72A1-4141-B811-43A432F460EB}"/>
                </a:ext>
              </a:extLst>
            </p:cNvPr>
            <p:cNvSpPr>
              <a:spLocks noChangeArrowheads="1"/>
            </p:cNvSpPr>
            <p:nvPr/>
          </p:nvSpPr>
          <p:spPr bwMode="gray">
            <a:xfrm>
              <a:off x="816" y="2304"/>
              <a:ext cx="1440" cy="393"/>
            </a:xfrm>
            <a:prstGeom prst="rect">
              <a:avLst/>
            </a:prstGeom>
            <a:grpFill/>
            <a:ln w="9525" algn="ctr">
              <a:noFill/>
              <a:miter lim="800000"/>
              <a:headEnd/>
              <a:tailEnd/>
            </a:ln>
            <a:effectLst/>
          </p:spPr>
          <p:txBody>
            <a:bodyPr wrap="none" anchor="ctr"/>
            <a:lstStyle/>
            <a:p>
              <a:pPr algn="ctr">
                <a:defRPr/>
              </a:pPr>
              <a:endParaRPr lang="en-US" b="1">
                <a:solidFill>
                  <a:schemeClr val="bg1"/>
                </a:solidFill>
                <a:effectLst>
                  <a:outerShdw blurRad="38100" dist="38100" dir="2700000" algn="tl">
                    <a:srgbClr val="FFFFFF"/>
                  </a:outerShdw>
                </a:effectLst>
                <a:latin typeface="Arial" panose="020B0604020202020204" pitchFamily="34" charset="0"/>
                <a:cs typeface="Arial" panose="020B0604020202020204" pitchFamily="34" charset="0"/>
              </a:endParaRPr>
            </a:p>
          </p:txBody>
        </p:sp>
      </p:grpSp>
      <p:grpSp>
        <p:nvGrpSpPr>
          <p:cNvPr id="14" name="Group 9">
            <a:extLst>
              <a:ext uri="{FF2B5EF4-FFF2-40B4-BE49-F238E27FC236}">
                <a16:creationId xmlns:a16="http://schemas.microsoft.com/office/drawing/2014/main" xmlns="" id="{28858751-556D-41BF-AB92-77020A2FC98D}"/>
              </a:ext>
            </a:extLst>
          </p:cNvPr>
          <p:cNvGrpSpPr>
            <a:grpSpLocks/>
          </p:cNvGrpSpPr>
          <p:nvPr/>
        </p:nvGrpSpPr>
        <p:grpSpPr bwMode="auto">
          <a:xfrm>
            <a:off x="4243307" y="4892160"/>
            <a:ext cx="1724025" cy="482600"/>
            <a:chOff x="816" y="2304"/>
            <a:chExt cx="1440" cy="448"/>
          </a:xfrm>
          <a:solidFill>
            <a:srgbClr val="006600"/>
          </a:solidFill>
        </p:grpSpPr>
        <p:sp>
          <p:nvSpPr>
            <p:cNvPr id="15" name="Freeform 10">
              <a:extLst>
                <a:ext uri="{FF2B5EF4-FFF2-40B4-BE49-F238E27FC236}">
                  <a16:creationId xmlns:a16="http://schemas.microsoft.com/office/drawing/2014/main" xmlns="" id="{AE6C1CD8-4DB7-4E63-9D76-AF52F67E2796}"/>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grp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lgn="ctr"/>
              <a:endParaRPr lang="en-US">
                <a:solidFill>
                  <a:schemeClr val="bg1"/>
                </a:solidFill>
                <a:latin typeface="Arial" panose="020B0604020202020204" pitchFamily="34" charset="0"/>
                <a:cs typeface="Arial" panose="020B0604020202020204" pitchFamily="34" charset="0"/>
              </a:endParaRPr>
            </a:p>
          </p:txBody>
        </p:sp>
        <p:sp>
          <p:nvSpPr>
            <p:cNvPr id="16" name="Rectangle 11">
              <a:extLst>
                <a:ext uri="{FF2B5EF4-FFF2-40B4-BE49-F238E27FC236}">
                  <a16:creationId xmlns:a16="http://schemas.microsoft.com/office/drawing/2014/main" xmlns="" id="{A1C3DF96-B5FD-4AEE-AD56-15401EA0C6CD}"/>
                </a:ext>
              </a:extLst>
            </p:cNvPr>
            <p:cNvSpPr>
              <a:spLocks noChangeArrowheads="1"/>
            </p:cNvSpPr>
            <p:nvPr/>
          </p:nvSpPr>
          <p:spPr bwMode="gray">
            <a:xfrm>
              <a:off x="816" y="2304"/>
              <a:ext cx="1440" cy="393"/>
            </a:xfrm>
            <a:prstGeom prst="rect">
              <a:avLst/>
            </a:prstGeom>
            <a:grpFill/>
            <a:ln w="9525" algn="ctr">
              <a:noFill/>
              <a:miter lim="800000"/>
              <a:headEnd/>
              <a:tailEnd/>
            </a:ln>
            <a:effectLst/>
          </p:spPr>
          <p:txBody>
            <a:bodyPr wrap="none" anchor="ctr"/>
            <a:lstStyle/>
            <a:p>
              <a:pPr algn="ctr">
                <a:defRPr/>
              </a:pPr>
              <a:endParaRPr lang="en-US" b="1">
                <a:solidFill>
                  <a:schemeClr val="bg1"/>
                </a:solidFill>
                <a:effectLst>
                  <a:outerShdw blurRad="38100" dist="38100" dir="2700000" algn="tl">
                    <a:srgbClr val="FFFFFF"/>
                  </a:outerShdw>
                </a:effectLst>
                <a:latin typeface="Arial" panose="020B0604020202020204" pitchFamily="34" charset="0"/>
                <a:cs typeface="Arial" panose="020B0604020202020204" pitchFamily="34" charset="0"/>
              </a:endParaRPr>
            </a:p>
          </p:txBody>
        </p:sp>
      </p:grpSp>
      <p:cxnSp>
        <p:nvCxnSpPr>
          <p:cNvPr id="17" name="AutoShape 15">
            <a:extLst>
              <a:ext uri="{FF2B5EF4-FFF2-40B4-BE49-F238E27FC236}">
                <a16:creationId xmlns:a16="http://schemas.microsoft.com/office/drawing/2014/main" xmlns="" id="{1E63E28F-E327-4053-86ED-9B7138BB2A2B}"/>
              </a:ext>
            </a:extLst>
          </p:cNvPr>
          <p:cNvCxnSpPr>
            <a:cxnSpLocks noChangeShapeType="1"/>
            <a:stCxn id="9" idx="11"/>
            <a:endCxn id="13" idx="0"/>
          </p:cNvCxnSpPr>
          <p:nvPr/>
        </p:nvCxnSpPr>
        <p:spPr bwMode="gray">
          <a:xfrm>
            <a:off x="5100557" y="3033197"/>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18" name="AutoShape 16">
            <a:extLst>
              <a:ext uri="{FF2B5EF4-FFF2-40B4-BE49-F238E27FC236}">
                <a16:creationId xmlns:a16="http://schemas.microsoft.com/office/drawing/2014/main" xmlns="" id="{7972D749-3198-441E-8CCD-B0A22DD25474}"/>
              </a:ext>
            </a:extLst>
          </p:cNvPr>
          <p:cNvCxnSpPr>
            <a:cxnSpLocks noChangeShapeType="1"/>
            <a:stCxn id="12" idx="11"/>
            <a:endCxn id="16" idx="0"/>
          </p:cNvCxnSpPr>
          <p:nvPr/>
        </p:nvCxnSpPr>
        <p:spPr bwMode="gray">
          <a:xfrm>
            <a:off x="5100557" y="4176197"/>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19" name="Line 18">
            <a:extLst>
              <a:ext uri="{FF2B5EF4-FFF2-40B4-BE49-F238E27FC236}">
                <a16:creationId xmlns:a16="http://schemas.microsoft.com/office/drawing/2014/main" xmlns="" id="{217C0C3B-8087-4EED-8320-D2F96D954B6E}"/>
              </a:ext>
            </a:extLst>
          </p:cNvPr>
          <p:cNvSpPr>
            <a:spLocks noChangeShapeType="1"/>
          </p:cNvSpPr>
          <p:nvPr/>
        </p:nvSpPr>
        <p:spPr bwMode="auto">
          <a:xfrm>
            <a:off x="5157707" y="3318946"/>
            <a:ext cx="6791073" cy="3681"/>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lgn="ctr"/>
            <a:endParaRPr lang="en-US">
              <a:latin typeface="Arial" panose="020B0604020202020204" pitchFamily="34" charset="0"/>
              <a:cs typeface="Arial" panose="020B0604020202020204" pitchFamily="34" charset="0"/>
            </a:endParaRPr>
          </a:p>
        </p:txBody>
      </p:sp>
      <p:sp>
        <p:nvSpPr>
          <p:cNvPr id="20" name="Line 19">
            <a:extLst>
              <a:ext uri="{FF2B5EF4-FFF2-40B4-BE49-F238E27FC236}">
                <a16:creationId xmlns:a16="http://schemas.microsoft.com/office/drawing/2014/main" xmlns="" id="{2CFD37D4-F369-4BAC-B5D6-1C0CC7E70922}"/>
              </a:ext>
            </a:extLst>
          </p:cNvPr>
          <p:cNvSpPr>
            <a:spLocks noChangeShapeType="1"/>
          </p:cNvSpPr>
          <p:nvPr/>
        </p:nvSpPr>
        <p:spPr bwMode="auto">
          <a:xfrm flipV="1">
            <a:off x="5157707" y="4509685"/>
            <a:ext cx="6781549" cy="53861"/>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lgn="ctr"/>
            <a:endParaRPr lang="en-US">
              <a:latin typeface="Arial" panose="020B0604020202020204" pitchFamily="34" charset="0"/>
              <a:cs typeface="Arial" panose="020B0604020202020204" pitchFamily="34" charset="0"/>
            </a:endParaRPr>
          </a:p>
        </p:txBody>
      </p:sp>
      <p:sp>
        <p:nvSpPr>
          <p:cNvPr id="21" name="Line 20">
            <a:extLst>
              <a:ext uri="{FF2B5EF4-FFF2-40B4-BE49-F238E27FC236}">
                <a16:creationId xmlns:a16="http://schemas.microsoft.com/office/drawing/2014/main" xmlns="" id="{CA896098-09C2-46E8-B7EE-AD7258CC83BE}"/>
              </a:ext>
            </a:extLst>
          </p:cNvPr>
          <p:cNvSpPr>
            <a:spLocks noChangeShapeType="1"/>
          </p:cNvSpPr>
          <p:nvPr/>
        </p:nvSpPr>
        <p:spPr bwMode="auto">
          <a:xfrm flipV="1">
            <a:off x="5086085" y="5987033"/>
            <a:ext cx="6776787" cy="53861"/>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lgn="ctr"/>
            <a:endParaRPr lang="en-US">
              <a:latin typeface="Arial" panose="020B0604020202020204" pitchFamily="34" charset="0"/>
              <a:cs typeface="Arial" panose="020B0604020202020204" pitchFamily="34" charset="0"/>
            </a:endParaRPr>
          </a:p>
        </p:txBody>
      </p:sp>
      <p:sp>
        <p:nvSpPr>
          <p:cNvPr id="22" name="Text Box 26">
            <a:extLst>
              <a:ext uri="{FF2B5EF4-FFF2-40B4-BE49-F238E27FC236}">
                <a16:creationId xmlns:a16="http://schemas.microsoft.com/office/drawing/2014/main" xmlns="" id="{C88BD59F-9163-4BFC-9101-1E59A3DEBB2E}"/>
              </a:ext>
            </a:extLst>
          </p:cNvPr>
          <p:cNvSpPr txBox="1">
            <a:spLocks noChangeArrowheads="1"/>
          </p:cNvSpPr>
          <p:nvPr/>
        </p:nvSpPr>
        <p:spPr bwMode="auto">
          <a:xfrm>
            <a:off x="4484274" y="2626797"/>
            <a:ext cx="11849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800" b="1" dirty="0" err="1">
                <a:solidFill>
                  <a:schemeClr val="bg1"/>
                </a:solidFill>
                <a:cs typeface="Arial" panose="020B0604020202020204" pitchFamily="34" charset="0"/>
              </a:rPr>
              <a:t>Thứ</a:t>
            </a:r>
            <a:r>
              <a:rPr lang="en-US" altLang="en-US" sz="1800" b="1" dirty="0">
                <a:solidFill>
                  <a:schemeClr val="bg1"/>
                </a:solidFill>
                <a:cs typeface="Arial" panose="020B0604020202020204" pitchFamily="34" charset="0"/>
              </a:rPr>
              <a:t> </a:t>
            </a:r>
            <a:r>
              <a:rPr lang="en-US" altLang="en-US" sz="1800" b="1" dirty="0" err="1">
                <a:solidFill>
                  <a:schemeClr val="bg1"/>
                </a:solidFill>
                <a:cs typeface="Arial" panose="020B0604020202020204" pitchFamily="34" charset="0"/>
              </a:rPr>
              <a:t>nhất</a:t>
            </a:r>
            <a:endParaRPr lang="en-US" altLang="en-US" sz="1800" b="1" dirty="0">
              <a:solidFill>
                <a:schemeClr val="bg1"/>
              </a:solidFill>
              <a:cs typeface="Arial" panose="020B0604020202020204" pitchFamily="34" charset="0"/>
            </a:endParaRPr>
          </a:p>
        </p:txBody>
      </p:sp>
      <p:sp>
        <p:nvSpPr>
          <p:cNvPr id="23" name="Text Box 27">
            <a:extLst>
              <a:ext uri="{FF2B5EF4-FFF2-40B4-BE49-F238E27FC236}">
                <a16:creationId xmlns:a16="http://schemas.microsoft.com/office/drawing/2014/main" xmlns="" id="{D8A9C3CF-AF4D-4E78-BD4A-94D803EDD439}"/>
              </a:ext>
            </a:extLst>
          </p:cNvPr>
          <p:cNvSpPr txBox="1">
            <a:spLocks noChangeArrowheads="1"/>
          </p:cNvSpPr>
          <p:nvPr/>
        </p:nvSpPr>
        <p:spPr bwMode="auto">
          <a:xfrm>
            <a:off x="4561219" y="3769797"/>
            <a:ext cx="103105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800" b="1" dirty="0" err="1">
                <a:solidFill>
                  <a:schemeClr val="bg1"/>
                </a:solidFill>
                <a:cs typeface="Arial" panose="020B0604020202020204" pitchFamily="34" charset="0"/>
              </a:rPr>
              <a:t>Thứ</a:t>
            </a:r>
            <a:r>
              <a:rPr lang="en-US" altLang="en-US" sz="1800" b="1" dirty="0">
                <a:solidFill>
                  <a:schemeClr val="bg1"/>
                </a:solidFill>
                <a:cs typeface="Arial" panose="020B0604020202020204" pitchFamily="34" charset="0"/>
              </a:rPr>
              <a:t> </a:t>
            </a:r>
            <a:r>
              <a:rPr lang="en-US" altLang="en-US" sz="1800" b="1" dirty="0" err="1">
                <a:solidFill>
                  <a:schemeClr val="bg1"/>
                </a:solidFill>
                <a:cs typeface="Arial" panose="020B0604020202020204" pitchFamily="34" charset="0"/>
              </a:rPr>
              <a:t>hai</a:t>
            </a:r>
            <a:endParaRPr lang="en-US" altLang="en-US" sz="1800" b="1" dirty="0">
              <a:solidFill>
                <a:schemeClr val="bg1"/>
              </a:solidFill>
              <a:cs typeface="Arial" panose="020B0604020202020204" pitchFamily="34" charset="0"/>
            </a:endParaRPr>
          </a:p>
        </p:txBody>
      </p:sp>
      <p:sp>
        <p:nvSpPr>
          <p:cNvPr id="24" name="Text Box 28">
            <a:extLst>
              <a:ext uri="{FF2B5EF4-FFF2-40B4-BE49-F238E27FC236}">
                <a16:creationId xmlns:a16="http://schemas.microsoft.com/office/drawing/2014/main" xmlns="" id="{3528E12B-F852-4F6A-9303-9A4EEDA0802F}"/>
              </a:ext>
            </a:extLst>
          </p:cNvPr>
          <p:cNvSpPr txBox="1">
            <a:spLocks noChangeArrowheads="1"/>
          </p:cNvSpPr>
          <p:nvPr/>
        </p:nvSpPr>
        <p:spPr bwMode="auto">
          <a:xfrm>
            <a:off x="4593280" y="4936218"/>
            <a:ext cx="107593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800" b="1" dirty="0" err="1">
                <a:solidFill>
                  <a:schemeClr val="bg1"/>
                </a:solidFill>
                <a:cs typeface="Arial" panose="020B0604020202020204" pitchFamily="34" charset="0"/>
              </a:rPr>
              <a:t>Thứ</a:t>
            </a:r>
            <a:r>
              <a:rPr lang="en-US" altLang="en-US" sz="1800" b="1" dirty="0">
                <a:solidFill>
                  <a:schemeClr val="bg1"/>
                </a:solidFill>
                <a:cs typeface="Arial" panose="020B0604020202020204" pitchFamily="34" charset="0"/>
              </a:rPr>
              <a:t> </a:t>
            </a:r>
            <a:r>
              <a:rPr lang="en-US" altLang="en-US" sz="1800" b="1" dirty="0" err="1">
                <a:solidFill>
                  <a:schemeClr val="bg1"/>
                </a:solidFill>
                <a:cs typeface="Arial" panose="020B0604020202020204" pitchFamily="34" charset="0"/>
              </a:rPr>
              <a:t>ba</a:t>
            </a:r>
            <a:endParaRPr lang="en-US" altLang="en-US" sz="1800" b="1" dirty="0">
              <a:solidFill>
                <a:schemeClr val="bg1"/>
              </a:solidFill>
              <a:cs typeface="Arial" panose="020B0604020202020204" pitchFamily="34" charset="0"/>
            </a:endParaRPr>
          </a:p>
        </p:txBody>
      </p:sp>
      <p:sp>
        <p:nvSpPr>
          <p:cNvPr id="25" name="TextBox 24">
            <a:extLst>
              <a:ext uri="{FF2B5EF4-FFF2-40B4-BE49-F238E27FC236}">
                <a16:creationId xmlns:a16="http://schemas.microsoft.com/office/drawing/2014/main" xmlns="" id="{FA653E93-6953-4CFF-877C-7306F5BD3D72}"/>
              </a:ext>
            </a:extLst>
          </p:cNvPr>
          <p:cNvSpPr txBox="1"/>
          <p:nvPr/>
        </p:nvSpPr>
        <p:spPr>
          <a:xfrm>
            <a:off x="6096000" y="2565569"/>
            <a:ext cx="5852780" cy="646331"/>
          </a:xfrm>
          <a:prstGeom prst="rect">
            <a:avLst/>
          </a:prstGeom>
          <a:noFill/>
        </p:spPr>
        <p:txBody>
          <a:bodyPr wrap="square">
            <a:spAutoFit/>
          </a:bodyPr>
          <a:lstStyle/>
          <a:p>
            <a:pPr algn="ctr"/>
            <a:r>
              <a:rPr lang="vi-VN" dirty="0">
                <a:solidFill>
                  <a:srgbClr val="0033CC"/>
                </a:solidFill>
                <a:latin typeface="Arial" panose="020B0604020202020204" pitchFamily="34" charset="0"/>
                <a:cs typeface="Arial" panose="020B0604020202020204" pitchFamily="34" charset="0"/>
              </a:rPr>
              <a:t>Đ</a:t>
            </a:r>
            <a:r>
              <a:rPr lang="vi-VN" b="0" i="0" dirty="0">
                <a:solidFill>
                  <a:srgbClr val="0033CC"/>
                </a:solidFill>
                <a:effectLst/>
                <a:latin typeface="Arial" panose="020B0604020202020204" pitchFamily="34" charset="0"/>
                <a:cs typeface="Arial" panose="020B0604020202020204" pitchFamily="34" charset="0"/>
              </a:rPr>
              <a:t>ầu tư nghiên cứu, chế tạo và hoàn thiện dần dần trình độ công nghệ</a:t>
            </a:r>
            <a:endParaRPr lang="en-US" dirty="0">
              <a:solidFill>
                <a:srgbClr val="0033CC"/>
              </a:solidFill>
              <a:latin typeface="Arial" panose="020B0604020202020204" pitchFamily="34" charset="0"/>
              <a:cs typeface="Arial" panose="020B0604020202020204" pitchFamily="34" charset="0"/>
            </a:endParaRPr>
          </a:p>
        </p:txBody>
      </p:sp>
      <p:sp>
        <p:nvSpPr>
          <p:cNvPr id="26" name="TextBox 25">
            <a:extLst>
              <a:ext uri="{FF2B5EF4-FFF2-40B4-BE49-F238E27FC236}">
                <a16:creationId xmlns:a16="http://schemas.microsoft.com/office/drawing/2014/main" xmlns="" id="{A3F38EDB-8EC8-4687-ADA2-E2770996EA25}"/>
              </a:ext>
            </a:extLst>
          </p:cNvPr>
          <p:cNvSpPr txBox="1"/>
          <p:nvPr/>
        </p:nvSpPr>
        <p:spPr>
          <a:xfrm>
            <a:off x="6034424" y="3847964"/>
            <a:ext cx="5909595" cy="646331"/>
          </a:xfrm>
          <a:prstGeom prst="rect">
            <a:avLst/>
          </a:prstGeom>
          <a:noFill/>
        </p:spPr>
        <p:txBody>
          <a:bodyPr wrap="square">
            <a:spAutoFit/>
          </a:bodyPr>
          <a:lstStyle/>
          <a:p>
            <a:pPr algn="ctr"/>
            <a:r>
              <a:rPr lang="vi-VN" dirty="0">
                <a:solidFill>
                  <a:srgbClr val="660066"/>
                </a:solidFill>
                <a:latin typeface="Arial" panose="020B0604020202020204" pitchFamily="34" charset="0"/>
                <a:cs typeface="Arial" panose="020B0604020202020204" pitchFamily="34" charset="0"/>
              </a:rPr>
              <a:t>T</a:t>
            </a:r>
            <a:r>
              <a:rPr lang="vi-VN" b="0" i="0" dirty="0">
                <a:solidFill>
                  <a:srgbClr val="660066"/>
                </a:solidFill>
                <a:effectLst/>
                <a:latin typeface="Arial" panose="020B0604020202020204" pitchFamily="34" charset="0"/>
                <a:cs typeface="Arial" panose="020B0604020202020204" pitchFamily="34" charset="0"/>
              </a:rPr>
              <a:t>iếp nhận chuyển giao công nghệ hiện đại từ nước phát triển hơn.</a:t>
            </a:r>
            <a:endParaRPr lang="en-US" dirty="0">
              <a:solidFill>
                <a:srgbClr val="660066"/>
              </a:solidFill>
              <a:latin typeface="Arial" panose="020B0604020202020204" pitchFamily="34" charset="0"/>
              <a:cs typeface="Arial" panose="020B0604020202020204" pitchFamily="34" charset="0"/>
            </a:endParaRPr>
          </a:p>
        </p:txBody>
      </p:sp>
      <p:sp>
        <p:nvSpPr>
          <p:cNvPr id="27" name="TextBox 26">
            <a:extLst>
              <a:ext uri="{FF2B5EF4-FFF2-40B4-BE49-F238E27FC236}">
                <a16:creationId xmlns:a16="http://schemas.microsoft.com/office/drawing/2014/main" xmlns="" id="{3DEA4A6E-818A-4260-A6CC-E2470E18E751}"/>
              </a:ext>
            </a:extLst>
          </p:cNvPr>
          <p:cNvSpPr txBox="1"/>
          <p:nvPr/>
        </p:nvSpPr>
        <p:spPr>
          <a:xfrm>
            <a:off x="6105812" y="4912797"/>
            <a:ext cx="5838207" cy="923330"/>
          </a:xfrm>
          <a:prstGeom prst="rect">
            <a:avLst/>
          </a:prstGeom>
          <a:noFill/>
        </p:spPr>
        <p:txBody>
          <a:bodyPr wrap="square">
            <a:spAutoFit/>
          </a:bodyPr>
          <a:lstStyle/>
          <a:p>
            <a:pPr algn="ctr"/>
            <a:r>
              <a:rPr lang="vi-VN" b="0" i="0" dirty="0">
                <a:solidFill>
                  <a:srgbClr val="010101"/>
                </a:solidFill>
                <a:effectLst/>
                <a:latin typeface="Arial" panose="020B0604020202020204" pitchFamily="34" charset="0"/>
                <a:cs typeface="Arial" panose="020B0604020202020204" pitchFamily="34" charset="0"/>
              </a:rPr>
              <a:t> </a:t>
            </a:r>
            <a:r>
              <a:rPr lang="vi-VN" b="0" i="0" dirty="0">
                <a:solidFill>
                  <a:srgbClr val="006600"/>
                </a:solidFill>
                <a:effectLst/>
                <a:latin typeface="Arial" panose="020B0604020202020204" pitchFamily="34" charset="0"/>
                <a:cs typeface="Arial" panose="020B0604020202020204" pitchFamily="34" charset="0"/>
              </a:rPr>
              <a:t>Xây dựng chiến lược phát triển khoa học, công nghệ nhiều tầng, kết hợp cả công nghệ truyền thống và công nghệ hiện </a:t>
            </a:r>
            <a:r>
              <a:rPr lang="vi-VN" b="0" i="0" dirty="0">
                <a:solidFill>
                  <a:srgbClr val="010101"/>
                </a:solidFill>
                <a:effectLst/>
                <a:latin typeface="Arial" panose="020B0604020202020204" pitchFamily="34" charset="0"/>
                <a:cs typeface="Arial" panose="020B0604020202020204" pitchFamily="34" charset="0"/>
              </a:rPr>
              <a:t>đại</a:t>
            </a:r>
            <a:endParaRPr lang="en-US" dirty="0">
              <a:latin typeface="Arial" panose="020B0604020202020204" pitchFamily="34" charset="0"/>
              <a:cs typeface="Arial" panose="020B0604020202020204" pitchFamily="34" charset="0"/>
            </a:endParaRPr>
          </a:p>
        </p:txBody>
      </p:sp>
      <p:cxnSp>
        <p:nvCxnSpPr>
          <p:cNvPr id="28" name="AutoShape 16">
            <a:extLst>
              <a:ext uri="{FF2B5EF4-FFF2-40B4-BE49-F238E27FC236}">
                <a16:creationId xmlns:a16="http://schemas.microsoft.com/office/drawing/2014/main" xmlns="" id="{8A0A0C6A-9B90-45D0-A16F-2CA2D2554334}"/>
              </a:ext>
            </a:extLst>
          </p:cNvPr>
          <p:cNvCxnSpPr>
            <a:cxnSpLocks noChangeShapeType="1"/>
          </p:cNvCxnSpPr>
          <p:nvPr/>
        </p:nvCxnSpPr>
        <p:spPr bwMode="gray">
          <a:xfrm>
            <a:off x="5086085" y="5341472"/>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6579358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Picture 2" descr="Orange Floral Border Powerpoint Template | Powerpoint templates, Wallpaper  powerpoint, Powerpoint">
            <a:extLst>
              <a:ext uri="{FF2B5EF4-FFF2-40B4-BE49-F238E27FC236}">
                <a16:creationId xmlns:a16="http://schemas.microsoft.com/office/drawing/2014/main" xmlns="" id="{606CD968-FE81-4215-8087-F6D06BC7A62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891" y="0"/>
            <a:ext cx="4341749" cy="6858000"/>
          </a:xfrm>
          <a:prstGeom prst="rect">
            <a:avLst/>
          </a:prstGeom>
          <a:noFill/>
          <a:extLst>
            <a:ext uri="{909E8E84-426E-40DD-AFC4-6F175D3DCCD1}">
              <a14:hiddenFill xmlns:a14="http://schemas.microsoft.com/office/drawing/2010/main">
                <a:solidFill>
                  <a:srgbClr val="FFFFFF"/>
                </a:solidFill>
              </a14:hiddenFill>
            </a:ext>
          </a:extLst>
        </p:spPr>
      </p:pic>
      <p:sp>
        <p:nvSpPr>
          <p:cNvPr id="36" name="Line 8">
            <a:extLst>
              <a:ext uri="{FF2B5EF4-FFF2-40B4-BE49-F238E27FC236}">
                <a16:creationId xmlns:a16="http://schemas.microsoft.com/office/drawing/2014/main" xmlns="" id="{B19EF049-F007-4D2F-8C30-5DC9594ABFAC}"/>
              </a:ext>
            </a:extLst>
          </p:cNvPr>
          <p:cNvSpPr>
            <a:spLocks noChangeShapeType="1"/>
          </p:cNvSpPr>
          <p:nvPr/>
        </p:nvSpPr>
        <p:spPr bwMode="auto">
          <a:xfrm rot="10800000">
            <a:off x="2915854" y="745849"/>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38" name="Line 7">
            <a:extLst>
              <a:ext uri="{FF2B5EF4-FFF2-40B4-BE49-F238E27FC236}">
                <a16:creationId xmlns:a16="http://schemas.microsoft.com/office/drawing/2014/main" xmlns="" id="{8C6408B4-B8B6-4628-94D8-62177BD58286}"/>
              </a:ext>
            </a:extLst>
          </p:cNvPr>
          <p:cNvSpPr>
            <a:spLocks noChangeShapeType="1"/>
          </p:cNvSpPr>
          <p:nvPr/>
        </p:nvSpPr>
        <p:spPr bwMode="auto">
          <a:xfrm rot="10800000">
            <a:off x="4903878" y="745850"/>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39" name="TextBox 38">
            <a:extLst>
              <a:ext uri="{FF2B5EF4-FFF2-40B4-BE49-F238E27FC236}">
                <a16:creationId xmlns:a16="http://schemas.microsoft.com/office/drawing/2014/main" xmlns="" id="{BB332EDF-203B-453F-B516-9E220EAD5407}"/>
              </a:ext>
            </a:extLst>
          </p:cNvPr>
          <p:cNvSpPr txBox="1"/>
          <p:nvPr/>
        </p:nvSpPr>
        <p:spPr>
          <a:xfrm>
            <a:off x="1806492" y="128272"/>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41" name="TextBox 40">
            <a:extLst>
              <a:ext uri="{FF2B5EF4-FFF2-40B4-BE49-F238E27FC236}">
                <a16:creationId xmlns:a16="http://schemas.microsoft.com/office/drawing/2014/main" xmlns="" id="{9D6BFB9C-1F79-495B-9D11-6FE96A5012D4}"/>
              </a:ext>
            </a:extLst>
          </p:cNvPr>
          <p:cNvSpPr txBox="1"/>
          <p:nvPr/>
        </p:nvSpPr>
        <p:spPr>
          <a:xfrm>
            <a:off x="2195040" y="1048676"/>
            <a:ext cx="9636617" cy="400110"/>
          </a:xfrm>
          <a:prstGeom prst="rect">
            <a:avLst/>
          </a:prstGeom>
          <a:noFill/>
        </p:spPr>
        <p:txBody>
          <a:bodyPr wrap="square">
            <a:spAutoFit/>
          </a:bodyPr>
          <a:lstStyle/>
          <a:p>
            <a:r>
              <a:rPr lang="en-US" sz="2000" b="1" dirty="0">
                <a:solidFill>
                  <a:srgbClr val="C00000"/>
                </a:solidFill>
              </a:rPr>
              <a:t>6.1.2.Tính </a:t>
            </a:r>
            <a:r>
              <a:rPr lang="en-US" sz="2000" b="1" dirty="0" err="1">
                <a:solidFill>
                  <a:srgbClr val="C00000"/>
                </a:solidFill>
              </a:rPr>
              <a:t>tất</a:t>
            </a:r>
            <a:r>
              <a:rPr lang="en-US" sz="2000" b="1" dirty="0">
                <a:solidFill>
                  <a:srgbClr val="C00000"/>
                </a:solidFill>
              </a:rPr>
              <a:t> </a:t>
            </a:r>
            <a:r>
              <a:rPr lang="en-US" sz="2000" b="1" dirty="0" err="1">
                <a:solidFill>
                  <a:srgbClr val="C00000"/>
                </a:solidFill>
              </a:rPr>
              <a:t>yếu</a:t>
            </a:r>
            <a:r>
              <a:rPr lang="en-US" sz="2000" b="1" dirty="0">
                <a:solidFill>
                  <a:srgbClr val="C00000"/>
                </a:solidFill>
              </a:rPr>
              <a:t> </a:t>
            </a:r>
            <a:r>
              <a:rPr lang="en-US" sz="2000" b="1" dirty="0" err="1">
                <a:solidFill>
                  <a:srgbClr val="C00000"/>
                </a:solidFill>
              </a:rPr>
              <a:t>khách</a:t>
            </a:r>
            <a:r>
              <a:rPr lang="en-US" sz="2000" b="1" dirty="0">
                <a:solidFill>
                  <a:srgbClr val="C00000"/>
                </a:solidFill>
              </a:rPr>
              <a:t> </a:t>
            </a:r>
            <a:r>
              <a:rPr lang="en-US" sz="2000" b="1" dirty="0" err="1">
                <a:solidFill>
                  <a:srgbClr val="C00000"/>
                </a:solidFill>
              </a:rPr>
              <a:t>quan</a:t>
            </a:r>
            <a:r>
              <a:rPr lang="en-US" sz="2000" b="1" dirty="0">
                <a:solidFill>
                  <a:srgbClr val="C00000"/>
                </a:solidFill>
              </a:rPr>
              <a:t> </a:t>
            </a:r>
            <a:r>
              <a:rPr lang="en-US" sz="2000" b="1" dirty="0" err="1">
                <a:solidFill>
                  <a:srgbClr val="C00000"/>
                </a:solidFill>
              </a:rPr>
              <a:t>và</a:t>
            </a:r>
            <a:r>
              <a:rPr lang="en-US" sz="2000" b="1" dirty="0">
                <a:solidFill>
                  <a:srgbClr val="C00000"/>
                </a:solidFill>
              </a:rPr>
              <a:t> </a:t>
            </a:r>
            <a:r>
              <a:rPr lang="en-US" sz="2000" b="1" dirty="0" err="1">
                <a:solidFill>
                  <a:srgbClr val="C00000"/>
                </a:solidFill>
              </a:rPr>
              <a:t>nội</a:t>
            </a:r>
            <a:r>
              <a:rPr lang="en-US" sz="2000" b="1" dirty="0">
                <a:solidFill>
                  <a:srgbClr val="C00000"/>
                </a:solidFill>
              </a:rPr>
              <a:t> dung </a:t>
            </a:r>
            <a:r>
              <a:rPr lang="en-US" sz="2000" b="1" dirty="0" err="1">
                <a:solidFill>
                  <a:srgbClr val="C00000"/>
                </a:solidFill>
              </a:rPr>
              <a:t>của</a:t>
            </a:r>
            <a:r>
              <a:rPr lang="en-US" sz="2000" b="1" dirty="0">
                <a:solidFill>
                  <a:srgbClr val="C00000"/>
                </a:solidFill>
              </a:rPr>
              <a:t> CNH, HĐH ở </a:t>
            </a:r>
            <a:r>
              <a:rPr lang="en-US" sz="2000" b="1" dirty="0" err="1">
                <a:solidFill>
                  <a:srgbClr val="C00000"/>
                </a:solidFill>
              </a:rPr>
              <a:t>Việt</a:t>
            </a:r>
            <a:r>
              <a:rPr lang="en-US" sz="2000" b="1" dirty="0">
                <a:solidFill>
                  <a:srgbClr val="C00000"/>
                </a:solidFill>
              </a:rPr>
              <a:t> Nam</a:t>
            </a:r>
          </a:p>
        </p:txBody>
      </p:sp>
      <p:sp>
        <p:nvSpPr>
          <p:cNvPr id="43" name="TextBox 42">
            <a:extLst>
              <a:ext uri="{FF2B5EF4-FFF2-40B4-BE49-F238E27FC236}">
                <a16:creationId xmlns:a16="http://schemas.microsoft.com/office/drawing/2014/main" xmlns="" id="{A4AB264D-AE13-4514-9C7F-B18274BE4307}"/>
              </a:ext>
            </a:extLst>
          </p:cNvPr>
          <p:cNvSpPr txBox="1"/>
          <p:nvPr/>
        </p:nvSpPr>
        <p:spPr>
          <a:xfrm>
            <a:off x="2782886" y="1507415"/>
            <a:ext cx="6098146" cy="400110"/>
          </a:xfrm>
          <a:prstGeom prst="rect">
            <a:avLst/>
          </a:prstGeom>
          <a:noFill/>
        </p:spPr>
        <p:txBody>
          <a:bodyPr wrap="square">
            <a:spAutoFit/>
          </a:bodyPr>
          <a:lstStyle/>
          <a:p>
            <a:pPr marL="285750" indent="-285750">
              <a:buFont typeface="Wingdings" panose="05000000000000000000" pitchFamily="2" charset="2"/>
              <a:buChar char="q"/>
            </a:pPr>
            <a:r>
              <a:rPr lang="en-US" sz="2000" b="1" dirty="0" err="1">
                <a:solidFill>
                  <a:srgbClr val="0033CC"/>
                </a:solidFill>
              </a:rPr>
              <a:t>Tính</a:t>
            </a:r>
            <a:r>
              <a:rPr lang="en-US" sz="2000" b="1" dirty="0">
                <a:solidFill>
                  <a:srgbClr val="0033CC"/>
                </a:solidFill>
              </a:rPr>
              <a:t> </a:t>
            </a:r>
            <a:r>
              <a:rPr lang="en-US" sz="2000" b="1" dirty="0" err="1">
                <a:solidFill>
                  <a:srgbClr val="0033CC"/>
                </a:solidFill>
              </a:rPr>
              <a:t>tất</a:t>
            </a:r>
            <a:r>
              <a:rPr lang="en-US" sz="2000" b="1" dirty="0">
                <a:solidFill>
                  <a:srgbClr val="0033CC"/>
                </a:solidFill>
              </a:rPr>
              <a:t> </a:t>
            </a:r>
            <a:r>
              <a:rPr lang="en-US" sz="2000" b="1" dirty="0" err="1">
                <a:solidFill>
                  <a:srgbClr val="0033CC"/>
                </a:solidFill>
              </a:rPr>
              <a:t>yếu</a:t>
            </a:r>
            <a:r>
              <a:rPr lang="en-US" sz="2000" b="1" dirty="0">
                <a:solidFill>
                  <a:srgbClr val="0033CC"/>
                </a:solidFill>
              </a:rPr>
              <a:t> </a:t>
            </a:r>
            <a:r>
              <a:rPr lang="en-US" sz="2000" b="1" dirty="0" err="1">
                <a:solidFill>
                  <a:srgbClr val="0033CC"/>
                </a:solidFill>
              </a:rPr>
              <a:t>của</a:t>
            </a:r>
            <a:r>
              <a:rPr lang="en-US" sz="2000" b="1" dirty="0">
                <a:solidFill>
                  <a:srgbClr val="0033CC"/>
                </a:solidFill>
              </a:rPr>
              <a:t> CNH, HĐH ở </a:t>
            </a:r>
            <a:r>
              <a:rPr lang="en-US" sz="2000" b="1" dirty="0" err="1">
                <a:solidFill>
                  <a:srgbClr val="0033CC"/>
                </a:solidFill>
              </a:rPr>
              <a:t>Việt</a:t>
            </a:r>
            <a:r>
              <a:rPr lang="en-US" sz="2000" b="1" dirty="0">
                <a:solidFill>
                  <a:srgbClr val="0033CC"/>
                </a:solidFill>
              </a:rPr>
              <a:t> Nam</a:t>
            </a:r>
          </a:p>
        </p:txBody>
      </p:sp>
      <p:sp>
        <p:nvSpPr>
          <p:cNvPr id="45" name="TextBox 44">
            <a:extLst>
              <a:ext uri="{FF2B5EF4-FFF2-40B4-BE49-F238E27FC236}">
                <a16:creationId xmlns:a16="http://schemas.microsoft.com/office/drawing/2014/main" xmlns="" id="{B70AF387-A149-485E-99C3-F81300C6FC5D}"/>
              </a:ext>
            </a:extLst>
          </p:cNvPr>
          <p:cNvSpPr txBox="1"/>
          <p:nvPr/>
        </p:nvSpPr>
        <p:spPr>
          <a:xfrm>
            <a:off x="5313041" y="2182178"/>
            <a:ext cx="2208650" cy="461665"/>
          </a:xfrm>
          <a:prstGeom prst="rect">
            <a:avLst/>
          </a:prstGeom>
          <a:noFill/>
        </p:spPr>
        <p:txBody>
          <a:bodyPr wrap="square">
            <a:spAutoFit/>
          </a:bodyPr>
          <a:lstStyle/>
          <a:p>
            <a:pPr marL="285750" indent="-285750">
              <a:buFont typeface="Wingdings" panose="05000000000000000000" pitchFamily="2" charset="2"/>
              <a:buChar char="§"/>
            </a:pPr>
            <a:r>
              <a:rPr lang="vi-VN" sz="2400" dirty="0">
                <a:solidFill>
                  <a:srgbClr val="006600"/>
                </a:solidFill>
              </a:rPr>
              <a:t>Khái niệm</a:t>
            </a:r>
            <a:r>
              <a:rPr lang="en-US" sz="2400" dirty="0">
                <a:solidFill>
                  <a:srgbClr val="006600"/>
                </a:solidFill>
              </a:rPr>
              <a:t> </a:t>
            </a:r>
          </a:p>
        </p:txBody>
      </p:sp>
      <p:sp>
        <p:nvSpPr>
          <p:cNvPr id="46" name="Scroll: Horizontal 45">
            <a:extLst>
              <a:ext uri="{FF2B5EF4-FFF2-40B4-BE49-F238E27FC236}">
                <a16:creationId xmlns:a16="http://schemas.microsoft.com/office/drawing/2014/main" xmlns="" id="{E03E6F0E-37D1-478F-BD6D-9691C74E0395}"/>
              </a:ext>
            </a:extLst>
          </p:cNvPr>
          <p:cNvSpPr/>
          <p:nvPr/>
        </p:nvSpPr>
        <p:spPr>
          <a:xfrm>
            <a:off x="2195039" y="2413011"/>
            <a:ext cx="9636617" cy="3699140"/>
          </a:xfrm>
          <a:prstGeom prst="horizontalScroll">
            <a:avLst/>
          </a:prstGeom>
          <a:solidFill>
            <a:schemeClr val="bg1"/>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ltLang="en-US" sz="2000" dirty="0">
              <a:solidFill>
                <a:schemeClr val="tx1"/>
              </a:solidFill>
              <a:cs typeface="Times New Roman" panose="02020603050405020304" pitchFamily="18" charset="0"/>
            </a:endParaRPr>
          </a:p>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1" u="none" strike="noStrike" kern="1200" cap="none" spc="0" normalizeH="0" baseline="0" noProof="0" dirty="0">
              <a:ln>
                <a:noFill/>
              </a:ln>
              <a:solidFill>
                <a:schemeClr val="tx1"/>
              </a:solidFill>
              <a:effectLst/>
              <a:uLnTx/>
              <a:uFillTx/>
              <a:latin typeface="Arial" panose="020B0604020202020204" pitchFamily="34" charset="0"/>
              <a:cs typeface="Arial" panose="020B0604020202020204" pitchFamily="34" charset="0"/>
            </a:endParaRPr>
          </a:p>
        </p:txBody>
      </p:sp>
      <p:sp>
        <p:nvSpPr>
          <p:cNvPr id="48" name="TextBox 47">
            <a:extLst>
              <a:ext uri="{FF2B5EF4-FFF2-40B4-BE49-F238E27FC236}">
                <a16:creationId xmlns:a16="http://schemas.microsoft.com/office/drawing/2014/main" xmlns="" id="{3A857378-7B8C-46F7-95A5-023F86423E32}"/>
              </a:ext>
            </a:extLst>
          </p:cNvPr>
          <p:cNvSpPr txBox="1"/>
          <p:nvPr/>
        </p:nvSpPr>
        <p:spPr>
          <a:xfrm>
            <a:off x="2915854" y="3224753"/>
            <a:ext cx="8727506" cy="2123658"/>
          </a:xfrm>
          <a:prstGeom prst="rect">
            <a:avLst/>
          </a:prstGeom>
          <a:noFill/>
        </p:spPr>
        <p:txBody>
          <a:bodyPr wrap="square">
            <a:spAutoFit/>
          </a:bodyPr>
          <a:lstStyle/>
          <a:p>
            <a:pPr algn="ctr"/>
            <a:r>
              <a:rPr lang="vi-VN" sz="2200" b="0" i="0" dirty="0">
                <a:solidFill>
                  <a:srgbClr val="010101"/>
                </a:solidFill>
                <a:effectLst/>
                <a:latin typeface="+mj-lt"/>
                <a:cs typeface="Times New Roman" panose="02020603050405020304" pitchFamily="18" charset="0"/>
              </a:rPr>
              <a:t>CNH, HDH là quá trình </a:t>
            </a:r>
            <a:r>
              <a:rPr lang="vi-VN" sz="2200" b="1" i="0" dirty="0">
                <a:solidFill>
                  <a:srgbClr val="FF0066"/>
                </a:solidFill>
                <a:effectLst/>
                <a:latin typeface="+mj-lt"/>
                <a:cs typeface="Times New Roman" panose="02020603050405020304" pitchFamily="18" charset="0"/>
              </a:rPr>
              <a:t>chuyển đổi căn bản, toàn diện </a:t>
            </a:r>
            <a:r>
              <a:rPr lang="vi-VN" sz="2200" b="0" i="0" dirty="0">
                <a:solidFill>
                  <a:srgbClr val="010101"/>
                </a:solidFill>
                <a:effectLst/>
                <a:latin typeface="+mj-lt"/>
                <a:cs typeface="Times New Roman" panose="02020603050405020304" pitchFamily="18" charset="0"/>
              </a:rPr>
              <a:t>các hoạt động sản xuất kinh doanh, dịch vụ và quản lý kinh tế - xã hội, từ sử dụng </a:t>
            </a:r>
            <a:r>
              <a:rPr lang="vi-VN" sz="2200" b="1" i="0" dirty="0">
                <a:solidFill>
                  <a:srgbClr val="CC00CC"/>
                </a:solidFill>
                <a:effectLst/>
                <a:latin typeface="+mj-lt"/>
                <a:cs typeface="Times New Roman" panose="02020603050405020304" pitchFamily="18" charset="0"/>
              </a:rPr>
              <a:t>sức lao động thủ công </a:t>
            </a:r>
            <a:r>
              <a:rPr lang="vi-VN" sz="2200" b="0" i="0" dirty="0">
                <a:solidFill>
                  <a:srgbClr val="010101"/>
                </a:solidFill>
                <a:effectLst/>
                <a:latin typeface="+mj-lt"/>
                <a:cs typeface="Times New Roman" panose="02020603050405020304" pitchFamily="18" charset="0"/>
              </a:rPr>
              <a:t>là chính sang sử dụng một cách phổ biến </a:t>
            </a:r>
            <a:r>
              <a:rPr lang="vi-VN" sz="2200" b="1" i="0" dirty="0">
                <a:solidFill>
                  <a:srgbClr val="00B0F0"/>
                </a:solidFill>
                <a:effectLst/>
                <a:latin typeface="+mj-lt"/>
                <a:cs typeface="Times New Roman" panose="02020603050405020304" pitchFamily="18" charset="0"/>
              </a:rPr>
              <a:t>sức lao động với công nghệ, phương tiện, phương pháp tiên tiên hiện đại</a:t>
            </a:r>
            <a:r>
              <a:rPr lang="vi-VN" sz="2200" b="0" i="0" dirty="0">
                <a:solidFill>
                  <a:srgbClr val="010101"/>
                </a:solidFill>
                <a:effectLst/>
                <a:latin typeface="+mj-lt"/>
                <a:cs typeface="Times New Roman" panose="02020603050405020304" pitchFamily="18" charset="0"/>
              </a:rPr>
              <a:t>, dựa trên sự phát triển của công nghiệp và tiến bộ khoa học công nghệ, nhằm tạo ra </a:t>
            </a:r>
            <a:r>
              <a:rPr lang="vi-VN" sz="2200" b="1" i="0" dirty="0">
                <a:solidFill>
                  <a:srgbClr val="660066"/>
                </a:solidFill>
                <a:effectLst/>
                <a:latin typeface="+mj-lt"/>
                <a:cs typeface="Times New Roman" panose="02020603050405020304" pitchFamily="18" charset="0"/>
              </a:rPr>
              <a:t>năng suất lao động xã hội cao</a:t>
            </a:r>
            <a:r>
              <a:rPr lang="vi-VN" sz="2200" b="0" i="0" dirty="0">
                <a:solidFill>
                  <a:srgbClr val="010101"/>
                </a:solidFill>
                <a:effectLst/>
                <a:latin typeface="+mj-lt"/>
                <a:cs typeface="Times New Roman" panose="02020603050405020304" pitchFamily="18" charset="0"/>
              </a:rPr>
              <a:t>.</a:t>
            </a:r>
            <a:endParaRPr lang="en-US" sz="2200" dirty="0">
              <a:latin typeface="+mj-lt"/>
              <a:cs typeface="Times New Roman" panose="02020603050405020304" pitchFamily="18" charset="0"/>
            </a:endParaRPr>
          </a:p>
        </p:txBody>
      </p:sp>
    </p:spTree>
    <p:extLst>
      <p:ext uri="{BB962C8B-B14F-4D97-AF65-F5344CB8AC3E}">
        <p14:creationId xmlns:p14="http://schemas.microsoft.com/office/powerpoint/2010/main" val="2190849170"/>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5108" name="Line 201">
            <a:extLst>
              <a:ext uri="{FF2B5EF4-FFF2-40B4-BE49-F238E27FC236}">
                <a16:creationId xmlns:a16="http://schemas.microsoft.com/office/drawing/2014/main" xmlns="" id="{1D6452E6-3F57-442D-BD84-E56DB6C8319D}"/>
              </a:ext>
            </a:extLst>
          </p:cNvPr>
          <p:cNvSpPr>
            <a:spLocks noChangeShapeType="1"/>
          </p:cNvSpPr>
          <p:nvPr/>
        </p:nvSpPr>
        <p:spPr bwMode="auto">
          <a:xfrm flipV="1">
            <a:off x="3858501" y="3221409"/>
            <a:ext cx="4784725" cy="30257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nvGrpSpPr>
          <p:cNvPr id="815109" name="Group 202">
            <a:extLst>
              <a:ext uri="{FF2B5EF4-FFF2-40B4-BE49-F238E27FC236}">
                <a16:creationId xmlns:a16="http://schemas.microsoft.com/office/drawing/2014/main" xmlns="" id="{B166115D-AFAE-42F1-8B9C-69E7DD4AB09A}"/>
              </a:ext>
            </a:extLst>
          </p:cNvPr>
          <p:cNvGrpSpPr>
            <a:grpSpLocks/>
          </p:cNvGrpSpPr>
          <p:nvPr/>
        </p:nvGrpSpPr>
        <p:grpSpPr bwMode="auto">
          <a:xfrm>
            <a:off x="3820160" y="6090416"/>
            <a:ext cx="203200" cy="190500"/>
            <a:chOff x="1355" y="3452"/>
            <a:chExt cx="183" cy="172"/>
          </a:xfrm>
        </p:grpSpPr>
        <p:pic>
          <p:nvPicPr>
            <p:cNvPr id="815167" name="Picture 203" descr="circuler_1">
              <a:extLst>
                <a:ext uri="{FF2B5EF4-FFF2-40B4-BE49-F238E27FC236}">
                  <a16:creationId xmlns:a16="http://schemas.microsoft.com/office/drawing/2014/main" xmlns="" id="{ADA31776-B68D-45C8-843D-08A85C72536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300" name="Oval 204">
              <a:extLst>
                <a:ext uri="{FF2B5EF4-FFF2-40B4-BE49-F238E27FC236}">
                  <a16:creationId xmlns:a16="http://schemas.microsoft.com/office/drawing/2014/main" xmlns="" id="{B9F150CA-15D9-4000-90B3-2EED067B9E8F}"/>
                </a:ext>
              </a:extLst>
            </p:cNvPr>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b="1">
                <a:solidFill>
                  <a:srgbClr val="000000"/>
                </a:solidFill>
                <a:latin typeface="Arial" charset="0"/>
                <a:cs typeface="Arial" panose="020B0604020202020204" pitchFamily="34" charset="0"/>
              </a:endParaRPr>
            </a:p>
          </p:txBody>
        </p:sp>
        <p:grpSp>
          <p:nvGrpSpPr>
            <p:cNvPr id="815169" name="Group 205">
              <a:extLst>
                <a:ext uri="{FF2B5EF4-FFF2-40B4-BE49-F238E27FC236}">
                  <a16:creationId xmlns:a16="http://schemas.microsoft.com/office/drawing/2014/main" xmlns="" id="{80EA9A66-E0E3-4E08-BEEB-4AD25D4164DC}"/>
                </a:ext>
              </a:extLst>
            </p:cNvPr>
            <p:cNvGrpSpPr>
              <a:grpSpLocks/>
            </p:cNvGrpSpPr>
            <p:nvPr/>
          </p:nvGrpSpPr>
          <p:grpSpPr bwMode="auto">
            <a:xfrm rot="-1297425" flipH="1" flipV="1">
              <a:off x="1377" y="3586"/>
              <a:ext cx="151" cy="37"/>
              <a:chOff x="2532" y="1051"/>
              <a:chExt cx="893" cy="246"/>
            </a:xfrm>
          </p:grpSpPr>
          <p:grpSp>
            <p:nvGrpSpPr>
              <p:cNvPr id="815171" name="Group 206">
                <a:extLst>
                  <a:ext uri="{FF2B5EF4-FFF2-40B4-BE49-F238E27FC236}">
                    <a16:creationId xmlns:a16="http://schemas.microsoft.com/office/drawing/2014/main" xmlns="" id="{6D579705-E78B-4BA9-890F-4EA0DA8560C9}"/>
                  </a:ext>
                </a:extLst>
              </p:cNvPr>
              <p:cNvGrpSpPr>
                <a:grpSpLocks/>
              </p:cNvGrpSpPr>
              <p:nvPr/>
            </p:nvGrpSpPr>
            <p:grpSpPr bwMode="auto">
              <a:xfrm>
                <a:off x="2532" y="1051"/>
                <a:ext cx="743" cy="185"/>
                <a:chOff x="1565" y="2568"/>
                <a:chExt cx="1118" cy="279"/>
              </a:xfrm>
            </p:grpSpPr>
            <p:sp>
              <p:nvSpPr>
                <p:cNvPr id="815177" name="AutoShape 207">
                  <a:extLst>
                    <a:ext uri="{FF2B5EF4-FFF2-40B4-BE49-F238E27FC236}">
                      <a16:creationId xmlns:a16="http://schemas.microsoft.com/office/drawing/2014/main" xmlns="" id="{C15B0283-FC7F-4798-8BEC-7ECBDB8A32DE}"/>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78" name="AutoShape 208">
                  <a:extLst>
                    <a:ext uri="{FF2B5EF4-FFF2-40B4-BE49-F238E27FC236}">
                      <a16:creationId xmlns:a16="http://schemas.microsoft.com/office/drawing/2014/main" xmlns="" id="{00583AE8-6AAD-4D2C-B773-CBCCFE0782D0}"/>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79" name="AutoShape 209">
                  <a:extLst>
                    <a:ext uri="{FF2B5EF4-FFF2-40B4-BE49-F238E27FC236}">
                      <a16:creationId xmlns:a16="http://schemas.microsoft.com/office/drawing/2014/main" xmlns="" id="{535DAA56-2512-482F-BAD7-C6BADE632983}"/>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80" name="AutoShape 210">
                  <a:extLst>
                    <a:ext uri="{FF2B5EF4-FFF2-40B4-BE49-F238E27FC236}">
                      <a16:creationId xmlns:a16="http://schemas.microsoft.com/office/drawing/2014/main" xmlns="" id="{A533DB01-80DF-4360-B649-1D2054E7CF04}"/>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nvGrpSpPr>
              <p:cNvPr id="815172" name="Group 211">
                <a:extLst>
                  <a:ext uri="{FF2B5EF4-FFF2-40B4-BE49-F238E27FC236}">
                    <a16:creationId xmlns:a16="http://schemas.microsoft.com/office/drawing/2014/main" xmlns="" id="{A166467B-D6A3-4EE9-B895-18FDC7DD7419}"/>
                  </a:ext>
                </a:extLst>
              </p:cNvPr>
              <p:cNvGrpSpPr>
                <a:grpSpLocks/>
              </p:cNvGrpSpPr>
              <p:nvPr/>
            </p:nvGrpSpPr>
            <p:grpSpPr bwMode="auto">
              <a:xfrm rot="1353540">
                <a:off x="2682" y="1111"/>
                <a:ext cx="743" cy="186"/>
                <a:chOff x="1565" y="2568"/>
                <a:chExt cx="1118" cy="279"/>
              </a:xfrm>
            </p:grpSpPr>
            <p:sp>
              <p:nvSpPr>
                <p:cNvPr id="815173" name="AutoShape 212">
                  <a:extLst>
                    <a:ext uri="{FF2B5EF4-FFF2-40B4-BE49-F238E27FC236}">
                      <a16:creationId xmlns:a16="http://schemas.microsoft.com/office/drawing/2014/main" xmlns="" id="{D64C2841-4F92-405C-8FAE-39B564863133}"/>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74" name="AutoShape 213">
                  <a:extLst>
                    <a:ext uri="{FF2B5EF4-FFF2-40B4-BE49-F238E27FC236}">
                      <a16:creationId xmlns:a16="http://schemas.microsoft.com/office/drawing/2014/main" xmlns="" id="{1E702EAB-12B5-4ED5-9D28-ECE462185B6D}"/>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75" name="AutoShape 214">
                  <a:extLst>
                    <a:ext uri="{FF2B5EF4-FFF2-40B4-BE49-F238E27FC236}">
                      <a16:creationId xmlns:a16="http://schemas.microsoft.com/office/drawing/2014/main" xmlns="" id="{299A8894-1755-4B91-B452-98E607C32AC4}"/>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76" name="AutoShape 215">
                  <a:extLst>
                    <a:ext uri="{FF2B5EF4-FFF2-40B4-BE49-F238E27FC236}">
                      <a16:creationId xmlns:a16="http://schemas.microsoft.com/office/drawing/2014/main" xmlns="" id="{8E38844C-EF2C-4551-B13A-80FDE3509704}"/>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pic>
          <p:nvPicPr>
            <p:cNvPr id="815170" name="Picture 216" descr="light_shadow1">
              <a:extLst>
                <a:ext uri="{FF2B5EF4-FFF2-40B4-BE49-F238E27FC236}">
                  <a16:creationId xmlns:a16="http://schemas.microsoft.com/office/drawing/2014/main" xmlns="" id="{CED84294-67CC-4AC0-BDBA-AE05594A9EC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15110" name="Group 217">
            <a:extLst>
              <a:ext uri="{FF2B5EF4-FFF2-40B4-BE49-F238E27FC236}">
                <a16:creationId xmlns:a16="http://schemas.microsoft.com/office/drawing/2014/main" xmlns="" id="{A452D1D1-CCBF-450E-9121-53537E730281}"/>
              </a:ext>
            </a:extLst>
          </p:cNvPr>
          <p:cNvGrpSpPr>
            <a:grpSpLocks/>
          </p:cNvGrpSpPr>
          <p:nvPr/>
        </p:nvGrpSpPr>
        <p:grpSpPr bwMode="auto">
          <a:xfrm>
            <a:off x="5646647" y="4920171"/>
            <a:ext cx="203200" cy="190500"/>
            <a:chOff x="1355" y="3452"/>
            <a:chExt cx="183" cy="172"/>
          </a:xfrm>
        </p:grpSpPr>
        <p:pic>
          <p:nvPicPr>
            <p:cNvPr id="815153" name="Picture 218" descr="circuler_1">
              <a:extLst>
                <a:ext uri="{FF2B5EF4-FFF2-40B4-BE49-F238E27FC236}">
                  <a16:creationId xmlns:a16="http://schemas.microsoft.com/office/drawing/2014/main" xmlns="" id="{9A34A4B8-21FC-4B28-A876-B0AEA576FAD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315" name="Oval 219">
              <a:extLst>
                <a:ext uri="{FF2B5EF4-FFF2-40B4-BE49-F238E27FC236}">
                  <a16:creationId xmlns:a16="http://schemas.microsoft.com/office/drawing/2014/main" xmlns="" id="{A83754E7-90DE-487F-A37A-F5F78DB77DC5}"/>
                </a:ext>
              </a:extLst>
            </p:cNvPr>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b="1">
                <a:solidFill>
                  <a:srgbClr val="000000"/>
                </a:solidFill>
                <a:latin typeface="Arial" charset="0"/>
                <a:cs typeface="Arial" panose="020B0604020202020204" pitchFamily="34" charset="0"/>
              </a:endParaRPr>
            </a:p>
          </p:txBody>
        </p:sp>
        <p:grpSp>
          <p:nvGrpSpPr>
            <p:cNvPr id="815155" name="Group 220">
              <a:extLst>
                <a:ext uri="{FF2B5EF4-FFF2-40B4-BE49-F238E27FC236}">
                  <a16:creationId xmlns:a16="http://schemas.microsoft.com/office/drawing/2014/main" xmlns="" id="{FF22A2AB-1556-4A44-BCAD-6C5C415781A3}"/>
                </a:ext>
              </a:extLst>
            </p:cNvPr>
            <p:cNvGrpSpPr>
              <a:grpSpLocks/>
            </p:cNvGrpSpPr>
            <p:nvPr/>
          </p:nvGrpSpPr>
          <p:grpSpPr bwMode="auto">
            <a:xfrm rot="-1297425" flipH="1" flipV="1">
              <a:off x="1377" y="3586"/>
              <a:ext cx="151" cy="37"/>
              <a:chOff x="2532" y="1051"/>
              <a:chExt cx="893" cy="246"/>
            </a:xfrm>
          </p:grpSpPr>
          <p:grpSp>
            <p:nvGrpSpPr>
              <p:cNvPr id="815157" name="Group 221">
                <a:extLst>
                  <a:ext uri="{FF2B5EF4-FFF2-40B4-BE49-F238E27FC236}">
                    <a16:creationId xmlns:a16="http://schemas.microsoft.com/office/drawing/2014/main" xmlns="" id="{38D52BF1-05EA-4642-AB39-389877404A91}"/>
                  </a:ext>
                </a:extLst>
              </p:cNvPr>
              <p:cNvGrpSpPr>
                <a:grpSpLocks/>
              </p:cNvGrpSpPr>
              <p:nvPr/>
            </p:nvGrpSpPr>
            <p:grpSpPr bwMode="auto">
              <a:xfrm>
                <a:off x="2532" y="1051"/>
                <a:ext cx="743" cy="185"/>
                <a:chOff x="1565" y="2568"/>
                <a:chExt cx="1118" cy="279"/>
              </a:xfrm>
            </p:grpSpPr>
            <p:sp>
              <p:nvSpPr>
                <p:cNvPr id="815163" name="AutoShape 222">
                  <a:extLst>
                    <a:ext uri="{FF2B5EF4-FFF2-40B4-BE49-F238E27FC236}">
                      <a16:creationId xmlns:a16="http://schemas.microsoft.com/office/drawing/2014/main" xmlns="" id="{62A7553A-2D94-466E-A605-B8359C067A15}"/>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64" name="AutoShape 223">
                  <a:extLst>
                    <a:ext uri="{FF2B5EF4-FFF2-40B4-BE49-F238E27FC236}">
                      <a16:creationId xmlns:a16="http://schemas.microsoft.com/office/drawing/2014/main" xmlns="" id="{360C5E6D-5983-4F2D-9EF8-A375E6784C10}"/>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65" name="AutoShape 224">
                  <a:extLst>
                    <a:ext uri="{FF2B5EF4-FFF2-40B4-BE49-F238E27FC236}">
                      <a16:creationId xmlns:a16="http://schemas.microsoft.com/office/drawing/2014/main" xmlns="" id="{E6B7C7E8-02B4-4FAF-8DBA-8C25706C69BA}"/>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66" name="AutoShape 225">
                  <a:extLst>
                    <a:ext uri="{FF2B5EF4-FFF2-40B4-BE49-F238E27FC236}">
                      <a16:creationId xmlns:a16="http://schemas.microsoft.com/office/drawing/2014/main" xmlns="" id="{C2DB5F49-564B-4651-8E1B-5A39A2FDA5B1}"/>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nvGrpSpPr>
              <p:cNvPr id="815158" name="Group 226">
                <a:extLst>
                  <a:ext uri="{FF2B5EF4-FFF2-40B4-BE49-F238E27FC236}">
                    <a16:creationId xmlns:a16="http://schemas.microsoft.com/office/drawing/2014/main" xmlns="" id="{5AE08A03-C3CD-40C7-99BE-D5B395B27AFC}"/>
                  </a:ext>
                </a:extLst>
              </p:cNvPr>
              <p:cNvGrpSpPr>
                <a:grpSpLocks/>
              </p:cNvGrpSpPr>
              <p:nvPr/>
            </p:nvGrpSpPr>
            <p:grpSpPr bwMode="auto">
              <a:xfrm rot="1353540">
                <a:off x="2682" y="1111"/>
                <a:ext cx="743" cy="186"/>
                <a:chOff x="1565" y="2568"/>
                <a:chExt cx="1118" cy="279"/>
              </a:xfrm>
            </p:grpSpPr>
            <p:sp>
              <p:nvSpPr>
                <p:cNvPr id="815159" name="AutoShape 227">
                  <a:extLst>
                    <a:ext uri="{FF2B5EF4-FFF2-40B4-BE49-F238E27FC236}">
                      <a16:creationId xmlns:a16="http://schemas.microsoft.com/office/drawing/2014/main" xmlns="" id="{07C1FA00-E9A6-458B-96EA-B0C13BEBB8AE}"/>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60" name="AutoShape 228">
                  <a:extLst>
                    <a:ext uri="{FF2B5EF4-FFF2-40B4-BE49-F238E27FC236}">
                      <a16:creationId xmlns:a16="http://schemas.microsoft.com/office/drawing/2014/main" xmlns="" id="{0F5D057F-B3E0-4D42-9CD7-09F410A29B0E}"/>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61" name="AutoShape 229">
                  <a:extLst>
                    <a:ext uri="{FF2B5EF4-FFF2-40B4-BE49-F238E27FC236}">
                      <a16:creationId xmlns:a16="http://schemas.microsoft.com/office/drawing/2014/main" xmlns="" id="{9B4D0B2D-680D-42B5-8828-5DF732684D29}"/>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62" name="AutoShape 230">
                  <a:extLst>
                    <a:ext uri="{FF2B5EF4-FFF2-40B4-BE49-F238E27FC236}">
                      <a16:creationId xmlns:a16="http://schemas.microsoft.com/office/drawing/2014/main" xmlns="" id="{48142C5C-E18F-4FBD-B632-58519922FCB9}"/>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pic>
          <p:nvPicPr>
            <p:cNvPr id="815156" name="Picture 231" descr="light_shadow1">
              <a:extLst>
                <a:ext uri="{FF2B5EF4-FFF2-40B4-BE49-F238E27FC236}">
                  <a16:creationId xmlns:a16="http://schemas.microsoft.com/office/drawing/2014/main" xmlns="" id="{E646E0BB-E996-4F42-A724-0F86DA64FA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15111" name="Group 232">
            <a:extLst>
              <a:ext uri="{FF2B5EF4-FFF2-40B4-BE49-F238E27FC236}">
                <a16:creationId xmlns:a16="http://schemas.microsoft.com/office/drawing/2014/main" xmlns="" id="{4080A84A-E47E-4ACA-804C-A73C82A4748D}"/>
              </a:ext>
            </a:extLst>
          </p:cNvPr>
          <p:cNvGrpSpPr>
            <a:grpSpLocks/>
          </p:cNvGrpSpPr>
          <p:nvPr/>
        </p:nvGrpSpPr>
        <p:grpSpPr bwMode="auto">
          <a:xfrm>
            <a:off x="7490548" y="3852223"/>
            <a:ext cx="203200" cy="190500"/>
            <a:chOff x="1355" y="3452"/>
            <a:chExt cx="183" cy="172"/>
          </a:xfrm>
        </p:grpSpPr>
        <p:pic>
          <p:nvPicPr>
            <p:cNvPr id="815139" name="Picture 233" descr="circuler_1">
              <a:extLst>
                <a:ext uri="{FF2B5EF4-FFF2-40B4-BE49-F238E27FC236}">
                  <a16:creationId xmlns:a16="http://schemas.microsoft.com/office/drawing/2014/main" xmlns="" id="{010EE87C-4D77-43F0-8D1D-2A4F9A6DF22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330" name="Oval 234">
              <a:extLst>
                <a:ext uri="{FF2B5EF4-FFF2-40B4-BE49-F238E27FC236}">
                  <a16:creationId xmlns:a16="http://schemas.microsoft.com/office/drawing/2014/main" xmlns="" id="{B7F910B4-CF27-4150-B49C-D8DCBD85860E}"/>
                </a:ext>
              </a:extLst>
            </p:cNvPr>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b="1">
                <a:solidFill>
                  <a:srgbClr val="000000"/>
                </a:solidFill>
                <a:latin typeface="Arial" charset="0"/>
                <a:cs typeface="Arial" panose="020B0604020202020204" pitchFamily="34" charset="0"/>
              </a:endParaRPr>
            </a:p>
          </p:txBody>
        </p:sp>
        <p:grpSp>
          <p:nvGrpSpPr>
            <p:cNvPr id="815141" name="Group 235">
              <a:extLst>
                <a:ext uri="{FF2B5EF4-FFF2-40B4-BE49-F238E27FC236}">
                  <a16:creationId xmlns:a16="http://schemas.microsoft.com/office/drawing/2014/main" xmlns="" id="{A5C9F550-8E6A-4A35-805A-A9C2EF2DAD3D}"/>
                </a:ext>
              </a:extLst>
            </p:cNvPr>
            <p:cNvGrpSpPr>
              <a:grpSpLocks/>
            </p:cNvGrpSpPr>
            <p:nvPr/>
          </p:nvGrpSpPr>
          <p:grpSpPr bwMode="auto">
            <a:xfrm rot="-1297425" flipH="1" flipV="1">
              <a:off x="1377" y="3586"/>
              <a:ext cx="151" cy="37"/>
              <a:chOff x="2532" y="1051"/>
              <a:chExt cx="893" cy="246"/>
            </a:xfrm>
          </p:grpSpPr>
          <p:grpSp>
            <p:nvGrpSpPr>
              <p:cNvPr id="815143" name="Group 236">
                <a:extLst>
                  <a:ext uri="{FF2B5EF4-FFF2-40B4-BE49-F238E27FC236}">
                    <a16:creationId xmlns:a16="http://schemas.microsoft.com/office/drawing/2014/main" xmlns="" id="{4FC5293B-2820-4A92-8C3B-E70E09DE63EF}"/>
                  </a:ext>
                </a:extLst>
              </p:cNvPr>
              <p:cNvGrpSpPr>
                <a:grpSpLocks/>
              </p:cNvGrpSpPr>
              <p:nvPr/>
            </p:nvGrpSpPr>
            <p:grpSpPr bwMode="auto">
              <a:xfrm>
                <a:off x="2532" y="1051"/>
                <a:ext cx="743" cy="185"/>
                <a:chOff x="1565" y="2568"/>
                <a:chExt cx="1118" cy="279"/>
              </a:xfrm>
            </p:grpSpPr>
            <p:sp>
              <p:nvSpPr>
                <p:cNvPr id="815149" name="AutoShape 237">
                  <a:extLst>
                    <a:ext uri="{FF2B5EF4-FFF2-40B4-BE49-F238E27FC236}">
                      <a16:creationId xmlns:a16="http://schemas.microsoft.com/office/drawing/2014/main" xmlns="" id="{6FAE41BB-0A0C-46B6-91A0-2B473C5238A0}"/>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50" name="AutoShape 238">
                  <a:extLst>
                    <a:ext uri="{FF2B5EF4-FFF2-40B4-BE49-F238E27FC236}">
                      <a16:creationId xmlns:a16="http://schemas.microsoft.com/office/drawing/2014/main" xmlns="" id="{DFDB4D97-B5E0-4157-89E4-412DA8D2BF01}"/>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51" name="AutoShape 239">
                  <a:extLst>
                    <a:ext uri="{FF2B5EF4-FFF2-40B4-BE49-F238E27FC236}">
                      <a16:creationId xmlns:a16="http://schemas.microsoft.com/office/drawing/2014/main" xmlns="" id="{B2BFB89D-732A-4FAE-AD72-6A7C0ED5BC70}"/>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52" name="AutoShape 240">
                  <a:extLst>
                    <a:ext uri="{FF2B5EF4-FFF2-40B4-BE49-F238E27FC236}">
                      <a16:creationId xmlns:a16="http://schemas.microsoft.com/office/drawing/2014/main" xmlns="" id="{7CE80896-8E45-4F13-A4CA-B4D7EB5CDB69}"/>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nvGrpSpPr>
              <p:cNvPr id="815144" name="Group 241">
                <a:extLst>
                  <a:ext uri="{FF2B5EF4-FFF2-40B4-BE49-F238E27FC236}">
                    <a16:creationId xmlns:a16="http://schemas.microsoft.com/office/drawing/2014/main" xmlns="" id="{2E7EE086-18EA-4574-91BF-BF76BA2CFD81}"/>
                  </a:ext>
                </a:extLst>
              </p:cNvPr>
              <p:cNvGrpSpPr>
                <a:grpSpLocks/>
              </p:cNvGrpSpPr>
              <p:nvPr/>
            </p:nvGrpSpPr>
            <p:grpSpPr bwMode="auto">
              <a:xfrm rot="1353540">
                <a:off x="2682" y="1111"/>
                <a:ext cx="743" cy="186"/>
                <a:chOff x="1565" y="2568"/>
                <a:chExt cx="1118" cy="279"/>
              </a:xfrm>
            </p:grpSpPr>
            <p:sp>
              <p:nvSpPr>
                <p:cNvPr id="815145" name="AutoShape 242">
                  <a:extLst>
                    <a:ext uri="{FF2B5EF4-FFF2-40B4-BE49-F238E27FC236}">
                      <a16:creationId xmlns:a16="http://schemas.microsoft.com/office/drawing/2014/main" xmlns="" id="{E3D783B0-37E8-4B73-B923-0A00040EB858}"/>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46" name="AutoShape 243">
                  <a:extLst>
                    <a:ext uri="{FF2B5EF4-FFF2-40B4-BE49-F238E27FC236}">
                      <a16:creationId xmlns:a16="http://schemas.microsoft.com/office/drawing/2014/main" xmlns="" id="{16E112CA-176B-46F3-B502-E0B2AA1BE846}"/>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47" name="AutoShape 244">
                  <a:extLst>
                    <a:ext uri="{FF2B5EF4-FFF2-40B4-BE49-F238E27FC236}">
                      <a16:creationId xmlns:a16="http://schemas.microsoft.com/office/drawing/2014/main" xmlns="" id="{B19374F9-3716-4621-9082-04B4928025BA}"/>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48" name="AutoShape 245">
                  <a:extLst>
                    <a:ext uri="{FF2B5EF4-FFF2-40B4-BE49-F238E27FC236}">
                      <a16:creationId xmlns:a16="http://schemas.microsoft.com/office/drawing/2014/main" xmlns="" id="{6636C44E-7399-4186-924D-047E037AC30B}"/>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pic>
          <p:nvPicPr>
            <p:cNvPr id="815142" name="Picture 246" descr="light_shadow1">
              <a:extLst>
                <a:ext uri="{FF2B5EF4-FFF2-40B4-BE49-F238E27FC236}">
                  <a16:creationId xmlns:a16="http://schemas.microsoft.com/office/drawing/2014/main" xmlns="" id="{18C326B9-7152-4C25-BCBE-BCF2A26FE8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15112" name="Group 247">
            <a:extLst>
              <a:ext uri="{FF2B5EF4-FFF2-40B4-BE49-F238E27FC236}">
                <a16:creationId xmlns:a16="http://schemas.microsoft.com/office/drawing/2014/main" xmlns="" id="{64BF5904-39D4-4063-B0F6-DCCA23D8AF50}"/>
              </a:ext>
            </a:extLst>
          </p:cNvPr>
          <p:cNvGrpSpPr>
            <a:grpSpLocks/>
          </p:cNvGrpSpPr>
          <p:nvPr/>
        </p:nvGrpSpPr>
        <p:grpSpPr bwMode="auto">
          <a:xfrm>
            <a:off x="8621935" y="3045986"/>
            <a:ext cx="203200" cy="190500"/>
            <a:chOff x="1355" y="3452"/>
            <a:chExt cx="183" cy="172"/>
          </a:xfrm>
        </p:grpSpPr>
        <p:pic>
          <p:nvPicPr>
            <p:cNvPr id="815123" name="Picture 248" descr="circuler_1">
              <a:extLst>
                <a:ext uri="{FF2B5EF4-FFF2-40B4-BE49-F238E27FC236}">
                  <a16:creationId xmlns:a16="http://schemas.microsoft.com/office/drawing/2014/main" xmlns="" id="{73305196-B8C7-4306-9EA2-54E855EB807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345" name="Oval 249">
              <a:extLst>
                <a:ext uri="{FF2B5EF4-FFF2-40B4-BE49-F238E27FC236}">
                  <a16:creationId xmlns:a16="http://schemas.microsoft.com/office/drawing/2014/main" xmlns="" id="{C733C0F2-1BC6-41B1-A910-DF3CD271BDC7}"/>
                </a:ext>
              </a:extLst>
            </p:cNvPr>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b="1">
                <a:solidFill>
                  <a:srgbClr val="000000"/>
                </a:solidFill>
                <a:latin typeface="Arial" charset="0"/>
                <a:cs typeface="Arial" panose="020B0604020202020204" pitchFamily="34" charset="0"/>
              </a:endParaRPr>
            </a:p>
          </p:txBody>
        </p:sp>
        <p:grpSp>
          <p:nvGrpSpPr>
            <p:cNvPr id="815127" name="Group 250">
              <a:extLst>
                <a:ext uri="{FF2B5EF4-FFF2-40B4-BE49-F238E27FC236}">
                  <a16:creationId xmlns:a16="http://schemas.microsoft.com/office/drawing/2014/main" xmlns="" id="{3FB40493-BE79-4551-95A9-FBC8255B5C0C}"/>
                </a:ext>
              </a:extLst>
            </p:cNvPr>
            <p:cNvGrpSpPr>
              <a:grpSpLocks/>
            </p:cNvGrpSpPr>
            <p:nvPr/>
          </p:nvGrpSpPr>
          <p:grpSpPr bwMode="auto">
            <a:xfrm rot="-1297425" flipH="1" flipV="1">
              <a:off x="1377" y="3586"/>
              <a:ext cx="151" cy="37"/>
              <a:chOff x="2532" y="1051"/>
              <a:chExt cx="893" cy="246"/>
            </a:xfrm>
          </p:grpSpPr>
          <p:grpSp>
            <p:nvGrpSpPr>
              <p:cNvPr id="815129" name="Group 251">
                <a:extLst>
                  <a:ext uri="{FF2B5EF4-FFF2-40B4-BE49-F238E27FC236}">
                    <a16:creationId xmlns:a16="http://schemas.microsoft.com/office/drawing/2014/main" xmlns="" id="{DBCE0D24-7F83-4625-B427-FF9D8D713FB1}"/>
                  </a:ext>
                </a:extLst>
              </p:cNvPr>
              <p:cNvGrpSpPr>
                <a:grpSpLocks/>
              </p:cNvGrpSpPr>
              <p:nvPr/>
            </p:nvGrpSpPr>
            <p:grpSpPr bwMode="auto">
              <a:xfrm>
                <a:off x="2532" y="1051"/>
                <a:ext cx="743" cy="185"/>
                <a:chOff x="1565" y="2568"/>
                <a:chExt cx="1118" cy="279"/>
              </a:xfrm>
            </p:grpSpPr>
            <p:sp>
              <p:nvSpPr>
                <p:cNvPr id="815135" name="AutoShape 252">
                  <a:extLst>
                    <a:ext uri="{FF2B5EF4-FFF2-40B4-BE49-F238E27FC236}">
                      <a16:creationId xmlns:a16="http://schemas.microsoft.com/office/drawing/2014/main" xmlns="" id="{763C9A84-37F0-4D67-AB9D-973D79942572}"/>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36" name="AutoShape 253">
                  <a:extLst>
                    <a:ext uri="{FF2B5EF4-FFF2-40B4-BE49-F238E27FC236}">
                      <a16:creationId xmlns:a16="http://schemas.microsoft.com/office/drawing/2014/main" xmlns="" id="{4E49B100-B1C7-4BEF-9D5C-3BA492E7F233}"/>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37" name="AutoShape 254">
                  <a:extLst>
                    <a:ext uri="{FF2B5EF4-FFF2-40B4-BE49-F238E27FC236}">
                      <a16:creationId xmlns:a16="http://schemas.microsoft.com/office/drawing/2014/main" xmlns="" id="{5D8C847D-8558-449B-9F1C-235AA95051EB}"/>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38" name="AutoShape 255">
                  <a:extLst>
                    <a:ext uri="{FF2B5EF4-FFF2-40B4-BE49-F238E27FC236}">
                      <a16:creationId xmlns:a16="http://schemas.microsoft.com/office/drawing/2014/main" xmlns="" id="{378C0D65-4042-414C-A198-E86F68DB5C77}"/>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nvGrpSpPr>
              <p:cNvPr id="815130" name="Group 256">
                <a:extLst>
                  <a:ext uri="{FF2B5EF4-FFF2-40B4-BE49-F238E27FC236}">
                    <a16:creationId xmlns:a16="http://schemas.microsoft.com/office/drawing/2014/main" xmlns="" id="{BBD83B47-BCEB-429B-BDD6-6CA6BD396B88}"/>
                  </a:ext>
                </a:extLst>
              </p:cNvPr>
              <p:cNvGrpSpPr>
                <a:grpSpLocks/>
              </p:cNvGrpSpPr>
              <p:nvPr/>
            </p:nvGrpSpPr>
            <p:grpSpPr bwMode="auto">
              <a:xfrm rot="1353540">
                <a:off x="2682" y="1111"/>
                <a:ext cx="743" cy="186"/>
                <a:chOff x="1565" y="2568"/>
                <a:chExt cx="1118" cy="279"/>
              </a:xfrm>
            </p:grpSpPr>
            <p:sp>
              <p:nvSpPr>
                <p:cNvPr id="815131" name="AutoShape 257">
                  <a:extLst>
                    <a:ext uri="{FF2B5EF4-FFF2-40B4-BE49-F238E27FC236}">
                      <a16:creationId xmlns:a16="http://schemas.microsoft.com/office/drawing/2014/main" xmlns="" id="{B6643ECD-9A50-4FD0-B274-7852B81374C2}"/>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32" name="AutoShape 258">
                  <a:extLst>
                    <a:ext uri="{FF2B5EF4-FFF2-40B4-BE49-F238E27FC236}">
                      <a16:creationId xmlns:a16="http://schemas.microsoft.com/office/drawing/2014/main" xmlns="" id="{676087DA-25E0-44ED-BF96-488B1BBF9131}"/>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33" name="AutoShape 259">
                  <a:extLst>
                    <a:ext uri="{FF2B5EF4-FFF2-40B4-BE49-F238E27FC236}">
                      <a16:creationId xmlns:a16="http://schemas.microsoft.com/office/drawing/2014/main" xmlns="" id="{0A1E5774-19A3-486E-A203-CD0CC7ED5FE7}"/>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34" name="AutoShape 260">
                  <a:extLst>
                    <a:ext uri="{FF2B5EF4-FFF2-40B4-BE49-F238E27FC236}">
                      <a16:creationId xmlns:a16="http://schemas.microsoft.com/office/drawing/2014/main" xmlns="" id="{9C116E5D-B722-4AC4-B72E-254FF2471A3E}"/>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pic>
          <p:nvPicPr>
            <p:cNvPr id="815128" name="Picture 261" descr="light_shadow1">
              <a:extLst>
                <a:ext uri="{FF2B5EF4-FFF2-40B4-BE49-F238E27FC236}">
                  <a16:creationId xmlns:a16="http://schemas.microsoft.com/office/drawing/2014/main" xmlns="" id="{64F66AFD-9167-439B-B755-9BED98F7CE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15113" name="AutoShape 262">
            <a:extLst>
              <a:ext uri="{FF2B5EF4-FFF2-40B4-BE49-F238E27FC236}">
                <a16:creationId xmlns:a16="http://schemas.microsoft.com/office/drawing/2014/main" xmlns="" id="{D94CFF44-8797-4C38-BB3A-6AD3AA1F428B}"/>
              </a:ext>
            </a:extLst>
          </p:cNvPr>
          <p:cNvSpPr>
            <a:spLocks noChangeArrowheads="1"/>
          </p:cNvSpPr>
          <p:nvPr/>
        </p:nvSpPr>
        <p:spPr bwMode="gray">
          <a:xfrm>
            <a:off x="2088345" y="5828247"/>
            <a:ext cx="1624013" cy="522445"/>
          </a:xfrm>
          <a:prstGeom prst="roundRect">
            <a:avLst>
              <a:gd name="adj" fmla="val 22815"/>
            </a:avLst>
          </a:prstGeom>
          <a:solidFill>
            <a:schemeClr val="hlink"/>
          </a:solidFill>
          <a:ln w="12700" algn="ctr">
            <a:solidFill>
              <a:srgbClr val="080808"/>
            </a:solidFill>
            <a:round/>
            <a:headEnd/>
            <a:tailEnd/>
          </a:ln>
          <a:effectLst>
            <a:outerShdw dist="28398" dir="6993903" algn="ctr" rotWithShape="0">
              <a:srgbClr val="1C1C1C">
                <a:alpha val="50000"/>
              </a:srgb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14" name="AutoShape 263">
            <a:extLst>
              <a:ext uri="{FF2B5EF4-FFF2-40B4-BE49-F238E27FC236}">
                <a16:creationId xmlns:a16="http://schemas.microsoft.com/office/drawing/2014/main" xmlns="" id="{8240A44C-A6DC-48CB-9A4D-39F6CE00E606}"/>
              </a:ext>
            </a:extLst>
          </p:cNvPr>
          <p:cNvSpPr>
            <a:spLocks noChangeArrowheads="1"/>
          </p:cNvSpPr>
          <p:nvPr/>
        </p:nvSpPr>
        <p:spPr bwMode="gray">
          <a:xfrm>
            <a:off x="3905934" y="4486997"/>
            <a:ext cx="1740714" cy="633048"/>
          </a:xfrm>
          <a:prstGeom prst="roundRect">
            <a:avLst>
              <a:gd name="adj" fmla="val 22815"/>
            </a:avLst>
          </a:prstGeom>
          <a:solidFill>
            <a:schemeClr val="hlink"/>
          </a:solidFill>
          <a:ln w="12700" algn="ctr">
            <a:solidFill>
              <a:srgbClr val="080808"/>
            </a:solidFill>
            <a:round/>
            <a:headEnd/>
            <a:tailEnd/>
          </a:ln>
          <a:effectLst>
            <a:outerShdw dist="28398" dir="6993903" algn="ctr" rotWithShape="0">
              <a:srgbClr val="1C1C1C">
                <a:alpha val="50000"/>
              </a:srgb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15" name="AutoShape 264">
            <a:extLst>
              <a:ext uri="{FF2B5EF4-FFF2-40B4-BE49-F238E27FC236}">
                <a16:creationId xmlns:a16="http://schemas.microsoft.com/office/drawing/2014/main" xmlns="" id="{E0F45CB7-883C-4F77-BCEA-D7F16D76AAC7}"/>
              </a:ext>
            </a:extLst>
          </p:cNvPr>
          <p:cNvSpPr>
            <a:spLocks noChangeArrowheads="1"/>
          </p:cNvSpPr>
          <p:nvPr/>
        </p:nvSpPr>
        <p:spPr bwMode="gray">
          <a:xfrm>
            <a:off x="5684747" y="3390475"/>
            <a:ext cx="1740714" cy="657170"/>
          </a:xfrm>
          <a:prstGeom prst="roundRect">
            <a:avLst>
              <a:gd name="adj" fmla="val 22815"/>
            </a:avLst>
          </a:prstGeom>
          <a:solidFill>
            <a:schemeClr val="hlink"/>
          </a:solidFill>
          <a:ln w="12700" algn="ctr">
            <a:solidFill>
              <a:srgbClr val="080808"/>
            </a:solidFill>
            <a:round/>
            <a:headEnd/>
            <a:tailEnd/>
          </a:ln>
          <a:effectLst>
            <a:outerShdw dist="28398" dir="6993903" algn="ctr" rotWithShape="0">
              <a:srgbClr val="1C1C1C">
                <a:alpha val="50000"/>
              </a:srgb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16" name="Text Box 265">
            <a:extLst>
              <a:ext uri="{FF2B5EF4-FFF2-40B4-BE49-F238E27FC236}">
                <a16:creationId xmlns:a16="http://schemas.microsoft.com/office/drawing/2014/main" xmlns="" id="{E85C9457-A018-40A3-B961-C728E8784E96}"/>
              </a:ext>
            </a:extLst>
          </p:cNvPr>
          <p:cNvSpPr txBox="1">
            <a:spLocks noChangeArrowheads="1"/>
          </p:cNvSpPr>
          <p:nvPr/>
        </p:nvSpPr>
        <p:spPr bwMode="white">
          <a:xfrm>
            <a:off x="2037478" y="5855337"/>
            <a:ext cx="17407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defTabSz="914400" eaLnBrk="0" fontAlgn="base" hangingPunct="0">
              <a:spcBef>
                <a:spcPct val="50000"/>
              </a:spcBef>
              <a:spcAft>
                <a:spcPct val="0"/>
              </a:spcAft>
              <a:buNone/>
            </a:pPr>
            <a:r>
              <a:rPr lang="vi-VN" altLang="en-US" sz="1600" b="1" dirty="0">
                <a:solidFill>
                  <a:srgbClr val="FFFFFF"/>
                </a:solidFill>
                <a:latin typeface="Arial" panose="020B0604020202020204" pitchFamily="34" charset="0"/>
                <a:cs typeface="Arial" panose="020B0604020202020204" pitchFamily="34" charset="0"/>
              </a:rPr>
              <a:t>KT  tự nhiên</a:t>
            </a:r>
            <a:endParaRPr lang="en-US" altLang="en-US" sz="1600" b="1" dirty="0">
              <a:solidFill>
                <a:srgbClr val="FFFFFF"/>
              </a:solidFill>
              <a:latin typeface="Arial" panose="020B0604020202020204" pitchFamily="34" charset="0"/>
              <a:cs typeface="Arial" panose="020B0604020202020204" pitchFamily="34" charset="0"/>
            </a:endParaRPr>
          </a:p>
        </p:txBody>
      </p:sp>
      <p:pic>
        <p:nvPicPr>
          <p:cNvPr id="815119" name="Picture 268" descr="095">
            <a:extLst>
              <a:ext uri="{FF2B5EF4-FFF2-40B4-BE49-F238E27FC236}">
                <a16:creationId xmlns:a16="http://schemas.microsoft.com/office/drawing/2014/main" xmlns="" id="{3310BD38-24C9-42C6-ABE7-65B61EA6268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10383491" y="2085787"/>
            <a:ext cx="1435100" cy="1281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TextBox 75">
            <a:extLst>
              <a:ext uri="{FF2B5EF4-FFF2-40B4-BE49-F238E27FC236}">
                <a16:creationId xmlns:a16="http://schemas.microsoft.com/office/drawing/2014/main" xmlns="" id="{ADFC80EE-670E-4A78-84B2-F0791E0DB7D3}"/>
              </a:ext>
            </a:extLst>
          </p:cNvPr>
          <p:cNvSpPr txBox="1"/>
          <p:nvPr/>
        </p:nvSpPr>
        <p:spPr>
          <a:xfrm>
            <a:off x="1569721" y="456571"/>
            <a:ext cx="10774680" cy="461665"/>
          </a:xfrm>
          <a:prstGeom prst="rect">
            <a:avLst/>
          </a:prstGeom>
          <a:noFill/>
        </p:spPr>
        <p:txBody>
          <a:bodyPr wrap="square">
            <a:spAutoFit/>
          </a:bodyPr>
          <a:lstStyle/>
          <a:p>
            <a:r>
              <a:rPr lang="en-US" sz="2400" b="1" dirty="0">
                <a:solidFill>
                  <a:schemeClr val="bg1"/>
                </a:solidFill>
                <a:latin typeface="Arial" panose="020B0604020202020204" pitchFamily="34" charset="0"/>
                <a:cs typeface="Arial" panose="020B0604020202020204" pitchFamily="34" charset="0"/>
              </a:rPr>
              <a:t>6.1.2.Tính </a:t>
            </a:r>
            <a:r>
              <a:rPr lang="en-US" sz="2400" b="1" dirty="0" err="1">
                <a:solidFill>
                  <a:schemeClr val="bg1"/>
                </a:solidFill>
                <a:latin typeface="Arial" panose="020B0604020202020204" pitchFamily="34" charset="0"/>
                <a:cs typeface="Arial" panose="020B0604020202020204" pitchFamily="34" charset="0"/>
              </a:rPr>
              <a:t>tất</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yếu</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khách</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quan</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và</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nội</a:t>
            </a:r>
            <a:r>
              <a:rPr lang="en-US" sz="2400" b="1" dirty="0">
                <a:solidFill>
                  <a:schemeClr val="bg1"/>
                </a:solidFill>
                <a:latin typeface="Arial" panose="020B0604020202020204" pitchFamily="34" charset="0"/>
                <a:cs typeface="Arial" panose="020B0604020202020204" pitchFamily="34" charset="0"/>
              </a:rPr>
              <a:t> dung </a:t>
            </a:r>
            <a:r>
              <a:rPr lang="en-US" sz="2400" b="1" dirty="0" err="1">
                <a:solidFill>
                  <a:schemeClr val="bg1"/>
                </a:solidFill>
                <a:latin typeface="Arial" panose="020B0604020202020204" pitchFamily="34" charset="0"/>
                <a:cs typeface="Arial" panose="020B0604020202020204" pitchFamily="34" charset="0"/>
              </a:rPr>
              <a:t>của</a:t>
            </a:r>
            <a:r>
              <a:rPr lang="en-US" sz="2400" b="1" dirty="0">
                <a:solidFill>
                  <a:schemeClr val="bg1"/>
                </a:solidFill>
                <a:latin typeface="Arial" panose="020B0604020202020204" pitchFamily="34" charset="0"/>
                <a:cs typeface="Arial" panose="020B0604020202020204" pitchFamily="34" charset="0"/>
              </a:rPr>
              <a:t> CNH, HĐH ở </a:t>
            </a:r>
            <a:r>
              <a:rPr lang="en-US" sz="2400" b="1" dirty="0" err="1">
                <a:solidFill>
                  <a:schemeClr val="bg1"/>
                </a:solidFill>
                <a:latin typeface="Arial" panose="020B0604020202020204" pitchFamily="34" charset="0"/>
                <a:cs typeface="Arial" panose="020B0604020202020204" pitchFamily="34" charset="0"/>
              </a:rPr>
              <a:t>Việt</a:t>
            </a:r>
            <a:r>
              <a:rPr lang="en-US" sz="2400" b="1" dirty="0">
                <a:solidFill>
                  <a:schemeClr val="bg1"/>
                </a:solidFill>
                <a:latin typeface="Arial" panose="020B0604020202020204" pitchFamily="34" charset="0"/>
                <a:cs typeface="Arial" panose="020B0604020202020204" pitchFamily="34" charset="0"/>
              </a:rPr>
              <a:t> Nam</a:t>
            </a:r>
          </a:p>
        </p:txBody>
      </p:sp>
      <p:sp>
        <p:nvSpPr>
          <p:cNvPr id="77" name="TextBox 76">
            <a:extLst>
              <a:ext uri="{FF2B5EF4-FFF2-40B4-BE49-F238E27FC236}">
                <a16:creationId xmlns:a16="http://schemas.microsoft.com/office/drawing/2014/main" xmlns="" id="{FD2AC6DB-D79A-45E3-9761-6D9E9F91FA75}"/>
              </a:ext>
            </a:extLst>
          </p:cNvPr>
          <p:cNvSpPr txBox="1"/>
          <p:nvPr/>
        </p:nvSpPr>
        <p:spPr>
          <a:xfrm>
            <a:off x="898434" y="1138646"/>
            <a:ext cx="8032205" cy="400110"/>
          </a:xfrm>
          <a:prstGeom prst="rect">
            <a:avLst/>
          </a:prstGeom>
          <a:noFill/>
        </p:spPr>
        <p:txBody>
          <a:bodyPr wrap="square">
            <a:spAutoFit/>
          </a:bodyPr>
          <a:lstStyle/>
          <a:p>
            <a:pPr marL="285750" indent="-285750">
              <a:buFont typeface="Wingdings" panose="05000000000000000000" pitchFamily="2" charset="2"/>
              <a:buChar char="q"/>
            </a:pPr>
            <a:r>
              <a:rPr lang="en-US" sz="2000" b="1" dirty="0" err="1">
                <a:solidFill>
                  <a:srgbClr val="0033CC"/>
                </a:solidFill>
              </a:rPr>
              <a:t>Tính</a:t>
            </a:r>
            <a:r>
              <a:rPr lang="en-US" sz="2000" b="1" dirty="0">
                <a:solidFill>
                  <a:srgbClr val="0033CC"/>
                </a:solidFill>
              </a:rPr>
              <a:t> </a:t>
            </a:r>
            <a:r>
              <a:rPr lang="en-US" sz="2000" b="1" dirty="0" err="1">
                <a:solidFill>
                  <a:srgbClr val="0033CC"/>
                </a:solidFill>
              </a:rPr>
              <a:t>tất</a:t>
            </a:r>
            <a:r>
              <a:rPr lang="en-US" sz="2000" b="1" dirty="0">
                <a:solidFill>
                  <a:srgbClr val="0033CC"/>
                </a:solidFill>
              </a:rPr>
              <a:t> </a:t>
            </a:r>
            <a:r>
              <a:rPr lang="en-US" sz="2000" b="1" dirty="0" err="1">
                <a:solidFill>
                  <a:srgbClr val="0033CC"/>
                </a:solidFill>
              </a:rPr>
              <a:t>yếu</a:t>
            </a:r>
            <a:r>
              <a:rPr lang="en-US" sz="2000" b="1" dirty="0">
                <a:solidFill>
                  <a:srgbClr val="0033CC"/>
                </a:solidFill>
              </a:rPr>
              <a:t> </a:t>
            </a:r>
            <a:r>
              <a:rPr lang="en-US" sz="2000" b="1" dirty="0" err="1">
                <a:solidFill>
                  <a:srgbClr val="0033CC"/>
                </a:solidFill>
              </a:rPr>
              <a:t>của</a:t>
            </a:r>
            <a:r>
              <a:rPr lang="en-US" sz="2000" b="1" dirty="0">
                <a:solidFill>
                  <a:srgbClr val="0033CC"/>
                </a:solidFill>
              </a:rPr>
              <a:t> CNH, HĐH ở </a:t>
            </a:r>
            <a:r>
              <a:rPr lang="en-US" sz="2000" b="1" dirty="0" err="1">
                <a:solidFill>
                  <a:srgbClr val="0033CC"/>
                </a:solidFill>
              </a:rPr>
              <a:t>Việt</a:t>
            </a:r>
            <a:r>
              <a:rPr lang="en-US" sz="2000" b="1" dirty="0">
                <a:solidFill>
                  <a:srgbClr val="0033CC"/>
                </a:solidFill>
              </a:rPr>
              <a:t> Nam</a:t>
            </a:r>
          </a:p>
        </p:txBody>
      </p:sp>
      <p:sp>
        <p:nvSpPr>
          <p:cNvPr id="78" name="TextBox 77">
            <a:extLst>
              <a:ext uri="{FF2B5EF4-FFF2-40B4-BE49-F238E27FC236}">
                <a16:creationId xmlns:a16="http://schemas.microsoft.com/office/drawing/2014/main" xmlns="" id="{B0D1EA3A-5505-49C7-BB0A-DBBB1CE58380}"/>
              </a:ext>
            </a:extLst>
          </p:cNvPr>
          <p:cNvSpPr txBox="1"/>
          <p:nvPr/>
        </p:nvSpPr>
        <p:spPr>
          <a:xfrm>
            <a:off x="2143080" y="1576624"/>
            <a:ext cx="7442879" cy="400110"/>
          </a:xfrm>
          <a:prstGeom prst="rect">
            <a:avLst/>
          </a:prstGeom>
          <a:noFill/>
        </p:spPr>
        <p:txBody>
          <a:bodyPr wrap="square">
            <a:spAutoFit/>
          </a:bodyPr>
          <a:lstStyle/>
          <a:p>
            <a:pPr marL="285750" indent="-285750">
              <a:buFont typeface="Wingdings" panose="05000000000000000000" pitchFamily="2" charset="2"/>
              <a:buChar char="§"/>
            </a:pPr>
            <a:r>
              <a:rPr lang="en-US" sz="2000" b="1" i="0" dirty="0" err="1">
                <a:solidFill>
                  <a:srgbClr val="010101"/>
                </a:solidFill>
                <a:effectLst/>
                <a:latin typeface="+mj-lt"/>
              </a:rPr>
              <a:t>Lý</a:t>
            </a:r>
            <a:r>
              <a:rPr lang="en-US" sz="2000" b="1" i="0" dirty="0">
                <a:solidFill>
                  <a:srgbClr val="010101"/>
                </a:solidFill>
                <a:effectLst/>
                <a:latin typeface="+mj-lt"/>
              </a:rPr>
              <a:t> do </a:t>
            </a:r>
            <a:r>
              <a:rPr lang="en-US" sz="2000" b="1" i="0" dirty="0" err="1">
                <a:solidFill>
                  <a:srgbClr val="010101"/>
                </a:solidFill>
                <a:effectLst/>
                <a:latin typeface="+mj-lt"/>
              </a:rPr>
              <a:t>khách</a:t>
            </a:r>
            <a:r>
              <a:rPr lang="en-US" sz="2000" b="1" i="0" dirty="0">
                <a:solidFill>
                  <a:srgbClr val="010101"/>
                </a:solidFill>
                <a:effectLst/>
                <a:latin typeface="+mj-lt"/>
              </a:rPr>
              <a:t> </a:t>
            </a:r>
            <a:r>
              <a:rPr lang="en-US" sz="2000" b="1" i="0" dirty="0" err="1">
                <a:solidFill>
                  <a:srgbClr val="010101"/>
                </a:solidFill>
                <a:effectLst/>
                <a:latin typeface="+mj-lt"/>
              </a:rPr>
              <a:t>quan</a:t>
            </a:r>
            <a:r>
              <a:rPr lang="en-US" sz="2000" b="1" i="0" dirty="0">
                <a:solidFill>
                  <a:srgbClr val="010101"/>
                </a:solidFill>
                <a:effectLst/>
                <a:latin typeface="+mj-lt"/>
              </a:rPr>
              <a:t> </a:t>
            </a:r>
            <a:r>
              <a:rPr lang="en-US" sz="2000" b="1" i="0" dirty="0" err="1">
                <a:solidFill>
                  <a:srgbClr val="010101"/>
                </a:solidFill>
                <a:effectLst/>
                <a:latin typeface="+mj-lt"/>
              </a:rPr>
              <a:t>Việt</a:t>
            </a:r>
            <a:r>
              <a:rPr lang="en-US" sz="2000" b="1" i="0" dirty="0">
                <a:solidFill>
                  <a:srgbClr val="010101"/>
                </a:solidFill>
                <a:effectLst/>
                <a:latin typeface="+mj-lt"/>
              </a:rPr>
              <a:t> Nam </a:t>
            </a:r>
            <a:r>
              <a:rPr lang="en-US" sz="2000" b="1" i="0" dirty="0" err="1">
                <a:solidFill>
                  <a:srgbClr val="010101"/>
                </a:solidFill>
                <a:effectLst/>
                <a:latin typeface="+mj-lt"/>
              </a:rPr>
              <a:t>phải</a:t>
            </a:r>
            <a:r>
              <a:rPr lang="en-US" sz="2000" b="1" i="0" dirty="0">
                <a:solidFill>
                  <a:srgbClr val="010101"/>
                </a:solidFill>
                <a:effectLst/>
                <a:latin typeface="+mj-lt"/>
              </a:rPr>
              <a:t> </a:t>
            </a:r>
            <a:r>
              <a:rPr lang="en-US" sz="2000" b="1" i="0" dirty="0" err="1">
                <a:solidFill>
                  <a:srgbClr val="010101"/>
                </a:solidFill>
                <a:effectLst/>
                <a:latin typeface="+mj-lt"/>
              </a:rPr>
              <a:t>thực</a:t>
            </a:r>
            <a:r>
              <a:rPr lang="en-US" sz="2000" b="1" i="0" dirty="0">
                <a:solidFill>
                  <a:srgbClr val="010101"/>
                </a:solidFill>
                <a:effectLst/>
                <a:latin typeface="+mj-lt"/>
              </a:rPr>
              <a:t> </a:t>
            </a:r>
            <a:r>
              <a:rPr lang="en-US" sz="2000" b="1" i="0" dirty="0" err="1">
                <a:solidFill>
                  <a:srgbClr val="010101"/>
                </a:solidFill>
                <a:effectLst/>
                <a:latin typeface="+mj-lt"/>
              </a:rPr>
              <a:t>hiện</a:t>
            </a:r>
            <a:r>
              <a:rPr lang="en-US" sz="2000" b="1" i="0" dirty="0">
                <a:solidFill>
                  <a:srgbClr val="010101"/>
                </a:solidFill>
                <a:effectLst/>
                <a:latin typeface="+mj-lt"/>
              </a:rPr>
              <a:t> </a:t>
            </a:r>
            <a:r>
              <a:rPr lang="en-US" sz="2000" b="1" dirty="0">
                <a:solidFill>
                  <a:srgbClr val="000000"/>
                </a:solidFill>
                <a:latin typeface="+mj-lt"/>
              </a:rPr>
              <a:t>CNH, HĐH </a:t>
            </a:r>
            <a:r>
              <a:rPr lang="en-US" sz="2000" b="1" i="0" dirty="0">
                <a:solidFill>
                  <a:srgbClr val="000000"/>
                </a:solidFill>
                <a:effectLst/>
                <a:latin typeface="+mj-lt"/>
              </a:rPr>
              <a:t> </a:t>
            </a:r>
            <a:endParaRPr lang="en-US" sz="2000" b="1" dirty="0">
              <a:solidFill>
                <a:srgbClr val="000000"/>
              </a:solidFill>
              <a:latin typeface="+mj-lt"/>
            </a:endParaRPr>
          </a:p>
        </p:txBody>
      </p:sp>
      <p:sp>
        <p:nvSpPr>
          <p:cNvPr id="79" name="TextBox 78">
            <a:extLst>
              <a:ext uri="{FF2B5EF4-FFF2-40B4-BE49-F238E27FC236}">
                <a16:creationId xmlns:a16="http://schemas.microsoft.com/office/drawing/2014/main" xmlns="" id="{9885EC06-71E8-469D-B951-33E2063DEFF8}"/>
              </a:ext>
            </a:extLst>
          </p:cNvPr>
          <p:cNvSpPr txBox="1"/>
          <p:nvPr/>
        </p:nvSpPr>
        <p:spPr>
          <a:xfrm>
            <a:off x="716280" y="2079914"/>
            <a:ext cx="9250680" cy="707886"/>
          </a:xfrm>
          <a:prstGeom prst="rect">
            <a:avLst/>
          </a:prstGeom>
          <a:noFill/>
        </p:spPr>
        <p:txBody>
          <a:bodyPr wrap="square">
            <a:spAutoFit/>
          </a:bodyPr>
          <a:lstStyle/>
          <a:p>
            <a:pPr algn="ctr"/>
            <a:r>
              <a:rPr lang="vi-VN" sz="2000" b="1" i="1" dirty="0">
                <a:solidFill>
                  <a:srgbClr val="C00000"/>
                </a:solidFill>
                <a:effectLst/>
                <a:latin typeface="+mj-lt"/>
              </a:rPr>
              <a:t>Một là</a:t>
            </a:r>
            <a:r>
              <a:rPr lang="vi-VN" sz="2000" b="1" i="0" dirty="0">
                <a:solidFill>
                  <a:srgbClr val="C00000"/>
                </a:solidFill>
                <a:effectLst/>
                <a:latin typeface="+mj-lt"/>
              </a:rPr>
              <a:t>, </a:t>
            </a:r>
            <a:r>
              <a:rPr lang="vi-VN" sz="2000" dirty="0">
                <a:solidFill>
                  <a:srgbClr val="002060"/>
                </a:solidFill>
                <a:latin typeface="+mj-lt"/>
              </a:rPr>
              <a:t>CNH</a:t>
            </a:r>
            <a:r>
              <a:rPr lang="vi-VN" sz="2000" b="0" i="0" dirty="0">
                <a:solidFill>
                  <a:srgbClr val="002060"/>
                </a:solidFill>
                <a:effectLst/>
                <a:latin typeface="+mj-lt"/>
              </a:rPr>
              <a:t> là quy luật phổ biến của sự phát triền </a:t>
            </a:r>
            <a:r>
              <a:rPr lang="vi-VN" sz="2000" dirty="0">
                <a:solidFill>
                  <a:srgbClr val="002060"/>
                </a:solidFill>
                <a:latin typeface="+mj-lt"/>
              </a:rPr>
              <a:t>LLSX </a:t>
            </a:r>
            <a:r>
              <a:rPr lang="vi-VN" sz="2000" b="0" i="0" dirty="0">
                <a:solidFill>
                  <a:srgbClr val="002060"/>
                </a:solidFill>
                <a:effectLst/>
                <a:latin typeface="+mj-lt"/>
              </a:rPr>
              <a:t>xã hội mà mọi quốc gia đều trải qua dù ở các quốc gia phát triển sớm hay các quốc gia đi sau.</a:t>
            </a:r>
            <a:endParaRPr lang="en-US" sz="2000" dirty="0">
              <a:solidFill>
                <a:srgbClr val="002060"/>
              </a:solidFill>
              <a:latin typeface="+mj-lt"/>
            </a:endParaRPr>
          </a:p>
        </p:txBody>
      </p:sp>
      <p:sp>
        <p:nvSpPr>
          <p:cNvPr id="80" name="Text Box 265">
            <a:extLst>
              <a:ext uri="{FF2B5EF4-FFF2-40B4-BE49-F238E27FC236}">
                <a16:creationId xmlns:a16="http://schemas.microsoft.com/office/drawing/2014/main" xmlns="" id="{1CB879B1-716E-4562-9E56-6D64438DA144}"/>
              </a:ext>
            </a:extLst>
          </p:cNvPr>
          <p:cNvSpPr txBox="1">
            <a:spLocks noChangeArrowheads="1"/>
          </p:cNvSpPr>
          <p:nvPr/>
        </p:nvSpPr>
        <p:spPr bwMode="white">
          <a:xfrm>
            <a:off x="3912815" y="4607868"/>
            <a:ext cx="17407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defTabSz="914400" eaLnBrk="0" fontAlgn="base" hangingPunct="0">
              <a:spcBef>
                <a:spcPct val="50000"/>
              </a:spcBef>
              <a:spcAft>
                <a:spcPct val="0"/>
              </a:spcAft>
              <a:buNone/>
            </a:pPr>
            <a:r>
              <a:rPr lang="vi-VN" altLang="en-US" sz="1600" b="1" dirty="0">
                <a:solidFill>
                  <a:srgbClr val="FFFFFF"/>
                </a:solidFill>
                <a:latin typeface="Arial" panose="020B0604020202020204" pitchFamily="34" charset="0"/>
                <a:cs typeface="Arial" panose="020B0604020202020204" pitchFamily="34" charset="0"/>
              </a:rPr>
              <a:t>KT nông nghiệp</a:t>
            </a:r>
            <a:endParaRPr lang="en-US" altLang="en-US" sz="1600" b="1" dirty="0">
              <a:solidFill>
                <a:srgbClr val="FFFFFF"/>
              </a:solidFill>
              <a:latin typeface="Arial" panose="020B0604020202020204" pitchFamily="34" charset="0"/>
              <a:cs typeface="Arial" panose="020B0604020202020204" pitchFamily="34" charset="0"/>
            </a:endParaRPr>
          </a:p>
        </p:txBody>
      </p:sp>
      <p:sp>
        <p:nvSpPr>
          <p:cNvPr id="81" name="Text Box 265">
            <a:extLst>
              <a:ext uri="{FF2B5EF4-FFF2-40B4-BE49-F238E27FC236}">
                <a16:creationId xmlns:a16="http://schemas.microsoft.com/office/drawing/2014/main" xmlns="" id="{6E9BDC00-B1A3-4357-80F7-8FBC6E008706}"/>
              </a:ext>
            </a:extLst>
          </p:cNvPr>
          <p:cNvSpPr txBox="1">
            <a:spLocks noChangeArrowheads="1"/>
          </p:cNvSpPr>
          <p:nvPr/>
        </p:nvSpPr>
        <p:spPr bwMode="white">
          <a:xfrm>
            <a:off x="5646648" y="3532735"/>
            <a:ext cx="17407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defTabSz="914400" eaLnBrk="0" fontAlgn="base" hangingPunct="0">
              <a:spcBef>
                <a:spcPct val="50000"/>
              </a:spcBef>
              <a:spcAft>
                <a:spcPct val="0"/>
              </a:spcAft>
              <a:buNone/>
            </a:pPr>
            <a:r>
              <a:rPr lang="vi-VN" altLang="en-US" sz="1600" b="1" dirty="0">
                <a:solidFill>
                  <a:srgbClr val="FFFFFF"/>
                </a:solidFill>
                <a:latin typeface="Arial" panose="020B0604020202020204" pitchFamily="34" charset="0"/>
                <a:cs typeface="Arial" panose="020B0604020202020204" pitchFamily="34" charset="0"/>
              </a:rPr>
              <a:t>KT công nghiệp</a:t>
            </a:r>
            <a:endParaRPr lang="en-US" altLang="en-US" sz="1600" b="1" dirty="0">
              <a:solidFill>
                <a:srgbClr val="FFFFFF"/>
              </a:solidFill>
              <a:latin typeface="Arial" panose="020B0604020202020204" pitchFamily="34" charset="0"/>
              <a:cs typeface="Arial" panose="020B0604020202020204" pitchFamily="34" charset="0"/>
            </a:endParaRPr>
          </a:p>
        </p:txBody>
      </p:sp>
      <p:pic>
        <p:nvPicPr>
          <p:cNvPr id="23554" name="Picture 2" descr="Xã hội nguyên thủy là gì? Các đặc điểm của xã hội nguyên thủy">
            <a:extLst>
              <a:ext uri="{FF2B5EF4-FFF2-40B4-BE49-F238E27FC236}">
                <a16:creationId xmlns:a16="http://schemas.microsoft.com/office/drawing/2014/main" xmlns="" id="{94D387E0-11F8-4B56-A8FC-37097DE9649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4939683"/>
            <a:ext cx="1830629" cy="1872113"/>
          </a:xfrm>
          <a:prstGeom prst="rect">
            <a:avLst/>
          </a:prstGeom>
          <a:noFill/>
          <a:extLst>
            <a:ext uri="{909E8E84-426E-40DD-AFC4-6F175D3DCCD1}">
              <a14:hiddenFill xmlns:a14="http://schemas.microsoft.com/office/drawing/2010/main">
                <a:solidFill>
                  <a:srgbClr val="FFFFFF"/>
                </a:solidFill>
              </a14:hiddenFill>
            </a:ext>
          </a:extLst>
        </p:spPr>
      </p:pic>
      <p:pic>
        <p:nvPicPr>
          <p:cNvPr id="23556" name="Picture 4" descr="Con trâu với công việc nhà nông Việt Nam - Văn thuyết minh - Ngữ văn 9 |  Hoc360.net">
            <a:extLst>
              <a:ext uri="{FF2B5EF4-FFF2-40B4-BE49-F238E27FC236}">
                <a16:creationId xmlns:a16="http://schemas.microsoft.com/office/drawing/2014/main" xmlns="" id="{5FB50C38-E4EB-41A4-BA13-9AED6715F0E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18236" y="4024008"/>
            <a:ext cx="1740265" cy="1600200"/>
          </a:xfrm>
          <a:prstGeom prst="rect">
            <a:avLst/>
          </a:prstGeom>
          <a:noFill/>
          <a:extLst>
            <a:ext uri="{909E8E84-426E-40DD-AFC4-6F175D3DCCD1}">
              <a14:hiddenFill xmlns:a14="http://schemas.microsoft.com/office/drawing/2010/main">
                <a:solidFill>
                  <a:srgbClr val="FFFFFF"/>
                </a:solidFill>
              </a14:hiddenFill>
            </a:ext>
          </a:extLst>
        </p:spPr>
      </p:pic>
      <p:pic>
        <p:nvPicPr>
          <p:cNvPr id="23558" name="Picture 6" descr="Chuyện trâu sắt trên cánh đồng Lệ Thuỷ">
            <a:extLst>
              <a:ext uri="{FF2B5EF4-FFF2-40B4-BE49-F238E27FC236}">
                <a16:creationId xmlns:a16="http://schemas.microsoft.com/office/drawing/2014/main" xmlns="" id="{940C3827-316B-4713-9525-5545A3C333E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49068" y="2849259"/>
            <a:ext cx="1650689" cy="1427465"/>
          </a:xfrm>
          <a:prstGeom prst="rect">
            <a:avLst/>
          </a:prstGeom>
          <a:noFill/>
          <a:extLst>
            <a:ext uri="{909E8E84-426E-40DD-AFC4-6F175D3DCCD1}">
              <a14:hiddenFill xmlns:a14="http://schemas.microsoft.com/office/drawing/2010/main">
                <a:solidFill>
                  <a:srgbClr val="FFFFFF"/>
                </a:solidFill>
              </a14:hiddenFill>
            </a:ext>
          </a:extLst>
        </p:spPr>
      </p:pic>
      <p:sp>
        <p:nvSpPr>
          <p:cNvPr id="3" name="Arrow: Curved Up 2">
            <a:extLst>
              <a:ext uri="{FF2B5EF4-FFF2-40B4-BE49-F238E27FC236}">
                <a16:creationId xmlns:a16="http://schemas.microsoft.com/office/drawing/2014/main" xmlns="" id="{D918BFE3-A5D6-4286-A034-CC70DD207E2F}"/>
              </a:ext>
            </a:extLst>
          </p:cNvPr>
          <p:cNvSpPr/>
          <p:nvPr/>
        </p:nvSpPr>
        <p:spPr bwMode="auto">
          <a:xfrm rot="19440807">
            <a:off x="6084531" y="4494233"/>
            <a:ext cx="2180824" cy="984664"/>
          </a:xfrm>
          <a:prstGeom prst="curvedUpArrow">
            <a:avLst/>
          </a:prstGeom>
          <a:solidFill>
            <a:srgbClr val="0033CC"/>
          </a:solidFill>
          <a:ln w="9525" cap="flat" cmpd="sng" algn="ctr">
            <a:solidFill>
              <a:srgbClr val="0033CC"/>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chemeClr val="tx1"/>
              </a:solidFill>
              <a:effectLst/>
              <a:latin typeface="Arial" charset="0"/>
            </a:endParaRPr>
          </a:p>
        </p:txBody>
      </p:sp>
      <p:sp>
        <p:nvSpPr>
          <p:cNvPr id="89" name="TextBox 88">
            <a:extLst>
              <a:ext uri="{FF2B5EF4-FFF2-40B4-BE49-F238E27FC236}">
                <a16:creationId xmlns:a16="http://schemas.microsoft.com/office/drawing/2014/main" xmlns="" id="{79786FA5-24BB-4E04-9949-0CF9D3CBF1E5}"/>
              </a:ext>
            </a:extLst>
          </p:cNvPr>
          <p:cNvSpPr txBox="1"/>
          <p:nvPr/>
        </p:nvSpPr>
        <p:spPr>
          <a:xfrm>
            <a:off x="6373044" y="4673537"/>
            <a:ext cx="1563083" cy="369332"/>
          </a:xfrm>
          <a:prstGeom prst="rect">
            <a:avLst/>
          </a:prstGeom>
          <a:noFill/>
        </p:spPr>
        <p:txBody>
          <a:bodyPr wrap="square">
            <a:spAutoFit/>
          </a:bodyPr>
          <a:lstStyle/>
          <a:p>
            <a:r>
              <a:rPr lang="en-US" sz="1800" b="1" dirty="0">
                <a:solidFill>
                  <a:srgbClr val="000000"/>
                </a:solidFill>
                <a:latin typeface="Arial" panose="020B0604020202020204" pitchFamily="34" charset="0"/>
                <a:cs typeface="Arial" panose="020B0604020202020204" pitchFamily="34" charset="0"/>
              </a:rPr>
              <a:t>CNH, HĐH </a:t>
            </a:r>
            <a:r>
              <a:rPr lang="en-US" sz="1800" b="1" i="0" dirty="0">
                <a:solidFill>
                  <a:srgbClr val="000000"/>
                </a:solidFill>
                <a:effectLst/>
                <a:latin typeface="Arial" panose="020B0604020202020204" pitchFamily="34"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
        <p:nvSpPr>
          <p:cNvPr id="90" name="TextBox 89">
            <a:extLst>
              <a:ext uri="{FF2B5EF4-FFF2-40B4-BE49-F238E27FC236}">
                <a16:creationId xmlns:a16="http://schemas.microsoft.com/office/drawing/2014/main" xmlns="" id="{1C0646C2-34AD-4C29-BFE1-76693B1360CA}"/>
              </a:ext>
            </a:extLst>
          </p:cNvPr>
          <p:cNvSpPr txBox="1"/>
          <p:nvPr/>
        </p:nvSpPr>
        <p:spPr>
          <a:xfrm>
            <a:off x="7988036" y="5023689"/>
            <a:ext cx="2238485" cy="707886"/>
          </a:xfrm>
          <a:prstGeom prst="rect">
            <a:avLst/>
          </a:prstGeom>
          <a:noFill/>
        </p:spPr>
        <p:txBody>
          <a:bodyPr wrap="square">
            <a:spAutoFit/>
          </a:bodyPr>
          <a:lstStyle/>
          <a:p>
            <a:pPr algn="ctr"/>
            <a:r>
              <a:rPr lang="vi-VN" sz="2000" b="1">
                <a:solidFill>
                  <a:srgbClr val="CC00CC"/>
                </a:solidFill>
                <a:latin typeface="Arial" panose="020B0604020202020204" pitchFamily="34" charset="0"/>
                <a:cs typeface="Arial" panose="020B0604020202020204" pitchFamily="34" charset="0"/>
              </a:rPr>
              <a:t>Quy luật tất yếu khách quan</a:t>
            </a:r>
            <a:endParaRPr lang="en-US" sz="2000" b="1" dirty="0">
              <a:solidFill>
                <a:srgbClr val="CC00CC"/>
              </a:solidFill>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2" descr="Rainbow Lines Light Business PowerPoint template - PresentationPro">
            <a:extLst>
              <a:ext uri="{FF2B5EF4-FFF2-40B4-BE49-F238E27FC236}">
                <a16:creationId xmlns:a16="http://schemas.microsoft.com/office/drawing/2014/main" xmlns="" id="{BB93042A-9D52-4E45-818D-87990C6CC4B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517289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201">
            <a:extLst>
              <a:ext uri="{FF2B5EF4-FFF2-40B4-BE49-F238E27FC236}">
                <a16:creationId xmlns:a16="http://schemas.microsoft.com/office/drawing/2014/main" xmlns="" id="{59C673F2-AFFA-45B9-AEE1-C44222C6C7DB}"/>
              </a:ext>
            </a:extLst>
          </p:cNvPr>
          <p:cNvSpPr>
            <a:spLocks noChangeShapeType="1"/>
          </p:cNvSpPr>
          <p:nvPr/>
        </p:nvSpPr>
        <p:spPr bwMode="auto">
          <a:xfrm flipV="1">
            <a:off x="2806941" y="2182907"/>
            <a:ext cx="4784725" cy="30257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Arial" panose="020B0604020202020204" pitchFamily="34" charset="0"/>
              <a:cs typeface="Arial" panose="020B0604020202020204" pitchFamily="34" charset="0"/>
            </a:endParaRPr>
          </a:p>
        </p:txBody>
      </p:sp>
      <p:grpSp>
        <p:nvGrpSpPr>
          <p:cNvPr id="4" name="Group 202">
            <a:extLst>
              <a:ext uri="{FF2B5EF4-FFF2-40B4-BE49-F238E27FC236}">
                <a16:creationId xmlns:a16="http://schemas.microsoft.com/office/drawing/2014/main" xmlns="" id="{FF172100-E9EC-444B-890A-292D68DB6D04}"/>
              </a:ext>
            </a:extLst>
          </p:cNvPr>
          <p:cNvGrpSpPr>
            <a:grpSpLocks/>
          </p:cNvGrpSpPr>
          <p:nvPr/>
        </p:nvGrpSpPr>
        <p:grpSpPr bwMode="auto">
          <a:xfrm>
            <a:off x="2768600" y="5051914"/>
            <a:ext cx="203200" cy="190500"/>
            <a:chOff x="1355" y="3452"/>
            <a:chExt cx="183" cy="172"/>
          </a:xfrm>
        </p:grpSpPr>
        <p:pic>
          <p:nvPicPr>
            <p:cNvPr id="5" name="Picture 203" descr="circuler_1">
              <a:extLst>
                <a:ext uri="{FF2B5EF4-FFF2-40B4-BE49-F238E27FC236}">
                  <a16:creationId xmlns:a16="http://schemas.microsoft.com/office/drawing/2014/main" xmlns="" id="{E503E886-9919-4B0A-9116-34ED3A3DE6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Oval 204">
              <a:extLst>
                <a:ext uri="{FF2B5EF4-FFF2-40B4-BE49-F238E27FC236}">
                  <a16:creationId xmlns:a16="http://schemas.microsoft.com/office/drawing/2014/main" xmlns="" id="{BE0E51BD-E042-46FA-8439-BF9A4E015A0A}"/>
                </a:ext>
              </a:extLst>
            </p:cNvPr>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nvGrpSpPr>
            <p:cNvPr id="7" name="Group 205">
              <a:extLst>
                <a:ext uri="{FF2B5EF4-FFF2-40B4-BE49-F238E27FC236}">
                  <a16:creationId xmlns:a16="http://schemas.microsoft.com/office/drawing/2014/main" xmlns="" id="{8EEFAC30-37CC-42D0-A90A-82C3F30404C5}"/>
                </a:ext>
              </a:extLst>
            </p:cNvPr>
            <p:cNvGrpSpPr>
              <a:grpSpLocks/>
            </p:cNvGrpSpPr>
            <p:nvPr/>
          </p:nvGrpSpPr>
          <p:grpSpPr bwMode="auto">
            <a:xfrm rot="-1297425" flipH="1" flipV="1">
              <a:off x="1377" y="3586"/>
              <a:ext cx="151" cy="37"/>
              <a:chOff x="2532" y="1051"/>
              <a:chExt cx="893" cy="246"/>
            </a:xfrm>
          </p:grpSpPr>
          <p:grpSp>
            <p:nvGrpSpPr>
              <p:cNvPr id="9" name="Group 206">
                <a:extLst>
                  <a:ext uri="{FF2B5EF4-FFF2-40B4-BE49-F238E27FC236}">
                    <a16:creationId xmlns:a16="http://schemas.microsoft.com/office/drawing/2014/main" xmlns="" id="{4EC608BE-83AA-4DEA-A6CF-67F7684FA121}"/>
                  </a:ext>
                </a:extLst>
              </p:cNvPr>
              <p:cNvGrpSpPr>
                <a:grpSpLocks/>
              </p:cNvGrpSpPr>
              <p:nvPr/>
            </p:nvGrpSpPr>
            <p:grpSpPr bwMode="auto">
              <a:xfrm>
                <a:off x="2532" y="1051"/>
                <a:ext cx="743" cy="185"/>
                <a:chOff x="1565" y="2568"/>
                <a:chExt cx="1118" cy="279"/>
              </a:xfrm>
            </p:grpSpPr>
            <p:sp>
              <p:nvSpPr>
                <p:cNvPr id="15" name="AutoShape 207">
                  <a:extLst>
                    <a:ext uri="{FF2B5EF4-FFF2-40B4-BE49-F238E27FC236}">
                      <a16:creationId xmlns:a16="http://schemas.microsoft.com/office/drawing/2014/main" xmlns="" id="{85D37AA2-4555-4265-9573-6F77B3E1172C}"/>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16" name="AutoShape 208">
                  <a:extLst>
                    <a:ext uri="{FF2B5EF4-FFF2-40B4-BE49-F238E27FC236}">
                      <a16:creationId xmlns:a16="http://schemas.microsoft.com/office/drawing/2014/main" xmlns="" id="{6191372D-ECFA-47E4-8A0A-0B0898BB23EB}"/>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17" name="AutoShape 209">
                  <a:extLst>
                    <a:ext uri="{FF2B5EF4-FFF2-40B4-BE49-F238E27FC236}">
                      <a16:creationId xmlns:a16="http://schemas.microsoft.com/office/drawing/2014/main" xmlns="" id="{DE034411-842E-4DE1-80A2-9784DF86FF5B}"/>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18" name="AutoShape 210">
                  <a:extLst>
                    <a:ext uri="{FF2B5EF4-FFF2-40B4-BE49-F238E27FC236}">
                      <a16:creationId xmlns:a16="http://schemas.microsoft.com/office/drawing/2014/main" xmlns="" id="{4C0BBE2C-9431-4033-B509-E3F6483B2993}"/>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nvGrpSpPr>
              <p:cNvPr id="10" name="Group 211">
                <a:extLst>
                  <a:ext uri="{FF2B5EF4-FFF2-40B4-BE49-F238E27FC236}">
                    <a16:creationId xmlns:a16="http://schemas.microsoft.com/office/drawing/2014/main" xmlns="" id="{1A5CFC0C-DD73-4855-A39B-917526291B3C}"/>
                  </a:ext>
                </a:extLst>
              </p:cNvPr>
              <p:cNvGrpSpPr>
                <a:grpSpLocks/>
              </p:cNvGrpSpPr>
              <p:nvPr/>
            </p:nvGrpSpPr>
            <p:grpSpPr bwMode="auto">
              <a:xfrm rot="1353540">
                <a:off x="2682" y="1111"/>
                <a:ext cx="743" cy="186"/>
                <a:chOff x="1565" y="2568"/>
                <a:chExt cx="1118" cy="279"/>
              </a:xfrm>
            </p:grpSpPr>
            <p:sp>
              <p:nvSpPr>
                <p:cNvPr id="11" name="AutoShape 212">
                  <a:extLst>
                    <a:ext uri="{FF2B5EF4-FFF2-40B4-BE49-F238E27FC236}">
                      <a16:creationId xmlns:a16="http://schemas.microsoft.com/office/drawing/2014/main" xmlns="" id="{7E464B0A-A6AC-4CC0-9015-AE98439307EB}"/>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12" name="AutoShape 213">
                  <a:extLst>
                    <a:ext uri="{FF2B5EF4-FFF2-40B4-BE49-F238E27FC236}">
                      <a16:creationId xmlns:a16="http://schemas.microsoft.com/office/drawing/2014/main" xmlns="" id="{8FF76ABD-D99B-425E-8A23-9ADA6C72B87E}"/>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13" name="AutoShape 214">
                  <a:extLst>
                    <a:ext uri="{FF2B5EF4-FFF2-40B4-BE49-F238E27FC236}">
                      <a16:creationId xmlns:a16="http://schemas.microsoft.com/office/drawing/2014/main" xmlns="" id="{04EF5ECF-EA97-456B-A6EC-D399D4AB9ECC}"/>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14" name="AutoShape 215">
                  <a:extLst>
                    <a:ext uri="{FF2B5EF4-FFF2-40B4-BE49-F238E27FC236}">
                      <a16:creationId xmlns:a16="http://schemas.microsoft.com/office/drawing/2014/main" xmlns="" id="{B4D88819-D8F3-465B-8FDE-CA39A17BDA32}"/>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pic>
          <p:nvPicPr>
            <p:cNvPr id="8" name="Picture 216" descr="light_shadow1">
              <a:extLst>
                <a:ext uri="{FF2B5EF4-FFF2-40B4-BE49-F238E27FC236}">
                  <a16:creationId xmlns:a16="http://schemas.microsoft.com/office/drawing/2014/main" xmlns="" id="{BB64C5EA-0AC0-4BEA-950B-C68025C3383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 name="Group 217">
            <a:extLst>
              <a:ext uri="{FF2B5EF4-FFF2-40B4-BE49-F238E27FC236}">
                <a16:creationId xmlns:a16="http://schemas.microsoft.com/office/drawing/2014/main" xmlns="" id="{083B9124-C594-4832-87FC-9637A9FEDA8E}"/>
              </a:ext>
            </a:extLst>
          </p:cNvPr>
          <p:cNvGrpSpPr>
            <a:grpSpLocks/>
          </p:cNvGrpSpPr>
          <p:nvPr/>
        </p:nvGrpSpPr>
        <p:grpSpPr bwMode="auto">
          <a:xfrm>
            <a:off x="4417223" y="4035385"/>
            <a:ext cx="203200" cy="190500"/>
            <a:chOff x="1355" y="3452"/>
            <a:chExt cx="183" cy="172"/>
          </a:xfrm>
        </p:grpSpPr>
        <p:pic>
          <p:nvPicPr>
            <p:cNvPr id="20" name="Picture 218" descr="circuler_1">
              <a:extLst>
                <a:ext uri="{FF2B5EF4-FFF2-40B4-BE49-F238E27FC236}">
                  <a16:creationId xmlns:a16="http://schemas.microsoft.com/office/drawing/2014/main" xmlns="" id="{A06255A9-0390-42A1-880E-C2A2793528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Oval 219">
              <a:extLst>
                <a:ext uri="{FF2B5EF4-FFF2-40B4-BE49-F238E27FC236}">
                  <a16:creationId xmlns:a16="http://schemas.microsoft.com/office/drawing/2014/main" xmlns="" id="{574AC2AC-FEB5-4B48-8A0B-0A2E858FA345}"/>
                </a:ext>
              </a:extLst>
            </p:cNvPr>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nvGrpSpPr>
            <p:cNvPr id="22" name="Group 220">
              <a:extLst>
                <a:ext uri="{FF2B5EF4-FFF2-40B4-BE49-F238E27FC236}">
                  <a16:creationId xmlns:a16="http://schemas.microsoft.com/office/drawing/2014/main" xmlns="" id="{8BC5461C-F09A-4126-936F-C912483925A3}"/>
                </a:ext>
              </a:extLst>
            </p:cNvPr>
            <p:cNvGrpSpPr>
              <a:grpSpLocks/>
            </p:cNvGrpSpPr>
            <p:nvPr/>
          </p:nvGrpSpPr>
          <p:grpSpPr bwMode="auto">
            <a:xfrm rot="-1297425" flipH="1" flipV="1">
              <a:off x="1377" y="3586"/>
              <a:ext cx="151" cy="37"/>
              <a:chOff x="2532" y="1051"/>
              <a:chExt cx="893" cy="246"/>
            </a:xfrm>
          </p:grpSpPr>
          <p:grpSp>
            <p:nvGrpSpPr>
              <p:cNvPr id="24" name="Group 221">
                <a:extLst>
                  <a:ext uri="{FF2B5EF4-FFF2-40B4-BE49-F238E27FC236}">
                    <a16:creationId xmlns:a16="http://schemas.microsoft.com/office/drawing/2014/main" xmlns="" id="{12C09D74-14F9-4002-91F0-8060C8456CF2}"/>
                  </a:ext>
                </a:extLst>
              </p:cNvPr>
              <p:cNvGrpSpPr>
                <a:grpSpLocks/>
              </p:cNvGrpSpPr>
              <p:nvPr/>
            </p:nvGrpSpPr>
            <p:grpSpPr bwMode="auto">
              <a:xfrm>
                <a:off x="2532" y="1051"/>
                <a:ext cx="743" cy="185"/>
                <a:chOff x="1565" y="2568"/>
                <a:chExt cx="1118" cy="279"/>
              </a:xfrm>
            </p:grpSpPr>
            <p:sp>
              <p:nvSpPr>
                <p:cNvPr id="30" name="AutoShape 222">
                  <a:extLst>
                    <a:ext uri="{FF2B5EF4-FFF2-40B4-BE49-F238E27FC236}">
                      <a16:creationId xmlns:a16="http://schemas.microsoft.com/office/drawing/2014/main" xmlns="" id="{4D4A7923-659F-459A-809A-A427C92E6BFB}"/>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31" name="AutoShape 223">
                  <a:extLst>
                    <a:ext uri="{FF2B5EF4-FFF2-40B4-BE49-F238E27FC236}">
                      <a16:creationId xmlns:a16="http://schemas.microsoft.com/office/drawing/2014/main" xmlns="" id="{678B9336-0507-4A2B-A601-C49EF3EE8840}"/>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32" name="AutoShape 224">
                  <a:extLst>
                    <a:ext uri="{FF2B5EF4-FFF2-40B4-BE49-F238E27FC236}">
                      <a16:creationId xmlns:a16="http://schemas.microsoft.com/office/drawing/2014/main" xmlns="" id="{1DE45F62-B4BF-4073-80D3-8B7211CD8744}"/>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33" name="AutoShape 225">
                  <a:extLst>
                    <a:ext uri="{FF2B5EF4-FFF2-40B4-BE49-F238E27FC236}">
                      <a16:creationId xmlns:a16="http://schemas.microsoft.com/office/drawing/2014/main" xmlns="" id="{32DE16A4-143A-4480-A184-9E4DF0ABC530}"/>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nvGrpSpPr>
              <p:cNvPr id="25" name="Group 226">
                <a:extLst>
                  <a:ext uri="{FF2B5EF4-FFF2-40B4-BE49-F238E27FC236}">
                    <a16:creationId xmlns:a16="http://schemas.microsoft.com/office/drawing/2014/main" xmlns="" id="{84298B79-5F75-4717-AF4D-5B8406992B1C}"/>
                  </a:ext>
                </a:extLst>
              </p:cNvPr>
              <p:cNvGrpSpPr>
                <a:grpSpLocks/>
              </p:cNvGrpSpPr>
              <p:nvPr/>
            </p:nvGrpSpPr>
            <p:grpSpPr bwMode="auto">
              <a:xfrm rot="1353540">
                <a:off x="2682" y="1111"/>
                <a:ext cx="743" cy="186"/>
                <a:chOff x="1565" y="2568"/>
                <a:chExt cx="1118" cy="279"/>
              </a:xfrm>
            </p:grpSpPr>
            <p:sp>
              <p:nvSpPr>
                <p:cNvPr id="26" name="AutoShape 227">
                  <a:extLst>
                    <a:ext uri="{FF2B5EF4-FFF2-40B4-BE49-F238E27FC236}">
                      <a16:creationId xmlns:a16="http://schemas.microsoft.com/office/drawing/2014/main" xmlns="" id="{A759A533-63D6-4D1F-986C-DB2F035E8311}"/>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27" name="AutoShape 228">
                  <a:extLst>
                    <a:ext uri="{FF2B5EF4-FFF2-40B4-BE49-F238E27FC236}">
                      <a16:creationId xmlns:a16="http://schemas.microsoft.com/office/drawing/2014/main" xmlns="" id="{34DC902E-4F93-4294-B134-D9AA007AC9DF}"/>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28" name="AutoShape 229">
                  <a:extLst>
                    <a:ext uri="{FF2B5EF4-FFF2-40B4-BE49-F238E27FC236}">
                      <a16:creationId xmlns:a16="http://schemas.microsoft.com/office/drawing/2014/main" xmlns="" id="{90DA2509-A9EF-4A19-BC75-FD9A3DB6F1C4}"/>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29" name="AutoShape 230">
                  <a:extLst>
                    <a:ext uri="{FF2B5EF4-FFF2-40B4-BE49-F238E27FC236}">
                      <a16:creationId xmlns:a16="http://schemas.microsoft.com/office/drawing/2014/main" xmlns="" id="{F68B427E-80D8-4CFF-9CF0-50A257610B60}"/>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pic>
          <p:nvPicPr>
            <p:cNvPr id="23" name="Picture 231" descr="light_shadow1">
              <a:extLst>
                <a:ext uri="{FF2B5EF4-FFF2-40B4-BE49-F238E27FC236}">
                  <a16:creationId xmlns:a16="http://schemas.microsoft.com/office/drawing/2014/main" xmlns="" id="{2510598E-39FE-4723-AFC0-C6FE7668D08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4" name="Group 232">
            <a:extLst>
              <a:ext uri="{FF2B5EF4-FFF2-40B4-BE49-F238E27FC236}">
                <a16:creationId xmlns:a16="http://schemas.microsoft.com/office/drawing/2014/main" xmlns="" id="{02251C67-88F8-428B-B762-31BE23C1B1C2}"/>
              </a:ext>
            </a:extLst>
          </p:cNvPr>
          <p:cNvGrpSpPr>
            <a:grpSpLocks/>
          </p:cNvGrpSpPr>
          <p:nvPr/>
        </p:nvGrpSpPr>
        <p:grpSpPr bwMode="auto">
          <a:xfrm>
            <a:off x="6438988" y="2813721"/>
            <a:ext cx="203200" cy="190500"/>
            <a:chOff x="1355" y="3452"/>
            <a:chExt cx="183" cy="172"/>
          </a:xfrm>
        </p:grpSpPr>
        <p:pic>
          <p:nvPicPr>
            <p:cNvPr id="35" name="Picture 233" descr="circuler_1">
              <a:extLst>
                <a:ext uri="{FF2B5EF4-FFF2-40B4-BE49-F238E27FC236}">
                  <a16:creationId xmlns:a16="http://schemas.microsoft.com/office/drawing/2014/main" xmlns="" id="{91194A28-DA92-4CC9-9944-240D15C7F5D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Oval 234">
              <a:extLst>
                <a:ext uri="{FF2B5EF4-FFF2-40B4-BE49-F238E27FC236}">
                  <a16:creationId xmlns:a16="http://schemas.microsoft.com/office/drawing/2014/main" xmlns="" id="{FDA34244-2E0D-48FF-B3B2-031B6E103A01}"/>
                </a:ext>
              </a:extLst>
            </p:cNvPr>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nvGrpSpPr>
            <p:cNvPr id="37" name="Group 235">
              <a:extLst>
                <a:ext uri="{FF2B5EF4-FFF2-40B4-BE49-F238E27FC236}">
                  <a16:creationId xmlns:a16="http://schemas.microsoft.com/office/drawing/2014/main" xmlns="" id="{1FD6B540-6D01-4B7C-A1CC-71B92AC65783}"/>
                </a:ext>
              </a:extLst>
            </p:cNvPr>
            <p:cNvGrpSpPr>
              <a:grpSpLocks/>
            </p:cNvGrpSpPr>
            <p:nvPr/>
          </p:nvGrpSpPr>
          <p:grpSpPr bwMode="auto">
            <a:xfrm rot="-1297425" flipH="1" flipV="1">
              <a:off x="1377" y="3586"/>
              <a:ext cx="151" cy="37"/>
              <a:chOff x="2532" y="1051"/>
              <a:chExt cx="893" cy="246"/>
            </a:xfrm>
          </p:grpSpPr>
          <p:grpSp>
            <p:nvGrpSpPr>
              <p:cNvPr id="39" name="Group 236">
                <a:extLst>
                  <a:ext uri="{FF2B5EF4-FFF2-40B4-BE49-F238E27FC236}">
                    <a16:creationId xmlns:a16="http://schemas.microsoft.com/office/drawing/2014/main" xmlns="" id="{C682A5CA-0854-4471-ADF2-5596F805F85B}"/>
                  </a:ext>
                </a:extLst>
              </p:cNvPr>
              <p:cNvGrpSpPr>
                <a:grpSpLocks/>
              </p:cNvGrpSpPr>
              <p:nvPr/>
            </p:nvGrpSpPr>
            <p:grpSpPr bwMode="auto">
              <a:xfrm>
                <a:off x="2532" y="1051"/>
                <a:ext cx="743" cy="185"/>
                <a:chOff x="1565" y="2568"/>
                <a:chExt cx="1118" cy="279"/>
              </a:xfrm>
            </p:grpSpPr>
            <p:sp>
              <p:nvSpPr>
                <p:cNvPr id="45" name="AutoShape 237">
                  <a:extLst>
                    <a:ext uri="{FF2B5EF4-FFF2-40B4-BE49-F238E27FC236}">
                      <a16:creationId xmlns:a16="http://schemas.microsoft.com/office/drawing/2014/main" xmlns="" id="{BB66B392-B1AB-4555-BDB5-34A9FD3D7515}"/>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46" name="AutoShape 238">
                  <a:extLst>
                    <a:ext uri="{FF2B5EF4-FFF2-40B4-BE49-F238E27FC236}">
                      <a16:creationId xmlns:a16="http://schemas.microsoft.com/office/drawing/2014/main" xmlns="" id="{88DE9917-DB02-4E39-B233-AAEA5D319055}"/>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47" name="AutoShape 239">
                  <a:extLst>
                    <a:ext uri="{FF2B5EF4-FFF2-40B4-BE49-F238E27FC236}">
                      <a16:creationId xmlns:a16="http://schemas.microsoft.com/office/drawing/2014/main" xmlns="" id="{92226030-0DFC-4002-BB97-7E2D9E53E78B}"/>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48" name="AutoShape 240">
                  <a:extLst>
                    <a:ext uri="{FF2B5EF4-FFF2-40B4-BE49-F238E27FC236}">
                      <a16:creationId xmlns:a16="http://schemas.microsoft.com/office/drawing/2014/main" xmlns="" id="{73D22F2E-7457-4B86-9D9D-0025E5F39227}"/>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nvGrpSpPr>
              <p:cNvPr id="40" name="Group 241">
                <a:extLst>
                  <a:ext uri="{FF2B5EF4-FFF2-40B4-BE49-F238E27FC236}">
                    <a16:creationId xmlns:a16="http://schemas.microsoft.com/office/drawing/2014/main" xmlns="" id="{41F273EC-52C8-4863-9821-45FC605F67F2}"/>
                  </a:ext>
                </a:extLst>
              </p:cNvPr>
              <p:cNvGrpSpPr>
                <a:grpSpLocks/>
              </p:cNvGrpSpPr>
              <p:nvPr/>
            </p:nvGrpSpPr>
            <p:grpSpPr bwMode="auto">
              <a:xfrm rot="1353540">
                <a:off x="2682" y="1111"/>
                <a:ext cx="743" cy="186"/>
                <a:chOff x="1565" y="2568"/>
                <a:chExt cx="1118" cy="279"/>
              </a:xfrm>
            </p:grpSpPr>
            <p:sp>
              <p:nvSpPr>
                <p:cNvPr id="41" name="AutoShape 242">
                  <a:extLst>
                    <a:ext uri="{FF2B5EF4-FFF2-40B4-BE49-F238E27FC236}">
                      <a16:creationId xmlns:a16="http://schemas.microsoft.com/office/drawing/2014/main" xmlns="" id="{D85869BA-3A07-47C7-A125-A1D34AF20408}"/>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42" name="AutoShape 243">
                  <a:extLst>
                    <a:ext uri="{FF2B5EF4-FFF2-40B4-BE49-F238E27FC236}">
                      <a16:creationId xmlns:a16="http://schemas.microsoft.com/office/drawing/2014/main" xmlns="" id="{D577B019-7DD4-42BE-99EC-B6774AA6D36E}"/>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43" name="AutoShape 244">
                  <a:extLst>
                    <a:ext uri="{FF2B5EF4-FFF2-40B4-BE49-F238E27FC236}">
                      <a16:creationId xmlns:a16="http://schemas.microsoft.com/office/drawing/2014/main" xmlns="" id="{3A365A4A-9B4B-467B-9B00-C1719BA07FBD}"/>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44" name="AutoShape 245">
                  <a:extLst>
                    <a:ext uri="{FF2B5EF4-FFF2-40B4-BE49-F238E27FC236}">
                      <a16:creationId xmlns:a16="http://schemas.microsoft.com/office/drawing/2014/main" xmlns="" id="{74FFE767-397A-4AC0-A567-B3E579C4BD61}"/>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pic>
          <p:nvPicPr>
            <p:cNvPr id="38" name="Picture 246" descr="light_shadow1">
              <a:extLst>
                <a:ext uri="{FF2B5EF4-FFF2-40B4-BE49-F238E27FC236}">
                  <a16:creationId xmlns:a16="http://schemas.microsoft.com/office/drawing/2014/main" xmlns="" id="{C62CF00F-3E96-4F50-BFB2-AD8958CDD75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9" name="Group 247">
            <a:extLst>
              <a:ext uri="{FF2B5EF4-FFF2-40B4-BE49-F238E27FC236}">
                <a16:creationId xmlns:a16="http://schemas.microsoft.com/office/drawing/2014/main" xmlns="" id="{FC76B557-4DF7-40E7-8002-84396DA0EDD1}"/>
              </a:ext>
            </a:extLst>
          </p:cNvPr>
          <p:cNvGrpSpPr>
            <a:grpSpLocks/>
          </p:cNvGrpSpPr>
          <p:nvPr/>
        </p:nvGrpSpPr>
        <p:grpSpPr bwMode="auto">
          <a:xfrm>
            <a:off x="7570375" y="2007484"/>
            <a:ext cx="203200" cy="190500"/>
            <a:chOff x="1355" y="3452"/>
            <a:chExt cx="183" cy="172"/>
          </a:xfrm>
        </p:grpSpPr>
        <p:pic>
          <p:nvPicPr>
            <p:cNvPr id="50" name="Picture 248" descr="circuler_1">
              <a:extLst>
                <a:ext uri="{FF2B5EF4-FFF2-40B4-BE49-F238E27FC236}">
                  <a16:creationId xmlns:a16="http://schemas.microsoft.com/office/drawing/2014/main" xmlns="" id="{50286D58-BCAE-4540-86D1-A17D988C691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Oval 249">
              <a:extLst>
                <a:ext uri="{FF2B5EF4-FFF2-40B4-BE49-F238E27FC236}">
                  <a16:creationId xmlns:a16="http://schemas.microsoft.com/office/drawing/2014/main" xmlns="" id="{D6AF4D01-B5F0-4523-8A15-CBC5800980D7}"/>
                </a:ext>
              </a:extLst>
            </p:cNvPr>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nvGrpSpPr>
            <p:cNvPr id="52" name="Group 250">
              <a:extLst>
                <a:ext uri="{FF2B5EF4-FFF2-40B4-BE49-F238E27FC236}">
                  <a16:creationId xmlns:a16="http://schemas.microsoft.com/office/drawing/2014/main" xmlns="" id="{15B843BC-360B-49A7-B43D-AE764AC64514}"/>
                </a:ext>
              </a:extLst>
            </p:cNvPr>
            <p:cNvGrpSpPr>
              <a:grpSpLocks/>
            </p:cNvGrpSpPr>
            <p:nvPr/>
          </p:nvGrpSpPr>
          <p:grpSpPr bwMode="auto">
            <a:xfrm rot="-1297425" flipH="1" flipV="1">
              <a:off x="1377" y="3586"/>
              <a:ext cx="151" cy="37"/>
              <a:chOff x="2532" y="1051"/>
              <a:chExt cx="893" cy="246"/>
            </a:xfrm>
          </p:grpSpPr>
          <p:grpSp>
            <p:nvGrpSpPr>
              <p:cNvPr id="54" name="Group 251">
                <a:extLst>
                  <a:ext uri="{FF2B5EF4-FFF2-40B4-BE49-F238E27FC236}">
                    <a16:creationId xmlns:a16="http://schemas.microsoft.com/office/drawing/2014/main" xmlns="" id="{6F82C2EF-23BB-443B-9C6B-30FD878AEC87}"/>
                  </a:ext>
                </a:extLst>
              </p:cNvPr>
              <p:cNvGrpSpPr>
                <a:grpSpLocks/>
              </p:cNvGrpSpPr>
              <p:nvPr/>
            </p:nvGrpSpPr>
            <p:grpSpPr bwMode="auto">
              <a:xfrm>
                <a:off x="2532" y="1051"/>
                <a:ext cx="743" cy="185"/>
                <a:chOff x="1565" y="2568"/>
                <a:chExt cx="1118" cy="279"/>
              </a:xfrm>
            </p:grpSpPr>
            <p:sp>
              <p:nvSpPr>
                <p:cNvPr id="60" name="AutoShape 252">
                  <a:extLst>
                    <a:ext uri="{FF2B5EF4-FFF2-40B4-BE49-F238E27FC236}">
                      <a16:creationId xmlns:a16="http://schemas.microsoft.com/office/drawing/2014/main" xmlns="" id="{BC3E6EE9-7A46-4726-ADCD-DD80DD5A08CF}"/>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61" name="AutoShape 253">
                  <a:extLst>
                    <a:ext uri="{FF2B5EF4-FFF2-40B4-BE49-F238E27FC236}">
                      <a16:creationId xmlns:a16="http://schemas.microsoft.com/office/drawing/2014/main" xmlns="" id="{BCACC783-0FC1-477A-A288-6C092273E0C8}"/>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62" name="AutoShape 254">
                  <a:extLst>
                    <a:ext uri="{FF2B5EF4-FFF2-40B4-BE49-F238E27FC236}">
                      <a16:creationId xmlns:a16="http://schemas.microsoft.com/office/drawing/2014/main" xmlns="" id="{6EBF4CD7-09C2-4846-9C76-A14AD477CD9D}"/>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63" name="AutoShape 255">
                  <a:extLst>
                    <a:ext uri="{FF2B5EF4-FFF2-40B4-BE49-F238E27FC236}">
                      <a16:creationId xmlns:a16="http://schemas.microsoft.com/office/drawing/2014/main" xmlns="" id="{7E9E2BFA-71D9-4E8C-ADCA-9709AC32C8C1}"/>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nvGrpSpPr>
              <p:cNvPr id="55" name="Group 256">
                <a:extLst>
                  <a:ext uri="{FF2B5EF4-FFF2-40B4-BE49-F238E27FC236}">
                    <a16:creationId xmlns:a16="http://schemas.microsoft.com/office/drawing/2014/main" xmlns="" id="{6F75EF82-4B8C-4E49-BB85-0040A4123CC8}"/>
                  </a:ext>
                </a:extLst>
              </p:cNvPr>
              <p:cNvGrpSpPr>
                <a:grpSpLocks/>
              </p:cNvGrpSpPr>
              <p:nvPr/>
            </p:nvGrpSpPr>
            <p:grpSpPr bwMode="auto">
              <a:xfrm rot="1353540">
                <a:off x="2682" y="1111"/>
                <a:ext cx="743" cy="186"/>
                <a:chOff x="1565" y="2568"/>
                <a:chExt cx="1118" cy="279"/>
              </a:xfrm>
            </p:grpSpPr>
            <p:sp>
              <p:nvSpPr>
                <p:cNvPr id="56" name="AutoShape 257">
                  <a:extLst>
                    <a:ext uri="{FF2B5EF4-FFF2-40B4-BE49-F238E27FC236}">
                      <a16:creationId xmlns:a16="http://schemas.microsoft.com/office/drawing/2014/main" xmlns="" id="{44E15C78-E427-4185-9002-CE9C329B1773}"/>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57" name="AutoShape 258">
                  <a:extLst>
                    <a:ext uri="{FF2B5EF4-FFF2-40B4-BE49-F238E27FC236}">
                      <a16:creationId xmlns:a16="http://schemas.microsoft.com/office/drawing/2014/main" xmlns="" id="{849B2848-D6BB-4F37-94D0-213C0F165E0D}"/>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58" name="AutoShape 259">
                  <a:extLst>
                    <a:ext uri="{FF2B5EF4-FFF2-40B4-BE49-F238E27FC236}">
                      <a16:creationId xmlns:a16="http://schemas.microsoft.com/office/drawing/2014/main" xmlns="" id="{DBD096F6-3C1E-4214-9DD7-371D5A642A5D}"/>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59" name="AutoShape 260">
                  <a:extLst>
                    <a:ext uri="{FF2B5EF4-FFF2-40B4-BE49-F238E27FC236}">
                      <a16:creationId xmlns:a16="http://schemas.microsoft.com/office/drawing/2014/main" xmlns="" id="{2AEC0179-74FA-4682-9F2F-ADA57D0DB120}"/>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pic>
          <p:nvPicPr>
            <p:cNvPr id="53" name="Picture 261" descr="light_shadow1">
              <a:extLst>
                <a:ext uri="{FF2B5EF4-FFF2-40B4-BE49-F238E27FC236}">
                  <a16:creationId xmlns:a16="http://schemas.microsoft.com/office/drawing/2014/main" xmlns="" id="{50A7B63F-6721-4445-8F17-FB4C85D8F3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4" name="AutoShape 262">
            <a:extLst>
              <a:ext uri="{FF2B5EF4-FFF2-40B4-BE49-F238E27FC236}">
                <a16:creationId xmlns:a16="http://schemas.microsoft.com/office/drawing/2014/main" xmlns="" id="{61641C6D-E7C5-45BD-96B0-8B8B135486CF}"/>
              </a:ext>
            </a:extLst>
          </p:cNvPr>
          <p:cNvSpPr>
            <a:spLocks noChangeArrowheads="1"/>
          </p:cNvSpPr>
          <p:nvPr/>
        </p:nvSpPr>
        <p:spPr bwMode="gray">
          <a:xfrm>
            <a:off x="1036785" y="4693073"/>
            <a:ext cx="1624013" cy="619117"/>
          </a:xfrm>
          <a:prstGeom prst="roundRect">
            <a:avLst>
              <a:gd name="adj" fmla="val 22815"/>
            </a:avLst>
          </a:prstGeom>
          <a:solidFill>
            <a:srgbClr val="0033CC"/>
          </a:solidFill>
          <a:ln w="12700" algn="ctr">
            <a:solidFill>
              <a:srgbClr val="080808"/>
            </a:solidFill>
            <a:round/>
            <a:headEnd/>
            <a:tailEnd/>
          </a:ln>
          <a:effectLst>
            <a:outerShdw dist="28398" dir="6993903" algn="ctr" rotWithShape="0">
              <a:srgbClr val="1C1C1C">
                <a:alpha val="50000"/>
              </a:srgb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65" name="AutoShape 263">
            <a:extLst>
              <a:ext uri="{FF2B5EF4-FFF2-40B4-BE49-F238E27FC236}">
                <a16:creationId xmlns:a16="http://schemas.microsoft.com/office/drawing/2014/main" xmlns="" id="{F9A18CED-1748-4ED3-845A-9F7EF18BED1D}"/>
              </a:ext>
            </a:extLst>
          </p:cNvPr>
          <p:cNvSpPr>
            <a:spLocks noChangeArrowheads="1"/>
          </p:cNvSpPr>
          <p:nvPr/>
        </p:nvSpPr>
        <p:spPr bwMode="gray">
          <a:xfrm>
            <a:off x="2676510" y="3602211"/>
            <a:ext cx="1740714" cy="633048"/>
          </a:xfrm>
          <a:prstGeom prst="roundRect">
            <a:avLst>
              <a:gd name="adj" fmla="val 22815"/>
            </a:avLst>
          </a:prstGeom>
          <a:solidFill>
            <a:srgbClr val="CC00CC"/>
          </a:solidFill>
          <a:ln w="12700" algn="ctr">
            <a:solidFill>
              <a:srgbClr val="080808"/>
            </a:solidFill>
            <a:round/>
            <a:headEnd/>
            <a:tailEnd/>
          </a:ln>
          <a:effectLst>
            <a:outerShdw dist="28398" dir="6993903" algn="ctr" rotWithShape="0">
              <a:srgbClr val="1C1C1C">
                <a:alpha val="50000"/>
              </a:srgb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66" name="AutoShape 264">
            <a:extLst>
              <a:ext uri="{FF2B5EF4-FFF2-40B4-BE49-F238E27FC236}">
                <a16:creationId xmlns:a16="http://schemas.microsoft.com/office/drawing/2014/main" xmlns="" id="{FD1C6B7A-EE69-43E7-B226-E146477333FA}"/>
              </a:ext>
            </a:extLst>
          </p:cNvPr>
          <p:cNvSpPr>
            <a:spLocks noChangeArrowheads="1"/>
          </p:cNvSpPr>
          <p:nvPr/>
        </p:nvSpPr>
        <p:spPr bwMode="gray">
          <a:xfrm>
            <a:off x="4633187" y="2351973"/>
            <a:ext cx="1740714" cy="657170"/>
          </a:xfrm>
          <a:prstGeom prst="roundRect">
            <a:avLst>
              <a:gd name="adj" fmla="val 22815"/>
            </a:avLst>
          </a:prstGeom>
          <a:solidFill>
            <a:srgbClr val="00B050"/>
          </a:solidFill>
          <a:ln w="12700" algn="ctr">
            <a:solidFill>
              <a:srgbClr val="080808"/>
            </a:solidFill>
            <a:round/>
            <a:headEnd/>
            <a:tailEnd/>
          </a:ln>
          <a:effectLst>
            <a:outerShdw dist="28398" dir="6993903" algn="ctr" rotWithShape="0">
              <a:srgbClr val="1C1C1C">
                <a:alpha val="50000"/>
              </a:srgb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67" name="Text Box 265">
            <a:extLst>
              <a:ext uri="{FF2B5EF4-FFF2-40B4-BE49-F238E27FC236}">
                <a16:creationId xmlns:a16="http://schemas.microsoft.com/office/drawing/2014/main" xmlns="" id="{5CC64FAC-BE8A-4663-8FFD-BCE14A66299C}"/>
              </a:ext>
            </a:extLst>
          </p:cNvPr>
          <p:cNvSpPr txBox="1">
            <a:spLocks noChangeArrowheads="1"/>
          </p:cNvSpPr>
          <p:nvPr/>
        </p:nvSpPr>
        <p:spPr bwMode="white">
          <a:xfrm>
            <a:off x="1200716" y="4699545"/>
            <a:ext cx="128119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defTabSz="914400" eaLnBrk="0" fontAlgn="base" hangingPunct="0">
              <a:spcBef>
                <a:spcPct val="50000"/>
              </a:spcBef>
              <a:spcAft>
                <a:spcPct val="0"/>
              </a:spcAft>
              <a:buNone/>
            </a:pPr>
            <a:r>
              <a:rPr lang="vi-VN" altLang="en-US" sz="1600" dirty="0">
                <a:solidFill>
                  <a:srgbClr val="FFFFFF"/>
                </a:solidFill>
                <a:latin typeface="Arial" panose="020B0604020202020204" pitchFamily="34" charset="0"/>
                <a:cs typeface="Arial" panose="020B0604020202020204" pitchFamily="34" charset="0"/>
              </a:rPr>
              <a:t>PTSX phong kiến  </a:t>
            </a:r>
            <a:endParaRPr lang="en-US" altLang="en-US" sz="1600" dirty="0">
              <a:solidFill>
                <a:srgbClr val="FFFFFF"/>
              </a:solidFill>
              <a:latin typeface="Arial" panose="020B0604020202020204" pitchFamily="34" charset="0"/>
              <a:cs typeface="Arial" panose="020B0604020202020204" pitchFamily="34" charset="0"/>
            </a:endParaRPr>
          </a:p>
        </p:txBody>
      </p:sp>
      <p:sp>
        <p:nvSpPr>
          <p:cNvPr id="70" name="TextBox 69">
            <a:extLst>
              <a:ext uri="{FF2B5EF4-FFF2-40B4-BE49-F238E27FC236}">
                <a16:creationId xmlns:a16="http://schemas.microsoft.com/office/drawing/2014/main" xmlns="" id="{7733ABEA-24F9-4864-96F6-175E0759D384}"/>
              </a:ext>
            </a:extLst>
          </p:cNvPr>
          <p:cNvSpPr txBox="1"/>
          <p:nvPr/>
        </p:nvSpPr>
        <p:spPr>
          <a:xfrm>
            <a:off x="3297436" y="178427"/>
            <a:ext cx="8032205" cy="400110"/>
          </a:xfrm>
          <a:prstGeom prst="rect">
            <a:avLst/>
          </a:prstGeom>
          <a:noFill/>
        </p:spPr>
        <p:txBody>
          <a:bodyPr wrap="square">
            <a:spAutoFit/>
          </a:bodyPr>
          <a:lstStyle/>
          <a:p>
            <a:pPr marL="285750" indent="-285750">
              <a:buFont typeface="Wingdings" panose="05000000000000000000" pitchFamily="2" charset="2"/>
              <a:buChar char="q"/>
            </a:pPr>
            <a:r>
              <a:rPr lang="en-US" sz="2000" b="1" dirty="0" err="1">
                <a:solidFill>
                  <a:srgbClr val="0033CC"/>
                </a:solidFill>
              </a:rPr>
              <a:t>Tính</a:t>
            </a:r>
            <a:r>
              <a:rPr lang="en-US" sz="2000" b="1" dirty="0">
                <a:solidFill>
                  <a:srgbClr val="0033CC"/>
                </a:solidFill>
              </a:rPr>
              <a:t> </a:t>
            </a:r>
            <a:r>
              <a:rPr lang="en-US" sz="2000" b="1" dirty="0" err="1">
                <a:solidFill>
                  <a:srgbClr val="0033CC"/>
                </a:solidFill>
              </a:rPr>
              <a:t>tất</a:t>
            </a:r>
            <a:r>
              <a:rPr lang="en-US" sz="2000" b="1" dirty="0">
                <a:solidFill>
                  <a:srgbClr val="0033CC"/>
                </a:solidFill>
              </a:rPr>
              <a:t> </a:t>
            </a:r>
            <a:r>
              <a:rPr lang="en-US" sz="2000" b="1" dirty="0" err="1">
                <a:solidFill>
                  <a:srgbClr val="0033CC"/>
                </a:solidFill>
              </a:rPr>
              <a:t>yếu</a:t>
            </a:r>
            <a:r>
              <a:rPr lang="en-US" sz="2000" b="1" dirty="0">
                <a:solidFill>
                  <a:srgbClr val="0033CC"/>
                </a:solidFill>
              </a:rPr>
              <a:t> </a:t>
            </a:r>
            <a:r>
              <a:rPr lang="en-US" sz="2000" b="1" dirty="0" err="1">
                <a:solidFill>
                  <a:srgbClr val="0033CC"/>
                </a:solidFill>
              </a:rPr>
              <a:t>của</a:t>
            </a:r>
            <a:r>
              <a:rPr lang="en-US" sz="2000" b="1" dirty="0">
                <a:solidFill>
                  <a:srgbClr val="0033CC"/>
                </a:solidFill>
              </a:rPr>
              <a:t> CNH, HĐH ở </a:t>
            </a:r>
            <a:r>
              <a:rPr lang="en-US" sz="2000" b="1" dirty="0" err="1">
                <a:solidFill>
                  <a:srgbClr val="0033CC"/>
                </a:solidFill>
              </a:rPr>
              <a:t>Việt</a:t>
            </a:r>
            <a:r>
              <a:rPr lang="en-US" sz="2000" b="1" dirty="0">
                <a:solidFill>
                  <a:srgbClr val="0033CC"/>
                </a:solidFill>
              </a:rPr>
              <a:t> Nam</a:t>
            </a:r>
          </a:p>
        </p:txBody>
      </p:sp>
      <p:sp>
        <p:nvSpPr>
          <p:cNvPr id="71" name="TextBox 70">
            <a:extLst>
              <a:ext uri="{FF2B5EF4-FFF2-40B4-BE49-F238E27FC236}">
                <a16:creationId xmlns:a16="http://schemas.microsoft.com/office/drawing/2014/main" xmlns="" id="{EB2B7F05-5BEF-4A82-8447-FD6A80D5D825}"/>
              </a:ext>
            </a:extLst>
          </p:cNvPr>
          <p:cNvSpPr txBox="1"/>
          <p:nvPr/>
        </p:nvSpPr>
        <p:spPr>
          <a:xfrm>
            <a:off x="2510498" y="647175"/>
            <a:ext cx="7442879" cy="400110"/>
          </a:xfrm>
          <a:prstGeom prst="rect">
            <a:avLst/>
          </a:prstGeom>
          <a:noFill/>
        </p:spPr>
        <p:txBody>
          <a:bodyPr wrap="square">
            <a:spAutoFit/>
          </a:bodyPr>
          <a:lstStyle/>
          <a:p>
            <a:pPr marL="285750" indent="-285750">
              <a:buFont typeface="Wingdings" panose="05000000000000000000" pitchFamily="2" charset="2"/>
              <a:buChar char="§"/>
            </a:pPr>
            <a:r>
              <a:rPr lang="en-US" sz="2000" b="1" i="0" dirty="0" err="1">
                <a:solidFill>
                  <a:srgbClr val="010101"/>
                </a:solidFill>
                <a:effectLst/>
                <a:latin typeface="+mj-lt"/>
              </a:rPr>
              <a:t>Lý</a:t>
            </a:r>
            <a:r>
              <a:rPr lang="en-US" sz="2000" b="1" i="0" dirty="0">
                <a:solidFill>
                  <a:srgbClr val="010101"/>
                </a:solidFill>
                <a:effectLst/>
                <a:latin typeface="+mj-lt"/>
              </a:rPr>
              <a:t> do </a:t>
            </a:r>
            <a:r>
              <a:rPr lang="en-US" sz="2000" b="1" i="0" dirty="0" err="1">
                <a:solidFill>
                  <a:srgbClr val="010101"/>
                </a:solidFill>
                <a:effectLst/>
                <a:latin typeface="+mj-lt"/>
              </a:rPr>
              <a:t>khách</a:t>
            </a:r>
            <a:r>
              <a:rPr lang="en-US" sz="2000" b="1" i="0" dirty="0">
                <a:solidFill>
                  <a:srgbClr val="010101"/>
                </a:solidFill>
                <a:effectLst/>
                <a:latin typeface="+mj-lt"/>
              </a:rPr>
              <a:t> </a:t>
            </a:r>
            <a:r>
              <a:rPr lang="en-US" sz="2000" b="1" i="0" dirty="0" err="1">
                <a:solidFill>
                  <a:srgbClr val="010101"/>
                </a:solidFill>
                <a:effectLst/>
                <a:latin typeface="+mj-lt"/>
              </a:rPr>
              <a:t>quan</a:t>
            </a:r>
            <a:r>
              <a:rPr lang="en-US" sz="2000" b="1" i="0" dirty="0">
                <a:solidFill>
                  <a:srgbClr val="010101"/>
                </a:solidFill>
                <a:effectLst/>
                <a:latin typeface="+mj-lt"/>
              </a:rPr>
              <a:t> </a:t>
            </a:r>
            <a:r>
              <a:rPr lang="en-US" sz="2000" b="1" i="0" dirty="0" err="1">
                <a:solidFill>
                  <a:srgbClr val="010101"/>
                </a:solidFill>
                <a:effectLst/>
                <a:latin typeface="+mj-lt"/>
              </a:rPr>
              <a:t>Việt</a:t>
            </a:r>
            <a:r>
              <a:rPr lang="en-US" sz="2000" b="1" i="0" dirty="0">
                <a:solidFill>
                  <a:srgbClr val="010101"/>
                </a:solidFill>
                <a:effectLst/>
                <a:latin typeface="+mj-lt"/>
              </a:rPr>
              <a:t> Nam </a:t>
            </a:r>
            <a:r>
              <a:rPr lang="en-US" sz="2000" b="1" i="0" dirty="0" err="1">
                <a:solidFill>
                  <a:srgbClr val="010101"/>
                </a:solidFill>
                <a:effectLst/>
                <a:latin typeface="+mj-lt"/>
              </a:rPr>
              <a:t>phải</a:t>
            </a:r>
            <a:r>
              <a:rPr lang="en-US" sz="2000" b="1" i="0" dirty="0">
                <a:solidFill>
                  <a:srgbClr val="010101"/>
                </a:solidFill>
                <a:effectLst/>
                <a:latin typeface="+mj-lt"/>
              </a:rPr>
              <a:t> </a:t>
            </a:r>
            <a:r>
              <a:rPr lang="en-US" sz="2000" b="1" i="0" dirty="0" err="1">
                <a:solidFill>
                  <a:srgbClr val="010101"/>
                </a:solidFill>
                <a:effectLst/>
                <a:latin typeface="+mj-lt"/>
              </a:rPr>
              <a:t>thực</a:t>
            </a:r>
            <a:r>
              <a:rPr lang="en-US" sz="2000" b="1" i="0" dirty="0">
                <a:solidFill>
                  <a:srgbClr val="010101"/>
                </a:solidFill>
                <a:effectLst/>
                <a:latin typeface="+mj-lt"/>
              </a:rPr>
              <a:t> </a:t>
            </a:r>
            <a:r>
              <a:rPr lang="en-US" sz="2000" b="1" i="0" dirty="0" err="1">
                <a:solidFill>
                  <a:srgbClr val="010101"/>
                </a:solidFill>
                <a:effectLst/>
                <a:latin typeface="+mj-lt"/>
              </a:rPr>
              <a:t>hiện</a:t>
            </a:r>
            <a:r>
              <a:rPr lang="en-US" sz="2000" b="1" i="0" dirty="0">
                <a:solidFill>
                  <a:srgbClr val="010101"/>
                </a:solidFill>
                <a:effectLst/>
                <a:latin typeface="+mj-lt"/>
              </a:rPr>
              <a:t> </a:t>
            </a:r>
            <a:r>
              <a:rPr lang="en-US" sz="2000" b="1" dirty="0">
                <a:solidFill>
                  <a:srgbClr val="000000"/>
                </a:solidFill>
                <a:latin typeface="+mj-lt"/>
              </a:rPr>
              <a:t>CNH, HĐH </a:t>
            </a:r>
            <a:r>
              <a:rPr lang="en-US" sz="2000" b="1" i="0" dirty="0">
                <a:solidFill>
                  <a:srgbClr val="000000"/>
                </a:solidFill>
                <a:effectLst/>
                <a:latin typeface="+mj-lt"/>
              </a:rPr>
              <a:t> </a:t>
            </a:r>
            <a:endParaRPr lang="en-US" sz="2000" b="1" dirty="0">
              <a:solidFill>
                <a:srgbClr val="000000"/>
              </a:solidFill>
              <a:latin typeface="+mj-lt"/>
            </a:endParaRPr>
          </a:p>
        </p:txBody>
      </p:sp>
      <p:sp>
        <p:nvSpPr>
          <p:cNvPr id="74" name="Text Box 265">
            <a:extLst>
              <a:ext uri="{FF2B5EF4-FFF2-40B4-BE49-F238E27FC236}">
                <a16:creationId xmlns:a16="http://schemas.microsoft.com/office/drawing/2014/main" xmlns="" id="{F743269A-868B-4026-87FD-DDF7E19DDEE7}"/>
              </a:ext>
            </a:extLst>
          </p:cNvPr>
          <p:cNvSpPr txBox="1">
            <a:spLocks noChangeArrowheads="1"/>
          </p:cNvSpPr>
          <p:nvPr/>
        </p:nvSpPr>
        <p:spPr bwMode="white">
          <a:xfrm>
            <a:off x="4815840" y="2518599"/>
            <a:ext cx="148567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defTabSz="914400" eaLnBrk="0" fontAlgn="base" hangingPunct="0">
              <a:spcBef>
                <a:spcPct val="50000"/>
              </a:spcBef>
              <a:spcAft>
                <a:spcPct val="0"/>
              </a:spcAft>
              <a:buNone/>
            </a:pPr>
            <a:r>
              <a:rPr lang="vi-VN" altLang="en-US" sz="1600" dirty="0">
                <a:solidFill>
                  <a:srgbClr val="FFFFFF"/>
                </a:solidFill>
                <a:latin typeface="Arial" panose="020B0604020202020204" pitchFamily="34" charset="0"/>
                <a:cs typeface="Arial" panose="020B0604020202020204" pitchFamily="34" charset="0"/>
              </a:rPr>
              <a:t>PTSX XHCN</a:t>
            </a:r>
            <a:endParaRPr lang="en-US" altLang="en-US" sz="1600" dirty="0">
              <a:solidFill>
                <a:srgbClr val="FFFFFF"/>
              </a:solidFill>
              <a:latin typeface="Arial" panose="020B0604020202020204" pitchFamily="34" charset="0"/>
              <a:cs typeface="Arial" panose="020B0604020202020204" pitchFamily="34" charset="0"/>
            </a:endParaRPr>
          </a:p>
        </p:txBody>
      </p:sp>
      <p:sp>
        <p:nvSpPr>
          <p:cNvPr id="80" name="TextBox 79">
            <a:extLst>
              <a:ext uri="{FF2B5EF4-FFF2-40B4-BE49-F238E27FC236}">
                <a16:creationId xmlns:a16="http://schemas.microsoft.com/office/drawing/2014/main" xmlns="" id="{5041028B-CA61-42EE-9D9B-A80E96004079}"/>
              </a:ext>
            </a:extLst>
          </p:cNvPr>
          <p:cNvSpPr txBox="1"/>
          <p:nvPr/>
        </p:nvSpPr>
        <p:spPr>
          <a:xfrm>
            <a:off x="3254065" y="5021365"/>
            <a:ext cx="2238485" cy="707886"/>
          </a:xfrm>
          <a:prstGeom prst="rect">
            <a:avLst/>
          </a:prstGeom>
          <a:noFill/>
        </p:spPr>
        <p:txBody>
          <a:bodyPr wrap="square">
            <a:spAutoFit/>
          </a:bodyPr>
          <a:lstStyle/>
          <a:p>
            <a:pPr algn="ctr"/>
            <a:r>
              <a:rPr lang="vi-VN" sz="2000" dirty="0">
                <a:solidFill>
                  <a:srgbClr val="0033CC"/>
                </a:solidFill>
                <a:latin typeface="Arial" panose="020B0604020202020204" pitchFamily="34" charset="0"/>
                <a:cs typeface="Arial" panose="020B0604020202020204" pitchFamily="34" charset="0"/>
              </a:rPr>
              <a:t>Sản xuất thủ công lạc hậu</a:t>
            </a:r>
            <a:endParaRPr lang="en-US" sz="2000" dirty="0">
              <a:solidFill>
                <a:srgbClr val="0033CC"/>
              </a:solidFill>
              <a:latin typeface="Arial" panose="020B0604020202020204" pitchFamily="34" charset="0"/>
              <a:cs typeface="Arial" panose="020B0604020202020204" pitchFamily="34" charset="0"/>
            </a:endParaRPr>
          </a:p>
        </p:txBody>
      </p:sp>
      <p:sp>
        <p:nvSpPr>
          <p:cNvPr id="82" name="TextBox 81">
            <a:extLst>
              <a:ext uri="{FF2B5EF4-FFF2-40B4-BE49-F238E27FC236}">
                <a16:creationId xmlns:a16="http://schemas.microsoft.com/office/drawing/2014/main" xmlns="" id="{F916EC41-5E97-40E1-BB4D-CCA2F0FCCD49}"/>
              </a:ext>
            </a:extLst>
          </p:cNvPr>
          <p:cNvSpPr txBox="1"/>
          <p:nvPr/>
        </p:nvSpPr>
        <p:spPr>
          <a:xfrm>
            <a:off x="2242517" y="1132360"/>
            <a:ext cx="7437008" cy="400110"/>
          </a:xfrm>
          <a:prstGeom prst="rect">
            <a:avLst/>
          </a:prstGeom>
          <a:noFill/>
        </p:spPr>
        <p:txBody>
          <a:bodyPr wrap="square">
            <a:spAutoFit/>
          </a:bodyPr>
          <a:lstStyle/>
          <a:p>
            <a:r>
              <a:rPr lang="vi-VN" sz="2000" b="1" i="1" dirty="0">
                <a:solidFill>
                  <a:srgbClr val="C00000"/>
                </a:solidFill>
                <a:effectLst/>
                <a:latin typeface="Arial" panose="020B0604020202020204" pitchFamily="34" charset="0"/>
                <a:cs typeface="Arial" panose="020B0604020202020204" pitchFamily="34" charset="0"/>
              </a:rPr>
              <a:t>Hai là</a:t>
            </a:r>
            <a:r>
              <a:rPr lang="vi-VN" sz="2000" b="0" i="0" dirty="0">
                <a:solidFill>
                  <a:srgbClr val="002060"/>
                </a:solidFill>
                <a:effectLst/>
                <a:latin typeface="Arial" panose="020B0604020202020204" pitchFamily="34" charset="0"/>
                <a:cs typeface="Arial" panose="020B0604020202020204" pitchFamily="34" charset="0"/>
              </a:rPr>
              <a:t>, xây dựng cơ sở vật chất - kỹ thuật cho chủ nghĩa xã hội </a:t>
            </a:r>
            <a:endParaRPr lang="en-US" sz="2000" dirty="0">
              <a:solidFill>
                <a:srgbClr val="002060"/>
              </a:solidFill>
              <a:latin typeface="Arial" panose="020B0604020202020204" pitchFamily="34" charset="0"/>
              <a:cs typeface="Arial" panose="020B0604020202020204" pitchFamily="34" charset="0"/>
            </a:endParaRPr>
          </a:p>
        </p:txBody>
      </p:sp>
      <p:sp>
        <p:nvSpPr>
          <p:cNvPr id="83" name="Text Box 265">
            <a:extLst>
              <a:ext uri="{FF2B5EF4-FFF2-40B4-BE49-F238E27FC236}">
                <a16:creationId xmlns:a16="http://schemas.microsoft.com/office/drawing/2014/main" xmlns="" id="{2A341147-23CB-412C-98B7-CBCAA0184FE1}"/>
              </a:ext>
            </a:extLst>
          </p:cNvPr>
          <p:cNvSpPr txBox="1">
            <a:spLocks noChangeArrowheads="1"/>
          </p:cNvSpPr>
          <p:nvPr/>
        </p:nvSpPr>
        <p:spPr bwMode="white">
          <a:xfrm>
            <a:off x="2821710" y="3723665"/>
            <a:ext cx="148733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defTabSz="914400" eaLnBrk="0" fontAlgn="base" hangingPunct="0">
              <a:spcBef>
                <a:spcPct val="50000"/>
              </a:spcBef>
              <a:spcAft>
                <a:spcPct val="0"/>
              </a:spcAft>
              <a:buNone/>
            </a:pPr>
            <a:r>
              <a:rPr lang="vi-VN" altLang="en-US" sz="1800" dirty="0">
                <a:solidFill>
                  <a:srgbClr val="FFFFFF"/>
                </a:solidFill>
                <a:latin typeface="Arial" panose="020B0604020202020204" pitchFamily="34" charset="0"/>
                <a:cs typeface="Arial" panose="020B0604020202020204" pitchFamily="34" charset="0"/>
              </a:rPr>
              <a:t>PTS</a:t>
            </a:r>
            <a:r>
              <a:rPr lang="vi-VN" altLang="en-US" sz="1800" i="1" dirty="0">
                <a:solidFill>
                  <a:srgbClr val="FFFFFF"/>
                </a:solidFill>
                <a:latin typeface="Arial" panose="020B0604020202020204" pitchFamily="34" charset="0"/>
                <a:cs typeface="Arial" panose="020B0604020202020204" pitchFamily="34" charset="0"/>
              </a:rPr>
              <a:t>X</a:t>
            </a:r>
            <a:r>
              <a:rPr lang="vi-VN" altLang="en-US" sz="1800" dirty="0">
                <a:solidFill>
                  <a:srgbClr val="FFFFFF"/>
                </a:solidFill>
                <a:latin typeface="Arial" panose="020B0604020202020204" pitchFamily="34" charset="0"/>
                <a:cs typeface="Arial" panose="020B0604020202020204" pitchFamily="34" charset="0"/>
              </a:rPr>
              <a:t> TBCN  </a:t>
            </a:r>
            <a:endParaRPr lang="en-US" altLang="en-US" sz="1800" dirty="0">
              <a:solidFill>
                <a:srgbClr val="FFFFFF"/>
              </a:solidFill>
              <a:latin typeface="Arial" panose="020B0604020202020204" pitchFamily="34" charset="0"/>
              <a:cs typeface="Arial" panose="020B0604020202020204" pitchFamily="34" charset="0"/>
            </a:endParaRPr>
          </a:p>
        </p:txBody>
      </p:sp>
      <p:sp>
        <p:nvSpPr>
          <p:cNvPr id="84" name="TextBox 83">
            <a:extLst>
              <a:ext uri="{FF2B5EF4-FFF2-40B4-BE49-F238E27FC236}">
                <a16:creationId xmlns:a16="http://schemas.microsoft.com/office/drawing/2014/main" xmlns="" id="{97CC3B0F-8163-4211-9B44-36582170EC9A}"/>
              </a:ext>
            </a:extLst>
          </p:cNvPr>
          <p:cNvSpPr txBox="1"/>
          <p:nvPr/>
        </p:nvSpPr>
        <p:spPr>
          <a:xfrm>
            <a:off x="4550248" y="4076650"/>
            <a:ext cx="2238485" cy="707886"/>
          </a:xfrm>
          <a:prstGeom prst="rect">
            <a:avLst/>
          </a:prstGeom>
          <a:noFill/>
        </p:spPr>
        <p:txBody>
          <a:bodyPr wrap="square">
            <a:spAutoFit/>
          </a:bodyPr>
          <a:lstStyle/>
          <a:p>
            <a:pPr algn="ctr"/>
            <a:r>
              <a:rPr lang="vi-VN" sz="2000" dirty="0">
                <a:solidFill>
                  <a:srgbClr val="CC00CC"/>
                </a:solidFill>
                <a:latin typeface="Arial" panose="020B0604020202020204" pitchFamily="34" charset="0"/>
                <a:cs typeface="Arial" panose="020B0604020202020204" pitchFamily="34" charset="0"/>
              </a:rPr>
              <a:t>Sản </a:t>
            </a:r>
            <a:r>
              <a:rPr lang="vi-VN" sz="2000">
                <a:solidFill>
                  <a:srgbClr val="CC00CC"/>
                </a:solidFill>
                <a:latin typeface="Arial" panose="020B0604020202020204" pitchFamily="34" charset="0"/>
                <a:cs typeface="Arial" panose="020B0604020202020204" pitchFamily="34" charset="0"/>
              </a:rPr>
              <a:t>xuất công nghiệp cơ khí</a:t>
            </a:r>
            <a:endParaRPr lang="en-US" sz="2000" dirty="0">
              <a:solidFill>
                <a:srgbClr val="CC00CC"/>
              </a:solidFill>
              <a:latin typeface="Arial" panose="020B0604020202020204" pitchFamily="34" charset="0"/>
              <a:cs typeface="Arial" panose="020B0604020202020204" pitchFamily="34" charset="0"/>
            </a:endParaRPr>
          </a:p>
        </p:txBody>
      </p:sp>
      <p:sp>
        <p:nvSpPr>
          <p:cNvPr id="85" name="TextBox 84">
            <a:extLst>
              <a:ext uri="{FF2B5EF4-FFF2-40B4-BE49-F238E27FC236}">
                <a16:creationId xmlns:a16="http://schemas.microsoft.com/office/drawing/2014/main" xmlns="" id="{EF930341-DC6D-49BB-AB94-12265EEB621B}"/>
              </a:ext>
            </a:extLst>
          </p:cNvPr>
          <p:cNvSpPr txBox="1"/>
          <p:nvPr/>
        </p:nvSpPr>
        <p:spPr>
          <a:xfrm>
            <a:off x="6369081" y="2918930"/>
            <a:ext cx="2351207" cy="707886"/>
          </a:xfrm>
          <a:prstGeom prst="rect">
            <a:avLst/>
          </a:prstGeom>
          <a:noFill/>
        </p:spPr>
        <p:txBody>
          <a:bodyPr wrap="square">
            <a:spAutoFit/>
          </a:bodyPr>
          <a:lstStyle/>
          <a:p>
            <a:pPr algn="ctr"/>
            <a:r>
              <a:rPr lang="vi-VN" sz="2000" dirty="0">
                <a:solidFill>
                  <a:srgbClr val="00B050"/>
                </a:solidFill>
                <a:latin typeface="Arial" panose="020B0604020202020204" pitchFamily="34" charset="0"/>
                <a:cs typeface="Arial" panose="020B0604020202020204" pitchFamily="34" charset="0"/>
              </a:rPr>
              <a:t>Sản xuất công nghiệp lớn hiện đại</a:t>
            </a:r>
            <a:endParaRPr lang="en-US" sz="2000" dirty="0">
              <a:solidFill>
                <a:srgbClr val="00B050"/>
              </a:solidFill>
              <a:latin typeface="Arial" panose="020B0604020202020204" pitchFamily="34" charset="0"/>
              <a:cs typeface="Arial" panose="020B0604020202020204" pitchFamily="34" charset="0"/>
            </a:endParaRPr>
          </a:p>
        </p:txBody>
      </p:sp>
      <p:pic>
        <p:nvPicPr>
          <p:cNvPr id="58370" name="Picture 2" descr="BM: Nông dân Việt mãi mãi nhọc nhằn">
            <a:extLst>
              <a:ext uri="{FF2B5EF4-FFF2-40B4-BE49-F238E27FC236}">
                <a16:creationId xmlns:a16="http://schemas.microsoft.com/office/drawing/2014/main" xmlns="" id="{A00D2398-EE89-46DE-AC6C-3DF3DB6E133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20015" y="4833581"/>
            <a:ext cx="2995185" cy="1845991"/>
          </a:xfrm>
          <a:prstGeom prst="rect">
            <a:avLst/>
          </a:prstGeom>
          <a:noFill/>
          <a:extLst>
            <a:ext uri="{909E8E84-426E-40DD-AFC4-6F175D3DCCD1}">
              <a14:hiddenFill xmlns:a14="http://schemas.microsoft.com/office/drawing/2010/main">
                <a:solidFill>
                  <a:srgbClr val="FFFFFF"/>
                </a:solidFill>
              </a14:hiddenFill>
            </a:ext>
          </a:extLst>
        </p:spPr>
      </p:pic>
      <p:pic>
        <p:nvPicPr>
          <p:cNvPr id="58372" name="Picture 4" descr="Ngành công nghệ kỹ thuật cơ khí là gì? Học gì? Ra trường làm gì?">
            <a:extLst>
              <a:ext uri="{FF2B5EF4-FFF2-40B4-BE49-F238E27FC236}">
                <a16:creationId xmlns:a16="http://schemas.microsoft.com/office/drawing/2014/main" xmlns="" id="{F23C3931-37B3-4EDA-A6D5-B8954B2059E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57366" y="1637233"/>
            <a:ext cx="2647199" cy="1931246"/>
          </a:xfrm>
          <a:prstGeom prst="rect">
            <a:avLst/>
          </a:prstGeom>
          <a:noFill/>
          <a:extLst>
            <a:ext uri="{909E8E84-426E-40DD-AFC4-6F175D3DCCD1}">
              <a14:hiddenFill xmlns:a14="http://schemas.microsoft.com/office/drawing/2010/main">
                <a:solidFill>
                  <a:srgbClr val="FFFFFF"/>
                </a:solidFill>
              </a14:hiddenFill>
            </a:ext>
          </a:extLst>
        </p:spPr>
      </p:pic>
      <p:pic>
        <p:nvPicPr>
          <p:cNvPr id="58374" name="Picture 6" descr="Ngành công nghiệp cơ khí Việt Nam trong cuộc Cách mạng Công nghiệp 4.0">
            <a:extLst>
              <a:ext uri="{FF2B5EF4-FFF2-40B4-BE49-F238E27FC236}">
                <a16:creationId xmlns:a16="http://schemas.microsoft.com/office/drawing/2014/main" xmlns="" id="{28EFA795-0318-482A-AE01-7A906F2AC0F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95368" y="1854030"/>
            <a:ext cx="2995185" cy="257656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9294016"/>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665603" name="Group 3">
            <a:extLst>
              <a:ext uri="{FF2B5EF4-FFF2-40B4-BE49-F238E27FC236}">
                <a16:creationId xmlns:a16="http://schemas.microsoft.com/office/drawing/2014/main" xmlns="" id="{60BF2040-CEF3-4076-AC3D-1CB2CC58E053}"/>
              </a:ext>
            </a:extLst>
          </p:cNvPr>
          <p:cNvGrpSpPr>
            <a:grpSpLocks/>
          </p:cNvGrpSpPr>
          <p:nvPr/>
        </p:nvGrpSpPr>
        <p:grpSpPr bwMode="auto">
          <a:xfrm>
            <a:off x="2507130" y="4023349"/>
            <a:ext cx="1041400" cy="1052513"/>
            <a:chOff x="691" y="2077"/>
            <a:chExt cx="656" cy="663"/>
          </a:xfrm>
        </p:grpSpPr>
        <p:pic>
          <p:nvPicPr>
            <p:cNvPr id="665676" name="Picture 4" descr="circuler_1">
              <a:extLst>
                <a:ext uri="{FF2B5EF4-FFF2-40B4-BE49-F238E27FC236}">
                  <a16:creationId xmlns:a16="http://schemas.microsoft.com/office/drawing/2014/main" xmlns="" id="{111EA413-44FF-4405-B2D2-DA268B758E9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691" y="2077"/>
              <a:ext cx="656" cy="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01" name="Oval 5">
              <a:extLst>
                <a:ext uri="{FF2B5EF4-FFF2-40B4-BE49-F238E27FC236}">
                  <a16:creationId xmlns:a16="http://schemas.microsoft.com/office/drawing/2014/main" xmlns="" id="{276BEEFD-E905-4E78-A3FB-BB886C6C311E}"/>
                </a:ext>
              </a:extLst>
            </p:cNvPr>
            <p:cNvSpPr>
              <a:spLocks noChangeArrowheads="1"/>
            </p:cNvSpPr>
            <p:nvPr/>
          </p:nvSpPr>
          <p:spPr bwMode="gray">
            <a:xfrm>
              <a:off x="691" y="2077"/>
              <a:ext cx="652" cy="663"/>
            </a:xfrm>
            <a:prstGeom prst="ellipse">
              <a:avLst/>
            </a:prstGeom>
            <a:gradFill rotWithShape="1">
              <a:gsLst>
                <a:gs pos="0">
                  <a:schemeClr val="hlink"/>
                </a:gs>
                <a:gs pos="50000">
                  <a:schemeClr val="hlink">
                    <a:gamma/>
                    <a:tint val="22353"/>
                    <a:invGamma/>
                  </a:schemeClr>
                </a:gs>
                <a:gs pos="100000">
                  <a:schemeClr val="hlink"/>
                </a:gs>
              </a:gsLst>
              <a:lin ang="5400000" scaled="1"/>
            </a:gradFill>
            <a:ln w="9525" algn="ctr">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grpSp>
          <p:nvGrpSpPr>
            <p:cNvPr id="665678" name="Group 6">
              <a:extLst>
                <a:ext uri="{FF2B5EF4-FFF2-40B4-BE49-F238E27FC236}">
                  <a16:creationId xmlns:a16="http://schemas.microsoft.com/office/drawing/2014/main" xmlns="" id="{007A659A-A943-43A5-9820-10DEDA885694}"/>
                </a:ext>
              </a:extLst>
            </p:cNvPr>
            <p:cNvGrpSpPr>
              <a:grpSpLocks/>
            </p:cNvGrpSpPr>
            <p:nvPr/>
          </p:nvGrpSpPr>
          <p:grpSpPr bwMode="auto">
            <a:xfrm>
              <a:off x="737" y="2609"/>
              <a:ext cx="575" cy="110"/>
              <a:chOff x="3704" y="1872"/>
              <a:chExt cx="827" cy="156"/>
            </a:xfrm>
          </p:grpSpPr>
          <p:grpSp>
            <p:nvGrpSpPr>
              <p:cNvPr id="665679" name="Group 7">
                <a:extLst>
                  <a:ext uri="{FF2B5EF4-FFF2-40B4-BE49-F238E27FC236}">
                    <a16:creationId xmlns:a16="http://schemas.microsoft.com/office/drawing/2014/main" xmlns="" id="{11B32F15-9221-467E-81A1-65A24A625115}"/>
                  </a:ext>
                </a:extLst>
              </p:cNvPr>
              <p:cNvGrpSpPr>
                <a:grpSpLocks/>
              </p:cNvGrpSpPr>
              <p:nvPr/>
            </p:nvGrpSpPr>
            <p:grpSpPr bwMode="auto">
              <a:xfrm rot="-1297425" flipH="1" flipV="1">
                <a:off x="3850" y="1872"/>
                <a:ext cx="681" cy="150"/>
                <a:chOff x="1565" y="2568"/>
                <a:chExt cx="1118" cy="279"/>
              </a:xfrm>
            </p:grpSpPr>
            <p:sp>
              <p:nvSpPr>
                <p:cNvPr id="665685" name="AutoShape 8">
                  <a:extLst>
                    <a:ext uri="{FF2B5EF4-FFF2-40B4-BE49-F238E27FC236}">
                      <a16:creationId xmlns:a16="http://schemas.microsoft.com/office/drawing/2014/main" xmlns="" id="{B0BC19DE-00E5-4F34-A96D-9827D639D2B1}"/>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86" name="AutoShape 9">
                  <a:extLst>
                    <a:ext uri="{FF2B5EF4-FFF2-40B4-BE49-F238E27FC236}">
                      <a16:creationId xmlns:a16="http://schemas.microsoft.com/office/drawing/2014/main" xmlns="" id="{E16B86A3-A821-4F25-9BA1-513831AFECAD}"/>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87" name="AutoShape 10">
                  <a:extLst>
                    <a:ext uri="{FF2B5EF4-FFF2-40B4-BE49-F238E27FC236}">
                      <a16:creationId xmlns:a16="http://schemas.microsoft.com/office/drawing/2014/main" xmlns="" id="{B080C138-CE93-429B-8414-F4BB0680C12D}"/>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88" name="AutoShape 11">
                  <a:extLst>
                    <a:ext uri="{FF2B5EF4-FFF2-40B4-BE49-F238E27FC236}">
                      <a16:creationId xmlns:a16="http://schemas.microsoft.com/office/drawing/2014/main" xmlns="" id="{634E89DB-D8BD-4339-8F17-2C5FBB7FA24F}"/>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nvGrpSpPr>
              <p:cNvPr id="665680" name="Group 12">
                <a:extLst>
                  <a:ext uri="{FF2B5EF4-FFF2-40B4-BE49-F238E27FC236}">
                    <a16:creationId xmlns:a16="http://schemas.microsoft.com/office/drawing/2014/main" xmlns="" id="{C6741615-69D3-430A-B542-76C483D7212B}"/>
                  </a:ext>
                </a:extLst>
              </p:cNvPr>
              <p:cNvGrpSpPr>
                <a:grpSpLocks/>
              </p:cNvGrpSpPr>
              <p:nvPr/>
            </p:nvGrpSpPr>
            <p:grpSpPr bwMode="auto">
              <a:xfrm rot="56115" flipH="1" flipV="1">
                <a:off x="3704" y="1878"/>
                <a:ext cx="681" cy="150"/>
                <a:chOff x="1565" y="2568"/>
                <a:chExt cx="1118" cy="279"/>
              </a:xfrm>
            </p:grpSpPr>
            <p:sp>
              <p:nvSpPr>
                <p:cNvPr id="665681" name="AutoShape 13">
                  <a:extLst>
                    <a:ext uri="{FF2B5EF4-FFF2-40B4-BE49-F238E27FC236}">
                      <a16:creationId xmlns:a16="http://schemas.microsoft.com/office/drawing/2014/main" xmlns="" id="{DD0AF928-C3B0-4221-8584-6555A5072D87}"/>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82" name="AutoShape 14">
                  <a:extLst>
                    <a:ext uri="{FF2B5EF4-FFF2-40B4-BE49-F238E27FC236}">
                      <a16:creationId xmlns:a16="http://schemas.microsoft.com/office/drawing/2014/main" xmlns="" id="{2616F14A-B3CF-4033-864F-AF976582B8C4}"/>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83" name="AutoShape 15">
                  <a:extLst>
                    <a:ext uri="{FF2B5EF4-FFF2-40B4-BE49-F238E27FC236}">
                      <a16:creationId xmlns:a16="http://schemas.microsoft.com/office/drawing/2014/main" xmlns="" id="{4C9C2369-9F57-4F8A-BBC3-2775E24B719F}"/>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84" name="AutoShape 16">
                  <a:extLst>
                    <a:ext uri="{FF2B5EF4-FFF2-40B4-BE49-F238E27FC236}">
                      <a16:creationId xmlns:a16="http://schemas.microsoft.com/office/drawing/2014/main" xmlns="" id="{845D17FB-F6DA-4EC9-8CED-9ABEC132ABC3}"/>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grpSp>
      <p:grpSp>
        <p:nvGrpSpPr>
          <p:cNvPr id="665604" name="Group 17">
            <a:extLst>
              <a:ext uri="{FF2B5EF4-FFF2-40B4-BE49-F238E27FC236}">
                <a16:creationId xmlns:a16="http://schemas.microsoft.com/office/drawing/2014/main" xmlns="" id="{7B41BD89-5269-4DC9-A229-F474542A675E}"/>
              </a:ext>
            </a:extLst>
          </p:cNvPr>
          <p:cNvGrpSpPr>
            <a:grpSpLocks/>
          </p:cNvGrpSpPr>
          <p:nvPr/>
        </p:nvGrpSpPr>
        <p:grpSpPr bwMode="auto">
          <a:xfrm>
            <a:off x="4470867" y="4015412"/>
            <a:ext cx="1041400" cy="1052512"/>
            <a:chOff x="1928" y="2072"/>
            <a:chExt cx="656" cy="663"/>
          </a:xfrm>
        </p:grpSpPr>
        <p:pic>
          <p:nvPicPr>
            <p:cNvPr id="665663" name="Picture 18" descr="circuler_1">
              <a:extLst>
                <a:ext uri="{FF2B5EF4-FFF2-40B4-BE49-F238E27FC236}">
                  <a16:creationId xmlns:a16="http://schemas.microsoft.com/office/drawing/2014/main" xmlns="" id="{9D74BA25-93FD-431F-A38F-C09917CB55E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928" y="2072"/>
              <a:ext cx="656" cy="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15" name="Oval 19">
              <a:extLst>
                <a:ext uri="{FF2B5EF4-FFF2-40B4-BE49-F238E27FC236}">
                  <a16:creationId xmlns:a16="http://schemas.microsoft.com/office/drawing/2014/main" xmlns="" id="{5CB772DD-74A8-4305-9A20-5B5F14ADD0D2}"/>
                </a:ext>
              </a:extLst>
            </p:cNvPr>
            <p:cNvSpPr>
              <a:spLocks noChangeArrowheads="1"/>
            </p:cNvSpPr>
            <p:nvPr/>
          </p:nvSpPr>
          <p:spPr bwMode="gray">
            <a:xfrm>
              <a:off x="1928" y="2072"/>
              <a:ext cx="652" cy="663"/>
            </a:xfrm>
            <a:prstGeom prst="ellipse">
              <a:avLst/>
            </a:prstGeom>
            <a:gradFill rotWithShape="1">
              <a:gsLst>
                <a:gs pos="0">
                  <a:schemeClr val="accent2"/>
                </a:gs>
                <a:gs pos="50000">
                  <a:schemeClr val="accent2">
                    <a:gamma/>
                    <a:tint val="22353"/>
                    <a:invGamma/>
                  </a:schemeClr>
                </a:gs>
                <a:gs pos="100000">
                  <a:schemeClr val="accent2"/>
                </a:gs>
              </a:gsLst>
              <a:lin ang="5400000" scaled="1"/>
            </a:gradFill>
            <a:ln w="9525" algn="ctr">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grpSp>
          <p:nvGrpSpPr>
            <p:cNvPr id="665665" name="Group 20">
              <a:extLst>
                <a:ext uri="{FF2B5EF4-FFF2-40B4-BE49-F238E27FC236}">
                  <a16:creationId xmlns:a16="http://schemas.microsoft.com/office/drawing/2014/main" xmlns="" id="{2421A617-C5E4-453B-86E0-7F405F8508BD}"/>
                </a:ext>
              </a:extLst>
            </p:cNvPr>
            <p:cNvGrpSpPr>
              <a:grpSpLocks/>
            </p:cNvGrpSpPr>
            <p:nvPr/>
          </p:nvGrpSpPr>
          <p:grpSpPr bwMode="auto">
            <a:xfrm>
              <a:off x="1974" y="2604"/>
              <a:ext cx="575" cy="110"/>
              <a:chOff x="3704" y="1872"/>
              <a:chExt cx="827" cy="156"/>
            </a:xfrm>
          </p:grpSpPr>
          <p:grpSp>
            <p:nvGrpSpPr>
              <p:cNvPr id="665666" name="Group 21">
                <a:extLst>
                  <a:ext uri="{FF2B5EF4-FFF2-40B4-BE49-F238E27FC236}">
                    <a16:creationId xmlns:a16="http://schemas.microsoft.com/office/drawing/2014/main" xmlns="" id="{36F27164-3C00-403A-BDEB-F74EC88665B6}"/>
                  </a:ext>
                </a:extLst>
              </p:cNvPr>
              <p:cNvGrpSpPr>
                <a:grpSpLocks/>
              </p:cNvGrpSpPr>
              <p:nvPr/>
            </p:nvGrpSpPr>
            <p:grpSpPr bwMode="auto">
              <a:xfrm rot="-1297425" flipH="1" flipV="1">
                <a:off x="3850" y="1872"/>
                <a:ext cx="681" cy="150"/>
                <a:chOff x="1565" y="2568"/>
                <a:chExt cx="1118" cy="279"/>
              </a:xfrm>
            </p:grpSpPr>
            <p:sp>
              <p:nvSpPr>
                <p:cNvPr id="665672" name="AutoShape 22">
                  <a:extLst>
                    <a:ext uri="{FF2B5EF4-FFF2-40B4-BE49-F238E27FC236}">
                      <a16:creationId xmlns:a16="http://schemas.microsoft.com/office/drawing/2014/main" xmlns="" id="{7E09BC86-2F2D-4C95-90C1-0C0B541E6388}"/>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73" name="AutoShape 23">
                  <a:extLst>
                    <a:ext uri="{FF2B5EF4-FFF2-40B4-BE49-F238E27FC236}">
                      <a16:creationId xmlns:a16="http://schemas.microsoft.com/office/drawing/2014/main" xmlns="" id="{D8D4CCFD-A4C5-4875-8720-341D165F93AF}"/>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74" name="AutoShape 24">
                  <a:extLst>
                    <a:ext uri="{FF2B5EF4-FFF2-40B4-BE49-F238E27FC236}">
                      <a16:creationId xmlns:a16="http://schemas.microsoft.com/office/drawing/2014/main" xmlns="" id="{DAA26177-2A94-4217-B014-09FADA43682E}"/>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75" name="AutoShape 25">
                  <a:extLst>
                    <a:ext uri="{FF2B5EF4-FFF2-40B4-BE49-F238E27FC236}">
                      <a16:creationId xmlns:a16="http://schemas.microsoft.com/office/drawing/2014/main" xmlns="" id="{104624FE-D3AC-4C98-BFD9-589399A0F5BD}"/>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nvGrpSpPr>
              <p:cNvPr id="665667" name="Group 26">
                <a:extLst>
                  <a:ext uri="{FF2B5EF4-FFF2-40B4-BE49-F238E27FC236}">
                    <a16:creationId xmlns:a16="http://schemas.microsoft.com/office/drawing/2014/main" xmlns="" id="{772ABEDC-EC1D-4DDC-8AEB-7B336DCFAE33}"/>
                  </a:ext>
                </a:extLst>
              </p:cNvPr>
              <p:cNvGrpSpPr>
                <a:grpSpLocks/>
              </p:cNvGrpSpPr>
              <p:nvPr/>
            </p:nvGrpSpPr>
            <p:grpSpPr bwMode="auto">
              <a:xfrm rot="56115" flipH="1" flipV="1">
                <a:off x="3704" y="1878"/>
                <a:ext cx="681" cy="150"/>
                <a:chOff x="1565" y="2568"/>
                <a:chExt cx="1118" cy="279"/>
              </a:xfrm>
            </p:grpSpPr>
            <p:sp>
              <p:nvSpPr>
                <p:cNvPr id="665668" name="AutoShape 27">
                  <a:extLst>
                    <a:ext uri="{FF2B5EF4-FFF2-40B4-BE49-F238E27FC236}">
                      <a16:creationId xmlns:a16="http://schemas.microsoft.com/office/drawing/2014/main" xmlns="" id="{11D025B1-DA04-4E66-96BE-4A10858AF9DA}"/>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69" name="AutoShape 28">
                  <a:extLst>
                    <a:ext uri="{FF2B5EF4-FFF2-40B4-BE49-F238E27FC236}">
                      <a16:creationId xmlns:a16="http://schemas.microsoft.com/office/drawing/2014/main" xmlns="" id="{9873BA45-25EF-4071-8C9C-AB24265694B7}"/>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70" name="AutoShape 29">
                  <a:extLst>
                    <a:ext uri="{FF2B5EF4-FFF2-40B4-BE49-F238E27FC236}">
                      <a16:creationId xmlns:a16="http://schemas.microsoft.com/office/drawing/2014/main" xmlns="" id="{FD11D4A1-FE83-4118-B306-EDD5A55A4082}"/>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71" name="AutoShape 30">
                  <a:extLst>
                    <a:ext uri="{FF2B5EF4-FFF2-40B4-BE49-F238E27FC236}">
                      <a16:creationId xmlns:a16="http://schemas.microsoft.com/office/drawing/2014/main" xmlns="" id="{60707F54-75D5-4DD9-AB8D-108A7BB6E8E8}"/>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grpSp>
      <p:grpSp>
        <p:nvGrpSpPr>
          <p:cNvPr id="665605" name="Group 31">
            <a:extLst>
              <a:ext uri="{FF2B5EF4-FFF2-40B4-BE49-F238E27FC236}">
                <a16:creationId xmlns:a16="http://schemas.microsoft.com/office/drawing/2014/main" xmlns="" id="{C6481918-C97A-4E5E-B89D-61760DC93423}"/>
              </a:ext>
            </a:extLst>
          </p:cNvPr>
          <p:cNvGrpSpPr>
            <a:grpSpLocks/>
          </p:cNvGrpSpPr>
          <p:nvPr/>
        </p:nvGrpSpPr>
        <p:grpSpPr bwMode="auto">
          <a:xfrm>
            <a:off x="6409205" y="4026524"/>
            <a:ext cx="1041400" cy="1050925"/>
            <a:chOff x="3149" y="2079"/>
            <a:chExt cx="656" cy="662"/>
          </a:xfrm>
        </p:grpSpPr>
        <p:pic>
          <p:nvPicPr>
            <p:cNvPr id="665650" name="Picture 32" descr="circuler_1">
              <a:extLst>
                <a:ext uri="{FF2B5EF4-FFF2-40B4-BE49-F238E27FC236}">
                  <a16:creationId xmlns:a16="http://schemas.microsoft.com/office/drawing/2014/main" xmlns="" id="{C5686440-80E8-45E9-BF46-4E0BD89107C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3149" y="2079"/>
              <a:ext cx="656" cy="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29" name="Oval 33">
              <a:extLst>
                <a:ext uri="{FF2B5EF4-FFF2-40B4-BE49-F238E27FC236}">
                  <a16:creationId xmlns:a16="http://schemas.microsoft.com/office/drawing/2014/main" xmlns="" id="{F9630829-62BE-4454-8471-3B48045BD7F0}"/>
                </a:ext>
              </a:extLst>
            </p:cNvPr>
            <p:cNvSpPr>
              <a:spLocks noChangeArrowheads="1"/>
            </p:cNvSpPr>
            <p:nvPr/>
          </p:nvSpPr>
          <p:spPr bwMode="ltGray">
            <a:xfrm>
              <a:off x="3149" y="2079"/>
              <a:ext cx="652" cy="662"/>
            </a:xfrm>
            <a:prstGeom prst="ellipse">
              <a:avLst/>
            </a:prstGeom>
            <a:gradFill rotWithShape="1">
              <a:gsLst>
                <a:gs pos="0">
                  <a:schemeClr val="folHlink"/>
                </a:gs>
                <a:gs pos="50000">
                  <a:schemeClr val="folHlink">
                    <a:gamma/>
                    <a:tint val="22353"/>
                    <a:invGamma/>
                  </a:schemeClr>
                </a:gs>
                <a:gs pos="100000">
                  <a:schemeClr val="folHlink"/>
                </a:gs>
              </a:gsLst>
              <a:lin ang="5400000" scaled="1"/>
            </a:gradFill>
            <a:ln w="9525" algn="ctr">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grpSp>
          <p:nvGrpSpPr>
            <p:cNvPr id="665652" name="Group 34">
              <a:extLst>
                <a:ext uri="{FF2B5EF4-FFF2-40B4-BE49-F238E27FC236}">
                  <a16:creationId xmlns:a16="http://schemas.microsoft.com/office/drawing/2014/main" xmlns="" id="{C8B79991-1DF0-452C-9ADE-6090CED31BEF}"/>
                </a:ext>
              </a:extLst>
            </p:cNvPr>
            <p:cNvGrpSpPr>
              <a:grpSpLocks/>
            </p:cNvGrpSpPr>
            <p:nvPr/>
          </p:nvGrpSpPr>
          <p:grpSpPr bwMode="auto">
            <a:xfrm>
              <a:off x="3195" y="2610"/>
              <a:ext cx="575" cy="111"/>
              <a:chOff x="3704" y="1872"/>
              <a:chExt cx="827" cy="156"/>
            </a:xfrm>
          </p:grpSpPr>
          <p:grpSp>
            <p:nvGrpSpPr>
              <p:cNvPr id="665653" name="Group 35">
                <a:extLst>
                  <a:ext uri="{FF2B5EF4-FFF2-40B4-BE49-F238E27FC236}">
                    <a16:creationId xmlns:a16="http://schemas.microsoft.com/office/drawing/2014/main" xmlns="" id="{5FA94D78-7509-49ED-ACA0-1C21970FD5F6}"/>
                  </a:ext>
                </a:extLst>
              </p:cNvPr>
              <p:cNvGrpSpPr>
                <a:grpSpLocks/>
              </p:cNvGrpSpPr>
              <p:nvPr/>
            </p:nvGrpSpPr>
            <p:grpSpPr bwMode="auto">
              <a:xfrm rot="-1297425" flipH="1" flipV="1">
                <a:off x="3850" y="1872"/>
                <a:ext cx="681" cy="150"/>
                <a:chOff x="1565" y="2568"/>
                <a:chExt cx="1118" cy="279"/>
              </a:xfrm>
            </p:grpSpPr>
            <p:sp>
              <p:nvSpPr>
                <p:cNvPr id="665659" name="AutoShape 36">
                  <a:extLst>
                    <a:ext uri="{FF2B5EF4-FFF2-40B4-BE49-F238E27FC236}">
                      <a16:creationId xmlns:a16="http://schemas.microsoft.com/office/drawing/2014/main" xmlns="" id="{7D4E0EA8-6299-4602-BAE9-CAE4A4C83B70}"/>
                    </a:ext>
                  </a:extLst>
                </p:cNvPr>
                <p:cNvSpPr>
                  <a:spLocks noChangeArrowheads="1"/>
                </p:cNvSpPr>
                <p:nvPr/>
              </p:nvSpPr>
              <p:spPr bwMode="lt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60" name="AutoShape 37">
                  <a:extLst>
                    <a:ext uri="{FF2B5EF4-FFF2-40B4-BE49-F238E27FC236}">
                      <a16:creationId xmlns:a16="http://schemas.microsoft.com/office/drawing/2014/main" xmlns="" id="{C8EB90B5-4E34-4BA9-B87F-84F0629EEC75}"/>
                    </a:ext>
                  </a:extLst>
                </p:cNvPr>
                <p:cNvSpPr>
                  <a:spLocks noChangeArrowheads="1"/>
                </p:cNvSpPr>
                <p:nvPr/>
              </p:nvSpPr>
              <p:spPr bwMode="lt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61" name="AutoShape 38">
                  <a:extLst>
                    <a:ext uri="{FF2B5EF4-FFF2-40B4-BE49-F238E27FC236}">
                      <a16:creationId xmlns:a16="http://schemas.microsoft.com/office/drawing/2014/main" xmlns="" id="{0E445592-F118-4B61-8326-AEE01B87B362}"/>
                    </a:ext>
                  </a:extLst>
                </p:cNvPr>
                <p:cNvSpPr>
                  <a:spLocks noChangeArrowheads="1"/>
                </p:cNvSpPr>
                <p:nvPr/>
              </p:nvSpPr>
              <p:spPr bwMode="lt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62" name="AutoShape 39">
                  <a:extLst>
                    <a:ext uri="{FF2B5EF4-FFF2-40B4-BE49-F238E27FC236}">
                      <a16:creationId xmlns:a16="http://schemas.microsoft.com/office/drawing/2014/main" xmlns="" id="{8D829C84-F924-4736-8779-93190FDC906B}"/>
                    </a:ext>
                  </a:extLst>
                </p:cNvPr>
                <p:cNvSpPr>
                  <a:spLocks noChangeArrowheads="1"/>
                </p:cNvSpPr>
                <p:nvPr/>
              </p:nvSpPr>
              <p:spPr bwMode="lt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nvGrpSpPr>
              <p:cNvPr id="665654" name="Group 40">
                <a:extLst>
                  <a:ext uri="{FF2B5EF4-FFF2-40B4-BE49-F238E27FC236}">
                    <a16:creationId xmlns:a16="http://schemas.microsoft.com/office/drawing/2014/main" xmlns="" id="{4ECD809D-5715-47B7-A9D1-34333124E291}"/>
                  </a:ext>
                </a:extLst>
              </p:cNvPr>
              <p:cNvGrpSpPr>
                <a:grpSpLocks/>
              </p:cNvGrpSpPr>
              <p:nvPr/>
            </p:nvGrpSpPr>
            <p:grpSpPr bwMode="auto">
              <a:xfrm rot="56115" flipH="1" flipV="1">
                <a:off x="3704" y="1878"/>
                <a:ext cx="681" cy="150"/>
                <a:chOff x="1565" y="2568"/>
                <a:chExt cx="1118" cy="279"/>
              </a:xfrm>
            </p:grpSpPr>
            <p:sp>
              <p:nvSpPr>
                <p:cNvPr id="665655" name="AutoShape 41">
                  <a:extLst>
                    <a:ext uri="{FF2B5EF4-FFF2-40B4-BE49-F238E27FC236}">
                      <a16:creationId xmlns:a16="http://schemas.microsoft.com/office/drawing/2014/main" xmlns="" id="{7FDB6710-E79D-450C-99C5-857C3D951459}"/>
                    </a:ext>
                  </a:extLst>
                </p:cNvPr>
                <p:cNvSpPr>
                  <a:spLocks noChangeArrowheads="1"/>
                </p:cNvSpPr>
                <p:nvPr/>
              </p:nvSpPr>
              <p:spPr bwMode="lt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56" name="AutoShape 42">
                  <a:extLst>
                    <a:ext uri="{FF2B5EF4-FFF2-40B4-BE49-F238E27FC236}">
                      <a16:creationId xmlns:a16="http://schemas.microsoft.com/office/drawing/2014/main" xmlns="" id="{6EB577E2-C482-4C8F-81D3-EF1BD7D0374B}"/>
                    </a:ext>
                  </a:extLst>
                </p:cNvPr>
                <p:cNvSpPr>
                  <a:spLocks noChangeArrowheads="1"/>
                </p:cNvSpPr>
                <p:nvPr/>
              </p:nvSpPr>
              <p:spPr bwMode="lt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57" name="AutoShape 43">
                  <a:extLst>
                    <a:ext uri="{FF2B5EF4-FFF2-40B4-BE49-F238E27FC236}">
                      <a16:creationId xmlns:a16="http://schemas.microsoft.com/office/drawing/2014/main" xmlns="" id="{3C77E716-C468-4DCA-BD46-3669A6148ECE}"/>
                    </a:ext>
                  </a:extLst>
                </p:cNvPr>
                <p:cNvSpPr>
                  <a:spLocks noChangeArrowheads="1"/>
                </p:cNvSpPr>
                <p:nvPr/>
              </p:nvSpPr>
              <p:spPr bwMode="lt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58" name="AutoShape 44">
                  <a:extLst>
                    <a:ext uri="{FF2B5EF4-FFF2-40B4-BE49-F238E27FC236}">
                      <a16:creationId xmlns:a16="http://schemas.microsoft.com/office/drawing/2014/main" xmlns="" id="{838C8223-71B8-4A25-8101-F31826F894FE}"/>
                    </a:ext>
                  </a:extLst>
                </p:cNvPr>
                <p:cNvSpPr>
                  <a:spLocks noChangeArrowheads="1"/>
                </p:cNvSpPr>
                <p:nvPr/>
              </p:nvSpPr>
              <p:spPr bwMode="lt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grpSp>
      <p:grpSp>
        <p:nvGrpSpPr>
          <p:cNvPr id="665606" name="Group 45">
            <a:extLst>
              <a:ext uri="{FF2B5EF4-FFF2-40B4-BE49-F238E27FC236}">
                <a16:creationId xmlns:a16="http://schemas.microsoft.com/office/drawing/2014/main" xmlns="" id="{2E3D8C12-0C84-4594-930F-464BA97D2ACD}"/>
              </a:ext>
            </a:extLst>
          </p:cNvPr>
          <p:cNvGrpSpPr>
            <a:grpSpLocks/>
          </p:cNvGrpSpPr>
          <p:nvPr/>
        </p:nvGrpSpPr>
        <p:grpSpPr bwMode="auto">
          <a:xfrm>
            <a:off x="8371355" y="4018587"/>
            <a:ext cx="1041400" cy="1050925"/>
            <a:chOff x="4385" y="2074"/>
            <a:chExt cx="656" cy="662"/>
          </a:xfrm>
        </p:grpSpPr>
        <p:pic>
          <p:nvPicPr>
            <p:cNvPr id="665637" name="Picture 46" descr="circuler_1">
              <a:extLst>
                <a:ext uri="{FF2B5EF4-FFF2-40B4-BE49-F238E27FC236}">
                  <a16:creationId xmlns:a16="http://schemas.microsoft.com/office/drawing/2014/main" xmlns="" id="{3CC7936B-6BF1-4A04-9A93-3B6852C0295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385" y="2074"/>
              <a:ext cx="656" cy="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43" name="Oval 47">
              <a:extLst>
                <a:ext uri="{FF2B5EF4-FFF2-40B4-BE49-F238E27FC236}">
                  <a16:creationId xmlns:a16="http://schemas.microsoft.com/office/drawing/2014/main" xmlns="" id="{5E03DA7E-6395-4C2E-A734-F57E9BED3C9C}"/>
                </a:ext>
              </a:extLst>
            </p:cNvPr>
            <p:cNvSpPr>
              <a:spLocks noChangeArrowheads="1"/>
            </p:cNvSpPr>
            <p:nvPr/>
          </p:nvSpPr>
          <p:spPr bwMode="gray">
            <a:xfrm>
              <a:off x="4385" y="2074"/>
              <a:ext cx="652" cy="662"/>
            </a:xfrm>
            <a:prstGeom prst="ellipse">
              <a:avLst/>
            </a:prstGeom>
            <a:gradFill rotWithShape="1">
              <a:gsLst>
                <a:gs pos="0">
                  <a:schemeClr val="accent1"/>
                </a:gs>
                <a:gs pos="50000">
                  <a:schemeClr val="accent1">
                    <a:gamma/>
                    <a:tint val="22353"/>
                    <a:invGamma/>
                  </a:schemeClr>
                </a:gs>
                <a:gs pos="100000">
                  <a:schemeClr val="accent1"/>
                </a:gs>
              </a:gsLst>
              <a:lin ang="5400000" scaled="1"/>
            </a:gradFill>
            <a:ln w="9525" algn="ctr">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grpSp>
          <p:nvGrpSpPr>
            <p:cNvPr id="665639" name="Group 48">
              <a:extLst>
                <a:ext uri="{FF2B5EF4-FFF2-40B4-BE49-F238E27FC236}">
                  <a16:creationId xmlns:a16="http://schemas.microsoft.com/office/drawing/2014/main" xmlns="" id="{F82BBFAD-C3FB-4692-9494-D163F34ED376}"/>
                </a:ext>
              </a:extLst>
            </p:cNvPr>
            <p:cNvGrpSpPr>
              <a:grpSpLocks/>
            </p:cNvGrpSpPr>
            <p:nvPr/>
          </p:nvGrpSpPr>
          <p:grpSpPr bwMode="auto">
            <a:xfrm>
              <a:off x="4431" y="2605"/>
              <a:ext cx="575" cy="111"/>
              <a:chOff x="3704" y="1872"/>
              <a:chExt cx="827" cy="156"/>
            </a:xfrm>
          </p:grpSpPr>
          <p:grpSp>
            <p:nvGrpSpPr>
              <p:cNvPr id="665640" name="Group 49">
                <a:extLst>
                  <a:ext uri="{FF2B5EF4-FFF2-40B4-BE49-F238E27FC236}">
                    <a16:creationId xmlns:a16="http://schemas.microsoft.com/office/drawing/2014/main" xmlns="" id="{F9D32C6C-DCF6-492E-B5E4-35E21923648C}"/>
                  </a:ext>
                </a:extLst>
              </p:cNvPr>
              <p:cNvGrpSpPr>
                <a:grpSpLocks/>
              </p:cNvGrpSpPr>
              <p:nvPr/>
            </p:nvGrpSpPr>
            <p:grpSpPr bwMode="auto">
              <a:xfrm rot="-1297425" flipH="1" flipV="1">
                <a:off x="3850" y="1872"/>
                <a:ext cx="681" cy="150"/>
                <a:chOff x="1565" y="2568"/>
                <a:chExt cx="1118" cy="279"/>
              </a:xfrm>
            </p:grpSpPr>
            <p:sp>
              <p:nvSpPr>
                <p:cNvPr id="665646" name="AutoShape 50">
                  <a:extLst>
                    <a:ext uri="{FF2B5EF4-FFF2-40B4-BE49-F238E27FC236}">
                      <a16:creationId xmlns:a16="http://schemas.microsoft.com/office/drawing/2014/main" xmlns="" id="{EF7C9F64-97E4-41E0-A4DD-8D3ED990DF85}"/>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47" name="AutoShape 51">
                  <a:extLst>
                    <a:ext uri="{FF2B5EF4-FFF2-40B4-BE49-F238E27FC236}">
                      <a16:creationId xmlns:a16="http://schemas.microsoft.com/office/drawing/2014/main" xmlns="" id="{AA36A830-F150-4C89-AA83-CDA9216EC2B2}"/>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48" name="AutoShape 52">
                  <a:extLst>
                    <a:ext uri="{FF2B5EF4-FFF2-40B4-BE49-F238E27FC236}">
                      <a16:creationId xmlns:a16="http://schemas.microsoft.com/office/drawing/2014/main" xmlns="" id="{F6492827-1BB1-4ABB-923B-E3E4078602BB}"/>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49" name="AutoShape 53">
                  <a:extLst>
                    <a:ext uri="{FF2B5EF4-FFF2-40B4-BE49-F238E27FC236}">
                      <a16:creationId xmlns:a16="http://schemas.microsoft.com/office/drawing/2014/main" xmlns="" id="{181E656C-DC98-4190-9891-0334AEB5AED2}"/>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nvGrpSpPr>
              <p:cNvPr id="665641" name="Group 54">
                <a:extLst>
                  <a:ext uri="{FF2B5EF4-FFF2-40B4-BE49-F238E27FC236}">
                    <a16:creationId xmlns:a16="http://schemas.microsoft.com/office/drawing/2014/main" xmlns="" id="{9A86C745-D67A-4A72-AE0D-61E7BE0E0DC1}"/>
                  </a:ext>
                </a:extLst>
              </p:cNvPr>
              <p:cNvGrpSpPr>
                <a:grpSpLocks/>
              </p:cNvGrpSpPr>
              <p:nvPr/>
            </p:nvGrpSpPr>
            <p:grpSpPr bwMode="auto">
              <a:xfrm rot="56115" flipH="1" flipV="1">
                <a:off x="3704" y="1878"/>
                <a:ext cx="681" cy="150"/>
                <a:chOff x="1565" y="2568"/>
                <a:chExt cx="1118" cy="279"/>
              </a:xfrm>
            </p:grpSpPr>
            <p:sp>
              <p:nvSpPr>
                <p:cNvPr id="665642" name="AutoShape 55">
                  <a:extLst>
                    <a:ext uri="{FF2B5EF4-FFF2-40B4-BE49-F238E27FC236}">
                      <a16:creationId xmlns:a16="http://schemas.microsoft.com/office/drawing/2014/main" xmlns="" id="{F4F417DA-8167-4650-8BDD-3E813F7E905E}"/>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43" name="AutoShape 56">
                  <a:extLst>
                    <a:ext uri="{FF2B5EF4-FFF2-40B4-BE49-F238E27FC236}">
                      <a16:creationId xmlns:a16="http://schemas.microsoft.com/office/drawing/2014/main" xmlns="" id="{379F30F5-B3EA-4998-AA61-3B87261AE044}"/>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44" name="AutoShape 57">
                  <a:extLst>
                    <a:ext uri="{FF2B5EF4-FFF2-40B4-BE49-F238E27FC236}">
                      <a16:creationId xmlns:a16="http://schemas.microsoft.com/office/drawing/2014/main" xmlns="" id="{82E174D4-15B5-4FA1-8697-F067F26201AC}"/>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45" name="AutoShape 58">
                  <a:extLst>
                    <a:ext uri="{FF2B5EF4-FFF2-40B4-BE49-F238E27FC236}">
                      <a16:creationId xmlns:a16="http://schemas.microsoft.com/office/drawing/2014/main" xmlns="" id="{B4AAA6A4-125D-4BC6-A0ED-5E1D560B4A3E}"/>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grpSp>
      <p:sp>
        <p:nvSpPr>
          <p:cNvPr id="665607" name="Line 59">
            <a:extLst>
              <a:ext uri="{FF2B5EF4-FFF2-40B4-BE49-F238E27FC236}">
                <a16:creationId xmlns:a16="http://schemas.microsoft.com/office/drawing/2014/main" xmlns="" id="{5B54EC61-8282-4725-AA4C-C87F4E1E6498}"/>
              </a:ext>
            </a:extLst>
          </p:cNvPr>
          <p:cNvSpPr>
            <a:spLocks noChangeShapeType="1"/>
          </p:cNvSpPr>
          <p:nvPr/>
        </p:nvSpPr>
        <p:spPr bwMode="gray">
          <a:xfrm>
            <a:off x="3023067" y="5171112"/>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08" name="Line 60">
            <a:extLst>
              <a:ext uri="{FF2B5EF4-FFF2-40B4-BE49-F238E27FC236}">
                <a16:creationId xmlns:a16="http://schemas.microsoft.com/office/drawing/2014/main" xmlns="" id="{842E139C-7B6F-4015-A1A5-94185E5C106C}"/>
              </a:ext>
            </a:extLst>
          </p:cNvPr>
          <p:cNvSpPr>
            <a:spLocks noChangeShapeType="1"/>
          </p:cNvSpPr>
          <p:nvPr/>
        </p:nvSpPr>
        <p:spPr bwMode="gray">
          <a:xfrm flipH="1">
            <a:off x="2267417" y="5515599"/>
            <a:ext cx="1495425"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14" name="Line 66">
            <a:extLst>
              <a:ext uri="{FF2B5EF4-FFF2-40B4-BE49-F238E27FC236}">
                <a16:creationId xmlns:a16="http://schemas.microsoft.com/office/drawing/2014/main" xmlns="" id="{3E6F2E58-798F-4D37-ABF0-A2948A97CD0C}"/>
              </a:ext>
            </a:extLst>
          </p:cNvPr>
          <p:cNvSpPr>
            <a:spLocks noChangeShapeType="1"/>
          </p:cNvSpPr>
          <p:nvPr/>
        </p:nvSpPr>
        <p:spPr bwMode="gray">
          <a:xfrm>
            <a:off x="8890467" y="3596312"/>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15" name="Line 67">
            <a:extLst>
              <a:ext uri="{FF2B5EF4-FFF2-40B4-BE49-F238E27FC236}">
                <a16:creationId xmlns:a16="http://schemas.microsoft.com/office/drawing/2014/main" xmlns="" id="{5850E501-C2E6-4491-83A7-2CE3C9CA0DA4}"/>
              </a:ext>
            </a:extLst>
          </p:cNvPr>
          <p:cNvSpPr>
            <a:spLocks noChangeShapeType="1"/>
          </p:cNvSpPr>
          <p:nvPr/>
        </p:nvSpPr>
        <p:spPr bwMode="gray">
          <a:xfrm flipH="1">
            <a:off x="8026867" y="3594724"/>
            <a:ext cx="163195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17" name="Line 69">
            <a:extLst>
              <a:ext uri="{FF2B5EF4-FFF2-40B4-BE49-F238E27FC236}">
                <a16:creationId xmlns:a16="http://schemas.microsoft.com/office/drawing/2014/main" xmlns="" id="{55101790-B08C-4D6F-9D88-65E38FAB2C7C}"/>
              </a:ext>
            </a:extLst>
          </p:cNvPr>
          <p:cNvSpPr>
            <a:spLocks noChangeShapeType="1"/>
          </p:cNvSpPr>
          <p:nvPr/>
        </p:nvSpPr>
        <p:spPr bwMode="gray">
          <a:xfrm>
            <a:off x="4991567" y="3596312"/>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18" name="Line 70">
            <a:extLst>
              <a:ext uri="{FF2B5EF4-FFF2-40B4-BE49-F238E27FC236}">
                <a16:creationId xmlns:a16="http://schemas.microsoft.com/office/drawing/2014/main" xmlns="" id="{E29969DF-1377-49D6-A8C5-FE5EDB12E61C}"/>
              </a:ext>
            </a:extLst>
          </p:cNvPr>
          <p:cNvSpPr>
            <a:spLocks noChangeShapeType="1"/>
          </p:cNvSpPr>
          <p:nvPr/>
        </p:nvSpPr>
        <p:spPr bwMode="gray">
          <a:xfrm flipH="1">
            <a:off x="4067642" y="3594724"/>
            <a:ext cx="177165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20" name="Line 72">
            <a:extLst>
              <a:ext uri="{FF2B5EF4-FFF2-40B4-BE49-F238E27FC236}">
                <a16:creationId xmlns:a16="http://schemas.microsoft.com/office/drawing/2014/main" xmlns="" id="{FCBFC668-32DB-4E6B-9E32-EEA9EB58F158}"/>
              </a:ext>
            </a:extLst>
          </p:cNvPr>
          <p:cNvSpPr>
            <a:spLocks noChangeShapeType="1"/>
          </p:cNvSpPr>
          <p:nvPr/>
        </p:nvSpPr>
        <p:spPr bwMode="gray">
          <a:xfrm>
            <a:off x="6906092" y="5171112"/>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21" name="Line 73">
            <a:extLst>
              <a:ext uri="{FF2B5EF4-FFF2-40B4-BE49-F238E27FC236}">
                <a16:creationId xmlns:a16="http://schemas.microsoft.com/office/drawing/2014/main" xmlns="" id="{377E1E8C-22B9-4E70-810E-42F77645EA24}"/>
              </a:ext>
            </a:extLst>
          </p:cNvPr>
          <p:cNvSpPr>
            <a:spLocks noChangeShapeType="1"/>
          </p:cNvSpPr>
          <p:nvPr/>
        </p:nvSpPr>
        <p:spPr bwMode="gray">
          <a:xfrm flipH="1">
            <a:off x="6094880" y="5506074"/>
            <a:ext cx="158750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pic>
        <p:nvPicPr>
          <p:cNvPr id="665623" name="Picture 75" descr="Picture1">
            <a:extLst>
              <a:ext uri="{FF2B5EF4-FFF2-40B4-BE49-F238E27FC236}">
                <a16:creationId xmlns:a16="http://schemas.microsoft.com/office/drawing/2014/main" xmlns="" id="{F83961DA-E73B-45F3-BA66-92EEF767219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15080" y="4034462"/>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24" name="Picture 76" descr="Picture1">
            <a:extLst>
              <a:ext uri="{FF2B5EF4-FFF2-40B4-BE49-F238E27FC236}">
                <a16:creationId xmlns:a16="http://schemas.microsoft.com/office/drawing/2014/main" xmlns="" id="{3AFE5BD3-66B3-442E-B40F-C4E0C40DB0A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91517" y="4024937"/>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25" name="Picture 77" descr="Picture1">
            <a:extLst>
              <a:ext uri="{FF2B5EF4-FFF2-40B4-BE49-F238E27FC236}">
                <a16:creationId xmlns:a16="http://schemas.microsoft.com/office/drawing/2014/main" xmlns="" id="{678D3345-81FF-43E9-BA35-B266189FD44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25092" y="4043987"/>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26" name="Picture 78" descr="Picture1">
            <a:extLst>
              <a:ext uri="{FF2B5EF4-FFF2-40B4-BE49-F238E27FC236}">
                <a16:creationId xmlns:a16="http://schemas.microsoft.com/office/drawing/2014/main" xmlns="" id="{0E63C6DA-ABA9-4CA6-BB59-6DB9DFA3A13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487242" y="4034462"/>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627" name="Group 79">
            <a:extLst>
              <a:ext uri="{FF2B5EF4-FFF2-40B4-BE49-F238E27FC236}">
                <a16:creationId xmlns:a16="http://schemas.microsoft.com/office/drawing/2014/main" xmlns="" id="{D1E4DD7C-F363-4C6F-94B4-FDF1FE762F34}"/>
              </a:ext>
            </a:extLst>
          </p:cNvPr>
          <p:cNvGrpSpPr>
            <a:grpSpLocks/>
          </p:cNvGrpSpPr>
          <p:nvPr/>
        </p:nvGrpSpPr>
        <p:grpSpPr bwMode="auto">
          <a:xfrm>
            <a:off x="1410167" y="3772524"/>
            <a:ext cx="9144000" cy="1536700"/>
            <a:chOff x="0" y="2015"/>
            <a:chExt cx="5760" cy="968"/>
          </a:xfrm>
        </p:grpSpPr>
        <p:sp>
          <p:nvSpPr>
            <p:cNvPr id="665628" name="Rectangle 80">
              <a:extLst>
                <a:ext uri="{FF2B5EF4-FFF2-40B4-BE49-F238E27FC236}">
                  <a16:creationId xmlns:a16="http://schemas.microsoft.com/office/drawing/2014/main" xmlns="" id="{FBB1D462-1B78-40DF-8A79-EE10F367F478}"/>
                </a:ext>
              </a:extLst>
            </p:cNvPr>
            <p:cNvSpPr>
              <a:spLocks noChangeArrowheads="1"/>
            </p:cNvSpPr>
            <p:nvPr/>
          </p:nvSpPr>
          <p:spPr bwMode="ltGray">
            <a:xfrm>
              <a:off x="0" y="2475"/>
              <a:ext cx="624" cy="48"/>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29" name="Rectangle 81">
              <a:extLst>
                <a:ext uri="{FF2B5EF4-FFF2-40B4-BE49-F238E27FC236}">
                  <a16:creationId xmlns:a16="http://schemas.microsoft.com/office/drawing/2014/main" xmlns="" id="{52CD71DE-0578-4459-BEF5-6868CCB6C5A1}"/>
                </a:ext>
              </a:extLst>
            </p:cNvPr>
            <p:cNvSpPr>
              <a:spLocks noChangeArrowheads="1"/>
            </p:cNvSpPr>
            <p:nvPr/>
          </p:nvSpPr>
          <p:spPr bwMode="ltGray">
            <a:xfrm>
              <a:off x="5088" y="2471"/>
              <a:ext cx="672" cy="48"/>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30" name="Rectangle 82">
              <a:extLst>
                <a:ext uri="{FF2B5EF4-FFF2-40B4-BE49-F238E27FC236}">
                  <a16:creationId xmlns:a16="http://schemas.microsoft.com/office/drawing/2014/main" xmlns="" id="{8EAAC9F4-EC6F-4675-A37A-52FD8C307891}"/>
                </a:ext>
              </a:extLst>
            </p:cNvPr>
            <p:cNvSpPr>
              <a:spLocks noChangeArrowheads="1"/>
            </p:cNvSpPr>
            <p:nvPr/>
          </p:nvSpPr>
          <p:spPr bwMode="ltGray">
            <a:xfrm>
              <a:off x="1383" y="2475"/>
              <a:ext cx="501"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31" name="Rectangle 83">
              <a:extLst>
                <a:ext uri="{FF2B5EF4-FFF2-40B4-BE49-F238E27FC236}">
                  <a16:creationId xmlns:a16="http://schemas.microsoft.com/office/drawing/2014/main" xmlns="" id="{381C04AE-071B-4DDC-B66F-ADFEDAA62219}"/>
                </a:ext>
              </a:extLst>
            </p:cNvPr>
            <p:cNvSpPr>
              <a:spLocks noChangeArrowheads="1"/>
            </p:cNvSpPr>
            <p:nvPr/>
          </p:nvSpPr>
          <p:spPr bwMode="ltGray">
            <a:xfrm>
              <a:off x="2639" y="2475"/>
              <a:ext cx="457"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32" name="Rectangle 84">
              <a:extLst>
                <a:ext uri="{FF2B5EF4-FFF2-40B4-BE49-F238E27FC236}">
                  <a16:creationId xmlns:a16="http://schemas.microsoft.com/office/drawing/2014/main" xmlns="" id="{9DCB3282-29AB-49F3-8B60-552262ECD45F}"/>
                </a:ext>
              </a:extLst>
            </p:cNvPr>
            <p:cNvSpPr>
              <a:spLocks noChangeArrowheads="1"/>
            </p:cNvSpPr>
            <p:nvPr/>
          </p:nvSpPr>
          <p:spPr bwMode="ltGray">
            <a:xfrm>
              <a:off x="3861" y="2475"/>
              <a:ext cx="476"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33" name="AutoShape 85">
              <a:extLst>
                <a:ext uri="{FF2B5EF4-FFF2-40B4-BE49-F238E27FC236}">
                  <a16:creationId xmlns:a16="http://schemas.microsoft.com/office/drawing/2014/main" xmlns="" id="{74285755-9124-440D-B062-0CDB1C09A59B}"/>
                </a:ext>
              </a:extLst>
            </p:cNvPr>
            <p:cNvSpPr>
              <a:spLocks noChangeArrowheads="1"/>
            </p:cNvSpPr>
            <p:nvPr/>
          </p:nvSpPr>
          <p:spPr bwMode="ltGray">
            <a:xfrm>
              <a:off x="1839" y="2072"/>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34" name="AutoShape 86">
              <a:extLst>
                <a:ext uri="{FF2B5EF4-FFF2-40B4-BE49-F238E27FC236}">
                  <a16:creationId xmlns:a16="http://schemas.microsoft.com/office/drawing/2014/main" xmlns="" id="{19745CDF-E636-44F4-8F33-8A727A7AA276}"/>
                </a:ext>
              </a:extLst>
            </p:cNvPr>
            <p:cNvSpPr>
              <a:spLocks noChangeArrowheads="1"/>
            </p:cNvSpPr>
            <p:nvPr/>
          </p:nvSpPr>
          <p:spPr bwMode="ltGray">
            <a:xfrm>
              <a:off x="4297" y="2072"/>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35" name="AutoShape 87">
              <a:extLst>
                <a:ext uri="{FF2B5EF4-FFF2-40B4-BE49-F238E27FC236}">
                  <a16:creationId xmlns:a16="http://schemas.microsoft.com/office/drawing/2014/main" xmlns="" id="{84BFD88F-4D65-472A-A161-A1733439B8BE}"/>
                </a:ext>
              </a:extLst>
            </p:cNvPr>
            <p:cNvSpPr>
              <a:spLocks noChangeArrowheads="1"/>
            </p:cNvSpPr>
            <p:nvPr/>
          </p:nvSpPr>
          <p:spPr bwMode="ltGray">
            <a:xfrm flipV="1">
              <a:off x="603" y="2015"/>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36" name="AutoShape 88">
              <a:extLst>
                <a:ext uri="{FF2B5EF4-FFF2-40B4-BE49-F238E27FC236}">
                  <a16:creationId xmlns:a16="http://schemas.microsoft.com/office/drawing/2014/main" xmlns="" id="{6C16E637-CD1C-41F7-80EC-E8F6FA1BD9F8}"/>
                </a:ext>
              </a:extLst>
            </p:cNvPr>
            <p:cNvSpPr>
              <a:spLocks noChangeArrowheads="1"/>
            </p:cNvSpPr>
            <p:nvPr/>
          </p:nvSpPr>
          <p:spPr bwMode="ltGray">
            <a:xfrm flipV="1">
              <a:off x="3063" y="2015"/>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sp>
        <p:nvSpPr>
          <p:cNvPr id="90" name="TextBox 89">
            <a:extLst>
              <a:ext uri="{FF2B5EF4-FFF2-40B4-BE49-F238E27FC236}">
                <a16:creationId xmlns:a16="http://schemas.microsoft.com/office/drawing/2014/main" xmlns="" id="{BC8DA73C-3DBB-47DE-A2F5-27A45DD4BF0C}"/>
              </a:ext>
            </a:extLst>
          </p:cNvPr>
          <p:cNvSpPr txBox="1"/>
          <p:nvPr/>
        </p:nvSpPr>
        <p:spPr>
          <a:xfrm>
            <a:off x="1442644" y="5688637"/>
            <a:ext cx="2992755" cy="646331"/>
          </a:xfrm>
          <a:prstGeom prst="rect">
            <a:avLst/>
          </a:prstGeom>
          <a:noFill/>
        </p:spPr>
        <p:txBody>
          <a:bodyPr wrap="square">
            <a:spAutoFit/>
          </a:bodyPr>
          <a:lstStyle/>
          <a:p>
            <a:pPr algn="ctr"/>
            <a:r>
              <a:rPr lang="vi-VN" dirty="0">
                <a:solidFill>
                  <a:srgbClr val="FF0066"/>
                </a:solidFill>
              </a:rPr>
              <a:t>X</a:t>
            </a:r>
            <a:r>
              <a:rPr lang="vi-VN" b="0" i="0" dirty="0">
                <a:solidFill>
                  <a:srgbClr val="FF0066"/>
                </a:solidFill>
                <a:effectLst/>
              </a:rPr>
              <a:t>ây dựng cơ sở vật chất - kỹ thuật cho nền kinh tế </a:t>
            </a:r>
            <a:endParaRPr lang="en-US" dirty="0">
              <a:solidFill>
                <a:srgbClr val="FF0066"/>
              </a:solidFill>
            </a:endParaRPr>
          </a:p>
        </p:txBody>
      </p:sp>
      <p:sp>
        <p:nvSpPr>
          <p:cNvPr id="91" name="TextBox 90">
            <a:extLst>
              <a:ext uri="{FF2B5EF4-FFF2-40B4-BE49-F238E27FC236}">
                <a16:creationId xmlns:a16="http://schemas.microsoft.com/office/drawing/2014/main" xmlns="" id="{DBE15C8E-6F4A-451B-B4A1-A36FCCC29C8E}"/>
              </a:ext>
            </a:extLst>
          </p:cNvPr>
          <p:cNvSpPr txBox="1"/>
          <p:nvPr/>
        </p:nvSpPr>
        <p:spPr>
          <a:xfrm>
            <a:off x="3864534" y="2773084"/>
            <a:ext cx="2076450" cy="646331"/>
          </a:xfrm>
          <a:prstGeom prst="rect">
            <a:avLst/>
          </a:prstGeom>
          <a:noFill/>
        </p:spPr>
        <p:txBody>
          <a:bodyPr wrap="square">
            <a:spAutoFit/>
          </a:bodyPr>
          <a:lstStyle/>
          <a:p>
            <a:pPr algn="ctr"/>
            <a:r>
              <a:rPr lang="vi-VN" b="0" i="0" dirty="0">
                <a:solidFill>
                  <a:srgbClr val="0070C0"/>
                </a:solidFill>
                <a:effectLst/>
              </a:rPr>
              <a:t>Phát triển lực lượng sản xuất,</a:t>
            </a:r>
            <a:endParaRPr lang="en-US" dirty="0">
              <a:solidFill>
                <a:srgbClr val="0070C0"/>
              </a:solidFill>
            </a:endParaRPr>
          </a:p>
        </p:txBody>
      </p:sp>
      <p:sp>
        <p:nvSpPr>
          <p:cNvPr id="92" name="TextBox 91">
            <a:extLst>
              <a:ext uri="{FF2B5EF4-FFF2-40B4-BE49-F238E27FC236}">
                <a16:creationId xmlns:a16="http://schemas.microsoft.com/office/drawing/2014/main" xmlns="" id="{F1649230-822B-49F3-BEB0-FAF6F5286961}"/>
              </a:ext>
            </a:extLst>
          </p:cNvPr>
          <p:cNvSpPr txBox="1"/>
          <p:nvPr/>
        </p:nvSpPr>
        <p:spPr>
          <a:xfrm>
            <a:off x="5485598" y="5697531"/>
            <a:ext cx="3092031" cy="923330"/>
          </a:xfrm>
          <a:prstGeom prst="rect">
            <a:avLst/>
          </a:prstGeom>
          <a:noFill/>
        </p:spPr>
        <p:txBody>
          <a:bodyPr wrap="square">
            <a:spAutoFit/>
          </a:bodyPr>
          <a:lstStyle/>
          <a:p>
            <a:pPr algn="ctr"/>
            <a:r>
              <a:rPr lang="vi-VN" dirty="0">
                <a:solidFill>
                  <a:srgbClr val="006600"/>
                </a:solidFill>
              </a:rPr>
              <a:t>L</a:t>
            </a:r>
            <a:r>
              <a:rPr lang="vi-VN" b="0" i="0" dirty="0">
                <a:solidFill>
                  <a:srgbClr val="006600"/>
                </a:solidFill>
                <a:effectLst/>
              </a:rPr>
              <a:t>àm cho khối liên minh công, nông, trí ngày càng được tăng cường, củng cố.</a:t>
            </a:r>
            <a:endParaRPr lang="en-US" dirty="0">
              <a:solidFill>
                <a:srgbClr val="006600"/>
              </a:solidFill>
            </a:endParaRPr>
          </a:p>
        </p:txBody>
      </p:sp>
      <p:sp>
        <p:nvSpPr>
          <p:cNvPr id="93" name="TextBox 92">
            <a:extLst>
              <a:ext uri="{FF2B5EF4-FFF2-40B4-BE49-F238E27FC236}">
                <a16:creationId xmlns:a16="http://schemas.microsoft.com/office/drawing/2014/main" xmlns="" id="{8A445C02-82FE-45CB-BEAC-AE517DD19BC7}"/>
              </a:ext>
            </a:extLst>
          </p:cNvPr>
          <p:cNvSpPr txBox="1"/>
          <p:nvPr/>
        </p:nvSpPr>
        <p:spPr>
          <a:xfrm>
            <a:off x="7031613" y="2608075"/>
            <a:ext cx="4492132" cy="923330"/>
          </a:xfrm>
          <a:prstGeom prst="rect">
            <a:avLst/>
          </a:prstGeom>
          <a:noFill/>
        </p:spPr>
        <p:txBody>
          <a:bodyPr wrap="square">
            <a:spAutoFit/>
          </a:bodyPr>
          <a:lstStyle/>
          <a:p>
            <a:pPr algn="ctr"/>
            <a:r>
              <a:rPr lang="vi-VN" b="0" i="0" dirty="0">
                <a:solidFill>
                  <a:srgbClr val="010101"/>
                </a:solidFill>
                <a:effectLst/>
              </a:rPr>
              <a:t>Tăng cường tiềm lực cho an ninh, quốc phòng. xây dựng nền văn hoá mới và con người mới XHCN.</a:t>
            </a:r>
            <a:endParaRPr lang="en-US" dirty="0"/>
          </a:p>
        </p:txBody>
      </p:sp>
      <p:sp>
        <p:nvSpPr>
          <p:cNvPr id="94" name="TextBox 93">
            <a:extLst>
              <a:ext uri="{FF2B5EF4-FFF2-40B4-BE49-F238E27FC236}">
                <a16:creationId xmlns:a16="http://schemas.microsoft.com/office/drawing/2014/main" xmlns="" id="{6AAE6F6B-1F46-43DF-9200-314EE60BC2FF}"/>
              </a:ext>
            </a:extLst>
          </p:cNvPr>
          <p:cNvSpPr txBox="1"/>
          <p:nvPr/>
        </p:nvSpPr>
        <p:spPr>
          <a:xfrm>
            <a:off x="2469830" y="2127439"/>
            <a:ext cx="7188987" cy="400110"/>
          </a:xfrm>
          <a:prstGeom prst="rect">
            <a:avLst/>
          </a:prstGeom>
          <a:noFill/>
        </p:spPr>
        <p:txBody>
          <a:bodyPr wrap="square">
            <a:spAutoFit/>
          </a:bodyPr>
          <a:lstStyle/>
          <a:p>
            <a:pPr algn="ctr"/>
            <a:r>
              <a:rPr lang="vi-VN" sz="2000" b="0" i="0" dirty="0">
                <a:solidFill>
                  <a:srgbClr val="660066"/>
                </a:solidFill>
                <a:effectLst/>
              </a:rPr>
              <a:t>Thực hiện công nghiệp hoá, hiện đại hoá ở Việt </a:t>
            </a:r>
            <a:r>
              <a:rPr lang="vi-VN" sz="2000" dirty="0">
                <a:solidFill>
                  <a:srgbClr val="660066"/>
                </a:solidFill>
              </a:rPr>
              <a:t>Nam</a:t>
            </a:r>
            <a:r>
              <a:rPr lang="vi-VN" sz="2000" b="0" i="0" dirty="0">
                <a:solidFill>
                  <a:srgbClr val="660066"/>
                </a:solidFill>
                <a:effectLst/>
              </a:rPr>
              <a:t> nhằm:</a:t>
            </a:r>
            <a:endParaRPr lang="en-US" sz="2000" dirty="0">
              <a:solidFill>
                <a:srgbClr val="660066"/>
              </a:solidFill>
            </a:endParaRPr>
          </a:p>
        </p:txBody>
      </p:sp>
      <p:sp>
        <p:nvSpPr>
          <p:cNvPr id="95" name="TextBox 94">
            <a:extLst>
              <a:ext uri="{FF2B5EF4-FFF2-40B4-BE49-F238E27FC236}">
                <a16:creationId xmlns:a16="http://schemas.microsoft.com/office/drawing/2014/main" xmlns="" id="{4BDF1E39-A4D5-4BAA-81B2-138F95BF2216}"/>
              </a:ext>
            </a:extLst>
          </p:cNvPr>
          <p:cNvSpPr txBox="1"/>
          <p:nvPr/>
        </p:nvSpPr>
        <p:spPr>
          <a:xfrm>
            <a:off x="1188720" y="776462"/>
            <a:ext cx="9365447" cy="430887"/>
          </a:xfrm>
          <a:prstGeom prst="rect">
            <a:avLst/>
          </a:prstGeom>
          <a:noFill/>
        </p:spPr>
        <p:txBody>
          <a:bodyPr wrap="square">
            <a:spAutoFit/>
          </a:bodyPr>
          <a:lstStyle/>
          <a:p>
            <a:r>
              <a:rPr lang="en-US" sz="2200" b="1" dirty="0">
                <a:solidFill>
                  <a:srgbClr val="0033CC"/>
                </a:solidFill>
              </a:rPr>
              <a:t>6.1.2.Tính </a:t>
            </a:r>
            <a:r>
              <a:rPr lang="en-US" sz="2200" b="1" dirty="0" err="1">
                <a:solidFill>
                  <a:srgbClr val="0033CC"/>
                </a:solidFill>
              </a:rPr>
              <a:t>tất</a:t>
            </a:r>
            <a:r>
              <a:rPr lang="en-US" sz="2200" b="1" dirty="0">
                <a:solidFill>
                  <a:srgbClr val="0033CC"/>
                </a:solidFill>
              </a:rPr>
              <a:t> </a:t>
            </a:r>
            <a:r>
              <a:rPr lang="en-US" sz="2200" b="1" dirty="0" err="1">
                <a:solidFill>
                  <a:srgbClr val="0033CC"/>
                </a:solidFill>
              </a:rPr>
              <a:t>yếu</a:t>
            </a:r>
            <a:r>
              <a:rPr lang="en-US" sz="2200" b="1" dirty="0">
                <a:solidFill>
                  <a:srgbClr val="0033CC"/>
                </a:solidFill>
              </a:rPr>
              <a:t> </a:t>
            </a:r>
            <a:r>
              <a:rPr lang="en-US" sz="2200" b="1" dirty="0" err="1">
                <a:solidFill>
                  <a:srgbClr val="0033CC"/>
                </a:solidFill>
              </a:rPr>
              <a:t>khách</a:t>
            </a:r>
            <a:r>
              <a:rPr lang="en-US" sz="2200" b="1" dirty="0">
                <a:solidFill>
                  <a:srgbClr val="0033CC"/>
                </a:solidFill>
              </a:rPr>
              <a:t> </a:t>
            </a:r>
            <a:r>
              <a:rPr lang="en-US" sz="2200" b="1" dirty="0" err="1">
                <a:solidFill>
                  <a:srgbClr val="0033CC"/>
                </a:solidFill>
              </a:rPr>
              <a:t>quan</a:t>
            </a:r>
            <a:r>
              <a:rPr lang="en-US" sz="2200" b="1" dirty="0">
                <a:solidFill>
                  <a:srgbClr val="0033CC"/>
                </a:solidFill>
              </a:rPr>
              <a:t> </a:t>
            </a:r>
            <a:r>
              <a:rPr lang="en-US" sz="2200" b="1" dirty="0" err="1">
                <a:solidFill>
                  <a:srgbClr val="0033CC"/>
                </a:solidFill>
              </a:rPr>
              <a:t>và</a:t>
            </a:r>
            <a:r>
              <a:rPr lang="en-US" sz="2200" b="1" dirty="0">
                <a:solidFill>
                  <a:srgbClr val="0033CC"/>
                </a:solidFill>
              </a:rPr>
              <a:t> </a:t>
            </a:r>
            <a:r>
              <a:rPr lang="en-US" sz="2200" b="1" dirty="0" err="1">
                <a:solidFill>
                  <a:srgbClr val="0033CC"/>
                </a:solidFill>
              </a:rPr>
              <a:t>nội</a:t>
            </a:r>
            <a:r>
              <a:rPr lang="en-US" sz="2200" b="1" dirty="0">
                <a:solidFill>
                  <a:srgbClr val="0033CC"/>
                </a:solidFill>
              </a:rPr>
              <a:t> dung </a:t>
            </a:r>
            <a:r>
              <a:rPr lang="en-US" sz="2200" b="1" dirty="0" err="1">
                <a:solidFill>
                  <a:srgbClr val="0033CC"/>
                </a:solidFill>
              </a:rPr>
              <a:t>của</a:t>
            </a:r>
            <a:r>
              <a:rPr lang="en-US" sz="2200" b="1" dirty="0">
                <a:solidFill>
                  <a:srgbClr val="0033CC"/>
                </a:solidFill>
              </a:rPr>
              <a:t> CNH, HĐH ở </a:t>
            </a:r>
            <a:r>
              <a:rPr lang="en-US" sz="2200" b="1" dirty="0" err="1">
                <a:solidFill>
                  <a:srgbClr val="0033CC"/>
                </a:solidFill>
              </a:rPr>
              <a:t>Việt</a:t>
            </a:r>
            <a:r>
              <a:rPr lang="en-US" sz="2200" b="1" dirty="0">
                <a:solidFill>
                  <a:srgbClr val="0033CC"/>
                </a:solidFill>
              </a:rPr>
              <a:t> Nam</a:t>
            </a:r>
          </a:p>
        </p:txBody>
      </p:sp>
      <p:sp>
        <p:nvSpPr>
          <p:cNvPr id="96" name="TextBox 95">
            <a:extLst>
              <a:ext uri="{FF2B5EF4-FFF2-40B4-BE49-F238E27FC236}">
                <a16:creationId xmlns:a16="http://schemas.microsoft.com/office/drawing/2014/main" xmlns="" id="{61117057-A5FB-43E4-AAAD-2B0C2B7491C0}"/>
              </a:ext>
            </a:extLst>
          </p:cNvPr>
          <p:cNvSpPr txBox="1"/>
          <p:nvPr/>
        </p:nvSpPr>
        <p:spPr>
          <a:xfrm>
            <a:off x="2581542" y="1248548"/>
            <a:ext cx="7442879" cy="400110"/>
          </a:xfrm>
          <a:prstGeom prst="rect">
            <a:avLst/>
          </a:prstGeom>
          <a:noFill/>
        </p:spPr>
        <p:txBody>
          <a:bodyPr wrap="square">
            <a:spAutoFit/>
          </a:bodyPr>
          <a:lstStyle/>
          <a:p>
            <a:pPr marL="285750" indent="-285750">
              <a:buFont typeface="Wingdings" panose="05000000000000000000" pitchFamily="2" charset="2"/>
              <a:buChar char="§"/>
            </a:pPr>
            <a:r>
              <a:rPr lang="en-US" sz="2000" b="1" i="0" dirty="0" err="1">
                <a:solidFill>
                  <a:srgbClr val="010101"/>
                </a:solidFill>
                <a:effectLst/>
                <a:latin typeface="+mj-lt"/>
              </a:rPr>
              <a:t>Lý</a:t>
            </a:r>
            <a:r>
              <a:rPr lang="en-US" sz="2000" b="1" i="0" dirty="0">
                <a:solidFill>
                  <a:srgbClr val="010101"/>
                </a:solidFill>
                <a:effectLst/>
                <a:latin typeface="+mj-lt"/>
              </a:rPr>
              <a:t> do </a:t>
            </a:r>
            <a:r>
              <a:rPr lang="en-US" sz="2000" b="1" i="0" dirty="0" err="1">
                <a:solidFill>
                  <a:srgbClr val="010101"/>
                </a:solidFill>
                <a:effectLst/>
                <a:latin typeface="+mj-lt"/>
              </a:rPr>
              <a:t>khách</a:t>
            </a:r>
            <a:r>
              <a:rPr lang="en-US" sz="2000" b="1" i="0" dirty="0">
                <a:solidFill>
                  <a:srgbClr val="010101"/>
                </a:solidFill>
                <a:effectLst/>
                <a:latin typeface="+mj-lt"/>
              </a:rPr>
              <a:t> </a:t>
            </a:r>
            <a:r>
              <a:rPr lang="en-US" sz="2000" b="1" i="0" dirty="0" err="1">
                <a:solidFill>
                  <a:srgbClr val="010101"/>
                </a:solidFill>
                <a:effectLst/>
                <a:latin typeface="+mj-lt"/>
              </a:rPr>
              <a:t>quan</a:t>
            </a:r>
            <a:r>
              <a:rPr lang="en-US" sz="2000" b="1" i="0" dirty="0">
                <a:solidFill>
                  <a:srgbClr val="010101"/>
                </a:solidFill>
                <a:effectLst/>
                <a:latin typeface="+mj-lt"/>
              </a:rPr>
              <a:t> </a:t>
            </a:r>
            <a:r>
              <a:rPr lang="en-US" sz="2000" b="1" i="0" dirty="0" err="1">
                <a:solidFill>
                  <a:srgbClr val="010101"/>
                </a:solidFill>
                <a:effectLst/>
                <a:latin typeface="+mj-lt"/>
              </a:rPr>
              <a:t>Việt</a:t>
            </a:r>
            <a:r>
              <a:rPr lang="en-US" sz="2000" b="1" i="0" dirty="0">
                <a:solidFill>
                  <a:srgbClr val="010101"/>
                </a:solidFill>
                <a:effectLst/>
                <a:latin typeface="+mj-lt"/>
              </a:rPr>
              <a:t> Nam </a:t>
            </a:r>
            <a:r>
              <a:rPr lang="en-US" sz="2000" b="1" i="0" dirty="0" err="1">
                <a:solidFill>
                  <a:srgbClr val="010101"/>
                </a:solidFill>
                <a:effectLst/>
                <a:latin typeface="+mj-lt"/>
              </a:rPr>
              <a:t>phải</a:t>
            </a:r>
            <a:r>
              <a:rPr lang="en-US" sz="2000" b="1" i="0" dirty="0">
                <a:solidFill>
                  <a:srgbClr val="010101"/>
                </a:solidFill>
                <a:effectLst/>
                <a:latin typeface="+mj-lt"/>
              </a:rPr>
              <a:t> </a:t>
            </a:r>
            <a:r>
              <a:rPr lang="en-US" sz="2000" b="1" i="0" dirty="0" err="1">
                <a:solidFill>
                  <a:srgbClr val="010101"/>
                </a:solidFill>
                <a:effectLst/>
                <a:latin typeface="+mj-lt"/>
              </a:rPr>
              <a:t>thực</a:t>
            </a:r>
            <a:r>
              <a:rPr lang="en-US" sz="2000" b="1" i="0" dirty="0">
                <a:solidFill>
                  <a:srgbClr val="010101"/>
                </a:solidFill>
                <a:effectLst/>
                <a:latin typeface="+mj-lt"/>
              </a:rPr>
              <a:t> </a:t>
            </a:r>
            <a:r>
              <a:rPr lang="en-US" sz="2000" b="1" i="0" dirty="0" err="1">
                <a:solidFill>
                  <a:srgbClr val="010101"/>
                </a:solidFill>
                <a:effectLst/>
                <a:latin typeface="+mj-lt"/>
              </a:rPr>
              <a:t>hiện</a:t>
            </a:r>
            <a:r>
              <a:rPr lang="en-US" sz="2000" b="1" i="0" dirty="0">
                <a:solidFill>
                  <a:srgbClr val="010101"/>
                </a:solidFill>
                <a:effectLst/>
                <a:latin typeface="+mj-lt"/>
              </a:rPr>
              <a:t> </a:t>
            </a:r>
            <a:r>
              <a:rPr lang="en-US" sz="2000" b="1" dirty="0">
                <a:solidFill>
                  <a:srgbClr val="000000"/>
                </a:solidFill>
                <a:latin typeface="+mj-lt"/>
              </a:rPr>
              <a:t>CNH, HĐH </a:t>
            </a:r>
            <a:r>
              <a:rPr lang="en-US" sz="2000" b="1" i="0" dirty="0">
                <a:solidFill>
                  <a:srgbClr val="000000"/>
                </a:solidFill>
                <a:effectLst/>
                <a:latin typeface="+mj-lt"/>
              </a:rPr>
              <a:t> </a:t>
            </a:r>
            <a:endParaRPr lang="en-US" sz="2000" b="1" dirty="0">
              <a:solidFill>
                <a:srgbClr val="000000"/>
              </a:solidFill>
              <a:latin typeface="+mj-lt"/>
            </a:endParaRPr>
          </a:p>
        </p:txBody>
      </p:sp>
      <p:sp>
        <p:nvSpPr>
          <p:cNvPr id="97" name="TextBox 96">
            <a:extLst>
              <a:ext uri="{FF2B5EF4-FFF2-40B4-BE49-F238E27FC236}">
                <a16:creationId xmlns:a16="http://schemas.microsoft.com/office/drawing/2014/main" xmlns="" id="{AEF6D996-28C1-44A0-86DA-B532625E7D92}"/>
              </a:ext>
            </a:extLst>
          </p:cNvPr>
          <p:cNvSpPr txBox="1"/>
          <p:nvPr/>
        </p:nvSpPr>
        <p:spPr>
          <a:xfrm>
            <a:off x="2387579" y="1674951"/>
            <a:ext cx="7437008" cy="400110"/>
          </a:xfrm>
          <a:prstGeom prst="rect">
            <a:avLst/>
          </a:prstGeom>
          <a:noFill/>
        </p:spPr>
        <p:txBody>
          <a:bodyPr wrap="square">
            <a:spAutoFit/>
          </a:bodyPr>
          <a:lstStyle/>
          <a:p>
            <a:r>
              <a:rPr lang="vi-VN" sz="2000" b="1" i="1" dirty="0">
                <a:solidFill>
                  <a:srgbClr val="C00000"/>
                </a:solidFill>
                <a:effectLst/>
                <a:latin typeface="Arial" panose="020B0604020202020204" pitchFamily="34" charset="0"/>
                <a:cs typeface="Arial" panose="020B0604020202020204" pitchFamily="34" charset="0"/>
              </a:rPr>
              <a:t>Hai là</a:t>
            </a:r>
            <a:r>
              <a:rPr lang="vi-VN" sz="2000" b="0" i="0" dirty="0">
                <a:solidFill>
                  <a:srgbClr val="002060"/>
                </a:solidFill>
                <a:effectLst/>
                <a:latin typeface="Arial" panose="020B0604020202020204" pitchFamily="34" charset="0"/>
                <a:cs typeface="Arial" panose="020B0604020202020204" pitchFamily="34" charset="0"/>
              </a:rPr>
              <a:t>, xây dựng cơ sở vật chất - kỹ thuật cho chủ nghĩa xã hội </a:t>
            </a:r>
            <a:endParaRPr lang="en-US" sz="2000" dirty="0">
              <a:solidFill>
                <a:srgbClr val="002060"/>
              </a:solidFill>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4" name="AutoShape 3">
            <a:extLst>
              <a:ext uri="{FF2B5EF4-FFF2-40B4-BE49-F238E27FC236}">
                <a16:creationId xmlns:a16="http://schemas.microsoft.com/office/drawing/2014/main" xmlns="" id="{0FC0F4E7-762F-4728-8C9B-029F4835F032}"/>
              </a:ext>
            </a:extLst>
          </p:cNvPr>
          <p:cNvSpPr>
            <a:spLocks noChangeArrowheads="1"/>
          </p:cNvSpPr>
          <p:nvPr/>
        </p:nvSpPr>
        <p:spPr bwMode="gray">
          <a:xfrm>
            <a:off x="755872" y="5059680"/>
            <a:ext cx="3987580" cy="1600200"/>
          </a:xfrm>
          <a:prstGeom prst="roundRect">
            <a:avLst>
              <a:gd name="adj" fmla="val 12699"/>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defTabSz="914400" fontAlgn="base">
              <a:spcBef>
                <a:spcPct val="0"/>
              </a:spcBef>
              <a:spcAft>
                <a:spcPct val="0"/>
              </a:spcAft>
            </a:pPr>
            <a:endParaRPr lang="en-US" altLang="en-US" sz="2000">
              <a:solidFill>
                <a:srgbClr val="000000"/>
              </a:solidFill>
              <a:cs typeface="Arial" panose="020B0604020202020204" pitchFamily="34" charset="0"/>
            </a:endParaRPr>
          </a:p>
        </p:txBody>
      </p:sp>
      <p:sp>
        <p:nvSpPr>
          <p:cNvPr id="322566" name="AutoShape 5">
            <a:extLst>
              <a:ext uri="{FF2B5EF4-FFF2-40B4-BE49-F238E27FC236}">
                <a16:creationId xmlns:a16="http://schemas.microsoft.com/office/drawing/2014/main" xmlns="" id="{E6674C29-260E-4EF2-8268-1A6F966FEA18}"/>
              </a:ext>
            </a:extLst>
          </p:cNvPr>
          <p:cNvSpPr>
            <a:spLocks noChangeArrowheads="1"/>
          </p:cNvSpPr>
          <p:nvPr/>
        </p:nvSpPr>
        <p:spPr bwMode="gray">
          <a:xfrm>
            <a:off x="896982" y="5196840"/>
            <a:ext cx="3765505" cy="1405891"/>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defTabSz="914400" fontAlgn="base">
              <a:spcBef>
                <a:spcPct val="0"/>
              </a:spcBef>
              <a:spcAft>
                <a:spcPct val="0"/>
              </a:spcAft>
            </a:pPr>
            <a:endParaRPr lang="en-US" altLang="en-US" sz="2000">
              <a:solidFill>
                <a:srgbClr val="000000"/>
              </a:solidFill>
              <a:cs typeface="Arial" panose="020B0604020202020204" pitchFamily="34" charset="0"/>
            </a:endParaRPr>
          </a:p>
        </p:txBody>
      </p:sp>
      <p:sp>
        <p:nvSpPr>
          <p:cNvPr id="322569" name="AutoShape 8">
            <a:extLst>
              <a:ext uri="{FF2B5EF4-FFF2-40B4-BE49-F238E27FC236}">
                <a16:creationId xmlns:a16="http://schemas.microsoft.com/office/drawing/2014/main" xmlns="" id="{7F416AF3-43B2-412C-AF39-1848D11C37B3}"/>
              </a:ext>
            </a:extLst>
          </p:cNvPr>
          <p:cNvSpPr>
            <a:spLocks noChangeArrowheads="1"/>
          </p:cNvSpPr>
          <p:nvPr/>
        </p:nvSpPr>
        <p:spPr bwMode="ltGray">
          <a:xfrm>
            <a:off x="755872" y="2697480"/>
            <a:ext cx="3987579" cy="1600200"/>
          </a:xfrm>
          <a:prstGeom prst="roundRect">
            <a:avLst>
              <a:gd name="adj" fmla="val 12699"/>
            </a:avLst>
          </a:prstGeom>
          <a:solidFill>
            <a:schemeClr val="folHlink"/>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defTabSz="914400" fontAlgn="base">
              <a:spcBef>
                <a:spcPct val="0"/>
              </a:spcBef>
              <a:spcAft>
                <a:spcPct val="0"/>
              </a:spcAft>
            </a:pPr>
            <a:endParaRPr lang="en-US" altLang="en-US" sz="2000">
              <a:solidFill>
                <a:srgbClr val="000000"/>
              </a:solidFill>
              <a:cs typeface="Arial" panose="020B0604020202020204" pitchFamily="34" charset="0"/>
            </a:endParaRPr>
          </a:p>
        </p:txBody>
      </p:sp>
      <p:sp>
        <p:nvSpPr>
          <p:cNvPr id="322570" name="AutoShape 9">
            <a:extLst>
              <a:ext uri="{FF2B5EF4-FFF2-40B4-BE49-F238E27FC236}">
                <a16:creationId xmlns:a16="http://schemas.microsoft.com/office/drawing/2014/main" xmlns="" id="{D9140BC2-9C18-41FD-A7EF-A48D191312A8}"/>
              </a:ext>
            </a:extLst>
          </p:cNvPr>
          <p:cNvSpPr>
            <a:spLocks noChangeArrowheads="1"/>
          </p:cNvSpPr>
          <p:nvPr/>
        </p:nvSpPr>
        <p:spPr bwMode="gray">
          <a:xfrm>
            <a:off x="939184" y="2871050"/>
            <a:ext cx="3723303" cy="1369481"/>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defTabSz="914400" fontAlgn="base">
              <a:spcBef>
                <a:spcPct val="0"/>
              </a:spcBef>
              <a:spcAft>
                <a:spcPct val="0"/>
              </a:spcAft>
            </a:pPr>
            <a:endParaRPr lang="en-US" altLang="en-US" sz="2000">
              <a:solidFill>
                <a:srgbClr val="000000"/>
              </a:solidFill>
              <a:cs typeface="Arial" panose="020B0604020202020204" pitchFamily="34" charset="0"/>
            </a:endParaRPr>
          </a:p>
        </p:txBody>
      </p:sp>
      <p:sp>
        <p:nvSpPr>
          <p:cNvPr id="322573" name="AutoShape 12">
            <a:extLst>
              <a:ext uri="{FF2B5EF4-FFF2-40B4-BE49-F238E27FC236}">
                <a16:creationId xmlns:a16="http://schemas.microsoft.com/office/drawing/2014/main" xmlns="" id="{771FF0C2-8ACC-472B-97B5-B0E1A69D71E9}"/>
              </a:ext>
            </a:extLst>
          </p:cNvPr>
          <p:cNvSpPr>
            <a:spLocks noChangeArrowheads="1"/>
          </p:cNvSpPr>
          <p:nvPr/>
        </p:nvSpPr>
        <p:spPr bwMode="gray">
          <a:xfrm>
            <a:off x="7354725" y="5059680"/>
            <a:ext cx="3960213" cy="1600200"/>
          </a:xfrm>
          <a:prstGeom prst="roundRect">
            <a:avLst>
              <a:gd name="adj" fmla="val 12699"/>
            </a:avLst>
          </a:prstGeom>
          <a:solidFill>
            <a:schemeClr val="hlink"/>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defTabSz="914400" fontAlgn="base">
              <a:spcBef>
                <a:spcPct val="0"/>
              </a:spcBef>
              <a:spcAft>
                <a:spcPct val="0"/>
              </a:spcAft>
            </a:pPr>
            <a:endParaRPr lang="en-US" altLang="en-US" sz="2000">
              <a:solidFill>
                <a:srgbClr val="000000"/>
              </a:solidFill>
              <a:cs typeface="Arial" panose="020B0604020202020204" pitchFamily="34" charset="0"/>
            </a:endParaRPr>
          </a:p>
        </p:txBody>
      </p:sp>
      <p:sp>
        <p:nvSpPr>
          <p:cNvPr id="322574" name="AutoShape 13">
            <a:extLst>
              <a:ext uri="{FF2B5EF4-FFF2-40B4-BE49-F238E27FC236}">
                <a16:creationId xmlns:a16="http://schemas.microsoft.com/office/drawing/2014/main" xmlns="" id="{81BA773D-8247-43F3-9406-260BAECABD4E}"/>
              </a:ext>
            </a:extLst>
          </p:cNvPr>
          <p:cNvSpPr>
            <a:spLocks noChangeArrowheads="1"/>
          </p:cNvSpPr>
          <p:nvPr/>
        </p:nvSpPr>
        <p:spPr bwMode="gray">
          <a:xfrm>
            <a:off x="7501190" y="5196840"/>
            <a:ext cx="3630436" cy="1405891"/>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defTabSz="914400" fontAlgn="base">
              <a:spcBef>
                <a:spcPct val="0"/>
              </a:spcBef>
              <a:spcAft>
                <a:spcPct val="0"/>
              </a:spcAft>
            </a:pPr>
            <a:endParaRPr lang="en-US" altLang="en-US" sz="2000">
              <a:solidFill>
                <a:srgbClr val="000000"/>
              </a:solidFill>
              <a:cs typeface="Arial" panose="020B0604020202020204" pitchFamily="34" charset="0"/>
            </a:endParaRPr>
          </a:p>
        </p:txBody>
      </p:sp>
      <p:sp>
        <p:nvSpPr>
          <p:cNvPr id="322577" name="AutoShape 16">
            <a:extLst>
              <a:ext uri="{FF2B5EF4-FFF2-40B4-BE49-F238E27FC236}">
                <a16:creationId xmlns:a16="http://schemas.microsoft.com/office/drawing/2014/main" xmlns="" id="{6C73CD90-CDDF-46F8-A60C-04D2070D184B}"/>
              </a:ext>
            </a:extLst>
          </p:cNvPr>
          <p:cNvSpPr>
            <a:spLocks noChangeArrowheads="1"/>
          </p:cNvSpPr>
          <p:nvPr/>
        </p:nvSpPr>
        <p:spPr bwMode="gray">
          <a:xfrm>
            <a:off x="7283054" y="2697480"/>
            <a:ext cx="4031884" cy="1600200"/>
          </a:xfrm>
          <a:prstGeom prst="roundRect">
            <a:avLst>
              <a:gd name="adj" fmla="val 12699"/>
            </a:avLst>
          </a:prstGeom>
          <a:solidFill>
            <a:schemeClr val="accent2"/>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defTabSz="914400" fontAlgn="base">
              <a:spcBef>
                <a:spcPct val="0"/>
              </a:spcBef>
              <a:spcAft>
                <a:spcPct val="0"/>
              </a:spcAft>
            </a:pPr>
            <a:endParaRPr lang="en-US" altLang="en-US" sz="2000">
              <a:solidFill>
                <a:srgbClr val="000000"/>
              </a:solidFill>
              <a:cs typeface="Arial" panose="020B0604020202020204" pitchFamily="34" charset="0"/>
            </a:endParaRPr>
          </a:p>
        </p:txBody>
      </p:sp>
      <p:sp>
        <p:nvSpPr>
          <p:cNvPr id="322578" name="AutoShape 17">
            <a:extLst>
              <a:ext uri="{FF2B5EF4-FFF2-40B4-BE49-F238E27FC236}">
                <a16:creationId xmlns:a16="http://schemas.microsoft.com/office/drawing/2014/main" xmlns="" id="{2BC9EEE0-7B88-4BB0-B535-E2CD31EC54E9}"/>
              </a:ext>
            </a:extLst>
          </p:cNvPr>
          <p:cNvSpPr>
            <a:spLocks noChangeArrowheads="1"/>
          </p:cNvSpPr>
          <p:nvPr/>
        </p:nvSpPr>
        <p:spPr bwMode="gray">
          <a:xfrm>
            <a:off x="7354725" y="2849432"/>
            <a:ext cx="3754271" cy="1391100"/>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vi-VN" sz="2000" dirty="0">
                <a:solidFill>
                  <a:srgbClr val="FF0066"/>
                </a:solidFill>
                <a:cs typeface="Arial" panose="020B0604020202020204" pitchFamily="34" charset="0"/>
              </a:rPr>
              <a:t>G</a:t>
            </a:r>
            <a:r>
              <a:rPr lang="en-US" sz="2000" dirty="0" err="1">
                <a:solidFill>
                  <a:srgbClr val="FF0066"/>
                </a:solidFill>
                <a:cs typeface="Arial" panose="020B0604020202020204" pitchFamily="34" charset="0"/>
              </a:rPr>
              <a:t>ắn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với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phát</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triển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kinh</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tế</a:t>
            </a:r>
            <a:r>
              <a:rPr lang="en-US" sz="2000" dirty="0">
                <a:solidFill>
                  <a:srgbClr val="FF0066"/>
                </a:solidFill>
                <a:cs typeface="Arial" panose="020B0604020202020204" pitchFamily="34" charset="0"/>
              </a:rPr>
              <a:t> </a:t>
            </a:r>
            <a:endParaRPr lang="vi-VN" sz="2000" dirty="0">
              <a:solidFill>
                <a:srgbClr val="FF0066"/>
              </a:solidFill>
              <a:cs typeface="Arial" panose="020B0604020202020204" pitchFamily="34" charset="0"/>
            </a:endParaRPr>
          </a:p>
          <a:p>
            <a:pPr algn="ctr" defTabSz="914400" fontAlgn="base">
              <a:spcBef>
                <a:spcPct val="0"/>
              </a:spcBef>
              <a:spcAft>
                <a:spcPct val="0"/>
              </a:spcAft>
            </a:pPr>
            <a:r>
              <a:rPr lang="vi-VN" sz="2000" dirty="0">
                <a:solidFill>
                  <a:srgbClr val="FF0066"/>
                </a:solidFill>
                <a:cs typeface="Arial" panose="020B0604020202020204" pitchFamily="34" charset="0"/>
              </a:rPr>
              <a:t>tri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thức</a:t>
            </a:r>
            <a:r>
              <a:rPr lang="en-US" sz="2000" dirty="0">
                <a:solidFill>
                  <a:srgbClr val="FF0066"/>
                </a:solidFill>
                <a:cs typeface="Arial" panose="020B0604020202020204" pitchFamily="34" charset="0"/>
              </a:rPr>
              <a:t>.</a:t>
            </a:r>
            <a:endParaRPr lang="en-US" altLang="en-US" sz="2000" dirty="0">
              <a:solidFill>
                <a:srgbClr val="FF0066"/>
              </a:solidFill>
              <a:cs typeface="Arial" panose="020B0604020202020204" pitchFamily="34" charset="0"/>
            </a:endParaRPr>
          </a:p>
        </p:txBody>
      </p:sp>
      <p:grpSp>
        <p:nvGrpSpPr>
          <p:cNvPr id="322581" name="Group 20">
            <a:extLst>
              <a:ext uri="{FF2B5EF4-FFF2-40B4-BE49-F238E27FC236}">
                <a16:creationId xmlns:a16="http://schemas.microsoft.com/office/drawing/2014/main" xmlns="" id="{9A3805A3-ADC4-436F-BD11-725F93172786}"/>
              </a:ext>
            </a:extLst>
          </p:cNvPr>
          <p:cNvGrpSpPr>
            <a:grpSpLocks/>
          </p:cNvGrpSpPr>
          <p:nvPr/>
        </p:nvGrpSpPr>
        <p:grpSpPr bwMode="auto">
          <a:xfrm>
            <a:off x="4507717" y="3307081"/>
            <a:ext cx="2997983" cy="2803525"/>
            <a:chOff x="1968" y="1488"/>
            <a:chExt cx="1776" cy="1766"/>
          </a:xfrm>
        </p:grpSpPr>
        <p:sp>
          <p:nvSpPr>
            <p:cNvPr id="13333" name="AutoShape 21">
              <a:extLst>
                <a:ext uri="{FF2B5EF4-FFF2-40B4-BE49-F238E27FC236}">
                  <a16:creationId xmlns:a16="http://schemas.microsoft.com/office/drawing/2014/main" xmlns="" id="{52FF428C-2525-4A06-BBE8-2B1836AE8110}"/>
                </a:ext>
              </a:extLst>
            </p:cNvPr>
            <p:cNvSpPr>
              <a:spLocks noChangeArrowheads="1"/>
            </p:cNvSpPr>
            <p:nvPr/>
          </p:nvSpPr>
          <p:spPr bwMode="ltGray">
            <a:xfrm rot="6774404">
              <a:off x="2004" y="1578"/>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hlink">
                    <a:gamma/>
                    <a:shade val="0"/>
                    <a:invGamma/>
                  </a:schemeClr>
                </a:gs>
                <a:gs pos="100000">
                  <a:schemeClr val="hlink"/>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hlink"/>
              </a:extrusionClr>
            </a:sp3d>
          </p:spPr>
          <p:txBody>
            <a:bodyPr wrap="none" anchor="ctr">
              <a:flatTx/>
            </a:bodyPr>
            <a:lstStyle/>
            <a:p>
              <a:pPr algn="just" defTabSz="914400" fontAlgn="base">
                <a:spcBef>
                  <a:spcPct val="0"/>
                </a:spcBef>
                <a:spcAft>
                  <a:spcPct val="0"/>
                </a:spcAft>
                <a:defRPr/>
              </a:pPr>
              <a:endParaRPr lang="en-US" sz="2000">
                <a:solidFill>
                  <a:srgbClr val="000000"/>
                </a:solidFill>
                <a:latin typeface="Arial" panose="020B0604020202020204" pitchFamily="34" charset="0"/>
                <a:cs typeface="Arial" panose="020B0604020202020204" pitchFamily="34" charset="0"/>
              </a:endParaRPr>
            </a:p>
          </p:txBody>
        </p:sp>
        <p:sp>
          <p:nvSpPr>
            <p:cNvPr id="13334" name="AutoShape 22">
              <a:extLst>
                <a:ext uri="{FF2B5EF4-FFF2-40B4-BE49-F238E27FC236}">
                  <a16:creationId xmlns:a16="http://schemas.microsoft.com/office/drawing/2014/main" xmlns="" id="{749D09CF-1E5D-4AFC-BA00-72BDA6B80536}"/>
                </a:ext>
              </a:extLst>
            </p:cNvPr>
            <p:cNvSpPr>
              <a:spLocks noChangeArrowheads="1"/>
            </p:cNvSpPr>
            <p:nvPr/>
          </p:nvSpPr>
          <p:spPr bwMode="ltGray">
            <a:xfrm rot="12174404">
              <a:off x="1968" y="1567"/>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accent1">
                    <a:gamma/>
                    <a:shade val="0"/>
                    <a:invGamma/>
                  </a:schemeClr>
                </a:gs>
                <a:gs pos="100000">
                  <a:schemeClr val="accent1"/>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accent1"/>
              </a:extrusionClr>
            </a:sp3d>
          </p:spPr>
          <p:txBody>
            <a:bodyPr wrap="none" anchor="ctr">
              <a:flatTx/>
            </a:bodyPr>
            <a:lstStyle/>
            <a:p>
              <a:pPr algn="just" defTabSz="914400" fontAlgn="base">
                <a:spcBef>
                  <a:spcPct val="0"/>
                </a:spcBef>
                <a:spcAft>
                  <a:spcPct val="0"/>
                </a:spcAft>
                <a:defRPr/>
              </a:pPr>
              <a:endParaRPr lang="en-US" sz="2000">
                <a:solidFill>
                  <a:srgbClr val="000000"/>
                </a:solidFill>
                <a:latin typeface="Arial" panose="020B0604020202020204" pitchFamily="34" charset="0"/>
                <a:cs typeface="Arial" panose="020B0604020202020204" pitchFamily="34" charset="0"/>
              </a:endParaRPr>
            </a:p>
          </p:txBody>
        </p:sp>
        <p:sp>
          <p:nvSpPr>
            <p:cNvPr id="13335" name="AutoShape 23">
              <a:extLst>
                <a:ext uri="{FF2B5EF4-FFF2-40B4-BE49-F238E27FC236}">
                  <a16:creationId xmlns:a16="http://schemas.microsoft.com/office/drawing/2014/main" xmlns="" id="{BEE82921-DCBF-45D9-B052-A535B54F57EF}"/>
                </a:ext>
              </a:extLst>
            </p:cNvPr>
            <p:cNvSpPr>
              <a:spLocks noChangeArrowheads="1"/>
            </p:cNvSpPr>
            <p:nvPr/>
          </p:nvSpPr>
          <p:spPr bwMode="ltGray">
            <a:xfrm rot="17574404">
              <a:off x="2029" y="1500"/>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folHlink">
                    <a:gamma/>
                    <a:shade val="6275"/>
                    <a:invGamma/>
                  </a:schemeClr>
                </a:gs>
                <a:gs pos="100000">
                  <a:schemeClr val="folHlink"/>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folHlink"/>
              </a:extrusionClr>
            </a:sp3d>
          </p:spPr>
          <p:txBody>
            <a:bodyPr wrap="none" anchor="ctr">
              <a:flatTx/>
            </a:bodyPr>
            <a:lstStyle/>
            <a:p>
              <a:pPr algn="just" defTabSz="914400" fontAlgn="base">
                <a:spcBef>
                  <a:spcPct val="0"/>
                </a:spcBef>
                <a:spcAft>
                  <a:spcPct val="0"/>
                </a:spcAft>
                <a:defRPr/>
              </a:pPr>
              <a:endParaRPr lang="en-US" sz="2000">
                <a:solidFill>
                  <a:srgbClr val="000000"/>
                </a:solidFill>
                <a:latin typeface="Arial" panose="020B0604020202020204" pitchFamily="34" charset="0"/>
                <a:cs typeface="Arial" panose="020B0604020202020204" pitchFamily="34" charset="0"/>
              </a:endParaRPr>
            </a:p>
          </p:txBody>
        </p:sp>
        <p:sp>
          <p:nvSpPr>
            <p:cNvPr id="13336" name="AutoShape 24">
              <a:extLst>
                <a:ext uri="{FF2B5EF4-FFF2-40B4-BE49-F238E27FC236}">
                  <a16:creationId xmlns:a16="http://schemas.microsoft.com/office/drawing/2014/main" xmlns="" id="{D7B437EA-B007-4EED-B9A4-F81A89C0E577}"/>
                </a:ext>
              </a:extLst>
            </p:cNvPr>
            <p:cNvSpPr>
              <a:spLocks noChangeArrowheads="1"/>
            </p:cNvSpPr>
            <p:nvPr/>
          </p:nvSpPr>
          <p:spPr bwMode="ltGray">
            <a:xfrm rot="22974404">
              <a:off x="2056" y="1536"/>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accent2">
                    <a:gamma/>
                    <a:shade val="0"/>
                    <a:invGamma/>
                  </a:schemeClr>
                </a:gs>
                <a:gs pos="100000">
                  <a:schemeClr val="accent2"/>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accent2"/>
              </a:extrusionClr>
            </a:sp3d>
          </p:spPr>
          <p:txBody>
            <a:bodyPr wrap="none" anchor="ctr">
              <a:flatTx/>
            </a:bodyPr>
            <a:lstStyle/>
            <a:p>
              <a:pPr algn="just" defTabSz="914400" fontAlgn="base">
                <a:spcBef>
                  <a:spcPct val="0"/>
                </a:spcBef>
                <a:spcAft>
                  <a:spcPct val="0"/>
                </a:spcAft>
                <a:defRPr/>
              </a:pPr>
              <a:endParaRPr lang="en-US" sz="2000">
                <a:solidFill>
                  <a:srgbClr val="000000"/>
                </a:solidFill>
                <a:latin typeface="Arial" panose="020B0604020202020204" pitchFamily="34" charset="0"/>
                <a:cs typeface="Arial" panose="020B0604020202020204" pitchFamily="34" charset="0"/>
              </a:endParaRPr>
            </a:p>
          </p:txBody>
        </p:sp>
      </p:grpSp>
      <p:sp>
        <p:nvSpPr>
          <p:cNvPr id="27" name="TextBox 26">
            <a:extLst>
              <a:ext uri="{FF2B5EF4-FFF2-40B4-BE49-F238E27FC236}">
                <a16:creationId xmlns:a16="http://schemas.microsoft.com/office/drawing/2014/main" xmlns="" id="{E86C07EE-735F-4513-BA22-26F090DACBA2}"/>
              </a:ext>
            </a:extLst>
          </p:cNvPr>
          <p:cNvSpPr txBox="1"/>
          <p:nvPr/>
        </p:nvSpPr>
        <p:spPr>
          <a:xfrm>
            <a:off x="1114125" y="502016"/>
            <a:ext cx="9636617" cy="430887"/>
          </a:xfrm>
          <a:prstGeom prst="rect">
            <a:avLst/>
          </a:prstGeom>
          <a:noFill/>
        </p:spPr>
        <p:txBody>
          <a:bodyPr wrap="square">
            <a:spAutoFit/>
          </a:bodyPr>
          <a:lstStyle/>
          <a:p>
            <a:r>
              <a:rPr lang="en-US" sz="2200" b="1" dirty="0">
                <a:solidFill>
                  <a:srgbClr val="7030A0"/>
                </a:solidFill>
              </a:rPr>
              <a:t>6.1.2.Tính </a:t>
            </a:r>
            <a:r>
              <a:rPr lang="en-US" sz="2200" b="1" dirty="0" err="1">
                <a:solidFill>
                  <a:srgbClr val="7030A0"/>
                </a:solidFill>
              </a:rPr>
              <a:t>tất</a:t>
            </a:r>
            <a:r>
              <a:rPr lang="en-US" sz="2200" b="1" dirty="0">
                <a:solidFill>
                  <a:srgbClr val="7030A0"/>
                </a:solidFill>
              </a:rPr>
              <a:t> </a:t>
            </a:r>
            <a:r>
              <a:rPr lang="en-US" sz="2200" b="1" dirty="0" err="1">
                <a:solidFill>
                  <a:srgbClr val="7030A0"/>
                </a:solidFill>
              </a:rPr>
              <a:t>yếu</a:t>
            </a:r>
            <a:r>
              <a:rPr lang="en-US" sz="2200" b="1" dirty="0">
                <a:solidFill>
                  <a:srgbClr val="7030A0"/>
                </a:solidFill>
              </a:rPr>
              <a:t> </a:t>
            </a:r>
            <a:r>
              <a:rPr lang="en-US" sz="2200" b="1" dirty="0" err="1">
                <a:solidFill>
                  <a:srgbClr val="7030A0"/>
                </a:solidFill>
              </a:rPr>
              <a:t>khách</a:t>
            </a:r>
            <a:r>
              <a:rPr lang="en-US" sz="2200" b="1" dirty="0">
                <a:solidFill>
                  <a:srgbClr val="7030A0"/>
                </a:solidFill>
              </a:rPr>
              <a:t> </a:t>
            </a:r>
            <a:r>
              <a:rPr lang="en-US" sz="2200" b="1" dirty="0" err="1">
                <a:solidFill>
                  <a:srgbClr val="7030A0"/>
                </a:solidFill>
              </a:rPr>
              <a:t>quan</a:t>
            </a:r>
            <a:r>
              <a:rPr lang="en-US" sz="2200" b="1" dirty="0">
                <a:solidFill>
                  <a:srgbClr val="7030A0"/>
                </a:solidFill>
              </a:rPr>
              <a:t> </a:t>
            </a:r>
            <a:r>
              <a:rPr lang="en-US" sz="2200" b="1" dirty="0" err="1">
                <a:solidFill>
                  <a:srgbClr val="7030A0"/>
                </a:solidFill>
              </a:rPr>
              <a:t>và</a:t>
            </a:r>
            <a:r>
              <a:rPr lang="en-US" sz="2200" b="1" dirty="0">
                <a:solidFill>
                  <a:srgbClr val="7030A0"/>
                </a:solidFill>
              </a:rPr>
              <a:t> </a:t>
            </a:r>
            <a:r>
              <a:rPr lang="en-US" sz="2200" b="1" dirty="0" err="1">
                <a:solidFill>
                  <a:srgbClr val="7030A0"/>
                </a:solidFill>
              </a:rPr>
              <a:t>nội</a:t>
            </a:r>
            <a:r>
              <a:rPr lang="en-US" sz="2200" b="1" dirty="0">
                <a:solidFill>
                  <a:srgbClr val="7030A0"/>
                </a:solidFill>
              </a:rPr>
              <a:t> dung </a:t>
            </a:r>
            <a:r>
              <a:rPr lang="en-US" sz="2200" b="1" dirty="0" err="1">
                <a:solidFill>
                  <a:srgbClr val="7030A0"/>
                </a:solidFill>
              </a:rPr>
              <a:t>của</a:t>
            </a:r>
            <a:r>
              <a:rPr lang="en-US" sz="2200" b="1" dirty="0">
                <a:solidFill>
                  <a:srgbClr val="7030A0"/>
                </a:solidFill>
              </a:rPr>
              <a:t> CNH, HĐH ở </a:t>
            </a:r>
            <a:r>
              <a:rPr lang="en-US" sz="2200" b="1" dirty="0" err="1">
                <a:solidFill>
                  <a:srgbClr val="7030A0"/>
                </a:solidFill>
              </a:rPr>
              <a:t>Việt</a:t>
            </a:r>
            <a:r>
              <a:rPr lang="en-US" sz="2200" b="1" dirty="0">
                <a:solidFill>
                  <a:srgbClr val="7030A0"/>
                </a:solidFill>
              </a:rPr>
              <a:t> Nam</a:t>
            </a:r>
          </a:p>
        </p:txBody>
      </p:sp>
      <p:sp>
        <p:nvSpPr>
          <p:cNvPr id="28" name="TextBox 27">
            <a:extLst>
              <a:ext uri="{FF2B5EF4-FFF2-40B4-BE49-F238E27FC236}">
                <a16:creationId xmlns:a16="http://schemas.microsoft.com/office/drawing/2014/main" xmlns="" id="{B8635FC1-679C-479E-B121-0EDC376875E1}"/>
              </a:ext>
            </a:extLst>
          </p:cNvPr>
          <p:cNvSpPr txBox="1"/>
          <p:nvPr/>
        </p:nvSpPr>
        <p:spPr>
          <a:xfrm>
            <a:off x="2782886" y="1507415"/>
            <a:ext cx="6098146" cy="430887"/>
          </a:xfrm>
          <a:prstGeom prst="rect">
            <a:avLst/>
          </a:prstGeom>
          <a:noFill/>
        </p:spPr>
        <p:txBody>
          <a:bodyPr wrap="square">
            <a:spAutoFit/>
          </a:bodyPr>
          <a:lstStyle/>
          <a:p>
            <a:pPr marL="285750" indent="-285750">
              <a:buFont typeface="Wingdings" panose="05000000000000000000" pitchFamily="2" charset="2"/>
              <a:buChar char="q"/>
            </a:pPr>
            <a:r>
              <a:rPr lang="en-US" sz="2200" b="1" dirty="0" err="1">
                <a:solidFill>
                  <a:srgbClr val="0033CC"/>
                </a:solidFill>
              </a:rPr>
              <a:t>Tính</a:t>
            </a:r>
            <a:r>
              <a:rPr lang="en-US" sz="2200" b="1" dirty="0">
                <a:solidFill>
                  <a:srgbClr val="0033CC"/>
                </a:solidFill>
              </a:rPr>
              <a:t> </a:t>
            </a:r>
            <a:r>
              <a:rPr lang="en-US" sz="2200" b="1" dirty="0" err="1">
                <a:solidFill>
                  <a:srgbClr val="0033CC"/>
                </a:solidFill>
              </a:rPr>
              <a:t>tất</a:t>
            </a:r>
            <a:r>
              <a:rPr lang="en-US" sz="2200" b="1" dirty="0">
                <a:solidFill>
                  <a:srgbClr val="0033CC"/>
                </a:solidFill>
              </a:rPr>
              <a:t> </a:t>
            </a:r>
            <a:r>
              <a:rPr lang="en-US" sz="2200" b="1" dirty="0" err="1">
                <a:solidFill>
                  <a:srgbClr val="0033CC"/>
                </a:solidFill>
              </a:rPr>
              <a:t>yếu</a:t>
            </a:r>
            <a:r>
              <a:rPr lang="en-US" sz="2200" b="1" dirty="0">
                <a:solidFill>
                  <a:srgbClr val="0033CC"/>
                </a:solidFill>
              </a:rPr>
              <a:t> </a:t>
            </a:r>
            <a:r>
              <a:rPr lang="en-US" sz="2200" b="1" dirty="0" err="1">
                <a:solidFill>
                  <a:srgbClr val="0033CC"/>
                </a:solidFill>
              </a:rPr>
              <a:t>của</a:t>
            </a:r>
            <a:r>
              <a:rPr lang="en-US" sz="2200" b="1" dirty="0">
                <a:solidFill>
                  <a:srgbClr val="0033CC"/>
                </a:solidFill>
              </a:rPr>
              <a:t> CNH, HĐH ở </a:t>
            </a:r>
            <a:r>
              <a:rPr lang="en-US" sz="2200" b="1" dirty="0" err="1">
                <a:solidFill>
                  <a:srgbClr val="0033CC"/>
                </a:solidFill>
              </a:rPr>
              <a:t>Việt</a:t>
            </a:r>
            <a:r>
              <a:rPr lang="en-US" sz="2200" b="1" dirty="0">
                <a:solidFill>
                  <a:srgbClr val="0033CC"/>
                </a:solidFill>
              </a:rPr>
              <a:t> Nam</a:t>
            </a:r>
          </a:p>
        </p:txBody>
      </p:sp>
      <p:sp>
        <p:nvSpPr>
          <p:cNvPr id="29" name="TextBox 28">
            <a:extLst>
              <a:ext uri="{FF2B5EF4-FFF2-40B4-BE49-F238E27FC236}">
                <a16:creationId xmlns:a16="http://schemas.microsoft.com/office/drawing/2014/main" xmlns="" id="{9E281A49-A78F-47CE-8A61-A1707EA31F6A}"/>
              </a:ext>
            </a:extLst>
          </p:cNvPr>
          <p:cNvSpPr txBox="1"/>
          <p:nvPr/>
        </p:nvSpPr>
        <p:spPr>
          <a:xfrm>
            <a:off x="3320470" y="2072390"/>
            <a:ext cx="4586975" cy="430887"/>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
            </a:pPr>
            <a:r>
              <a:rPr lang="vi-VN" sz="2200" dirty="0"/>
              <a:t>Đặc điểm </a:t>
            </a:r>
            <a:r>
              <a:rPr lang="en-US" sz="2200" dirty="0"/>
              <a:t>CNH, HĐH </a:t>
            </a:r>
            <a:r>
              <a:rPr lang="vi-VN" sz="2200" dirty="0"/>
              <a:t>ở Việt Nam</a:t>
            </a:r>
            <a:r>
              <a:rPr lang="en-US" sz="2200" dirty="0"/>
              <a:t> </a:t>
            </a:r>
          </a:p>
        </p:txBody>
      </p:sp>
      <p:sp>
        <p:nvSpPr>
          <p:cNvPr id="31" name="TextBox 30">
            <a:extLst>
              <a:ext uri="{FF2B5EF4-FFF2-40B4-BE49-F238E27FC236}">
                <a16:creationId xmlns:a16="http://schemas.microsoft.com/office/drawing/2014/main" xmlns="" id="{BD741BBB-3813-437B-861E-9FE763075E7A}"/>
              </a:ext>
            </a:extLst>
          </p:cNvPr>
          <p:cNvSpPr txBox="1"/>
          <p:nvPr/>
        </p:nvSpPr>
        <p:spPr>
          <a:xfrm>
            <a:off x="951792" y="3035915"/>
            <a:ext cx="3465771" cy="1015663"/>
          </a:xfrm>
          <a:prstGeom prst="rect">
            <a:avLst/>
          </a:prstGeom>
          <a:noFill/>
        </p:spPr>
        <p:txBody>
          <a:bodyPr wrap="square">
            <a:spAutoFit/>
          </a:bodyPr>
          <a:lstStyle/>
          <a:p>
            <a:pPr algn="ctr"/>
            <a:r>
              <a:rPr lang="vi-VN" sz="2000" dirty="0">
                <a:solidFill>
                  <a:srgbClr val="0070C0"/>
                </a:solidFill>
                <a:latin typeface="Arial" panose="020B0604020202020204" pitchFamily="34" charset="0"/>
                <a:cs typeface="Arial" panose="020B0604020202020204" pitchFamily="34" charset="0"/>
              </a:rPr>
              <a:t>T</a:t>
            </a:r>
            <a:r>
              <a:rPr lang="vi-VN" sz="2000" b="0" i="0" dirty="0">
                <a:solidFill>
                  <a:srgbClr val="0070C0"/>
                </a:solidFill>
                <a:effectLst/>
                <a:latin typeface="Arial" panose="020B0604020202020204" pitchFamily="34" charset="0"/>
                <a:cs typeface="Arial" panose="020B0604020202020204" pitchFamily="34" charset="0"/>
              </a:rPr>
              <a:t>hực hiện mục tiêu "dân giàu, nước mạnh, dân chủ, công băng, văn minh".</a:t>
            </a:r>
            <a:endParaRPr lang="en-US" sz="2000" dirty="0">
              <a:solidFill>
                <a:srgbClr val="0070C0"/>
              </a:solidFill>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xmlns="" id="{CB1E8C39-ACF4-44DE-9EFB-30E82323C2CE}"/>
              </a:ext>
            </a:extLst>
          </p:cNvPr>
          <p:cNvSpPr txBox="1"/>
          <p:nvPr/>
        </p:nvSpPr>
        <p:spPr>
          <a:xfrm>
            <a:off x="7558012" y="5350585"/>
            <a:ext cx="3630436" cy="1015663"/>
          </a:xfrm>
          <a:prstGeom prst="rect">
            <a:avLst/>
          </a:prstGeom>
          <a:noFill/>
        </p:spPr>
        <p:txBody>
          <a:bodyPr wrap="square">
            <a:spAutoFit/>
          </a:bodyPr>
          <a:lstStyle/>
          <a:p>
            <a:pPr algn="ctr"/>
            <a:r>
              <a:rPr lang="vi-VN" sz="2000" b="0" i="0" dirty="0">
                <a:solidFill>
                  <a:srgbClr val="006600"/>
                </a:solidFill>
                <a:effectLst/>
                <a:latin typeface="Arial" panose="020B0604020202020204" pitchFamily="34" charset="0"/>
                <a:cs typeface="Arial" panose="020B0604020202020204" pitchFamily="34" charset="0"/>
              </a:rPr>
              <a:t>Thực hiện trong điều kiện kinh tế thị trường định hướng xã hội chủ nghĩa.</a:t>
            </a:r>
            <a:endParaRPr lang="en-US" sz="2000" dirty="0">
              <a:solidFill>
                <a:srgbClr val="006600"/>
              </a:solidFill>
              <a:latin typeface="Arial" panose="020B0604020202020204" pitchFamily="34" charset="0"/>
              <a:cs typeface="Arial" panose="020B0604020202020204" pitchFamily="34" charset="0"/>
            </a:endParaRPr>
          </a:p>
        </p:txBody>
      </p:sp>
      <p:sp>
        <p:nvSpPr>
          <p:cNvPr id="35" name="TextBox 34">
            <a:extLst>
              <a:ext uri="{FF2B5EF4-FFF2-40B4-BE49-F238E27FC236}">
                <a16:creationId xmlns:a16="http://schemas.microsoft.com/office/drawing/2014/main" xmlns="" id="{DC82CE98-4D45-474B-90AE-47A4B4A79A6E}"/>
              </a:ext>
            </a:extLst>
          </p:cNvPr>
          <p:cNvSpPr txBox="1"/>
          <p:nvPr/>
        </p:nvSpPr>
        <p:spPr>
          <a:xfrm>
            <a:off x="951791" y="5283751"/>
            <a:ext cx="3564885" cy="1323439"/>
          </a:xfrm>
          <a:prstGeom prst="rect">
            <a:avLst/>
          </a:prstGeom>
          <a:noFill/>
        </p:spPr>
        <p:txBody>
          <a:bodyPr wrap="square">
            <a:spAutoFit/>
          </a:bodyPr>
          <a:lstStyle/>
          <a:p>
            <a:pPr algn="ctr"/>
            <a:r>
              <a:rPr lang="vi-VN" sz="2000" b="0" i="0" dirty="0">
                <a:solidFill>
                  <a:srgbClr val="010101"/>
                </a:solidFill>
                <a:effectLst/>
                <a:latin typeface="Arial" panose="020B0604020202020204" pitchFamily="34" charset="0"/>
                <a:cs typeface="Arial" panose="020B0604020202020204" pitchFamily="34" charset="0"/>
              </a:rPr>
              <a:t>Thực hiện </a:t>
            </a:r>
            <a:r>
              <a:rPr lang="en-US" sz="2000" b="0" i="0" dirty="0" err="1">
                <a:solidFill>
                  <a:srgbClr val="010101"/>
                </a:solidFill>
                <a:effectLst/>
                <a:latin typeface="Arial" panose="020B0604020202020204" pitchFamily="34" charset="0"/>
                <a:cs typeface="Arial" panose="020B0604020202020204" pitchFamily="34" charset="0"/>
              </a:rPr>
              <a:t>trong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bối</a:t>
            </a:r>
            <a:r>
              <a:rPr lang="en-US" sz="2000" b="0" i="0" dirty="0">
                <a:solidFill>
                  <a:srgbClr val="010101"/>
                </a:solidFill>
                <a:effectLst/>
                <a:latin typeface="Arial" panose="020B0604020202020204" pitchFamily="34" charset="0"/>
                <a:cs typeface="Arial" panose="020B0604020202020204" pitchFamily="34" charset="0"/>
              </a:rPr>
              <a:t> </a:t>
            </a:r>
            <a:r>
              <a:rPr lang="vi-VN" sz="2000" b="0" i="0" dirty="0">
                <a:solidFill>
                  <a:srgbClr val="010101"/>
                </a:solidFill>
                <a:effectLst/>
                <a:latin typeface="Arial" panose="020B0604020202020204" pitchFamily="34" charset="0"/>
                <a:cs typeface="Arial" panose="020B0604020202020204" pitchFamily="34" charset="0"/>
              </a:rPr>
              <a:t>cảnh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toàn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cầu</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hoá</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và</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Việt</a:t>
            </a:r>
            <a:r>
              <a:rPr lang="en-US" sz="2000" b="0" i="0" dirty="0">
                <a:solidFill>
                  <a:srgbClr val="010101"/>
                </a:solidFill>
                <a:effectLst/>
                <a:latin typeface="Arial" panose="020B0604020202020204" pitchFamily="34" charset="0"/>
                <a:cs typeface="Arial" panose="020B0604020202020204" pitchFamily="34" charset="0"/>
              </a:rPr>
              <a:t> Nam </a:t>
            </a:r>
            <a:r>
              <a:rPr lang="en-US" sz="2000" b="0" i="0" dirty="0" err="1">
                <a:solidFill>
                  <a:srgbClr val="010101"/>
                </a:solidFill>
                <a:effectLst/>
                <a:latin typeface="Arial" panose="020B0604020202020204" pitchFamily="34" charset="0"/>
                <a:cs typeface="Arial" panose="020B0604020202020204" pitchFamily="34" charset="0"/>
              </a:rPr>
              <a:t>đang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tích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cực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chủ</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dộng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hội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nhập</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quốc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a:t>
            </a:r>
            <a:endParaRPr lang="en-US" sz="2000" dirty="0">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4" name="Google Shape;754;p39">
            <a:extLst>
              <a:ext uri="{FF2B5EF4-FFF2-40B4-BE49-F238E27FC236}">
                <a16:creationId xmlns:a16="http://schemas.microsoft.com/office/drawing/2014/main" xmlns="" id="{4DE2DEA3-3D48-451C-AE60-E8D8B5D60C96}"/>
              </a:ext>
            </a:extLst>
          </p:cNvPr>
          <p:cNvSpPr txBox="1"/>
          <p:nvPr/>
        </p:nvSpPr>
        <p:spPr>
          <a:xfrm>
            <a:off x="4099239" y="2941704"/>
            <a:ext cx="712787" cy="687387"/>
          </a:xfrm>
          <a:prstGeom prst="rect">
            <a:avLst/>
          </a:prstGeom>
          <a:noFill/>
          <a:ln>
            <a:noFill/>
          </a:ln>
        </p:spPr>
        <p:txBody>
          <a:bodyPr spcFirstLastPara="1" lIns="91425" tIns="91425" rIns="91425" bIns="91425" anchor="ct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s" sz="2000" b="1" i="0" u="none" strike="noStrike" kern="0" cap="none" spc="0" normalizeH="0" baseline="0" noProof="0">
                <a:ln>
                  <a:noFill/>
                </a:ln>
                <a:solidFill>
                  <a:srgbClr val="E6555C"/>
                </a:solidFill>
                <a:effectLst/>
                <a:uLnTx/>
                <a:uFillTx/>
                <a:latin typeface="Arial" panose="020B0604020202020204" pitchFamily="34" charset="0"/>
                <a:ea typeface="Amatic SC"/>
                <a:cs typeface="Arial" panose="020B0604020202020204" pitchFamily="34" charset="0"/>
                <a:sym typeface="Amatic SC"/>
              </a:rPr>
              <a:t>02</a:t>
            </a:r>
            <a:endParaRPr kumimoji="0" sz="2000" b="1" i="0" u="none" strike="noStrike" kern="0" cap="none" spc="0" normalizeH="0" baseline="0" noProof="0">
              <a:ln>
                <a:noFill/>
              </a:ln>
              <a:solidFill>
                <a:srgbClr val="E6555C"/>
              </a:solidFill>
              <a:effectLst/>
              <a:uLnTx/>
              <a:uFillTx/>
              <a:latin typeface="Arial" panose="020B0604020202020204" pitchFamily="34" charset="0"/>
              <a:ea typeface="Amatic SC"/>
              <a:cs typeface="Arial" panose="020B0604020202020204" pitchFamily="34" charset="0"/>
              <a:sym typeface="Amatic SC"/>
            </a:endParaRPr>
          </a:p>
        </p:txBody>
      </p:sp>
      <p:cxnSp>
        <p:nvCxnSpPr>
          <p:cNvPr id="663555" name="Google Shape;755;p39">
            <a:extLst>
              <a:ext uri="{FF2B5EF4-FFF2-40B4-BE49-F238E27FC236}">
                <a16:creationId xmlns:a16="http://schemas.microsoft.com/office/drawing/2014/main" xmlns="" id="{56099293-6B36-41CF-8D06-02BEFDAB89A5}"/>
              </a:ext>
            </a:extLst>
          </p:cNvPr>
          <p:cNvCxnSpPr>
            <a:cxnSpLocks noChangeShapeType="1"/>
          </p:cNvCxnSpPr>
          <p:nvPr/>
        </p:nvCxnSpPr>
        <p:spPr bwMode="auto">
          <a:xfrm>
            <a:off x="2030648" y="3329054"/>
            <a:ext cx="0" cy="1712912"/>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663556" name="Google Shape;756;p39">
            <a:extLst>
              <a:ext uri="{FF2B5EF4-FFF2-40B4-BE49-F238E27FC236}">
                <a16:creationId xmlns:a16="http://schemas.microsoft.com/office/drawing/2014/main" xmlns="" id="{5D7A26B6-DB3D-41FC-A42A-482406510156}"/>
              </a:ext>
            </a:extLst>
          </p:cNvPr>
          <p:cNvPicPr preferRelativeResize="0">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63910" y="3568766"/>
            <a:ext cx="1133475"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9" name="Google Shape;759;p39">
            <a:extLst>
              <a:ext uri="{FF2B5EF4-FFF2-40B4-BE49-F238E27FC236}">
                <a16:creationId xmlns:a16="http://schemas.microsoft.com/office/drawing/2014/main" xmlns="" id="{BB35EB07-65CE-493D-AC97-2EA294E22CAE}"/>
              </a:ext>
            </a:extLst>
          </p:cNvPr>
          <p:cNvSpPr txBox="1"/>
          <p:nvPr/>
        </p:nvSpPr>
        <p:spPr>
          <a:xfrm>
            <a:off x="1673460" y="5034029"/>
            <a:ext cx="714375" cy="687387"/>
          </a:xfrm>
          <a:prstGeom prst="rect">
            <a:avLst/>
          </a:prstGeom>
          <a:noFill/>
          <a:ln>
            <a:noFill/>
          </a:ln>
        </p:spPr>
        <p:txBody>
          <a:bodyPr spcFirstLastPara="1" lIns="91425" tIns="91425" rIns="91425" bIns="91425" anchor="ct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s" sz="2000" b="1" i="0" u="none" strike="noStrike" kern="0" cap="none" spc="0" normalizeH="0" baseline="0" noProof="0">
                <a:ln>
                  <a:noFill/>
                </a:ln>
                <a:solidFill>
                  <a:srgbClr val="E6555C"/>
                </a:solidFill>
                <a:effectLst/>
                <a:uLnTx/>
                <a:uFillTx/>
                <a:latin typeface="Arial" panose="020B0604020202020204" pitchFamily="34" charset="0"/>
                <a:ea typeface="Amatic SC"/>
                <a:cs typeface="Arial" panose="020B0604020202020204" pitchFamily="34" charset="0"/>
                <a:sym typeface="Amatic SC"/>
              </a:rPr>
              <a:t>01</a:t>
            </a:r>
            <a:endParaRPr kumimoji="0" sz="2000" b="1" i="0" u="none" strike="noStrike" kern="0" cap="none" spc="0" normalizeH="0" baseline="0" noProof="0">
              <a:ln>
                <a:noFill/>
              </a:ln>
              <a:solidFill>
                <a:srgbClr val="E6555C"/>
              </a:solidFill>
              <a:effectLst/>
              <a:uLnTx/>
              <a:uFillTx/>
              <a:latin typeface="Arial" panose="020B0604020202020204" pitchFamily="34" charset="0"/>
              <a:ea typeface="Amatic SC"/>
              <a:cs typeface="Arial" panose="020B0604020202020204" pitchFamily="34" charset="0"/>
              <a:sym typeface="Amatic SC"/>
            </a:endParaRPr>
          </a:p>
        </p:txBody>
      </p:sp>
      <p:cxnSp>
        <p:nvCxnSpPr>
          <p:cNvPr id="663560" name="Google Shape;760;p39">
            <a:extLst>
              <a:ext uri="{FF2B5EF4-FFF2-40B4-BE49-F238E27FC236}">
                <a16:creationId xmlns:a16="http://schemas.microsoft.com/office/drawing/2014/main" xmlns="" id="{7200C48D-CB55-44BA-B239-25D406A7ABD5}"/>
              </a:ext>
            </a:extLst>
          </p:cNvPr>
          <p:cNvCxnSpPr>
            <a:cxnSpLocks noChangeShapeType="1"/>
          </p:cNvCxnSpPr>
          <p:nvPr/>
        </p:nvCxnSpPr>
        <p:spPr bwMode="auto">
          <a:xfrm>
            <a:off x="1182923" y="3317941"/>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663561" name="Google Shape;761;p39">
            <a:extLst>
              <a:ext uri="{FF2B5EF4-FFF2-40B4-BE49-F238E27FC236}">
                <a16:creationId xmlns:a16="http://schemas.microsoft.com/office/drawing/2014/main" xmlns="" id="{0983064D-D7E0-4D1C-A295-736E14B38695}"/>
              </a:ext>
            </a:extLst>
          </p:cNvPr>
          <p:cNvCxnSpPr>
            <a:cxnSpLocks noChangeShapeType="1"/>
          </p:cNvCxnSpPr>
          <p:nvPr/>
        </p:nvCxnSpPr>
        <p:spPr bwMode="auto">
          <a:xfrm>
            <a:off x="6998729" y="3463039"/>
            <a:ext cx="0" cy="1712912"/>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sp>
        <p:nvSpPr>
          <p:cNvPr id="763" name="Google Shape;763;p39">
            <a:extLst>
              <a:ext uri="{FF2B5EF4-FFF2-40B4-BE49-F238E27FC236}">
                <a16:creationId xmlns:a16="http://schemas.microsoft.com/office/drawing/2014/main" xmlns="" id="{E8B9675A-CE6B-4287-BBD1-700BB12A87C2}"/>
              </a:ext>
            </a:extLst>
          </p:cNvPr>
          <p:cNvSpPr txBox="1"/>
          <p:nvPr/>
        </p:nvSpPr>
        <p:spPr>
          <a:xfrm>
            <a:off x="6641542" y="5168014"/>
            <a:ext cx="714375" cy="687387"/>
          </a:xfrm>
          <a:prstGeom prst="rect">
            <a:avLst/>
          </a:prstGeom>
          <a:noFill/>
          <a:ln>
            <a:noFill/>
          </a:ln>
        </p:spPr>
        <p:txBody>
          <a:bodyPr spcFirstLastPara="1" lIns="91425" tIns="91425" rIns="91425" bIns="91425" anchor="ct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s" sz="2000" b="1" i="0" u="none" strike="noStrike" kern="0" cap="none" spc="0" normalizeH="0" baseline="0" noProof="0" dirty="0">
                <a:ln>
                  <a:noFill/>
                </a:ln>
                <a:solidFill>
                  <a:srgbClr val="E6555C"/>
                </a:solidFill>
                <a:effectLst/>
                <a:uLnTx/>
                <a:uFillTx/>
                <a:latin typeface="Arial" panose="020B0604020202020204" pitchFamily="34" charset="0"/>
                <a:ea typeface="Amatic SC"/>
                <a:cs typeface="Arial" panose="020B0604020202020204" pitchFamily="34" charset="0"/>
                <a:sym typeface="Amatic SC"/>
              </a:rPr>
              <a:t>03</a:t>
            </a:r>
            <a:endParaRPr kumimoji="0" sz="2000" b="1" i="0" u="none" strike="noStrike" kern="0" cap="none" spc="0" normalizeH="0" baseline="0" noProof="0" dirty="0">
              <a:ln>
                <a:noFill/>
              </a:ln>
              <a:solidFill>
                <a:srgbClr val="E6555C"/>
              </a:solidFill>
              <a:effectLst/>
              <a:uLnTx/>
              <a:uFillTx/>
              <a:latin typeface="Arial" panose="020B0604020202020204" pitchFamily="34" charset="0"/>
              <a:ea typeface="Amatic SC"/>
              <a:cs typeface="Arial" panose="020B0604020202020204" pitchFamily="34" charset="0"/>
              <a:sym typeface="Amatic SC"/>
            </a:endParaRPr>
          </a:p>
        </p:txBody>
      </p:sp>
      <p:cxnSp>
        <p:nvCxnSpPr>
          <p:cNvPr id="663564" name="Google Shape;764;p39">
            <a:extLst>
              <a:ext uri="{FF2B5EF4-FFF2-40B4-BE49-F238E27FC236}">
                <a16:creationId xmlns:a16="http://schemas.microsoft.com/office/drawing/2014/main" xmlns="" id="{C660711E-12FD-4B08-8817-34DC5C3FB433}"/>
              </a:ext>
            </a:extLst>
          </p:cNvPr>
          <p:cNvCxnSpPr>
            <a:cxnSpLocks noChangeShapeType="1"/>
          </p:cNvCxnSpPr>
          <p:nvPr/>
        </p:nvCxnSpPr>
        <p:spPr bwMode="auto">
          <a:xfrm>
            <a:off x="6151004" y="3451926"/>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663565" name="Google Shape;765;p39">
            <a:extLst>
              <a:ext uri="{FF2B5EF4-FFF2-40B4-BE49-F238E27FC236}">
                <a16:creationId xmlns:a16="http://schemas.microsoft.com/office/drawing/2014/main" xmlns="" id="{87C129FE-235C-4B3C-9A49-FEFB548B7A97}"/>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76417" y="3702751"/>
            <a:ext cx="1365250"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663566" name="Google Shape;766;p39">
            <a:extLst>
              <a:ext uri="{FF2B5EF4-FFF2-40B4-BE49-F238E27FC236}">
                <a16:creationId xmlns:a16="http://schemas.microsoft.com/office/drawing/2014/main" xmlns="" id="{2593223C-259B-4894-B535-4E5BF241F54A}"/>
              </a:ext>
            </a:extLst>
          </p:cNvPr>
          <p:cNvCxnSpPr>
            <a:cxnSpLocks noChangeShapeType="1"/>
          </p:cNvCxnSpPr>
          <p:nvPr/>
        </p:nvCxnSpPr>
        <p:spPr bwMode="auto">
          <a:xfrm rot="10800000">
            <a:off x="4454839" y="3625916"/>
            <a:ext cx="0" cy="1712913"/>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663568" name="Google Shape;768;p39">
            <a:extLst>
              <a:ext uri="{FF2B5EF4-FFF2-40B4-BE49-F238E27FC236}">
                <a16:creationId xmlns:a16="http://schemas.microsoft.com/office/drawing/2014/main" xmlns="" id="{691F2787-29BD-4B5B-AE4E-FE63A2F5A884}"/>
              </a:ext>
            </a:extLst>
          </p:cNvPr>
          <p:cNvCxnSpPr>
            <a:cxnSpLocks noChangeShapeType="1"/>
          </p:cNvCxnSpPr>
          <p:nvPr/>
        </p:nvCxnSpPr>
        <p:spPr bwMode="auto">
          <a:xfrm>
            <a:off x="3608701" y="5345179"/>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663569" name="Google Shape;769;p39">
            <a:extLst>
              <a:ext uri="{FF2B5EF4-FFF2-40B4-BE49-F238E27FC236}">
                <a16:creationId xmlns:a16="http://schemas.microsoft.com/office/drawing/2014/main" xmlns="" id="{B6287411-5BFA-4C65-9B8D-7B8C93E12C3F}"/>
              </a:ext>
            </a:extLst>
          </p:cNvPr>
          <p:cNvPicPr preferRelativeResize="0">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51589" y="3841816"/>
            <a:ext cx="1208087"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0" name="Google Shape;770;p39">
            <a:extLst>
              <a:ext uri="{FF2B5EF4-FFF2-40B4-BE49-F238E27FC236}">
                <a16:creationId xmlns:a16="http://schemas.microsoft.com/office/drawing/2014/main" xmlns="" id="{7A78290B-5478-4DFA-A09D-7ADB0BDAFA08}"/>
              </a:ext>
            </a:extLst>
          </p:cNvPr>
          <p:cNvSpPr txBox="1"/>
          <p:nvPr/>
        </p:nvSpPr>
        <p:spPr>
          <a:xfrm>
            <a:off x="9494994" y="2921067"/>
            <a:ext cx="712787" cy="687387"/>
          </a:xfrm>
          <a:prstGeom prst="rect">
            <a:avLst/>
          </a:prstGeom>
          <a:noFill/>
          <a:ln>
            <a:noFill/>
          </a:ln>
        </p:spPr>
        <p:txBody>
          <a:bodyPr spcFirstLastPara="1" lIns="91425" tIns="91425" rIns="91425" bIns="91425" anchor="ct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s" sz="2000" b="1" i="0" u="none" strike="noStrike" kern="0" cap="none" spc="0" normalizeH="0" baseline="0" noProof="0">
                <a:ln>
                  <a:noFill/>
                </a:ln>
                <a:solidFill>
                  <a:srgbClr val="E6555C"/>
                </a:solidFill>
                <a:effectLst/>
                <a:uLnTx/>
                <a:uFillTx/>
                <a:latin typeface="Arial" panose="020B0604020202020204" pitchFamily="34" charset="0"/>
                <a:ea typeface="Amatic SC"/>
                <a:cs typeface="Arial" panose="020B0604020202020204" pitchFamily="34" charset="0"/>
                <a:sym typeface="Amatic SC"/>
              </a:rPr>
              <a:t>04</a:t>
            </a:r>
            <a:endParaRPr kumimoji="0" sz="2000" b="1" i="0" u="none" strike="noStrike" kern="0" cap="none" spc="0" normalizeH="0" baseline="0" noProof="0">
              <a:ln>
                <a:noFill/>
              </a:ln>
              <a:solidFill>
                <a:srgbClr val="E6555C"/>
              </a:solidFill>
              <a:effectLst/>
              <a:uLnTx/>
              <a:uFillTx/>
              <a:latin typeface="Arial" panose="020B0604020202020204" pitchFamily="34" charset="0"/>
              <a:ea typeface="Amatic SC"/>
              <a:cs typeface="Arial" panose="020B0604020202020204" pitchFamily="34" charset="0"/>
              <a:sym typeface="Amatic SC"/>
            </a:endParaRPr>
          </a:p>
        </p:txBody>
      </p:sp>
      <p:cxnSp>
        <p:nvCxnSpPr>
          <p:cNvPr id="663571" name="Google Shape;771;p39">
            <a:extLst>
              <a:ext uri="{FF2B5EF4-FFF2-40B4-BE49-F238E27FC236}">
                <a16:creationId xmlns:a16="http://schemas.microsoft.com/office/drawing/2014/main" xmlns="" id="{6F1DE4B7-4893-470A-89D3-4B7A59632061}"/>
              </a:ext>
            </a:extLst>
          </p:cNvPr>
          <p:cNvCxnSpPr>
            <a:cxnSpLocks noChangeShapeType="1"/>
          </p:cNvCxnSpPr>
          <p:nvPr/>
        </p:nvCxnSpPr>
        <p:spPr bwMode="auto">
          <a:xfrm rot="10800000">
            <a:off x="9852181" y="3605279"/>
            <a:ext cx="0" cy="1712913"/>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663573" name="Google Shape;773;p39">
            <a:extLst>
              <a:ext uri="{FF2B5EF4-FFF2-40B4-BE49-F238E27FC236}">
                <a16:creationId xmlns:a16="http://schemas.microsoft.com/office/drawing/2014/main" xmlns="" id="{B69744CB-737D-46CA-A904-9C893A77CCA4}"/>
              </a:ext>
            </a:extLst>
          </p:cNvPr>
          <p:cNvCxnSpPr>
            <a:cxnSpLocks noChangeShapeType="1"/>
          </p:cNvCxnSpPr>
          <p:nvPr/>
        </p:nvCxnSpPr>
        <p:spPr bwMode="auto">
          <a:xfrm>
            <a:off x="9004456" y="5324542"/>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663574" name="Google Shape;774;p39">
            <a:extLst>
              <a:ext uri="{FF2B5EF4-FFF2-40B4-BE49-F238E27FC236}">
                <a16:creationId xmlns:a16="http://schemas.microsoft.com/office/drawing/2014/main" xmlns="" id="{96448A15-022B-46A1-A1C3-0159B1FF56F8}"/>
              </a:ext>
            </a:extLst>
          </p:cNvPr>
          <p:cNvPicPr preferRelativeResize="0">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9314019" y="3792604"/>
            <a:ext cx="1133475" cy="1117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5" name="Google Shape;775;p39">
            <a:extLst>
              <a:ext uri="{FF2B5EF4-FFF2-40B4-BE49-F238E27FC236}">
                <a16:creationId xmlns:a16="http://schemas.microsoft.com/office/drawing/2014/main" xmlns="" id="{9157CCF5-547D-4322-AC61-38777E036682}"/>
              </a:ext>
            </a:extLst>
          </p:cNvPr>
          <p:cNvSpPr/>
          <p:nvPr/>
        </p:nvSpPr>
        <p:spPr>
          <a:xfrm rot="10800000" flipH="1">
            <a:off x="11490960" y="0"/>
            <a:ext cx="701040" cy="792480"/>
          </a:xfrm>
          <a:custGeom>
            <a:avLst/>
            <a:gdLst/>
            <a:ahLst/>
            <a:cxnLst/>
            <a:rect l="l" t="t" r="r" b="b"/>
            <a:pathLst>
              <a:path w="70421" h="60612" extrusionOk="0">
                <a:moveTo>
                  <a:pt x="63813" y="0"/>
                </a:moveTo>
                <a:cubicBezTo>
                  <a:pt x="62552" y="0"/>
                  <a:pt x="61280" y="85"/>
                  <a:pt x="59969" y="340"/>
                </a:cubicBezTo>
                <a:cubicBezTo>
                  <a:pt x="41104" y="4048"/>
                  <a:pt x="43862" y="30386"/>
                  <a:pt x="28647" y="38832"/>
                </a:cubicBezTo>
                <a:cubicBezTo>
                  <a:pt x="20618" y="43293"/>
                  <a:pt x="11361" y="42376"/>
                  <a:pt x="5762" y="50872"/>
                </a:cubicBezTo>
                <a:cubicBezTo>
                  <a:pt x="3684" y="54023"/>
                  <a:pt x="2439" y="57845"/>
                  <a:pt x="0" y="60611"/>
                </a:cubicBezTo>
                <a:lnTo>
                  <a:pt x="70421" y="60611"/>
                </a:lnTo>
                <a:lnTo>
                  <a:pt x="70421" y="315"/>
                </a:lnTo>
                <a:lnTo>
                  <a:pt x="70396" y="315"/>
                </a:lnTo>
                <a:cubicBezTo>
                  <a:pt x="68141" y="253"/>
                  <a:pt x="65994" y="0"/>
                  <a:pt x="63813" y="0"/>
                </a:cubicBezTo>
                <a:close/>
              </a:path>
            </a:pathLst>
          </a:custGeom>
          <a:solidFill>
            <a:srgbClr val="E6555C"/>
          </a:solidFill>
          <a:ln>
            <a:no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 name="Line 7">
            <a:extLst>
              <a:ext uri="{FF2B5EF4-FFF2-40B4-BE49-F238E27FC236}">
                <a16:creationId xmlns:a16="http://schemas.microsoft.com/office/drawing/2014/main" xmlns="" id="{D308E658-742A-4A20-9EFB-7443440EDB2B}"/>
              </a:ext>
            </a:extLst>
          </p:cNvPr>
          <p:cNvSpPr>
            <a:spLocks noChangeShapeType="1"/>
          </p:cNvSpPr>
          <p:nvPr/>
        </p:nvSpPr>
        <p:spPr bwMode="auto">
          <a:xfrm rot="10800000">
            <a:off x="3447995" y="77005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26" name="TextBox 25">
            <a:extLst>
              <a:ext uri="{FF2B5EF4-FFF2-40B4-BE49-F238E27FC236}">
                <a16:creationId xmlns:a16="http://schemas.microsoft.com/office/drawing/2014/main" xmlns="" id="{E6AC8824-8E90-4AD1-95A9-6AB3F4F66F86}"/>
              </a:ext>
            </a:extLst>
          </p:cNvPr>
          <p:cNvSpPr txBox="1"/>
          <p:nvPr/>
        </p:nvSpPr>
        <p:spPr>
          <a:xfrm>
            <a:off x="1463910" y="213094"/>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27" name="Line 8">
            <a:extLst>
              <a:ext uri="{FF2B5EF4-FFF2-40B4-BE49-F238E27FC236}">
                <a16:creationId xmlns:a16="http://schemas.microsoft.com/office/drawing/2014/main" xmlns="" id="{4FA88542-D0B4-4552-90B7-807FA6989270}"/>
              </a:ext>
            </a:extLst>
          </p:cNvPr>
          <p:cNvSpPr>
            <a:spLocks noChangeShapeType="1"/>
          </p:cNvSpPr>
          <p:nvPr/>
        </p:nvSpPr>
        <p:spPr bwMode="auto">
          <a:xfrm rot="10800000">
            <a:off x="1733332" y="83888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29" name="TextBox 28">
            <a:extLst>
              <a:ext uri="{FF2B5EF4-FFF2-40B4-BE49-F238E27FC236}">
                <a16:creationId xmlns:a16="http://schemas.microsoft.com/office/drawing/2014/main" xmlns="" id="{7A954A8F-39A7-417C-BBAC-E003558BF3CC}"/>
              </a:ext>
            </a:extLst>
          </p:cNvPr>
          <p:cNvSpPr txBox="1"/>
          <p:nvPr/>
        </p:nvSpPr>
        <p:spPr>
          <a:xfrm>
            <a:off x="2289175" y="1034816"/>
            <a:ext cx="7613650" cy="461665"/>
          </a:xfrm>
          <a:prstGeom prst="rect">
            <a:avLst/>
          </a:prstGeom>
          <a:noFill/>
        </p:spPr>
        <p:txBody>
          <a:bodyPr wrap="square">
            <a:spAutoFit/>
          </a:bodyPr>
          <a:lstStyle/>
          <a:p>
            <a:pPr algn="l"/>
            <a:r>
              <a:rPr lang="vi-VN" sz="2400" b="1" i="0" dirty="0">
                <a:solidFill>
                  <a:srgbClr val="0033CC"/>
                </a:solidFill>
                <a:effectLst/>
                <a:latin typeface="+mj-lt"/>
              </a:rPr>
              <a:t>6.</a:t>
            </a:r>
            <a:r>
              <a:rPr lang="en-US" sz="2400" b="1" i="0" dirty="0">
                <a:solidFill>
                  <a:srgbClr val="0033CC"/>
                </a:solidFill>
                <a:effectLst/>
                <a:latin typeface="+mj-lt"/>
              </a:rPr>
              <a:t>2.2 </a:t>
            </a:r>
            <a:r>
              <a:rPr lang="en-US" sz="2400" b="1" i="0" dirty="0" err="1">
                <a:solidFill>
                  <a:srgbClr val="0033CC"/>
                </a:solidFill>
                <a:effectLst/>
                <a:latin typeface="+mj-lt"/>
              </a:rPr>
              <a:t>Nội</a:t>
            </a:r>
            <a:r>
              <a:rPr lang="en-US" sz="2400" b="1" i="0" dirty="0">
                <a:solidFill>
                  <a:srgbClr val="0033CC"/>
                </a:solidFill>
                <a:effectLst/>
                <a:latin typeface="+mj-lt"/>
              </a:rPr>
              <a:t> dung </a:t>
            </a:r>
            <a:r>
              <a:rPr lang="en-US" sz="2400" b="1" i="0" dirty="0" err="1">
                <a:solidFill>
                  <a:srgbClr val="0033CC"/>
                </a:solidFill>
                <a:effectLst/>
                <a:latin typeface="+mj-lt"/>
              </a:rPr>
              <a:t>công</a:t>
            </a:r>
            <a:r>
              <a:rPr lang="en-US" sz="2400" b="1" i="0" dirty="0">
                <a:solidFill>
                  <a:srgbClr val="0033CC"/>
                </a:solidFill>
                <a:effectLst/>
                <a:latin typeface="+mj-lt"/>
              </a:rPr>
              <a:t> </a:t>
            </a:r>
            <a:r>
              <a:rPr lang="en-US" sz="2400" b="1" i="0" dirty="0" err="1">
                <a:solidFill>
                  <a:srgbClr val="0033CC"/>
                </a:solidFill>
                <a:effectLst/>
                <a:latin typeface="+mj-lt"/>
              </a:rPr>
              <a:t>nghiệp</a:t>
            </a:r>
            <a:r>
              <a:rPr lang="en-US" sz="2400" b="1" i="0" dirty="0">
                <a:solidFill>
                  <a:srgbClr val="0033CC"/>
                </a:solidFill>
                <a:effectLst/>
                <a:latin typeface="+mj-lt"/>
              </a:rPr>
              <a:t> </a:t>
            </a:r>
            <a:r>
              <a:rPr lang="en-US" sz="2400" b="1" i="0" dirty="0" err="1">
                <a:solidFill>
                  <a:srgbClr val="0033CC"/>
                </a:solidFill>
                <a:effectLst/>
                <a:latin typeface="+mj-lt"/>
              </a:rPr>
              <a:t>hóa</a:t>
            </a:r>
            <a:r>
              <a:rPr lang="en-US" sz="2400" b="1" i="0" dirty="0">
                <a:solidFill>
                  <a:srgbClr val="0033CC"/>
                </a:solidFill>
                <a:effectLst/>
                <a:latin typeface="+mj-lt"/>
              </a:rPr>
              <a:t>, </a:t>
            </a:r>
            <a:r>
              <a:rPr lang="en-US" sz="2400" b="1" i="0" dirty="0" err="1">
                <a:solidFill>
                  <a:srgbClr val="0033CC"/>
                </a:solidFill>
                <a:effectLst/>
                <a:latin typeface="+mj-lt"/>
              </a:rPr>
              <a:t>hiện</a:t>
            </a:r>
            <a:r>
              <a:rPr lang="en-US" sz="2400" b="1" i="0" dirty="0">
                <a:solidFill>
                  <a:srgbClr val="0033CC"/>
                </a:solidFill>
                <a:effectLst/>
                <a:latin typeface="+mj-lt"/>
              </a:rPr>
              <a:t> </a:t>
            </a:r>
            <a:r>
              <a:rPr lang="en-US" sz="2400" b="1" i="0" dirty="0" err="1">
                <a:solidFill>
                  <a:srgbClr val="0033CC"/>
                </a:solidFill>
                <a:effectLst/>
                <a:latin typeface="+mj-lt"/>
              </a:rPr>
              <a:t>đại</a:t>
            </a:r>
            <a:r>
              <a:rPr lang="en-US" sz="2400" b="1" i="0" dirty="0">
                <a:solidFill>
                  <a:srgbClr val="0033CC"/>
                </a:solidFill>
                <a:effectLst/>
                <a:latin typeface="+mj-lt"/>
              </a:rPr>
              <a:t> </a:t>
            </a:r>
            <a:r>
              <a:rPr lang="en-US" sz="2400" b="1" i="0" dirty="0" err="1">
                <a:solidFill>
                  <a:srgbClr val="0033CC"/>
                </a:solidFill>
                <a:effectLst/>
                <a:latin typeface="+mj-lt"/>
              </a:rPr>
              <a:t>hóa</a:t>
            </a:r>
            <a:r>
              <a:rPr lang="en-US" sz="2400" b="1" i="0" dirty="0">
                <a:solidFill>
                  <a:srgbClr val="0033CC"/>
                </a:solidFill>
                <a:effectLst/>
                <a:latin typeface="+mj-lt"/>
              </a:rPr>
              <a:t> ở </a:t>
            </a:r>
            <a:r>
              <a:rPr lang="en-US" sz="2400" b="1" i="0" dirty="0" err="1">
                <a:solidFill>
                  <a:srgbClr val="0033CC"/>
                </a:solidFill>
                <a:effectLst/>
                <a:latin typeface="+mj-lt"/>
              </a:rPr>
              <a:t>Việt</a:t>
            </a:r>
            <a:r>
              <a:rPr lang="en-US" sz="2400" b="1" i="0" dirty="0">
                <a:solidFill>
                  <a:srgbClr val="0033CC"/>
                </a:solidFill>
                <a:effectLst/>
                <a:latin typeface="+mj-lt"/>
              </a:rPr>
              <a:t> Nam</a:t>
            </a:r>
          </a:p>
        </p:txBody>
      </p:sp>
      <p:sp>
        <p:nvSpPr>
          <p:cNvPr id="31" name="TextBox 30">
            <a:extLst>
              <a:ext uri="{FF2B5EF4-FFF2-40B4-BE49-F238E27FC236}">
                <a16:creationId xmlns:a16="http://schemas.microsoft.com/office/drawing/2014/main" xmlns="" id="{4B06BE0F-49CC-4530-9E14-21B608A5B4BF}"/>
              </a:ext>
            </a:extLst>
          </p:cNvPr>
          <p:cNvSpPr txBox="1"/>
          <p:nvPr/>
        </p:nvSpPr>
        <p:spPr>
          <a:xfrm>
            <a:off x="977184" y="1502831"/>
            <a:ext cx="10742369" cy="707886"/>
          </a:xfrm>
          <a:prstGeom prst="rect">
            <a:avLst/>
          </a:prstGeom>
          <a:noFill/>
        </p:spPr>
        <p:txBody>
          <a:bodyPr wrap="square">
            <a:spAutoFit/>
          </a:bodyPr>
          <a:lstStyle/>
          <a:p>
            <a:pPr algn="ctr"/>
            <a:r>
              <a:rPr lang="en-US" sz="2000" b="1" dirty="0" err="1">
                <a:solidFill>
                  <a:srgbClr val="FF0066"/>
                </a:solidFill>
                <a:effectLst/>
                <a:latin typeface="Arial" panose="020B0604020202020204" pitchFamily="34" charset="0"/>
                <a:cs typeface="Arial" panose="020B0604020202020204" pitchFamily="34" charset="0"/>
              </a:rPr>
              <a:t>Một</a:t>
            </a:r>
            <a:r>
              <a:rPr lang="en-US" sz="2000" b="1" dirty="0">
                <a:solidFill>
                  <a:srgbClr val="FF0066"/>
                </a:solidFill>
                <a:effectLst/>
                <a:latin typeface="Arial" panose="020B0604020202020204" pitchFamily="34" charset="0"/>
                <a:cs typeface="Arial" panose="020B0604020202020204" pitchFamily="34" charset="0"/>
              </a:rPr>
              <a:t> </a:t>
            </a:r>
            <a:r>
              <a:rPr lang="en-US" sz="2000" b="1" dirty="0" err="1">
                <a:solidFill>
                  <a:srgbClr val="FF0066"/>
                </a:solidFill>
                <a:effectLst/>
                <a:latin typeface="Arial" panose="020B0604020202020204" pitchFamily="34" charset="0"/>
                <a:cs typeface="Arial" panose="020B0604020202020204" pitchFamily="34" charset="0"/>
              </a:rPr>
              <a:t>là</a:t>
            </a:r>
            <a:r>
              <a:rPr lang="en-US" sz="2000" b="0" dirty="0">
                <a:solidFill>
                  <a:srgbClr val="010101"/>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tạo</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lập</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những</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điều</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kiện</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để</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có</a:t>
            </a:r>
            <a:r>
              <a:rPr lang="en-US" sz="2000" b="0" dirty="0">
                <a:solidFill>
                  <a:srgbClr val="663300"/>
                </a:solidFill>
                <a:effectLst/>
                <a:latin typeface="Arial" panose="020B0604020202020204" pitchFamily="34" charset="0"/>
                <a:cs typeface="Arial" panose="020B0604020202020204" pitchFamily="34" charset="0"/>
              </a:rPr>
              <a:t> </a:t>
            </a:r>
            <a:r>
              <a:rPr lang="vi-VN" sz="2000" b="0" dirty="0">
                <a:solidFill>
                  <a:srgbClr val="663300"/>
                </a:solidFill>
                <a:effectLst/>
                <a:latin typeface="Arial" panose="020B0604020202020204" pitchFamily="34" charset="0"/>
                <a:cs typeface="Arial" panose="020B0604020202020204" pitchFamily="34" charset="0"/>
              </a:rPr>
              <a:t>thể </a:t>
            </a:r>
            <a:r>
              <a:rPr lang="en-US" sz="2000" b="0" dirty="0" err="1">
                <a:solidFill>
                  <a:srgbClr val="663300"/>
                </a:solidFill>
                <a:effectLst/>
                <a:latin typeface="Arial" panose="020B0604020202020204" pitchFamily="34" charset="0"/>
                <a:cs typeface="Arial" panose="020B0604020202020204" pitchFamily="34" charset="0"/>
              </a:rPr>
              <a:t>thực</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hiện</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chuyển</a:t>
            </a:r>
            <a:r>
              <a:rPr lang="en-US" sz="2000" b="0" dirty="0">
                <a:solidFill>
                  <a:srgbClr val="663300"/>
                </a:solidFill>
                <a:effectLst/>
                <a:latin typeface="Arial" panose="020B0604020202020204" pitchFamily="34" charset="0"/>
                <a:cs typeface="Arial" panose="020B0604020202020204" pitchFamily="34" charset="0"/>
              </a:rPr>
              <a:t> </a:t>
            </a:r>
            <a:r>
              <a:rPr lang="vi-VN" sz="2000" dirty="0">
                <a:solidFill>
                  <a:srgbClr val="663300"/>
                </a:solidFill>
                <a:latin typeface="Arial" panose="020B0604020202020204" pitchFamily="34" charset="0"/>
                <a:cs typeface="Arial" panose="020B0604020202020204" pitchFamily="34" charset="0"/>
              </a:rPr>
              <a:t>đổi</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từ</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nền</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sản</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xuất</a:t>
            </a:r>
            <a:r>
              <a:rPr lang="en-US" sz="2000" b="0" dirty="0">
                <a:solidFill>
                  <a:srgbClr val="663300"/>
                </a:solidFill>
                <a:effectLst/>
                <a:latin typeface="Arial" panose="020B0604020202020204" pitchFamily="34" charset="0"/>
                <a:cs typeface="Arial" panose="020B0604020202020204" pitchFamily="34" charset="0"/>
              </a:rPr>
              <a:t> - </a:t>
            </a:r>
            <a:r>
              <a:rPr lang="en-US" sz="2000" b="0" dirty="0" err="1">
                <a:solidFill>
                  <a:srgbClr val="663300"/>
                </a:solidFill>
                <a:effectLst/>
                <a:latin typeface="Arial" panose="020B0604020202020204" pitchFamily="34" charset="0"/>
                <a:cs typeface="Arial" panose="020B0604020202020204" pitchFamily="34" charset="0"/>
              </a:rPr>
              <a:t>xã</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hội</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lạc</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hậu</a:t>
            </a:r>
            <a:r>
              <a:rPr lang="en-US" sz="2000" b="0" dirty="0">
                <a:solidFill>
                  <a:srgbClr val="663300"/>
                </a:solidFill>
                <a:effectLst/>
                <a:latin typeface="Arial" panose="020B0604020202020204" pitchFamily="34" charset="0"/>
                <a:cs typeface="Arial" panose="020B0604020202020204" pitchFamily="34" charset="0"/>
              </a:rPr>
              <a:t> sang </a:t>
            </a:r>
            <a:r>
              <a:rPr lang="en-US" sz="2000" b="0" dirty="0" err="1">
                <a:solidFill>
                  <a:srgbClr val="663300"/>
                </a:solidFill>
                <a:effectLst/>
                <a:latin typeface="Arial" panose="020B0604020202020204" pitchFamily="34" charset="0"/>
                <a:cs typeface="Arial" panose="020B0604020202020204" pitchFamily="34" charset="0"/>
              </a:rPr>
              <a:t>nền</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sản</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xuất</a:t>
            </a:r>
            <a:r>
              <a:rPr lang="en-US" sz="2000" b="0" dirty="0">
                <a:solidFill>
                  <a:srgbClr val="663300"/>
                </a:solidFill>
                <a:effectLst/>
                <a:latin typeface="Arial" panose="020B0604020202020204" pitchFamily="34" charset="0"/>
                <a:cs typeface="Arial" panose="020B0604020202020204" pitchFamily="34" charset="0"/>
              </a:rPr>
              <a:t> - </a:t>
            </a:r>
            <a:r>
              <a:rPr lang="en-US" sz="2000" b="0" dirty="0" err="1">
                <a:solidFill>
                  <a:srgbClr val="663300"/>
                </a:solidFill>
                <a:effectLst/>
                <a:latin typeface="Arial" panose="020B0604020202020204" pitchFamily="34" charset="0"/>
                <a:cs typeface="Arial" panose="020B0604020202020204" pitchFamily="34" charset="0"/>
              </a:rPr>
              <a:t>xã</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hội</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tiến</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bộ</a:t>
            </a:r>
            <a:r>
              <a:rPr lang="en-US" sz="2000" b="0" dirty="0">
                <a:solidFill>
                  <a:srgbClr val="663300"/>
                </a:solidFill>
                <a:effectLst/>
                <a:latin typeface="Arial" panose="020B0604020202020204" pitchFamily="34" charset="0"/>
                <a:cs typeface="Arial" panose="020B0604020202020204" pitchFamily="34" charset="0"/>
              </a:rPr>
              <a:t>.</a:t>
            </a:r>
            <a:endParaRPr lang="en-US" sz="2000" dirty="0">
              <a:solidFill>
                <a:srgbClr val="663300"/>
              </a:solidFill>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xmlns="" id="{1EF5D5C1-2C95-4131-B579-793EE10D8B41}"/>
              </a:ext>
            </a:extLst>
          </p:cNvPr>
          <p:cNvSpPr txBox="1"/>
          <p:nvPr/>
        </p:nvSpPr>
        <p:spPr>
          <a:xfrm>
            <a:off x="803589" y="2619481"/>
            <a:ext cx="2644406" cy="400110"/>
          </a:xfrm>
          <a:prstGeom prst="rect">
            <a:avLst/>
          </a:prstGeom>
          <a:noFill/>
        </p:spPr>
        <p:txBody>
          <a:bodyPr wrap="square">
            <a:spAutoFit/>
          </a:bodyPr>
          <a:lstStyle/>
          <a:p>
            <a:r>
              <a:rPr lang="vi-VN" sz="2000" dirty="0">
                <a:solidFill>
                  <a:srgbClr val="00B050"/>
                </a:solidFill>
                <a:latin typeface="Arial" panose="020B0604020202020204" pitchFamily="34" charset="0"/>
                <a:cs typeface="Arial" panose="020B0604020202020204" pitchFamily="34" charset="0"/>
              </a:rPr>
              <a:t>T</a:t>
            </a:r>
            <a:r>
              <a:rPr lang="vi-VN" sz="2000" b="0" i="0" dirty="0">
                <a:solidFill>
                  <a:srgbClr val="00B050"/>
                </a:solidFill>
                <a:effectLst/>
                <a:latin typeface="Arial" panose="020B0604020202020204" pitchFamily="34" charset="0"/>
                <a:cs typeface="Arial" panose="020B0604020202020204" pitchFamily="34" charset="0"/>
              </a:rPr>
              <a:t>ư duy phát triển</a:t>
            </a:r>
            <a:endParaRPr lang="en-US" sz="2000" dirty="0">
              <a:solidFill>
                <a:srgbClr val="00B050"/>
              </a:solidFill>
              <a:latin typeface="Arial" panose="020B0604020202020204" pitchFamily="34" charset="0"/>
              <a:cs typeface="Arial" panose="020B0604020202020204" pitchFamily="34" charset="0"/>
            </a:endParaRPr>
          </a:p>
        </p:txBody>
      </p:sp>
      <p:sp>
        <p:nvSpPr>
          <p:cNvPr id="35" name="TextBox 34">
            <a:extLst>
              <a:ext uri="{FF2B5EF4-FFF2-40B4-BE49-F238E27FC236}">
                <a16:creationId xmlns:a16="http://schemas.microsoft.com/office/drawing/2014/main" xmlns="" id="{8B5C9A12-8C5A-4C8B-8FF6-68EFE2896B3E}"/>
              </a:ext>
            </a:extLst>
          </p:cNvPr>
          <p:cNvSpPr txBox="1"/>
          <p:nvPr/>
        </p:nvSpPr>
        <p:spPr>
          <a:xfrm>
            <a:off x="5392511" y="2556874"/>
            <a:ext cx="3831557" cy="707886"/>
          </a:xfrm>
          <a:prstGeom prst="rect">
            <a:avLst/>
          </a:prstGeom>
          <a:noFill/>
        </p:spPr>
        <p:txBody>
          <a:bodyPr wrap="square">
            <a:spAutoFit/>
          </a:bodyPr>
          <a:lstStyle/>
          <a:p>
            <a:r>
              <a:rPr lang="vi-VN" sz="2000" dirty="0">
                <a:solidFill>
                  <a:srgbClr val="010101"/>
                </a:solidFill>
                <a:latin typeface="Arial" panose="020B0604020202020204" pitchFamily="34" charset="0"/>
                <a:cs typeface="Arial" panose="020B0604020202020204" pitchFamily="34" charset="0"/>
              </a:rPr>
              <a:t>M</a:t>
            </a:r>
            <a:r>
              <a:rPr lang="vi-VN" sz="2000" b="0" i="0" dirty="0">
                <a:solidFill>
                  <a:srgbClr val="010101"/>
                </a:solidFill>
                <a:effectLst/>
                <a:latin typeface="Arial" panose="020B0604020202020204" pitchFamily="34" charset="0"/>
                <a:cs typeface="Arial" panose="020B0604020202020204" pitchFamily="34" charset="0"/>
              </a:rPr>
              <a:t>ôi trường quốc tế thuận lợi </a:t>
            </a:r>
            <a:r>
              <a:rPr lang="en-US" sz="2000" b="0" i="0" dirty="0" err="1">
                <a:solidFill>
                  <a:srgbClr val="010101"/>
                </a:solidFill>
                <a:effectLst/>
                <a:latin typeface="Arial" panose="020B0604020202020204" pitchFamily="34" charset="0"/>
                <a:cs typeface="Arial" panose="020B0604020202020204" pitchFamily="34" charset="0"/>
              </a:rPr>
              <a:t>và</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trình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độ</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văn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minh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của</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xã</a:t>
            </a:r>
            <a:r>
              <a:rPr lang="en-US" sz="2000" b="0" i="0" dirty="0">
                <a:solidFill>
                  <a:srgbClr val="010101"/>
                </a:solidFill>
                <a:effectLst/>
                <a:latin typeface="Arial" panose="020B0604020202020204" pitchFamily="34" charset="0"/>
                <a:cs typeface="Arial" panose="020B0604020202020204" pitchFamily="34" charset="0"/>
              </a:rPr>
              <a:t> </a:t>
            </a:r>
            <a:r>
              <a:rPr lang="vi-VN" sz="2000" b="0" i="0" dirty="0">
                <a:solidFill>
                  <a:srgbClr val="010101"/>
                </a:solidFill>
                <a:effectLst/>
                <a:latin typeface="Arial" panose="020B0604020202020204" pitchFamily="34" charset="0"/>
                <a:cs typeface="Arial" panose="020B0604020202020204" pitchFamily="34" charset="0"/>
              </a:rPr>
              <a:t>hội.</a:t>
            </a:r>
            <a:endParaRPr lang="en-US" sz="2000" dirty="0">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xmlns="" id="{452C60F5-4017-47A1-B865-5D1F416ACA6A}"/>
              </a:ext>
            </a:extLst>
          </p:cNvPr>
          <p:cNvSpPr txBox="1"/>
          <p:nvPr/>
        </p:nvSpPr>
        <p:spPr>
          <a:xfrm>
            <a:off x="3447995" y="5670735"/>
            <a:ext cx="2059992" cy="707886"/>
          </a:xfrm>
          <a:prstGeom prst="rect">
            <a:avLst/>
          </a:prstGeom>
          <a:noFill/>
        </p:spPr>
        <p:txBody>
          <a:bodyPr wrap="square">
            <a:spAutoFit/>
          </a:bodyPr>
          <a:lstStyle/>
          <a:p>
            <a:pPr algn="ctr"/>
            <a:r>
              <a:rPr lang="vi-VN" sz="2000" dirty="0">
                <a:solidFill>
                  <a:srgbClr val="C00000"/>
                </a:solidFill>
                <a:latin typeface="Arial" panose="020B0604020202020204" pitchFamily="34" charset="0"/>
                <a:cs typeface="Arial" panose="020B0604020202020204" pitchFamily="34" charset="0"/>
              </a:rPr>
              <a:t>T</a:t>
            </a:r>
            <a:r>
              <a:rPr lang="vi-VN" sz="2000" b="0" i="0" dirty="0">
                <a:solidFill>
                  <a:srgbClr val="C00000"/>
                </a:solidFill>
                <a:effectLst/>
                <a:latin typeface="Arial" panose="020B0604020202020204" pitchFamily="34" charset="0"/>
                <a:cs typeface="Arial" panose="020B0604020202020204" pitchFamily="34" charset="0"/>
              </a:rPr>
              <a:t>hể chế và nguồn lực</a:t>
            </a:r>
            <a:endParaRPr lang="en-US" sz="2000" dirty="0">
              <a:solidFill>
                <a:srgbClr val="C00000"/>
              </a:solidFill>
              <a:latin typeface="Arial" panose="020B0604020202020204" pitchFamily="34" charset="0"/>
              <a:cs typeface="Arial" panose="020B0604020202020204" pitchFamily="34" charset="0"/>
            </a:endParaRPr>
          </a:p>
        </p:txBody>
      </p:sp>
      <p:sp>
        <p:nvSpPr>
          <p:cNvPr id="39" name="TextBox 38">
            <a:extLst>
              <a:ext uri="{FF2B5EF4-FFF2-40B4-BE49-F238E27FC236}">
                <a16:creationId xmlns:a16="http://schemas.microsoft.com/office/drawing/2014/main" xmlns="" id="{B0D6E6AF-D0E9-44D6-B024-DF8966E513EE}"/>
              </a:ext>
            </a:extLst>
          </p:cNvPr>
          <p:cNvSpPr txBox="1"/>
          <p:nvPr/>
        </p:nvSpPr>
        <p:spPr>
          <a:xfrm>
            <a:off x="8616224" y="5612959"/>
            <a:ext cx="3286216" cy="707886"/>
          </a:xfrm>
          <a:prstGeom prst="rect">
            <a:avLst/>
          </a:prstGeom>
          <a:noFill/>
        </p:spPr>
        <p:txBody>
          <a:bodyPr wrap="square">
            <a:spAutoFit/>
          </a:bodyPr>
          <a:lstStyle/>
          <a:p>
            <a:r>
              <a:rPr lang="vi-VN" sz="2000" b="0" i="0" dirty="0">
                <a:solidFill>
                  <a:srgbClr val="0033CC"/>
                </a:solidFill>
                <a:effectLst/>
                <a:latin typeface="Arial" panose="020B0604020202020204" pitchFamily="34" charset="0"/>
                <a:cs typeface="Arial" panose="020B0604020202020204" pitchFamily="34" charset="0"/>
              </a:rPr>
              <a:t>Ý thức xây dựng xã hội văn minh của người dân. </a:t>
            </a:r>
            <a:endParaRPr lang="en-US" sz="2000" dirty="0">
              <a:solidFill>
                <a:srgbClr val="0033CC"/>
              </a:solidFill>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620385" y="2829247"/>
            <a:ext cx="5475615" cy="3586790"/>
            <a:chOff x="424311" y="2992652"/>
            <a:chExt cx="4887665" cy="3803486"/>
          </a:xfrm>
        </p:grpSpPr>
        <p:grpSp>
          <p:nvGrpSpPr>
            <p:cNvPr id="4" name="Group 3"/>
            <p:cNvGrpSpPr/>
            <p:nvPr/>
          </p:nvGrpSpPr>
          <p:grpSpPr>
            <a:xfrm>
              <a:off x="2942102" y="5392291"/>
              <a:ext cx="2369874" cy="1403847"/>
              <a:chOff x="4808051" y="1842051"/>
              <a:chExt cx="2369874" cy="1403847"/>
            </a:xfrm>
          </p:grpSpPr>
          <p:sp>
            <p:nvSpPr>
              <p:cNvPr id="21" name="Freeform 17"/>
              <p:cNvSpPr>
                <a:spLocks/>
              </p:cNvSpPr>
              <p:nvPr/>
            </p:nvSpPr>
            <p:spPr bwMode="auto">
              <a:xfrm>
                <a:off x="4808051" y="2337526"/>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00B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2" name="Freeform 18"/>
              <p:cNvSpPr>
                <a:spLocks/>
              </p:cNvSpPr>
              <p:nvPr/>
            </p:nvSpPr>
            <p:spPr bwMode="auto">
              <a:xfrm>
                <a:off x="4808051" y="1842051"/>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00B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3" name="Freeform 19"/>
              <p:cNvSpPr>
                <a:spLocks/>
              </p:cNvSpPr>
              <p:nvPr/>
            </p:nvSpPr>
            <p:spPr bwMode="auto">
              <a:xfrm>
                <a:off x="5941552" y="2306390"/>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00B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5" name="Group 4"/>
            <p:cNvGrpSpPr/>
            <p:nvPr/>
          </p:nvGrpSpPr>
          <p:grpSpPr>
            <a:xfrm>
              <a:off x="2135657" y="4604464"/>
              <a:ext cx="2369874" cy="1403846"/>
              <a:chOff x="4808051" y="2647537"/>
              <a:chExt cx="2369874" cy="1403846"/>
            </a:xfrm>
          </p:grpSpPr>
          <p:sp>
            <p:nvSpPr>
              <p:cNvPr id="18" name="Freeform 14"/>
              <p:cNvSpPr>
                <a:spLocks/>
              </p:cNvSpPr>
              <p:nvPr/>
            </p:nvSpPr>
            <p:spPr bwMode="auto">
              <a:xfrm>
                <a:off x="4808051" y="3143012"/>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9" name="Freeform 15"/>
              <p:cNvSpPr>
                <a:spLocks/>
              </p:cNvSpPr>
              <p:nvPr/>
            </p:nvSpPr>
            <p:spPr bwMode="auto">
              <a:xfrm>
                <a:off x="4808051" y="2647537"/>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0" name="Freeform 16"/>
              <p:cNvSpPr>
                <a:spLocks/>
              </p:cNvSpPr>
              <p:nvPr/>
            </p:nvSpPr>
            <p:spPr bwMode="auto">
              <a:xfrm>
                <a:off x="5941552" y="3111875"/>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6" name="Group 5"/>
            <p:cNvGrpSpPr/>
            <p:nvPr/>
          </p:nvGrpSpPr>
          <p:grpSpPr>
            <a:xfrm>
              <a:off x="1231135" y="3781832"/>
              <a:ext cx="2369874" cy="1403847"/>
              <a:chOff x="4808051" y="3515295"/>
              <a:chExt cx="2369874" cy="1403847"/>
            </a:xfrm>
          </p:grpSpPr>
          <p:sp>
            <p:nvSpPr>
              <p:cNvPr id="15" name="Freeform 11"/>
              <p:cNvSpPr>
                <a:spLocks/>
              </p:cNvSpPr>
              <p:nvPr/>
            </p:nvSpPr>
            <p:spPr bwMode="auto">
              <a:xfrm>
                <a:off x="4808051" y="4010770"/>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0033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6" name="Freeform 12"/>
              <p:cNvSpPr>
                <a:spLocks/>
              </p:cNvSpPr>
              <p:nvPr/>
            </p:nvSpPr>
            <p:spPr bwMode="auto">
              <a:xfrm>
                <a:off x="4808051" y="3515295"/>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0033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7" name="Freeform 13"/>
              <p:cNvSpPr>
                <a:spLocks/>
              </p:cNvSpPr>
              <p:nvPr/>
            </p:nvSpPr>
            <p:spPr bwMode="auto">
              <a:xfrm>
                <a:off x="5941552" y="3979634"/>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0033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7" name="Group 6"/>
            <p:cNvGrpSpPr/>
            <p:nvPr/>
          </p:nvGrpSpPr>
          <p:grpSpPr>
            <a:xfrm>
              <a:off x="424311" y="2992652"/>
              <a:ext cx="2369874" cy="1405200"/>
              <a:chOff x="4808051" y="4299121"/>
              <a:chExt cx="2369874" cy="1405200"/>
            </a:xfrm>
          </p:grpSpPr>
          <p:sp>
            <p:nvSpPr>
              <p:cNvPr id="12" name="Freeform 8"/>
              <p:cNvSpPr>
                <a:spLocks/>
              </p:cNvSpPr>
              <p:nvPr/>
            </p:nvSpPr>
            <p:spPr bwMode="auto">
              <a:xfrm>
                <a:off x="4808051" y="4795950"/>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3" name="Freeform 9"/>
              <p:cNvSpPr>
                <a:spLocks/>
              </p:cNvSpPr>
              <p:nvPr/>
            </p:nvSpPr>
            <p:spPr bwMode="auto">
              <a:xfrm>
                <a:off x="4808051" y="4299121"/>
                <a:ext cx="2369874" cy="961168"/>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dirty="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4" name="Freeform 10"/>
              <p:cNvSpPr>
                <a:spLocks/>
              </p:cNvSpPr>
              <p:nvPr/>
            </p:nvSpPr>
            <p:spPr bwMode="auto">
              <a:xfrm>
                <a:off x="5941552" y="4764813"/>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grpSp>
        <p:nvGrpSpPr>
          <p:cNvPr id="24" name="Group 23"/>
          <p:cNvGrpSpPr/>
          <p:nvPr/>
        </p:nvGrpSpPr>
        <p:grpSpPr>
          <a:xfrm>
            <a:off x="2490570" y="2733797"/>
            <a:ext cx="363513" cy="384974"/>
            <a:chOff x="1272291" y="1504950"/>
            <a:chExt cx="363513" cy="384974"/>
          </a:xfrm>
        </p:grpSpPr>
        <p:cxnSp>
          <p:nvCxnSpPr>
            <p:cNvPr id="25" name="Straight Connector 24"/>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4072413" y="3500179"/>
            <a:ext cx="363513" cy="384974"/>
            <a:chOff x="1272291" y="1504950"/>
            <a:chExt cx="363513" cy="384974"/>
          </a:xfrm>
        </p:grpSpPr>
        <p:cxnSp>
          <p:nvCxnSpPr>
            <p:cNvPr id="31" name="Straight Connector 30"/>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3" name="Group 32"/>
          <p:cNvGrpSpPr/>
          <p:nvPr/>
        </p:nvGrpSpPr>
        <p:grpSpPr>
          <a:xfrm>
            <a:off x="4893249" y="4203844"/>
            <a:ext cx="363513" cy="384974"/>
            <a:chOff x="1272291" y="1504950"/>
            <a:chExt cx="363513" cy="384974"/>
          </a:xfrm>
        </p:grpSpPr>
        <p:cxnSp>
          <p:nvCxnSpPr>
            <p:cNvPr id="34" name="Straight Connector 33"/>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6" name="Group 35"/>
          <p:cNvGrpSpPr/>
          <p:nvPr/>
        </p:nvGrpSpPr>
        <p:grpSpPr>
          <a:xfrm>
            <a:off x="5826525" y="5174443"/>
            <a:ext cx="363513" cy="384974"/>
            <a:chOff x="1272291" y="1504950"/>
            <a:chExt cx="363513" cy="384974"/>
          </a:xfrm>
        </p:grpSpPr>
        <p:cxnSp>
          <p:nvCxnSpPr>
            <p:cNvPr id="37" name="Straight Connector 36"/>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43" name="Group 42"/>
          <p:cNvGrpSpPr/>
          <p:nvPr/>
        </p:nvGrpSpPr>
        <p:grpSpPr>
          <a:xfrm>
            <a:off x="3101463" y="2546694"/>
            <a:ext cx="615314" cy="466725"/>
            <a:chOff x="5160964" y="4846638"/>
            <a:chExt cx="343343" cy="466725"/>
          </a:xfrm>
          <a:solidFill>
            <a:schemeClr val="accent5"/>
          </a:solidFill>
        </p:grpSpPr>
        <p:sp>
          <p:nvSpPr>
            <p:cNvPr id="45" name="Oval 17"/>
            <p:cNvSpPr>
              <a:spLocks noChangeArrowheads="1"/>
            </p:cNvSpPr>
            <p:nvPr/>
          </p:nvSpPr>
          <p:spPr bwMode="auto">
            <a:xfrm>
              <a:off x="5402263" y="5102226"/>
              <a:ext cx="60325" cy="6032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46" name="Freeform 18"/>
            <p:cNvSpPr>
              <a:spLocks noEditPoints="1"/>
            </p:cNvSpPr>
            <p:nvPr/>
          </p:nvSpPr>
          <p:spPr bwMode="auto">
            <a:xfrm>
              <a:off x="5160964" y="4846638"/>
              <a:ext cx="343343"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dirty="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48" name="Group 47"/>
          <p:cNvGrpSpPr/>
          <p:nvPr/>
        </p:nvGrpSpPr>
        <p:grpSpPr>
          <a:xfrm>
            <a:off x="5436944" y="3975440"/>
            <a:ext cx="525306" cy="482600"/>
            <a:chOff x="4198938" y="2905126"/>
            <a:chExt cx="481012" cy="482600"/>
          </a:xfrm>
          <a:solidFill>
            <a:schemeClr val="accent4"/>
          </a:solidFill>
        </p:grpSpPr>
        <p:sp>
          <p:nvSpPr>
            <p:cNvPr id="50" name="Freeform 57"/>
            <p:cNvSpPr>
              <a:spLocks noEditPoints="1"/>
            </p:cNvSpPr>
            <p:nvPr/>
          </p:nvSpPr>
          <p:spPr bwMode="auto">
            <a:xfrm>
              <a:off x="41989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51" name="Freeform 58"/>
            <p:cNvSpPr>
              <a:spLocks noEditPoints="1"/>
            </p:cNvSpPr>
            <p:nvPr/>
          </p:nvSpPr>
          <p:spPr bwMode="auto">
            <a:xfrm>
              <a:off x="45291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52" name="Freeform 59"/>
            <p:cNvSpPr>
              <a:spLocks noEditPoints="1"/>
            </p:cNvSpPr>
            <p:nvPr/>
          </p:nvSpPr>
          <p:spPr bwMode="auto">
            <a:xfrm>
              <a:off x="4364038" y="2905126"/>
              <a:ext cx="150812" cy="482600"/>
            </a:xfrm>
            <a:custGeom>
              <a:avLst/>
              <a:gdLst>
                <a:gd name="T0" fmla="*/ 32 w 40"/>
                <a:gd name="T1" fmla="*/ 72 h 128"/>
                <a:gd name="T2" fmla="*/ 32 w 40"/>
                <a:gd name="T3" fmla="*/ 12 h 128"/>
                <a:gd name="T4" fmla="*/ 20 w 40"/>
                <a:gd name="T5" fmla="*/ 0 h 128"/>
                <a:gd name="T6" fmla="*/ 8 w 40"/>
                <a:gd name="T7" fmla="*/ 12 h 128"/>
                <a:gd name="T8" fmla="*/ 8 w 40"/>
                <a:gd name="T9" fmla="*/ 72 h 128"/>
                <a:gd name="T10" fmla="*/ 0 w 40"/>
                <a:gd name="T11" fmla="*/ 88 h 128"/>
                <a:gd name="T12" fmla="*/ 8 w 40"/>
                <a:gd name="T13" fmla="*/ 104 h 128"/>
                <a:gd name="T14" fmla="*/ 8 w 40"/>
                <a:gd name="T15" fmla="*/ 116 h 128"/>
                <a:gd name="T16" fmla="*/ 20 w 40"/>
                <a:gd name="T17" fmla="*/ 128 h 128"/>
                <a:gd name="T18" fmla="*/ 32 w 40"/>
                <a:gd name="T19" fmla="*/ 116 h 128"/>
                <a:gd name="T20" fmla="*/ 32 w 40"/>
                <a:gd name="T21" fmla="*/ 104 h 128"/>
                <a:gd name="T22" fmla="*/ 40 w 40"/>
                <a:gd name="T23" fmla="*/ 88 h 128"/>
                <a:gd name="T24" fmla="*/ 32 w 40"/>
                <a:gd name="T25" fmla="*/ 72 h 128"/>
                <a:gd name="T26" fmla="*/ 16 w 40"/>
                <a:gd name="T27" fmla="*/ 12 h 128"/>
                <a:gd name="T28" fmla="*/ 20 w 40"/>
                <a:gd name="T29" fmla="*/ 8 h 128"/>
                <a:gd name="T30" fmla="*/ 24 w 40"/>
                <a:gd name="T31" fmla="*/ 12 h 128"/>
                <a:gd name="T32" fmla="*/ 24 w 40"/>
                <a:gd name="T33" fmla="*/ 68 h 128"/>
                <a:gd name="T34" fmla="*/ 20 w 40"/>
                <a:gd name="T35" fmla="*/ 68 h 128"/>
                <a:gd name="T36" fmla="*/ 16 w 40"/>
                <a:gd name="T37" fmla="*/ 68 h 128"/>
                <a:gd name="T38" fmla="*/ 16 w 40"/>
                <a:gd name="T39" fmla="*/ 12 h 128"/>
                <a:gd name="T40" fmla="*/ 24 w 40"/>
                <a:gd name="T41" fmla="*/ 116 h 128"/>
                <a:gd name="T42" fmla="*/ 20 w 40"/>
                <a:gd name="T43" fmla="*/ 120 h 128"/>
                <a:gd name="T44" fmla="*/ 16 w 40"/>
                <a:gd name="T45" fmla="*/ 116 h 128"/>
                <a:gd name="T46" fmla="*/ 16 w 40"/>
                <a:gd name="T47" fmla="*/ 108 h 128"/>
                <a:gd name="T48" fmla="*/ 20 w 40"/>
                <a:gd name="T49" fmla="*/ 108 h 128"/>
                <a:gd name="T50" fmla="*/ 24 w 40"/>
                <a:gd name="T51" fmla="*/ 108 h 128"/>
                <a:gd name="T52" fmla="*/ 24 w 40"/>
                <a:gd name="T53" fmla="*/ 116 h 128"/>
                <a:gd name="T54" fmla="*/ 31 w 40"/>
                <a:gd name="T55" fmla="*/ 91 h 128"/>
                <a:gd name="T56" fmla="*/ 31 w 40"/>
                <a:gd name="T57" fmla="*/ 92 h 128"/>
                <a:gd name="T58" fmla="*/ 30 w 40"/>
                <a:gd name="T59" fmla="*/ 95 h 128"/>
                <a:gd name="T60" fmla="*/ 30 w 40"/>
                <a:gd name="T61" fmla="*/ 95 h 128"/>
                <a:gd name="T62" fmla="*/ 27 w 40"/>
                <a:gd name="T63" fmla="*/ 98 h 128"/>
                <a:gd name="T64" fmla="*/ 27 w 40"/>
                <a:gd name="T65" fmla="*/ 98 h 128"/>
                <a:gd name="T66" fmla="*/ 24 w 40"/>
                <a:gd name="T67" fmla="*/ 99 h 128"/>
                <a:gd name="T68" fmla="*/ 20 w 40"/>
                <a:gd name="T69" fmla="*/ 100 h 128"/>
                <a:gd name="T70" fmla="*/ 16 w 40"/>
                <a:gd name="T71" fmla="*/ 99 h 128"/>
                <a:gd name="T72" fmla="*/ 13 w 40"/>
                <a:gd name="T73" fmla="*/ 98 h 128"/>
                <a:gd name="T74" fmla="*/ 13 w 40"/>
                <a:gd name="T75" fmla="*/ 98 h 128"/>
                <a:gd name="T76" fmla="*/ 10 w 40"/>
                <a:gd name="T77" fmla="*/ 95 h 128"/>
                <a:gd name="T78" fmla="*/ 10 w 40"/>
                <a:gd name="T79" fmla="*/ 95 h 128"/>
                <a:gd name="T80" fmla="*/ 9 w 40"/>
                <a:gd name="T81" fmla="*/ 92 h 128"/>
                <a:gd name="T82" fmla="*/ 9 w 40"/>
                <a:gd name="T83" fmla="*/ 91 h 128"/>
                <a:gd name="T84" fmla="*/ 8 w 40"/>
                <a:gd name="T85" fmla="*/ 88 h 128"/>
                <a:gd name="T86" fmla="*/ 9 w 40"/>
                <a:gd name="T87" fmla="*/ 85 h 128"/>
                <a:gd name="T88" fmla="*/ 9 w 40"/>
                <a:gd name="T89" fmla="*/ 84 h 128"/>
                <a:gd name="T90" fmla="*/ 10 w 40"/>
                <a:gd name="T91" fmla="*/ 81 h 128"/>
                <a:gd name="T92" fmla="*/ 10 w 40"/>
                <a:gd name="T93" fmla="*/ 81 h 128"/>
                <a:gd name="T94" fmla="*/ 13 w 40"/>
                <a:gd name="T95" fmla="*/ 78 h 128"/>
                <a:gd name="T96" fmla="*/ 13 w 40"/>
                <a:gd name="T97" fmla="*/ 78 h 128"/>
                <a:gd name="T98" fmla="*/ 16 w 40"/>
                <a:gd name="T99" fmla="*/ 77 h 128"/>
                <a:gd name="T100" fmla="*/ 20 w 40"/>
                <a:gd name="T101" fmla="*/ 76 h 128"/>
                <a:gd name="T102" fmla="*/ 24 w 40"/>
                <a:gd name="T103" fmla="*/ 77 h 128"/>
                <a:gd name="T104" fmla="*/ 27 w 40"/>
                <a:gd name="T105" fmla="*/ 78 h 128"/>
                <a:gd name="T106" fmla="*/ 27 w 40"/>
                <a:gd name="T107" fmla="*/ 78 h 128"/>
                <a:gd name="T108" fmla="*/ 30 w 40"/>
                <a:gd name="T109" fmla="*/ 81 h 128"/>
                <a:gd name="T110" fmla="*/ 30 w 40"/>
                <a:gd name="T111" fmla="*/ 81 h 128"/>
                <a:gd name="T112" fmla="*/ 31 w 40"/>
                <a:gd name="T113" fmla="*/ 84 h 128"/>
                <a:gd name="T114" fmla="*/ 31 w 40"/>
                <a:gd name="T115" fmla="*/ 85 h 128"/>
                <a:gd name="T116" fmla="*/ 32 w 40"/>
                <a:gd name="T117" fmla="*/ 88 h 128"/>
                <a:gd name="T118" fmla="*/ 31 w 40"/>
                <a:gd name="T119" fmla="*/ 9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72"/>
                  </a:moveTo>
                  <a:cubicBezTo>
                    <a:pt x="32" y="12"/>
                    <a:pt x="32" y="12"/>
                    <a:pt x="32" y="12"/>
                  </a:cubicBezTo>
                  <a:cubicBezTo>
                    <a:pt x="32" y="5"/>
                    <a:pt x="27" y="0"/>
                    <a:pt x="20" y="0"/>
                  </a:cubicBezTo>
                  <a:cubicBezTo>
                    <a:pt x="13" y="0"/>
                    <a:pt x="8" y="5"/>
                    <a:pt x="8" y="12"/>
                  </a:cubicBezTo>
                  <a:cubicBezTo>
                    <a:pt x="8" y="72"/>
                    <a:pt x="8" y="72"/>
                    <a:pt x="8" y="72"/>
                  </a:cubicBezTo>
                  <a:cubicBezTo>
                    <a:pt x="3" y="76"/>
                    <a:pt x="0" y="81"/>
                    <a:pt x="0" y="88"/>
                  </a:cubicBezTo>
                  <a:cubicBezTo>
                    <a:pt x="0" y="95"/>
                    <a:pt x="3" y="100"/>
                    <a:pt x="8" y="104"/>
                  </a:cubicBezTo>
                  <a:cubicBezTo>
                    <a:pt x="8" y="116"/>
                    <a:pt x="8" y="116"/>
                    <a:pt x="8" y="116"/>
                  </a:cubicBezTo>
                  <a:cubicBezTo>
                    <a:pt x="8" y="123"/>
                    <a:pt x="13" y="128"/>
                    <a:pt x="20" y="128"/>
                  </a:cubicBezTo>
                  <a:cubicBezTo>
                    <a:pt x="27" y="128"/>
                    <a:pt x="32" y="123"/>
                    <a:pt x="32" y="116"/>
                  </a:cubicBezTo>
                  <a:cubicBezTo>
                    <a:pt x="32" y="104"/>
                    <a:pt x="32" y="104"/>
                    <a:pt x="32" y="104"/>
                  </a:cubicBezTo>
                  <a:cubicBezTo>
                    <a:pt x="37" y="100"/>
                    <a:pt x="40" y="95"/>
                    <a:pt x="40" y="88"/>
                  </a:cubicBezTo>
                  <a:cubicBezTo>
                    <a:pt x="40" y="81"/>
                    <a:pt x="37" y="76"/>
                    <a:pt x="32" y="72"/>
                  </a:cubicBezTo>
                  <a:close/>
                  <a:moveTo>
                    <a:pt x="16" y="12"/>
                  </a:moveTo>
                  <a:cubicBezTo>
                    <a:pt x="16" y="10"/>
                    <a:pt x="18" y="8"/>
                    <a:pt x="20" y="8"/>
                  </a:cubicBezTo>
                  <a:cubicBezTo>
                    <a:pt x="22" y="8"/>
                    <a:pt x="24" y="10"/>
                    <a:pt x="24" y="12"/>
                  </a:cubicBezTo>
                  <a:cubicBezTo>
                    <a:pt x="24" y="68"/>
                    <a:pt x="24" y="68"/>
                    <a:pt x="24" y="68"/>
                  </a:cubicBezTo>
                  <a:cubicBezTo>
                    <a:pt x="23" y="68"/>
                    <a:pt x="21" y="68"/>
                    <a:pt x="20" y="68"/>
                  </a:cubicBezTo>
                  <a:cubicBezTo>
                    <a:pt x="19" y="68"/>
                    <a:pt x="17" y="68"/>
                    <a:pt x="16" y="68"/>
                  </a:cubicBezTo>
                  <a:lnTo>
                    <a:pt x="16" y="12"/>
                  </a:lnTo>
                  <a:close/>
                  <a:moveTo>
                    <a:pt x="24" y="116"/>
                  </a:moveTo>
                  <a:cubicBezTo>
                    <a:pt x="24" y="118"/>
                    <a:pt x="22" y="120"/>
                    <a:pt x="20" y="120"/>
                  </a:cubicBezTo>
                  <a:cubicBezTo>
                    <a:pt x="18" y="120"/>
                    <a:pt x="16" y="118"/>
                    <a:pt x="16" y="116"/>
                  </a:cubicBezTo>
                  <a:cubicBezTo>
                    <a:pt x="16" y="108"/>
                    <a:pt x="16" y="108"/>
                    <a:pt x="16" y="108"/>
                  </a:cubicBezTo>
                  <a:cubicBezTo>
                    <a:pt x="17" y="108"/>
                    <a:pt x="19" y="108"/>
                    <a:pt x="20" y="108"/>
                  </a:cubicBezTo>
                  <a:cubicBezTo>
                    <a:pt x="21" y="108"/>
                    <a:pt x="23" y="108"/>
                    <a:pt x="24" y="108"/>
                  </a:cubicBezTo>
                  <a:lnTo>
                    <a:pt x="24" y="116"/>
                  </a:lnTo>
                  <a:close/>
                  <a:moveTo>
                    <a:pt x="31" y="91"/>
                  </a:moveTo>
                  <a:cubicBezTo>
                    <a:pt x="31" y="92"/>
                    <a:pt x="31" y="92"/>
                    <a:pt x="31" y="92"/>
                  </a:cubicBezTo>
                  <a:cubicBezTo>
                    <a:pt x="31" y="93"/>
                    <a:pt x="30" y="94"/>
                    <a:pt x="30" y="95"/>
                  </a:cubicBezTo>
                  <a:cubicBezTo>
                    <a:pt x="30" y="95"/>
                    <a:pt x="30" y="95"/>
                    <a:pt x="30" y="95"/>
                  </a:cubicBezTo>
                  <a:cubicBezTo>
                    <a:pt x="29" y="96"/>
                    <a:pt x="28" y="97"/>
                    <a:pt x="27" y="98"/>
                  </a:cubicBezTo>
                  <a:cubicBezTo>
                    <a:pt x="27" y="98"/>
                    <a:pt x="27" y="98"/>
                    <a:pt x="27" y="98"/>
                  </a:cubicBezTo>
                  <a:cubicBezTo>
                    <a:pt x="26" y="98"/>
                    <a:pt x="25" y="99"/>
                    <a:pt x="24" y="99"/>
                  </a:cubicBezTo>
                  <a:cubicBezTo>
                    <a:pt x="23" y="100"/>
                    <a:pt x="21" y="100"/>
                    <a:pt x="20" y="100"/>
                  </a:cubicBezTo>
                  <a:cubicBezTo>
                    <a:pt x="19" y="100"/>
                    <a:pt x="17" y="100"/>
                    <a:pt x="16" y="99"/>
                  </a:cubicBezTo>
                  <a:cubicBezTo>
                    <a:pt x="15" y="99"/>
                    <a:pt x="14" y="98"/>
                    <a:pt x="13" y="98"/>
                  </a:cubicBezTo>
                  <a:cubicBezTo>
                    <a:pt x="13" y="98"/>
                    <a:pt x="13" y="98"/>
                    <a:pt x="13" y="98"/>
                  </a:cubicBezTo>
                  <a:cubicBezTo>
                    <a:pt x="12" y="97"/>
                    <a:pt x="11" y="96"/>
                    <a:pt x="10" y="95"/>
                  </a:cubicBezTo>
                  <a:cubicBezTo>
                    <a:pt x="10" y="95"/>
                    <a:pt x="10" y="95"/>
                    <a:pt x="10" y="95"/>
                  </a:cubicBezTo>
                  <a:cubicBezTo>
                    <a:pt x="10" y="94"/>
                    <a:pt x="9" y="93"/>
                    <a:pt x="9" y="92"/>
                  </a:cubicBezTo>
                  <a:cubicBezTo>
                    <a:pt x="9" y="92"/>
                    <a:pt x="9" y="92"/>
                    <a:pt x="9" y="91"/>
                  </a:cubicBezTo>
                  <a:cubicBezTo>
                    <a:pt x="8" y="90"/>
                    <a:pt x="8" y="89"/>
                    <a:pt x="8" y="88"/>
                  </a:cubicBezTo>
                  <a:cubicBezTo>
                    <a:pt x="8" y="87"/>
                    <a:pt x="8" y="86"/>
                    <a:pt x="9" y="85"/>
                  </a:cubicBezTo>
                  <a:cubicBezTo>
                    <a:pt x="9" y="84"/>
                    <a:pt x="9" y="84"/>
                    <a:pt x="9" y="84"/>
                  </a:cubicBezTo>
                  <a:cubicBezTo>
                    <a:pt x="9" y="83"/>
                    <a:pt x="10" y="82"/>
                    <a:pt x="10" y="81"/>
                  </a:cubicBezTo>
                  <a:cubicBezTo>
                    <a:pt x="10" y="81"/>
                    <a:pt x="10" y="81"/>
                    <a:pt x="10" y="81"/>
                  </a:cubicBezTo>
                  <a:cubicBezTo>
                    <a:pt x="11" y="80"/>
                    <a:pt x="12" y="79"/>
                    <a:pt x="13" y="78"/>
                  </a:cubicBezTo>
                  <a:cubicBezTo>
                    <a:pt x="13" y="78"/>
                    <a:pt x="13" y="78"/>
                    <a:pt x="13" y="78"/>
                  </a:cubicBezTo>
                  <a:cubicBezTo>
                    <a:pt x="14" y="78"/>
                    <a:pt x="15" y="77"/>
                    <a:pt x="16" y="77"/>
                  </a:cubicBezTo>
                  <a:cubicBezTo>
                    <a:pt x="17" y="76"/>
                    <a:pt x="19" y="76"/>
                    <a:pt x="20" y="76"/>
                  </a:cubicBezTo>
                  <a:cubicBezTo>
                    <a:pt x="21" y="76"/>
                    <a:pt x="23" y="76"/>
                    <a:pt x="24" y="77"/>
                  </a:cubicBezTo>
                  <a:cubicBezTo>
                    <a:pt x="25" y="77"/>
                    <a:pt x="26" y="78"/>
                    <a:pt x="27" y="78"/>
                  </a:cubicBezTo>
                  <a:cubicBezTo>
                    <a:pt x="27" y="78"/>
                    <a:pt x="27" y="78"/>
                    <a:pt x="27" y="78"/>
                  </a:cubicBezTo>
                  <a:cubicBezTo>
                    <a:pt x="28" y="79"/>
                    <a:pt x="29" y="80"/>
                    <a:pt x="30" y="81"/>
                  </a:cubicBezTo>
                  <a:cubicBezTo>
                    <a:pt x="30" y="81"/>
                    <a:pt x="30" y="81"/>
                    <a:pt x="30" y="81"/>
                  </a:cubicBezTo>
                  <a:cubicBezTo>
                    <a:pt x="30" y="82"/>
                    <a:pt x="31" y="83"/>
                    <a:pt x="31" y="84"/>
                  </a:cubicBezTo>
                  <a:cubicBezTo>
                    <a:pt x="31" y="84"/>
                    <a:pt x="31" y="84"/>
                    <a:pt x="31" y="85"/>
                  </a:cubicBezTo>
                  <a:cubicBezTo>
                    <a:pt x="32" y="86"/>
                    <a:pt x="32" y="87"/>
                    <a:pt x="32" y="88"/>
                  </a:cubicBezTo>
                  <a:cubicBezTo>
                    <a:pt x="32" y="89"/>
                    <a:pt x="32" y="90"/>
                    <a:pt x="31"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54" name="Group 53"/>
          <p:cNvGrpSpPr/>
          <p:nvPr/>
        </p:nvGrpSpPr>
        <p:grpSpPr>
          <a:xfrm>
            <a:off x="4582726" y="3168068"/>
            <a:ext cx="488950" cy="481013"/>
            <a:chOff x="7141104" y="1923522"/>
            <a:chExt cx="488950" cy="481013"/>
          </a:xfrm>
          <a:solidFill>
            <a:schemeClr val="accent3"/>
          </a:solidFill>
        </p:grpSpPr>
        <p:sp>
          <p:nvSpPr>
            <p:cNvPr id="56" name="Freeform 58"/>
            <p:cNvSpPr>
              <a:spLocks/>
            </p:cNvSpPr>
            <p:nvPr/>
          </p:nvSpPr>
          <p:spPr bwMode="auto">
            <a:xfrm>
              <a:off x="7407804" y="1983847"/>
              <a:ext cx="157162" cy="157163"/>
            </a:xfrm>
            <a:custGeom>
              <a:avLst/>
              <a:gdLst>
                <a:gd name="T0" fmla="*/ 38 w 42"/>
                <a:gd name="T1" fmla="*/ 40 h 42"/>
                <a:gd name="T2" fmla="*/ 38 w 42"/>
                <a:gd name="T3" fmla="*/ 40 h 42"/>
                <a:gd name="T4" fmla="*/ 40 w 42"/>
                <a:gd name="T5" fmla="*/ 42 h 42"/>
                <a:gd name="T6" fmla="*/ 42 w 42"/>
                <a:gd name="T7" fmla="*/ 40 h 42"/>
                <a:gd name="T8" fmla="*/ 42 w 42"/>
                <a:gd name="T9" fmla="*/ 40 h 42"/>
                <a:gd name="T10" fmla="*/ 2 w 42"/>
                <a:gd name="T11" fmla="*/ 0 h 42"/>
                <a:gd name="T12" fmla="*/ 2 w 42"/>
                <a:gd name="T13" fmla="*/ 0 h 42"/>
                <a:gd name="T14" fmla="*/ 0 w 42"/>
                <a:gd name="T15" fmla="*/ 2 h 42"/>
                <a:gd name="T16" fmla="*/ 2 w 42"/>
                <a:gd name="T17" fmla="*/ 4 h 42"/>
                <a:gd name="T18" fmla="*/ 2 w 42"/>
                <a:gd name="T19" fmla="*/ 4 h 42"/>
                <a:gd name="T20" fmla="*/ 38 w 42"/>
                <a:gd name="T2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57" name="Freeform 59"/>
            <p:cNvSpPr>
              <a:spLocks noEditPoints="1"/>
            </p:cNvSpPr>
            <p:nvPr/>
          </p:nvSpPr>
          <p:spPr bwMode="auto">
            <a:xfrm>
              <a:off x="7141104" y="1923522"/>
              <a:ext cx="488950" cy="481013"/>
            </a:xfrm>
            <a:custGeom>
              <a:avLst/>
              <a:gdLst>
                <a:gd name="T0" fmla="*/ 37 w 130"/>
                <a:gd name="T1" fmla="*/ 4 h 128"/>
                <a:gd name="T2" fmla="*/ 29 w 130"/>
                <a:gd name="T3" fmla="*/ 0 h 128"/>
                <a:gd name="T4" fmla="*/ 24 w 130"/>
                <a:gd name="T5" fmla="*/ 1 h 128"/>
                <a:gd name="T6" fmla="*/ 17 w 130"/>
                <a:gd name="T7" fmla="*/ 12 h 128"/>
                <a:gd name="T8" fmla="*/ 17 w 130"/>
                <a:gd name="T9" fmla="*/ 67 h 128"/>
                <a:gd name="T10" fmla="*/ 5 w 130"/>
                <a:gd name="T11" fmla="*/ 80 h 128"/>
                <a:gd name="T12" fmla="*/ 5 w 130"/>
                <a:gd name="T13" fmla="*/ 96 h 128"/>
                <a:gd name="T14" fmla="*/ 33 w 130"/>
                <a:gd name="T15" fmla="*/ 124 h 128"/>
                <a:gd name="T16" fmla="*/ 41 w 130"/>
                <a:gd name="T17" fmla="*/ 128 h 128"/>
                <a:gd name="T18" fmla="*/ 49 w 130"/>
                <a:gd name="T19" fmla="*/ 124 h 128"/>
                <a:gd name="T20" fmla="*/ 62 w 130"/>
                <a:gd name="T21" fmla="*/ 112 h 128"/>
                <a:gd name="T22" fmla="*/ 117 w 130"/>
                <a:gd name="T23" fmla="*/ 112 h 128"/>
                <a:gd name="T24" fmla="*/ 128 w 130"/>
                <a:gd name="T25" fmla="*/ 105 h 128"/>
                <a:gd name="T26" fmla="*/ 125 w 130"/>
                <a:gd name="T27" fmla="*/ 92 h 128"/>
                <a:gd name="T28" fmla="*/ 37 w 130"/>
                <a:gd name="T29" fmla="*/ 4 h 128"/>
                <a:gd name="T30" fmla="*/ 56 w 130"/>
                <a:gd name="T31" fmla="*/ 106 h 128"/>
                <a:gd name="T32" fmla="*/ 44 w 130"/>
                <a:gd name="T33" fmla="*/ 119 h 128"/>
                <a:gd name="T34" fmla="*/ 41 w 130"/>
                <a:gd name="T35" fmla="*/ 120 h 128"/>
                <a:gd name="T36" fmla="*/ 38 w 130"/>
                <a:gd name="T37" fmla="*/ 119 h 128"/>
                <a:gd name="T38" fmla="*/ 10 w 130"/>
                <a:gd name="T39" fmla="*/ 91 h 128"/>
                <a:gd name="T40" fmla="*/ 9 w 130"/>
                <a:gd name="T41" fmla="*/ 88 h 128"/>
                <a:gd name="T42" fmla="*/ 10 w 130"/>
                <a:gd name="T43" fmla="*/ 85 h 128"/>
                <a:gd name="T44" fmla="*/ 23 w 130"/>
                <a:gd name="T45" fmla="*/ 73 h 128"/>
                <a:gd name="T46" fmla="*/ 23 w 130"/>
                <a:gd name="T47" fmla="*/ 73 h 128"/>
                <a:gd name="T48" fmla="*/ 56 w 130"/>
                <a:gd name="T49" fmla="*/ 106 h 128"/>
                <a:gd name="T50" fmla="*/ 56 w 130"/>
                <a:gd name="T51" fmla="*/ 106 h 128"/>
                <a:gd name="T52" fmla="*/ 62 w 130"/>
                <a:gd name="T53" fmla="*/ 104 h 128"/>
                <a:gd name="T54" fmla="*/ 60 w 130"/>
                <a:gd name="T55" fmla="*/ 104 h 128"/>
                <a:gd name="T56" fmla="*/ 25 w 130"/>
                <a:gd name="T57" fmla="*/ 69 h 128"/>
                <a:gd name="T58" fmla="*/ 25 w 130"/>
                <a:gd name="T59" fmla="*/ 67 h 128"/>
                <a:gd name="T60" fmla="*/ 25 w 130"/>
                <a:gd name="T61" fmla="*/ 19 h 128"/>
                <a:gd name="T62" fmla="*/ 110 w 130"/>
                <a:gd name="T63" fmla="*/ 104 h 128"/>
                <a:gd name="T64" fmla="*/ 62 w 130"/>
                <a:gd name="T65" fmla="*/ 104 h 128"/>
                <a:gd name="T66" fmla="*/ 121 w 130"/>
                <a:gd name="T67" fmla="*/ 102 h 128"/>
                <a:gd name="T68" fmla="*/ 117 w 130"/>
                <a:gd name="T69" fmla="*/ 104 h 128"/>
                <a:gd name="T70" fmla="*/ 116 w 130"/>
                <a:gd name="T71" fmla="*/ 104 h 128"/>
                <a:gd name="T72" fmla="*/ 25 w 130"/>
                <a:gd name="T73" fmla="*/ 13 h 128"/>
                <a:gd name="T74" fmla="*/ 25 w 130"/>
                <a:gd name="T75" fmla="*/ 12 h 128"/>
                <a:gd name="T76" fmla="*/ 27 w 130"/>
                <a:gd name="T77" fmla="*/ 8 h 128"/>
                <a:gd name="T78" fmla="*/ 29 w 130"/>
                <a:gd name="T79" fmla="*/ 8 h 128"/>
                <a:gd name="T80" fmla="*/ 32 w 130"/>
                <a:gd name="T81" fmla="*/ 9 h 128"/>
                <a:gd name="T82" fmla="*/ 120 w 130"/>
                <a:gd name="T83" fmla="*/ 97 h 128"/>
                <a:gd name="T84" fmla="*/ 121 w 130"/>
                <a:gd name="T8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8">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58" name="Freeform 60"/>
            <p:cNvSpPr>
              <a:spLocks/>
            </p:cNvSpPr>
            <p:nvPr/>
          </p:nvSpPr>
          <p:spPr bwMode="auto">
            <a:xfrm>
              <a:off x="7399866" y="1923522"/>
              <a:ext cx="225425" cy="225425"/>
            </a:xfrm>
            <a:custGeom>
              <a:avLst/>
              <a:gdLst>
                <a:gd name="T0" fmla="*/ 4 w 60"/>
                <a:gd name="T1" fmla="*/ 8 h 60"/>
                <a:gd name="T2" fmla="*/ 4 w 60"/>
                <a:gd name="T3" fmla="*/ 8 h 60"/>
                <a:gd name="T4" fmla="*/ 52 w 60"/>
                <a:gd name="T5" fmla="*/ 56 h 60"/>
                <a:gd name="T6" fmla="*/ 52 w 60"/>
                <a:gd name="T7" fmla="*/ 56 h 60"/>
                <a:gd name="T8" fmla="*/ 56 w 60"/>
                <a:gd name="T9" fmla="*/ 60 h 60"/>
                <a:gd name="T10" fmla="*/ 60 w 60"/>
                <a:gd name="T11" fmla="*/ 56 h 60"/>
                <a:gd name="T12" fmla="*/ 60 w 60"/>
                <a:gd name="T13" fmla="*/ 56 h 60"/>
                <a:gd name="T14" fmla="*/ 4 w 60"/>
                <a:gd name="T15" fmla="*/ 0 h 60"/>
                <a:gd name="T16" fmla="*/ 4 w 60"/>
                <a:gd name="T17" fmla="*/ 0 h 60"/>
                <a:gd name="T18" fmla="*/ 0 w 60"/>
                <a:gd name="T19" fmla="*/ 4 h 60"/>
                <a:gd name="T20" fmla="*/ 4 w 60"/>
                <a:gd name="T2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60" name="Group 59"/>
          <p:cNvGrpSpPr/>
          <p:nvPr/>
        </p:nvGrpSpPr>
        <p:grpSpPr>
          <a:xfrm>
            <a:off x="6235547" y="5060461"/>
            <a:ext cx="330200" cy="559212"/>
            <a:chOff x="6258454" y="3849160"/>
            <a:chExt cx="330200" cy="482600"/>
          </a:xfrm>
          <a:solidFill>
            <a:schemeClr val="accent2"/>
          </a:solidFill>
        </p:grpSpPr>
        <p:sp>
          <p:nvSpPr>
            <p:cNvPr id="62" name="Freeform 35"/>
            <p:cNvSpPr>
              <a:spLocks noEditPoints="1"/>
            </p:cNvSpPr>
            <p:nvPr/>
          </p:nvSpPr>
          <p:spPr bwMode="auto">
            <a:xfrm>
              <a:off x="6258454" y="3849160"/>
              <a:ext cx="330200" cy="48260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63" name="Freeform 36"/>
            <p:cNvSpPr>
              <a:spLocks/>
            </p:cNvSpPr>
            <p:nvPr/>
          </p:nvSpPr>
          <p:spPr bwMode="auto">
            <a:xfrm>
              <a:off x="6333066" y="3925360"/>
              <a:ext cx="96837" cy="96838"/>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sp>
        <p:nvSpPr>
          <p:cNvPr id="71" name="Line 7">
            <a:extLst>
              <a:ext uri="{FF2B5EF4-FFF2-40B4-BE49-F238E27FC236}">
                <a16:creationId xmlns:a16="http://schemas.microsoft.com/office/drawing/2014/main" xmlns="" id="{8C52DDE2-A51A-4762-AAFE-9C011B158BDD}"/>
              </a:ext>
            </a:extLst>
          </p:cNvPr>
          <p:cNvSpPr>
            <a:spLocks noChangeShapeType="1"/>
          </p:cNvSpPr>
          <p:nvPr/>
        </p:nvSpPr>
        <p:spPr bwMode="auto">
          <a:xfrm rot="10800000">
            <a:off x="3447995" y="77005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72" name="TextBox 71">
            <a:extLst>
              <a:ext uri="{FF2B5EF4-FFF2-40B4-BE49-F238E27FC236}">
                <a16:creationId xmlns:a16="http://schemas.microsoft.com/office/drawing/2014/main" xmlns="" id="{8AC6CE7C-B235-45C1-9B6D-BF2EB31EC123}"/>
              </a:ext>
            </a:extLst>
          </p:cNvPr>
          <p:cNvSpPr txBox="1"/>
          <p:nvPr/>
        </p:nvSpPr>
        <p:spPr>
          <a:xfrm>
            <a:off x="1463910" y="213094"/>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3" name="Line 8">
            <a:extLst>
              <a:ext uri="{FF2B5EF4-FFF2-40B4-BE49-F238E27FC236}">
                <a16:creationId xmlns:a16="http://schemas.microsoft.com/office/drawing/2014/main" xmlns="" id="{6591C0BA-724E-4C91-AEFD-DCF5659667B5}"/>
              </a:ext>
            </a:extLst>
          </p:cNvPr>
          <p:cNvSpPr>
            <a:spLocks noChangeShapeType="1"/>
          </p:cNvSpPr>
          <p:nvPr/>
        </p:nvSpPr>
        <p:spPr bwMode="auto">
          <a:xfrm rot="10800000">
            <a:off x="1733332" y="83888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74" name="TextBox 73">
            <a:extLst>
              <a:ext uri="{FF2B5EF4-FFF2-40B4-BE49-F238E27FC236}">
                <a16:creationId xmlns:a16="http://schemas.microsoft.com/office/drawing/2014/main" xmlns="" id="{44F66E11-DB15-46B6-AF5C-B114E0AE65A6}"/>
              </a:ext>
            </a:extLst>
          </p:cNvPr>
          <p:cNvSpPr txBox="1"/>
          <p:nvPr/>
        </p:nvSpPr>
        <p:spPr>
          <a:xfrm>
            <a:off x="2289175" y="1034816"/>
            <a:ext cx="7613650" cy="461665"/>
          </a:xfrm>
          <a:prstGeom prst="rect">
            <a:avLst/>
          </a:prstGeom>
          <a:noFill/>
        </p:spPr>
        <p:txBody>
          <a:bodyPr wrap="square">
            <a:spAutoFit/>
          </a:bodyPr>
          <a:lstStyle/>
          <a:p>
            <a:pPr algn="l"/>
            <a:r>
              <a:rPr lang="vi-VN" sz="2400" b="1" i="0" dirty="0">
                <a:solidFill>
                  <a:srgbClr val="0033CC"/>
                </a:solidFill>
                <a:effectLst/>
                <a:latin typeface="+mj-lt"/>
              </a:rPr>
              <a:t>6.</a:t>
            </a:r>
            <a:r>
              <a:rPr lang="en-US" sz="2400" b="1" i="0" dirty="0">
                <a:solidFill>
                  <a:srgbClr val="0033CC"/>
                </a:solidFill>
                <a:effectLst/>
                <a:latin typeface="+mj-lt"/>
              </a:rPr>
              <a:t>2.2 </a:t>
            </a:r>
            <a:r>
              <a:rPr lang="en-US" sz="2400" b="1" i="0" dirty="0" err="1">
                <a:solidFill>
                  <a:srgbClr val="0033CC"/>
                </a:solidFill>
                <a:effectLst/>
                <a:latin typeface="+mj-lt"/>
              </a:rPr>
              <a:t>Nội</a:t>
            </a:r>
            <a:r>
              <a:rPr lang="en-US" sz="2400" b="1" i="0" dirty="0">
                <a:solidFill>
                  <a:srgbClr val="0033CC"/>
                </a:solidFill>
                <a:effectLst/>
                <a:latin typeface="+mj-lt"/>
              </a:rPr>
              <a:t> dung </a:t>
            </a:r>
            <a:r>
              <a:rPr lang="en-US" sz="2400" b="1" i="0" dirty="0" err="1">
                <a:solidFill>
                  <a:srgbClr val="0033CC"/>
                </a:solidFill>
                <a:effectLst/>
                <a:latin typeface="+mj-lt"/>
              </a:rPr>
              <a:t>công</a:t>
            </a:r>
            <a:r>
              <a:rPr lang="en-US" sz="2400" b="1" i="0" dirty="0">
                <a:solidFill>
                  <a:srgbClr val="0033CC"/>
                </a:solidFill>
                <a:effectLst/>
                <a:latin typeface="+mj-lt"/>
              </a:rPr>
              <a:t> </a:t>
            </a:r>
            <a:r>
              <a:rPr lang="en-US" sz="2400" b="1" i="0" dirty="0" err="1">
                <a:solidFill>
                  <a:srgbClr val="0033CC"/>
                </a:solidFill>
                <a:effectLst/>
                <a:latin typeface="+mj-lt"/>
              </a:rPr>
              <a:t>nghiệp</a:t>
            </a:r>
            <a:r>
              <a:rPr lang="en-US" sz="2400" b="1" i="0" dirty="0">
                <a:solidFill>
                  <a:srgbClr val="0033CC"/>
                </a:solidFill>
                <a:effectLst/>
                <a:latin typeface="+mj-lt"/>
              </a:rPr>
              <a:t> </a:t>
            </a:r>
            <a:r>
              <a:rPr lang="en-US" sz="2400" b="1" i="0" dirty="0" err="1">
                <a:solidFill>
                  <a:srgbClr val="0033CC"/>
                </a:solidFill>
                <a:effectLst/>
                <a:latin typeface="+mj-lt"/>
              </a:rPr>
              <a:t>hóa</a:t>
            </a:r>
            <a:r>
              <a:rPr lang="en-US" sz="2400" b="1" i="0" dirty="0">
                <a:solidFill>
                  <a:srgbClr val="0033CC"/>
                </a:solidFill>
                <a:effectLst/>
                <a:latin typeface="+mj-lt"/>
              </a:rPr>
              <a:t>, </a:t>
            </a:r>
            <a:r>
              <a:rPr lang="en-US" sz="2400" b="1" i="0" dirty="0" err="1">
                <a:solidFill>
                  <a:srgbClr val="0033CC"/>
                </a:solidFill>
                <a:effectLst/>
                <a:latin typeface="+mj-lt"/>
              </a:rPr>
              <a:t>hiện</a:t>
            </a:r>
            <a:r>
              <a:rPr lang="en-US" sz="2400" b="1" i="0" dirty="0">
                <a:solidFill>
                  <a:srgbClr val="0033CC"/>
                </a:solidFill>
                <a:effectLst/>
                <a:latin typeface="+mj-lt"/>
              </a:rPr>
              <a:t> </a:t>
            </a:r>
            <a:r>
              <a:rPr lang="en-US" sz="2400" b="1" i="0" dirty="0" err="1">
                <a:solidFill>
                  <a:srgbClr val="0033CC"/>
                </a:solidFill>
                <a:effectLst/>
                <a:latin typeface="+mj-lt"/>
              </a:rPr>
              <a:t>đại</a:t>
            </a:r>
            <a:r>
              <a:rPr lang="en-US" sz="2400" b="1" i="0" dirty="0">
                <a:solidFill>
                  <a:srgbClr val="0033CC"/>
                </a:solidFill>
                <a:effectLst/>
                <a:latin typeface="+mj-lt"/>
              </a:rPr>
              <a:t> </a:t>
            </a:r>
            <a:r>
              <a:rPr lang="en-US" sz="2400" b="1" i="0" dirty="0" err="1">
                <a:solidFill>
                  <a:srgbClr val="0033CC"/>
                </a:solidFill>
                <a:effectLst/>
                <a:latin typeface="+mj-lt"/>
              </a:rPr>
              <a:t>hóa</a:t>
            </a:r>
            <a:r>
              <a:rPr lang="en-US" sz="2400" b="1" i="0" dirty="0">
                <a:solidFill>
                  <a:srgbClr val="0033CC"/>
                </a:solidFill>
                <a:effectLst/>
                <a:latin typeface="+mj-lt"/>
              </a:rPr>
              <a:t> ở </a:t>
            </a:r>
            <a:r>
              <a:rPr lang="en-US" sz="2400" b="1" i="0" dirty="0" err="1">
                <a:solidFill>
                  <a:srgbClr val="0033CC"/>
                </a:solidFill>
                <a:effectLst/>
                <a:latin typeface="+mj-lt"/>
              </a:rPr>
              <a:t>Việt</a:t>
            </a:r>
            <a:r>
              <a:rPr lang="en-US" sz="2400" b="1" i="0" dirty="0">
                <a:solidFill>
                  <a:srgbClr val="0033CC"/>
                </a:solidFill>
                <a:effectLst/>
                <a:latin typeface="+mj-lt"/>
              </a:rPr>
              <a:t> Nam</a:t>
            </a:r>
          </a:p>
        </p:txBody>
      </p:sp>
      <p:sp>
        <p:nvSpPr>
          <p:cNvPr id="76" name="TextBox 75">
            <a:extLst>
              <a:ext uri="{FF2B5EF4-FFF2-40B4-BE49-F238E27FC236}">
                <a16:creationId xmlns:a16="http://schemas.microsoft.com/office/drawing/2014/main" xmlns="" id="{DFFB9541-058B-4EC9-861D-60D9AE70E18E}"/>
              </a:ext>
            </a:extLst>
          </p:cNvPr>
          <p:cNvSpPr txBox="1"/>
          <p:nvPr/>
        </p:nvSpPr>
        <p:spPr>
          <a:xfrm>
            <a:off x="1208335" y="1582003"/>
            <a:ext cx="10633145" cy="707886"/>
          </a:xfrm>
          <a:prstGeom prst="rect">
            <a:avLst/>
          </a:prstGeom>
          <a:noFill/>
        </p:spPr>
        <p:txBody>
          <a:bodyPr wrap="square">
            <a:spAutoFit/>
          </a:bodyPr>
          <a:lstStyle/>
          <a:p>
            <a:pPr algn="ctr"/>
            <a:r>
              <a:rPr lang="en-US" sz="2000" b="1" dirty="0">
                <a:solidFill>
                  <a:srgbClr val="FF0066"/>
                </a:solidFill>
                <a:effectLst/>
                <a:latin typeface="Arial" panose="020B0604020202020204" pitchFamily="34" charset="0"/>
                <a:cs typeface="Arial" panose="020B0604020202020204" pitchFamily="34" charset="0"/>
              </a:rPr>
              <a:t>Hai </a:t>
            </a:r>
            <a:r>
              <a:rPr lang="en-US" sz="2000" b="1" dirty="0" err="1">
                <a:solidFill>
                  <a:srgbClr val="FF0066"/>
                </a:solidFill>
                <a:effectLst/>
                <a:latin typeface="Arial" panose="020B0604020202020204" pitchFamily="34" charset="0"/>
                <a:cs typeface="Arial" panose="020B0604020202020204" pitchFamily="34" charset="0"/>
              </a:rPr>
              <a:t>là</a:t>
            </a:r>
            <a:r>
              <a:rPr lang="en-US" sz="2000" b="1" dirty="0">
                <a:solidFill>
                  <a:srgbClr val="FF0066"/>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thực</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hiện</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các</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nhiệm</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vụ</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để</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chuyển</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đổi</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nền</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sản</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xuất</a:t>
            </a:r>
            <a:r>
              <a:rPr lang="en-US" sz="2000" b="0" dirty="0">
                <a:solidFill>
                  <a:srgbClr val="002060"/>
                </a:solidFill>
                <a:effectLst/>
                <a:latin typeface="Arial" panose="020B0604020202020204" pitchFamily="34" charset="0"/>
                <a:cs typeface="Arial" panose="020B0604020202020204" pitchFamily="34" charset="0"/>
              </a:rPr>
              <a:t> - </a:t>
            </a:r>
            <a:r>
              <a:rPr lang="en-US" sz="2000" b="0" dirty="0" err="1">
                <a:solidFill>
                  <a:srgbClr val="002060"/>
                </a:solidFill>
                <a:effectLst/>
                <a:latin typeface="Arial" panose="020B0604020202020204" pitchFamily="34" charset="0"/>
                <a:cs typeface="Arial" panose="020B0604020202020204" pitchFamily="34" charset="0"/>
              </a:rPr>
              <a:t>xã</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hội</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lạc</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hậu</a:t>
            </a:r>
            <a:r>
              <a:rPr lang="en-US" sz="2000" b="0" dirty="0">
                <a:solidFill>
                  <a:srgbClr val="002060"/>
                </a:solidFill>
                <a:effectLst/>
                <a:latin typeface="Arial" panose="020B0604020202020204" pitchFamily="34" charset="0"/>
                <a:cs typeface="Arial" panose="020B0604020202020204" pitchFamily="34" charset="0"/>
              </a:rPr>
              <a:t> sang </a:t>
            </a:r>
            <a:r>
              <a:rPr lang="en-US" sz="2000" b="0" dirty="0" err="1">
                <a:solidFill>
                  <a:srgbClr val="002060"/>
                </a:solidFill>
                <a:effectLst/>
                <a:latin typeface="Arial" panose="020B0604020202020204" pitchFamily="34" charset="0"/>
                <a:cs typeface="Arial" panose="020B0604020202020204" pitchFamily="34" charset="0"/>
              </a:rPr>
              <a:t>nền</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sản</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xuất</a:t>
            </a:r>
            <a:r>
              <a:rPr lang="en-US" sz="2000" b="0" dirty="0">
                <a:solidFill>
                  <a:srgbClr val="002060"/>
                </a:solidFill>
                <a:effectLst/>
                <a:latin typeface="Arial" panose="020B0604020202020204" pitchFamily="34" charset="0"/>
                <a:cs typeface="Arial" panose="020B0604020202020204" pitchFamily="34" charset="0"/>
              </a:rPr>
              <a:t> - </a:t>
            </a:r>
            <a:r>
              <a:rPr lang="en-US" sz="2000" b="0" dirty="0" err="1">
                <a:solidFill>
                  <a:srgbClr val="002060"/>
                </a:solidFill>
                <a:effectLst/>
                <a:latin typeface="Arial" panose="020B0604020202020204" pitchFamily="34" charset="0"/>
                <a:cs typeface="Arial" panose="020B0604020202020204" pitchFamily="34" charset="0"/>
              </a:rPr>
              <a:t>xã</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hội</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hiện</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đại</a:t>
            </a:r>
            <a:r>
              <a:rPr lang="en-US" sz="2000" b="0" dirty="0">
                <a:solidFill>
                  <a:srgbClr val="002060"/>
                </a:solidFill>
                <a:effectLst/>
                <a:latin typeface="Arial" panose="020B0604020202020204" pitchFamily="34" charset="0"/>
                <a:cs typeface="Arial" panose="020B0604020202020204" pitchFamily="34" charset="0"/>
              </a:rPr>
              <a:t>.</a:t>
            </a:r>
            <a:endParaRPr lang="en-US" sz="2000" dirty="0">
              <a:solidFill>
                <a:srgbClr val="002060"/>
              </a:solidFill>
              <a:latin typeface="Arial" panose="020B0604020202020204" pitchFamily="34" charset="0"/>
              <a:cs typeface="Arial" panose="020B0604020202020204" pitchFamily="34" charset="0"/>
            </a:endParaRPr>
          </a:p>
        </p:txBody>
      </p:sp>
      <p:sp>
        <p:nvSpPr>
          <p:cNvPr id="78" name="TextBox 77">
            <a:extLst>
              <a:ext uri="{FF2B5EF4-FFF2-40B4-BE49-F238E27FC236}">
                <a16:creationId xmlns:a16="http://schemas.microsoft.com/office/drawing/2014/main" xmlns="" id="{79E1CE8B-52A5-4067-AF80-6CC2803CE235}"/>
              </a:ext>
            </a:extLst>
          </p:cNvPr>
          <p:cNvSpPr txBox="1"/>
          <p:nvPr/>
        </p:nvSpPr>
        <p:spPr>
          <a:xfrm>
            <a:off x="3861094" y="2390774"/>
            <a:ext cx="7499204" cy="677108"/>
          </a:xfrm>
          <a:prstGeom prst="rect">
            <a:avLst/>
          </a:prstGeom>
          <a:noFill/>
        </p:spPr>
        <p:txBody>
          <a:bodyPr wrap="square">
            <a:spAutoFit/>
          </a:bodyPr>
          <a:lstStyle/>
          <a:p>
            <a:pPr algn="ctr"/>
            <a:r>
              <a:rPr lang="en-US" sz="1900" dirty="0" err="1">
                <a:solidFill>
                  <a:srgbClr val="C00000"/>
                </a:solidFill>
                <a:effectLst/>
                <a:latin typeface="Arial" panose="020B0604020202020204" pitchFamily="34" charset="0"/>
                <a:cs typeface="Arial" panose="020B0604020202020204" pitchFamily="34" charset="0"/>
              </a:rPr>
              <a:t>Đẩy</a:t>
            </a:r>
            <a:r>
              <a:rPr lang="en-US" sz="1900" dirty="0">
                <a:solidFill>
                  <a:srgbClr val="C00000"/>
                </a:solidFill>
                <a:effectLst/>
                <a:latin typeface="Arial" panose="020B0604020202020204" pitchFamily="34" charset="0"/>
                <a:cs typeface="Arial" panose="020B0604020202020204" pitchFamily="34" charset="0"/>
              </a:rPr>
              <a:t> </a:t>
            </a:r>
            <a:r>
              <a:rPr lang="en-US" sz="1900" dirty="0" err="1">
                <a:solidFill>
                  <a:srgbClr val="C00000"/>
                </a:solidFill>
                <a:effectLst/>
                <a:latin typeface="Arial" panose="020B0604020202020204" pitchFamily="34" charset="0"/>
                <a:cs typeface="Arial" panose="020B0604020202020204" pitchFamily="34" charset="0"/>
              </a:rPr>
              <a:t>mạnh</a:t>
            </a:r>
            <a:r>
              <a:rPr lang="en-US" sz="1900" dirty="0">
                <a:solidFill>
                  <a:srgbClr val="C00000"/>
                </a:solidFill>
                <a:effectLst/>
                <a:latin typeface="Arial" panose="020B0604020202020204" pitchFamily="34" charset="0"/>
                <a:cs typeface="Arial" panose="020B0604020202020204" pitchFamily="34" charset="0"/>
              </a:rPr>
              <a:t> </a:t>
            </a:r>
            <a:r>
              <a:rPr lang="en-US" sz="1900" b="1" dirty="0" err="1">
                <a:effectLst/>
                <a:latin typeface="Arial" panose="020B0604020202020204" pitchFamily="34" charset="0"/>
                <a:cs typeface="Arial" panose="020B0604020202020204" pitchFamily="34" charset="0"/>
              </a:rPr>
              <a:t>ứng</a:t>
            </a:r>
            <a:r>
              <a:rPr lang="en-US" sz="1900" b="1" dirty="0">
                <a:effectLst/>
                <a:latin typeface="Arial" panose="020B0604020202020204" pitchFamily="34" charset="0"/>
                <a:cs typeface="Arial" panose="020B0604020202020204" pitchFamily="34" charset="0"/>
              </a:rPr>
              <a:t> </a:t>
            </a:r>
            <a:r>
              <a:rPr lang="en-US" sz="1900" b="1" dirty="0" err="1">
                <a:effectLst/>
                <a:latin typeface="Arial" panose="020B0604020202020204" pitchFamily="34" charset="0"/>
                <a:cs typeface="Arial" panose="020B0604020202020204" pitchFamily="34" charset="0"/>
              </a:rPr>
              <a:t>dụng</a:t>
            </a:r>
            <a:r>
              <a:rPr lang="en-US" sz="1900" b="1" dirty="0">
                <a:effectLst/>
                <a:latin typeface="Arial" panose="020B0604020202020204" pitchFamily="34" charset="0"/>
                <a:cs typeface="Arial" panose="020B0604020202020204" pitchFamily="34" charset="0"/>
              </a:rPr>
              <a:t> </a:t>
            </a:r>
            <a:r>
              <a:rPr lang="en-US" sz="1900" dirty="0" err="1">
                <a:solidFill>
                  <a:srgbClr val="C00000"/>
                </a:solidFill>
                <a:effectLst/>
                <a:latin typeface="Arial" panose="020B0604020202020204" pitchFamily="34" charset="0"/>
                <a:cs typeface="Arial" panose="020B0604020202020204" pitchFamily="34" charset="0"/>
              </a:rPr>
              <a:t>những</a:t>
            </a:r>
            <a:r>
              <a:rPr lang="en-US" sz="1900" dirty="0">
                <a:solidFill>
                  <a:srgbClr val="C00000"/>
                </a:solidFill>
                <a:effectLst/>
                <a:latin typeface="Arial" panose="020B0604020202020204" pitchFamily="34" charset="0"/>
                <a:cs typeface="Arial" panose="020B0604020202020204" pitchFamily="34" charset="0"/>
              </a:rPr>
              <a:t> </a:t>
            </a:r>
            <a:r>
              <a:rPr lang="en-US" sz="1900" dirty="0" err="1">
                <a:solidFill>
                  <a:srgbClr val="C00000"/>
                </a:solidFill>
                <a:effectLst/>
                <a:latin typeface="Arial" panose="020B0604020202020204" pitchFamily="34" charset="0"/>
                <a:cs typeface="Arial" panose="020B0604020202020204" pitchFamily="34" charset="0"/>
              </a:rPr>
              <a:t>thành</a:t>
            </a:r>
            <a:r>
              <a:rPr lang="en-US" sz="1900" dirty="0">
                <a:solidFill>
                  <a:srgbClr val="C00000"/>
                </a:solidFill>
                <a:effectLst/>
                <a:latin typeface="Arial" panose="020B0604020202020204" pitchFamily="34" charset="0"/>
                <a:cs typeface="Arial" panose="020B0604020202020204" pitchFamily="34" charset="0"/>
              </a:rPr>
              <a:t> </a:t>
            </a:r>
            <a:r>
              <a:rPr lang="en-US" sz="1900" dirty="0" err="1">
                <a:solidFill>
                  <a:srgbClr val="C00000"/>
                </a:solidFill>
                <a:effectLst/>
                <a:latin typeface="Arial" panose="020B0604020202020204" pitchFamily="34" charset="0"/>
                <a:cs typeface="Arial" panose="020B0604020202020204" pitchFamily="34" charset="0"/>
              </a:rPr>
              <a:t>tựu</a:t>
            </a:r>
            <a:r>
              <a:rPr lang="en-US" sz="1900" dirty="0">
                <a:solidFill>
                  <a:srgbClr val="C00000"/>
                </a:solidFill>
                <a:effectLst/>
                <a:latin typeface="Arial" panose="020B0604020202020204" pitchFamily="34" charset="0"/>
                <a:cs typeface="Arial" panose="020B0604020202020204" pitchFamily="34" charset="0"/>
              </a:rPr>
              <a:t> </a:t>
            </a:r>
            <a:r>
              <a:rPr lang="en-US" sz="1900" b="1" dirty="0">
                <a:effectLst/>
                <a:latin typeface="Arial" panose="020B0604020202020204" pitchFamily="34" charset="0"/>
                <a:cs typeface="Arial" panose="020B0604020202020204" pitchFamily="34" charset="0"/>
              </a:rPr>
              <a:t>khoa </a:t>
            </a:r>
            <a:r>
              <a:rPr lang="en-US" sz="1900" b="1" dirty="0" err="1">
                <a:effectLst/>
                <a:latin typeface="Arial" panose="020B0604020202020204" pitchFamily="34" charset="0"/>
                <a:cs typeface="Arial" panose="020B0604020202020204" pitchFamily="34" charset="0"/>
              </a:rPr>
              <a:t>học</a:t>
            </a:r>
            <a:r>
              <a:rPr lang="en-US" sz="1900" b="1" dirty="0">
                <a:effectLst/>
                <a:latin typeface="Arial" panose="020B0604020202020204" pitchFamily="34" charset="0"/>
                <a:cs typeface="Arial" panose="020B0604020202020204" pitchFamily="34" charset="0"/>
              </a:rPr>
              <a:t>, </a:t>
            </a:r>
            <a:r>
              <a:rPr lang="en-US" sz="1900" b="1" dirty="0" err="1">
                <a:effectLst/>
                <a:latin typeface="Arial" panose="020B0604020202020204" pitchFamily="34" charset="0"/>
                <a:cs typeface="Arial" panose="020B0604020202020204" pitchFamily="34" charset="0"/>
              </a:rPr>
              <a:t>công</a:t>
            </a:r>
            <a:r>
              <a:rPr lang="en-US" sz="1900" b="1" dirty="0">
                <a:effectLst/>
                <a:latin typeface="Arial" panose="020B0604020202020204" pitchFamily="34" charset="0"/>
                <a:cs typeface="Arial" panose="020B0604020202020204" pitchFamily="34" charset="0"/>
              </a:rPr>
              <a:t> </a:t>
            </a:r>
            <a:r>
              <a:rPr lang="en-US" sz="1900" b="1" dirty="0" err="1">
                <a:effectLst/>
                <a:latin typeface="Arial" panose="020B0604020202020204" pitchFamily="34" charset="0"/>
                <a:cs typeface="Arial" panose="020B0604020202020204" pitchFamily="34" charset="0"/>
              </a:rPr>
              <a:t>nghệ</a:t>
            </a:r>
            <a:r>
              <a:rPr lang="en-US" sz="1900" dirty="0">
                <a:solidFill>
                  <a:srgbClr val="C00000"/>
                </a:solidFill>
                <a:effectLst/>
                <a:latin typeface="Arial" panose="020B0604020202020204" pitchFamily="34" charset="0"/>
                <a:cs typeface="Arial" panose="020B0604020202020204" pitchFamily="34" charset="0"/>
              </a:rPr>
              <a:t> </a:t>
            </a:r>
            <a:r>
              <a:rPr lang="en-US" sz="1900" dirty="0" err="1">
                <a:solidFill>
                  <a:srgbClr val="C00000"/>
                </a:solidFill>
                <a:effectLst/>
                <a:latin typeface="Arial" panose="020B0604020202020204" pitchFamily="34" charset="0"/>
                <a:cs typeface="Arial" panose="020B0604020202020204" pitchFamily="34" charset="0"/>
              </a:rPr>
              <a:t>mới</a:t>
            </a:r>
            <a:r>
              <a:rPr lang="en-US" sz="1900" dirty="0">
                <a:solidFill>
                  <a:srgbClr val="C00000"/>
                </a:solidFill>
                <a:effectLst/>
                <a:latin typeface="Arial" panose="020B0604020202020204" pitchFamily="34" charset="0"/>
                <a:cs typeface="Arial" panose="020B0604020202020204" pitchFamily="34" charset="0"/>
              </a:rPr>
              <a:t>, </a:t>
            </a:r>
            <a:r>
              <a:rPr lang="en-US" sz="1900" dirty="0" err="1">
                <a:solidFill>
                  <a:srgbClr val="C00000"/>
                </a:solidFill>
                <a:effectLst/>
                <a:latin typeface="Arial" panose="020B0604020202020204" pitchFamily="34" charset="0"/>
                <a:cs typeface="Arial" panose="020B0604020202020204" pitchFamily="34" charset="0"/>
              </a:rPr>
              <a:t>hiện</a:t>
            </a:r>
            <a:r>
              <a:rPr lang="en-US" sz="1900" dirty="0">
                <a:solidFill>
                  <a:srgbClr val="C00000"/>
                </a:solidFill>
                <a:effectLst/>
                <a:latin typeface="Arial" panose="020B0604020202020204" pitchFamily="34" charset="0"/>
                <a:cs typeface="Arial" panose="020B0604020202020204" pitchFamily="34" charset="0"/>
              </a:rPr>
              <a:t> </a:t>
            </a:r>
            <a:r>
              <a:rPr lang="en-US" sz="1900" dirty="0" err="1">
                <a:solidFill>
                  <a:srgbClr val="C00000"/>
                </a:solidFill>
                <a:effectLst/>
                <a:latin typeface="Arial" panose="020B0604020202020204" pitchFamily="34" charset="0"/>
                <a:cs typeface="Arial" panose="020B0604020202020204" pitchFamily="34" charset="0"/>
              </a:rPr>
              <a:t>đại</a:t>
            </a:r>
            <a:r>
              <a:rPr lang="en-US" sz="1900" dirty="0">
                <a:solidFill>
                  <a:srgbClr val="C00000"/>
                </a:solidFill>
                <a:effectLst/>
                <a:latin typeface="Arial" panose="020B0604020202020204" pitchFamily="34" charset="0"/>
                <a:cs typeface="Arial" panose="020B0604020202020204" pitchFamily="34" charset="0"/>
              </a:rPr>
              <a:t>.</a:t>
            </a:r>
            <a:endParaRPr lang="en-US" sz="1900" dirty="0">
              <a:solidFill>
                <a:srgbClr val="C00000"/>
              </a:solidFill>
              <a:latin typeface="Arial" panose="020B0604020202020204" pitchFamily="34" charset="0"/>
              <a:cs typeface="Arial" panose="020B0604020202020204" pitchFamily="34" charset="0"/>
            </a:endParaRPr>
          </a:p>
        </p:txBody>
      </p:sp>
      <p:sp>
        <p:nvSpPr>
          <p:cNvPr id="80" name="TextBox 79">
            <a:extLst>
              <a:ext uri="{FF2B5EF4-FFF2-40B4-BE49-F238E27FC236}">
                <a16:creationId xmlns:a16="http://schemas.microsoft.com/office/drawing/2014/main" xmlns="" id="{833CB9D5-94C6-4F26-AAD4-7E311908D582}"/>
              </a:ext>
            </a:extLst>
          </p:cNvPr>
          <p:cNvSpPr txBox="1"/>
          <p:nvPr/>
        </p:nvSpPr>
        <p:spPr>
          <a:xfrm>
            <a:off x="5342208" y="3085410"/>
            <a:ext cx="6229407" cy="677108"/>
          </a:xfrm>
          <a:prstGeom prst="rect">
            <a:avLst/>
          </a:prstGeom>
          <a:noFill/>
        </p:spPr>
        <p:txBody>
          <a:bodyPr wrap="square">
            <a:spAutoFit/>
          </a:bodyPr>
          <a:lstStyle/>
          <a:p>
            <a:pPr algn="ctr"/>
            <a:r>
              <a:rPr lang="vi-VN" sz="1900" b="1" dirty="0">
                <a:solidFill>
                  <a:srgbClr val="CC00CC"/>
                </a:solidFill>
                <a:effectLst/>
                <a:latin typeface="Arial" panose="020B0604020202020204" pitchFamily="34" charset="0"/>
                <a:cs typeface="Arial" panose="020B0604020202020204" pitchFamily="34" charset="0"/>
              </a:rPr>
              <a:t>Chuyền đổi cơ cấu kinh tế </a:t>
            </a:r>
            <a:r>
              <a:rPr lang="vi-VN" sz="1900" b="0" dirty="0">
                <a:solidFill>
                  <a:srgbClr val="0033CC"/>
                </a:solidFill>
                <a:effectLst/>
                <a:latin typeface="Arial" panose="020B0604020202020204" pitchFamily="34" charset="0"/>
                <a:cs typeface="Arial" panose="020B0604020202020204" pitchFamily="34" charset="0"/>
              </a:rPr>
              <a:t>theo hướng hiện đại, hợp lý và hiệu quả</a:t>
            </a:r>
            <a:endParaRPr lang="en-US" sz="1900" dirty="0">
              <a:solidFill>
                <a:srgbClr val="0033CC"/>
              </a:solidFill>
              <a:latin typeface="Arial" panose="020B0604020202020204" pitchFamily="34" charset="0"/>
              <a:cs typeface="Arial" panose="020B0604020202020204" pitchFamily="34" charset="0"/>
            </a:endParaRPr>
          </a:p>
        </p:txBody>
      </p:sp>
      <p:sp>
        <p:nvSpPr>
          <p:cNvPr id="82" name="TextBox 81">
            <a:extLst>
              <a:ext uri="{FF2B5EF4-FFF2-40B4-BE49-F238E27FC236}">
                <a16:creationId xmlns:a16="http://schemas.microsoft.com/office/drawing/2014/main" xmlns="" id="{2ECD517F-BA08-4C71-B622-8F5B386F6EA1}"/>
              </a:ext>
            </a:extLst>
          </p:cNvPr>
          <p:cNvSpPr txBox="1"/>
          <p:nvPr/>
        </p:nvSpPr>
        <p:spPr>
          <a:xfrm>
            <a:off x="6096000" y="3877117"/>
            <a:ext cx="5778347" cy="969496"/>
          </a:xfrm>
          <a:prstGeom prst="rect">
            <a:avLst/>
          </a:prstGeom>
          <a:noFill/>
        </p:spPr>
        <p:txBody>
          <a:bodyPr wrap="square">
            <a:spAutoFit/>
          </a:bodyPr>
          <a:lstStyle/>
          <a:p>
            <a:r>
              <a:rPr lang="en-US" sz="1900" b="0" dirty="0" err="1">
                <a:solidFill>
                  <a:srgbClr val="010101"/>
                </a:solidFill>
                <a:effectLst/>
                <a:latin typeface="Arial" panose="020B0604020202020204" pitchFamily="34" charset="0"/>
                <a:cs typeface="Arial" panose="020B0604020202020204" pitchFamily="34" charset="0"/>
              </a:rPr>
              <a:t>Xây</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dựng</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và</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phát</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triển</a:t>
            </a:r>
            <a:r>
              <a:rPr lang="en-US" sz="1900" b="0" dirty="0">
                <a:solidFill>
                  <a:srgbClr val="010101"/>
                </a:solidFill>
                <a:effectLst/>
                <a:latin typeface="Arial" panose="020B0604020202020204" pitchFamily="34" charset="0"/>
                <a:cs typeface="Arial" panose="020B0604020202020204" pitchFamily="34" charset="0"/>
              </a:rPr>
              <a:t> </a:t>
            </a:r>
            <a:r>
              <a:rPr lang="en-US" sz="1900" b="1" dirty="0" err="1">
                <a:solidFill>
                  <a:srgbClr val="006600"/>
                </a:solidFill>
                <a:effectLst/>
                <a:latin typeface="Arial" panose="020B0604020202020204" pitchFamily="34" charset="0"/>
                <a:cs typeface="Arial" panose="020B0604020202020204" pitchFamily="34" charset="0"/>
              </a:rPr>
              <a:t>hạ</a:t>
            </a:r>
            <a:r>
              <a:rPr lang="en-US" sz="1900" b="1" dirty="0">
                <a:solidFill>
                  <a:srgbClr val="006600"/>
                </a:solidFill>
                <a:effectLst/>
                <a:latin typeface="Arial" panose="020B0604020202020204" pitchFamily="34" charset="0"/>
                <a:cs typeface="Arial" panose="020B0604020202020204" pitchFamily="34" charset="0"/>
              </a:rPr>
              <a:t> </a:t>
            </a:r>
            <a:r>
              <a:rPr lang="en-US" sz="1900" b="1" dirty="0" err="1">
                <a:solidFill>
                  <a:srgbClr val="006600"/>
                </a:solidFill>
                <a:effectLst/>
                <a:latin typeface="Arial" panose="020B0604020202020204" pitchFamily="34" charset="0"/>
                <a:cs typeface="Arial" panose="020B0604020202020204" pitchFamily="34" charset="0"/>
              </a:rPr>
              <a:t>tầng</a:t>
            </a:r>
            <a:r>
              <a:rPr lang="en-US" sz="1900" b="1" dirty="0">
                <a:solidFill>
                  <a:srgbClr val="006600"/>
                </a:solidFill>
                <a:effectLst/>
                <a:latin typeface="Arial" panose="020B0604020202020204" pitchFamily="34" charset="0"/>
                <a:cs typeface="Arial" panose="020B0604020202020204" pitchFamily="34" charset="0"/>
              </a:rPr>
              <a:t> </a:t>
            </a:r>
            <a:r>
              <a:rPr lang="en-US" sz="1900" b="1" dirty="0" err="1">
                <a:solidFill>
                  <a:srgbClr val="006600"/>
                </a:solidFill>
                <a:effectLst/>
                <a:latin typeface="Arial" panose="020B0604020202020204" pitchFamily="34" charset="0"/>
                <a:cs typeface="Arial" panose="020B0604020202020204" pitchFamily="34" charset="0"/>
              </a:rPr>
              <a:t>kỹ</a:t>
            </a:r>
            <a:r>
              <a:rPr lang="en-US" sz="1900" b="1" dirty="0">
                <a:solidFill>
                  <a:srgbClr val="006600"/>
                </a:solidFill>
                <a:effectLst/>
                <a:latin typeface="Arial" panose="020B0604020202020204" pitchFamily="34" charset="0"/>
                <a:cs typeface="Arial" panose="020B0604020202020204" pitchFamily="34" charset="0"/>
              </a:rPr>
              <a:t> </a:t>
            </a:r>
            <a:r>
              <a:rPr lang="en-US" sz="1900" b="1" dirty="0" err="1">
                <a:solidFill>
                  <a:srgbClr val="006600"/>
                </a:solidFill>
                <a:effectLst/>
                <a:latin typeface="Arial" panose="020B0604020202020204" pitchFamily="34" charset="0"/>
                <a:cs typeface="Arial" panose="020B0604020202020204" pitchFamily="34" charset="0"/>
              </a:rPr>
              <a:t>thuật</a:t>
            </a:r>
            <a:r>
              <a:rPr lang="en-US" sz="1900" b="1" dirty="0">
                <a:solidFill>
                  <a:srgbClr val="006600"/>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về</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công</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nghệ</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thông</a:t>
            </a:r>
            <a:r>
              <a:rPr lang="en-US" sz="1900" b="0" dirty="0">
                <a:solidFill>
                  <a:srgbClr val="010101"/>
                </a:solidFill>
                <a:effectLst/>
                <a:latin typeface="Arial" panose="020B0604020202020204" pitchFamily="34" charset="0"/>
                <a:cs typeface="Arial" panose="020B0604020202020204" pitchFamily="34" charset="0"/>
              </a:rPr>
              <a:t> tin </a:t>
            </a:r>
            <a:r>
              <a:rPr lang="en-US" sz="1900" b="0" dirty="0" err="1">
                <a:solidFill>
                  <a:srgbClr val="010101"/>
                </a:solidFill>
                <a:effectLst/>
                <a:latin typeface="Arial" panose="020B0604020202020204" pitchFamily="34" charset="0"/>
                <a:cs typeface="Arial" panose="020B0604020202020204" pitchFamily="34" charset="0"/>
              </a:rPr>
              <a:t>và</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truyền</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thông</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chuẩn</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bị</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nền</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tảng</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kinh</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tế</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số</a:t>
            </a:r>
            <a:r>
              <a:rPr lang="en-US" sz="1900" b="0" dirty="0">
                <a:solidFill>
                  <a:srgbClr val="010101"/>
                </a:solidFill>
                <a:effectLst/>
                <a:latin typeface="Arial" panose="020B0604020202020204" pitchFamily="34" charset="0"/>
                <a:cs typeface="Arial" panose="020B0604020202020204" pitchFamily="34" charset="0"/>
              </a:rPr>
              <a:t>.</a:t>
            </a:r>
            <a:endParaRPr lang="en-US" sz="1900" dirty="0">
              <a:latin typeface="Arial" panose="020B0604020202020204" pitchFamily="34" charset="0"/>
              <a:cs typeface="Arial" panose="020B0604020202020204" pitchFamily="34" charset="0"/>
            </a:endParaRPr>
          </a:p>
        </p:txBody>
      </p:sp>
      <p:sp>
        <p:nvSpPr>
          <p:cNvPr id="91" name="TextBox 90">
            <a:extLst>
              <a:ext uri="{FF2B5EF4-FFF2-40B4-BE49-F238E27FC236}">
                <a16:creationId xmlns:a16="http://schemas.microsoft.com/office/drawing/2014/main" xmlns="" id="{450017B9-DBD6-40BE-9CE9-C055F56FCF21}"/>
              </a:ext>
            </a:extLst>
          </p:cNvPr>
          <p:cNvSpPr txBox="1"/>
          <p:nvPr/>
        </p:nvSpPr>
        <p:spPr>
          <a:xfrm>
            <a:off x="6587186" y="5060461"/>
            <a:ext cx="5551641" cy="677108"/>
          </a:xfrm>
          <a:prstGeom prst="rect">
            <a:avLst/>
          </a:prstGeom>
          <a:noFill/>
        </p:spPr>
        <p:txBody>
          <a:bodyPr wrap="square">
            <a:spAutoFit/>
          </a:bodyPr>
          <a:lstStyle/>
          <a:p>
            <a:pPr algn="ctr"/>
            <a:r>
              <a:rPr lang="en-US" sz="1900" b="0" dirty="0" err="1">
                <a:solidFill>
                  <a:srgbClr val="006600"/>
                </a:solidFill>
                <a:effectLst/>
                <a:latin typeface="Arial" panose="020B0604020202020204" pitchFamily="34" charset="0"/>
                <a:cs typeface="Arial" panose="020B0604020202020204" pitchFamily="34" charset="0"/>
              </a:rPr>
              <a:t>Thực</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hiện</a:t>
            </a:r>
            <a:r>
              <a:rPr lang="en-US" sz="1900" b="0" dirty="0">
                <a:solidFill>
                  <a:srgbClr val="006600"/>
                </a:solidFill>
                <a:effectLst/>
                <a:latin typeface="Arial" panose="020B0604020202020204" pitchFamily="34" charset="0"/>
                <a:cs typeface="Arial" panose="020B0604020202020204" pitchFamily="34" charset="0"/>
              </a:rPr>
              <a:t> </a:t>
            </a:r>
            <a:r>
              <a:rPr lang="en-US" sz="1900" b="1" dirty="0" err="1">
                <a:effectLst/>
                <a:latin typeface="Arial" panose="020B0604020202020204" pitchFamily="34" charset="0"/>
                <a:cs typeface="Arial" panose="020B0604020202020204" pitchFamily="34" charset="0"/>
              </a:rPr>
              <a:t>chuyển</a:t>
            </a:r>
            <a:r>
              <a:rPr lang="en-US" sz="1900" b="1" dirty="0">
                <a:effectLst/>
                <a:latin typeface="Arial" panose="020B0604020202020204" pitchFamily="34" charset="0"/>
                <a:cs typeface="Arial" panose="020B0604020202020204" pitchFamily="34" charset="0"/>
              </a:rPr>
              <a:t> </a:t>
            </a:r>
            <a:r>
              <a:rPr lang="en-US" sz="1900" b="1" dirty="0" err="1">
                <a:effectLst/>
                <a:latin typeface="Arial" panose="020B0604020202020204" pitchFamily="34" charset="0"/>
                <a:cs typeface="Arial" panose="020B0604020202020204" pitchFamily="34" charset="0"/>
              </a:rPr>
              <a:t>đổi</a:t>
            </a:r>
            <a:r>
              <a:rPr lang="en-US" sz="1900" b="1" dirty="0">
                <a:effectLst/>
                <a:latin typeface="Arial" panose="020B0604020202020204" pitchFamily="34" charset="0"/>
                <a:cs typeface="Arial" panose="020B0604020202020204" pitchFamily="34" charset="0"/>
              </a:rPr>
              <a:t> </a:t>
            </a:r>
            <a:r>
              <a:rPr lang="en-US" sz="1900" b="1" dirty="0" err="1">
                <a:effectLst/>
                <a:latin typeface="Arial" panose="020B0604020202020204" pitchFamily="34" charset="0"/>
                <a:cs typeface="Arial" panose="020B0604020202020204" pitchFamily="34" charset="0"/>
              </a:rPr>
              <a:t>số</a:t>
            </a:r>
            <a:r>
              <a:rPr lang="en-US" sz="1900" b="1" dirty="0">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nền</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kinh</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tế</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và</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quản</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trị</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xã</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hội</a:t>
            </a:r>
            <a:r>
              <a:rPr lang="en-US" sz="1900" b="0" dirty="0">
                <a:solidFill>
                  <a:srgbClr val="006600"/>
                </a:solidFill>
                <a:effectLst/>
                <a:latin typeface="Arial" panose="020B0604020202020204" pitchFamily="34" charset="0"/>
                <a:cs typeface="Arial" panose="020B0604020202020204" pitchFamily="34" charset="0"/>
              </a:rPr>
              <a:t>.</a:t>
            </a:r>
            <a:endParaRPr lang="en-US" sz="1900" dirty="0">
              <a:solidFill>
                <a:srgbClr val="0066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376905394"/>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Tải hình ảnh bo hinh nen powerpoint nen trang 205835500ee0531 tại kho hình  nền, ảnh đẹp khoanh24.com">
            <a:extLst>
              <a:ext uri="{FF2B5EF4-FFF2-40B4-BE49-F238E27FC236}">
                <a16:creationId xmlns:a16="http://schemas.microsoft.com/office/drawing/2014/main" xmlns="" id="{7682C730-D191-4E56-BD21-A8C6FD66CB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xmlns="" id="{372AEF52-6020-4EB7-A176-175C439F8EA7}"/>
              </a:ext>
            </a:extLst>
          </p:cNvPr>
          <p:cNvSpPr>
            <a:spLocks noChangeShapeType="1"/>
          </p:cNvSpPr>
          <p:nvPr/>
        </p:nvSpPr>
        <p:spPr bwMode="auto">
          <a:xfrm rot="10800000">
            <a:off x="3887780" y="111834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Line 7">
            <a:extLst>
              <a:ext uri="{FF2B5EF4-FFF2-40B4-BE49-F238E27FC236}">
                <a16:creationId xmlns:a16="http://schemas.microsoft.com/office/drawing/2014/main" xmlns="" id="{40EFBE57-5EDA-409B-97D2-A718008419A0}"/>
              </a:ext>
            </a:extLst>
          </p:cNvPr>
          <p:cNvSpPr>
            <a:spLocks noChangeShapeType="1"/>
          </p:cNvSpPr>
          <p:nvPr/>
        </p:nvSpPr>
        <p:spPr bwMode="auto">
          <a:xfrm rot="10800000">
            <a:off x="5936039" y="111834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7" name="TextBox 6">
            <a:extLst>
              <a:ext uri="{FF2B5EF4-FFF2-40B4-BE49-F238E27FC236}">
                <a16:creationId xmlns:a16="http://schemas.microsoft.com/office/drawing/2014/main" xmlns="" id="{3E6CCED3-E17F-44A1-B4A5-C113D31134D0}"/>
              </a:ext>
            </a:extLst>
          </p:cNvPr>
          <p:cNvSpPr txBox="1"/>
          <p:nvPr/>
        </p:nvSpPr>
        <p:spPr>
          <a:xfrm>
            <a:off x="3887780" y="425852"/>
            <a:ext cx="7261860" cy="461665"/>
          </a:xfrm>
          <a:prstGeom prst="rect">
            <a:avLst/>
          </a:prstGeom>
          <a:noFill/>
        </p:spPr>
        <p:txBody>
          <a:bodyPr wrap="square">
            <a:spAutoFit/>
          </a:bodyPr>
          <a:lstStyle/>
          <a:p>
            <a:pPr algn="l"/>
            <a:r>
              <a:rPr lang="vi-VN" sz="2400" b="1" i="0" dirty="0">
                <a:solidFill>
                  <a:srgbClr val="000000"/>
                </a:solidFill>
                <a:effectLst/>
                <a:latin typeface="Arial" panose="020B0604020202020204" pitchFamily="34" charset="0"/>
                <a:cs typeface="Arial" panose="020B0604020202020204" pitchFamily="34" charset="0"/>
              </a:rPr>
              <a:t>6.2. </a:t>
            </a:r>
            <a:r>
              <a:rPr lang="en-US" sz="2400" b="1" i="0" dirty="0" err="1">
                <a:solidFill>
                  <a:srgbClr val="000000"/>
                </a:solidFill>
                <a:effectLst/>
                <a:latin typeface="Arial" panose="020B0604020202020204" pitchFamily="34" charset="0"/>
                <a:cs typeface="Arial" panose="020B0604020202020204" pitchFamily="34" charset="0"/>
              </a:rPr>
              <a:t>Hội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nhập</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kinh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quốc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của</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Việt</a:t>
            </a:r>
            <a:r>
              <a:rPr lang="en-US" sz="2400" b="1" i="0" dirty="0">
                <a:solidFill>
                  <a:srgbClr val="000000"/>
                </a:solidFill>
                <a:effectLst/>
                <a:latin typeface="Arial" panose="020B0604020202020204" pitchFamily="34" charset="0"/>
                <a:cs typeface="Arial" panose="020B0604020202020204" pitchFamily="34" charset="0"/>
              </a:rPr>
              <a:t> Nam</a:t>
            </a:r>
          </a:p>
        </p:txBody>
      </p:sp>
      <p:sp>
        <p:nvSpPr>
          <p:cNvPr id="9" name="TextBox 8">
            <a:extLst>
              <a:ext uri="{FF2B5EF4-FFF2-40B4-BE49-F238E27FC236}">
                <a16:creationId xmlns:a16="http://schemas.microsoft.com/office/drawing/2014/main" xmlns="" id="{C675AC4F-2BC3-46FD-8C38-C8677F71E465}"/>
              </a:ext>
            </a:extLst>
          </p:cNvPr>
          <p:cNvSpPr txBox="1"/>
          <p:nvPr/>
        </p:nvSpPr>
        <p:spPr>
          <a:xfrm>
            <a:off x="4201219" y="1376645"/>
            <a:ext cx="7688580" cy="430887"/>
          </a:xfrm>
          <a:prstGeom prst="rect">
            <a:avLst/>
          </a:prstGeom>
          <a:noFill/>
        </p:spPr>
        <p:txBody>
          <a:bodyPr wrap="square">
            <a:spAutoFit/>
          </a:bodyPr>
          <a:lstStyle/>
          <a:p>
            <a:pPr algn="ctr"/>
            <a:r>
              <a:rPr lang="vi-VN" sz="2200" b="1" i="0" dirty="0">
                <a:solidFill>
                  <a:srgbClr val="0033CC"/>
                </a:solidFill>
                <a:effectLst/>
                <a:latin typeface="Arial" panose="020B0604020202020204" pitchFamily="34" charset="0"/>
                <a:cs typeface="Arial" panose="020B0604020202020204" pitchFamily="34" charset="0"/>
              </a:rPr>
              <a:t>6.2.</a:t>
            </a:r>
            <a:r>
              <a:rPr lang="en-US" sz="2200" b="1" i="0" dirty="0">
                <a:solidFill>
                  <a:srgbClr val="0033CC"/>
                </a:solidFill>
                <a:effectLst/>
                <a:latin typeface="Arial" panose="020B0604020202020204" pitchFamily="34" charset="0"/>
                <a:cs typeface="Arial" panose="020B0604020202020204" pitchFamily="34" charset="0"/>
              </a:rPr>
              <a:t>1. </a:t>
            </a:r>
            <a:r>
              <a:rPr lang="en-US" sz="2200" b="1" i="0" dirty="0" err="1">
                <a:solidFill>
                  <a:srgbClr val="0033CC"/>
                </a:solidFill>
                <a:effectLst/>
                <a:latin typeface="Arial" panose="020B0604020202020204" pitchFamily="34" charset="0"/>
                <a:cs typeface="Arial" panose="020B0604020202020204" pitchFamily="34" charset="0"/>
              </a:rPr>
              <a:t>Khái</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niệm</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và</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nội</a:t>
            </a:r>
            <a:r>
              <a:rPr lang="en-US" sz="2200" b="1" i="0" dirty="0">
                <a:solidFill>
                  <a:srgbClr val="0033CC"/>
                </a:solidFill>
                <a:effectLst/>
                <a:latin typeface="Arial" panose="020B0604020202020204" pitchFamily="34" charset="0"/>
                <a:cs typeface="Arial" panose="020B0604020202020204" pitchFamily="34" charset="0"/>
              </a:rPr>
              <a:t> dung </a:t>
            </a:r>
            <a:r>
              <a:rPr lang="en-US" sz="2200" b="1" i="0" dirty="0" err="1">
                <a:solidFill>
                  <a:srgbClr val="0033CC"/>
                </a:solidFill>
                <a:effectLst/>
                <a:latin typeface="Arial" panose="020B0604020202020204" pitchFamily="34" charset="0"/>
                <a:cs typeface="Arial" panose="020B0604020202020204" pitchFamily="34" charset="0"/>
              </a:rPr>
              <a:t>hội</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nhập</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kinh</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tế</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quốc</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tế</a:t>
            </a:r>
            <a:endParaRPr lang="en-US" sz="2200" b="1" i="0" dirty="0">
              <a:solidFill>
                <a:srgbClr val="0033CC"/>
              </a:solidFill>
              <a:effectLst/>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xmlns="" id="{85189E24-D989-4B69-BAE8-ADDF9DA880D0}"/>
              </a:ext>
            </a:extLst>
          </p:cNvPr>
          <p:cNvSpPr txBox="1"/>
          <p:nvPr/>
        </p:nvSpPr>
        <p:spPr>
          <a:xfrm>
            <a:off x="5916929" y="2703975"/>
            <a:ext cx="2084071" cy="430887"/>
          </a:xfrm>
          <a:prstGeom prst="rect">
            <a:avLst/>
          </a:prstGeom>
          <a:noFill/>
          <a:ln>
            <a:solidFill>
              <a:schemeClr val="tx1"/>
            </a:solidFill>
          </a:ln>
        </p:spPr>
        <p:txBody>
          <a:bodyPr wrap="square">
            <a:spAutoFit/>
          </a:bodyPr>
          <a:lstStyle/>
          <a:p>
            <a:pPr marL="342900" indent="-342900">
              <a:buFont typeface="Wingdings" panose="05000000000000000000" pitchFamily="2" charset="2"/>
              <a:buChar char="§"/>
            </a:pPr>
            <a:r>
              <a:rPr lang="en-US" sz="2200" b="1" i="0" dirty="0" err="1">
                <a:solidFill>
                  <a:srgbClr val="C00000"/>
                </a:solidFill>
                <a:effectLst/>
                <a:latin typeface="Arial" panose="020B0604020202020204" pitchFamily="34" charset="0"/>
                <a:cs typeface="Arial" panose="020B0604020202020204" pitchFamily="34" charset="0"/>
              </a:rPr>
              <a:t>Khái</a:t>
            </a:r>
            <a:r>
              <a:rPr lang="en-US" sz="2200" b="1" i="0" dirty="0">
                <a:solidFill>
                  <a:srgbClr val="C00000"/>
                </a:solidFill>
                <a:effectLst/>
                <a:latin typeface="Arial" panose="020B0604020202020204" pitchFamily="34" charset="0"/>
                <a:cs typeface="Arial" panose="020B0604020202020204" pitchFamily="34" charset="0"/>
              </a:rPr>
              <a:t> </a:t>
            </a:r>
            <a:r>
              <a:rPr lang="en-US" sz="2200" b="1" i="0" dirty="0" err="1">
                <a:solidFill>
                  <a:srgbClr val="C00000"/>
                </a:solidFill>
                <a:effectLst/>
                <a:latin typeface="Arial" panose="020B0604020202020204" pitchFamily="34" charset="0"/>
                <a:cs typeface="Arial" panose="020B0604020202020204" pitchFamily="34" charset="0"/>
              </a:rPr>
              <a:t>niệm</a:t>
            </a:r>
            <a:r>
              <a:rPr lang="en-US" sz="2200" b="1" i="0" dirty="0">
                <a:solidFill>
                  <a:srgbClr val="C00000"/>
                </a:solidFill>
                <a:effectLst/>
                <a:latin typeface="Arial" panose="020B0604020202020204" pitchFamily="34" charset="0"/>
                <a:cs typeface="Arial" panose="020B0604020202020204" pitchFamily="34" charset="0"/>
              </a:rPr>
              <a:t> </a:t>
            </a:r>
            <a:endParaRPr lang="en-US" sz="2200" dirty="0">
              <a:solidFill>
                <a:srgbClr val="C00000"/>
              </a:solidFill>
            </a:endParaRPr>
          </a:p>
        </p:txBody>
      </p:sp>
      <p:sp>
        <p:nvSpPr>
          <p:cNvPr id="13" name="TextBox 12">
            <a:extLst>
              <a:ext uri="{FF2B5EF4-FFF2-40B4-BE49-F238E27FC236}">
                <a16:creationId xmlns:a16="http://schemas.microsoft.com/office/drawing/2014/main" xmlns="" id="{91693150-206F-44DF-9018-D3A4212E0970}"/>
              </a:ext>
            </a:extLst>
          </p:cNvPr>
          <p:cNvSpPr txBox="1"/>
          <p:nvPr/>
        </p:nvSpPr>
        <p:spPr>
          <a:xfrm>
            <a:off x="4602479" y="1941288"/>
            <a:ext cx="6903721" cy="707886"/>
          </a:xfrm>
          <a:prstGeom prst="rect">
            <a:avLst/>
          </a:prstGeom>
          <a:noFill/>
        </p:spPr>
        <p:txBody>
          <a:bodyPr wrap="square">
            <a:spAutoFit/>
          </a:bodyPr>
          <a:lstStyle/>
          <a:p>
            <a:pPr marL="285750" indent="-285750" algn="ctr">
              <a:buFont typeface="Wingdings" panose="05000000000000000000" pitchFamily="2" charset="2"/>
              <a:buChar char="q"/>
            </a:pPr>
            <a:r>
              <a:rPr lang="vi-VN"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Khái</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niệm</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và</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sự</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cần</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thiết</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khách</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quan</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hội</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nhập</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kinh</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tế</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quốc</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tế</a:t>
            </a:r>
            <a:endParaRPr lang="en-US" sz="2000" i="0" dirty="0">
              <a:solidFill>
                <a:srgbClr val="000000"/>
              </a:solidFill>
              <a:effectLst/>
              <a:latin typeface="Arial" panose="020B0604020202020204" pitchFamily="34" charset="0"/>
              <a:cs typeface="Arial" panose="020B0604020202020204" pitchFamily="34" charset="0"/>
            </a:endParaRPr>
          </a:p>
        </p:txBody>
      </p:sp>
      <p:sp>
        <p:nvSpPr>
          <p:cNvPr id="12" name="Scroll: Horizontal 11">
            <a:extLst>
              <a:ext uri="{FF2B5EF4-FFF2-40B4-BE49-F238E27FC236}">
                <a16:creationId xmlns:a16="http://schemas.microsoft.com/office/drawing/2014/main" xmlns="" id="{F69499FA-81CA-4863-AAA3-8D81605BF3AD}"/>
              </a:ext>
            </a:extLst>
          </p:cNvPr>
          <p:cNvSpPr/>
          <p:nvPr/>
        </p:nvSpPr>
        <p:spPr>
          <a:xfrm>
            <a:off x="3887780" y="3109797"/>
            <a:ext cx="6267201" cy="3626277"/>
          </a:xfrm>
          <a:prstGeom prst="horizontalScroll">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a:extLst>
              <a:ext uri="{FF2B5EF4-FFF2-40B4-BE49-F238E27FC236}">
                <a16:creationId xmlns:a16="http://schemas.microsoft.com/office/drawing/2014/main" xmlns="" id="{41408805-24C2-406D-81BC-B1B9727B03DF}"/>
              </a:ext>
            </a:extLst>
          </p:cNvPr>
          <p:cNvSpPr txBox="1"/>
          <p:nvPr/>
        </p:nvSpPr>
        <p:spPr>
          <a:xfrm>
            <a:off x="4602479" y="4001438"/>
            <a:ext cx="5364481" cy="1631216"/>
          </a:xfrm>
          <a:prstGeom prst="rect">
            <a:avLst/>
          </a:prstGeom>
          <a:noFill/>
        </p:spPr>
        <p:txBody>
          <a:bodyPr wrap="square">
            <a:spAutoFit/>
          </a:bodyPr>
          <a:lstStyle/>
          <a:p>
            <a:pPr algn="ctr"/>
            <a:r>
              <a:rPr lang="en-US" sz="2000" b="0" i="0" dirty="0" err="1">
                <a:solidFill>
                  <a:srgbClr val="010101"/>
                </a:solidFill>
                <a:effectLst/>
                <a:latin typeface="Arial" panose="020B0604020202020204" pitchFamily="34" charset="0"/>
                <a:cs typeface="Arial" panose="020B0604020202020204" pitchFamily="34" charset="0"/>
              </a:rPr>
              <a:t>Hội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nhập</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quốc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của</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một</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quốc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gia</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là</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quá</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trình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quốc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gia</a:t>
            </a:r>
            <a:r>
              <a:rPr lang="en-US" sz="2000" b="0" i="0" dirty="0">
                <a:solidFill>
                  <a:srgbClr val="010101"/>
                </a:solidFill>
                <a:effectLst/>
                <a:latin typeface="Arial" panose="020B0604020202020204" pitchFamily="34" charset="0"/>
                <a:cs typeface="Arial" panose="020B0604020202020204" pitchFamily="34" charset="0"/>
              </a:rPr>
              <a:t> </a:t>
            </a:r>
            <a:r>
              <a:rPr lang="vi-VN" sz="2000" dirty="0">
                <a:solidFill>
                  <a:srgbClr val="010101"/>
                </a:solidFill>
                <a:latin typeface="Arial" panose="020B0604020202020204" pitchFamily="34" charset="0"/>
                <a:cs typeface="Arial" panose="020B0604020202020204" pitchFamily="34" charset="0"/>
              </a:rPr>
              <a:t>đ</a:t>
            </a:r>
            <a:r>
              <a:rPr lang="en-US" sz="2000" b="0" i="0" dirty="0">
                <a:solidFill>
                  <a:srgbClr val="010101"/>
                </a:solidFill>
                <a:effectLst/>
                <a:latin typeface="Arial" panose="020B0604020202020204" pitchFamily="34" charset="0"/>
                <a:cs typeface="Arial" panose="020B0604020202020204" pitchFamily="34" charset="0"/>
              </a:rPr>
              <a:t>ó </a:t>
            </a:r>
            <a:r>
              <a:rPr lang="en-US" sz="2000" b="0" i="0" dirty="0" err="1">
                <a:solidFill>
                  <a:srgbClr val="010101"/>
                </a:solidFill>
                <a:effectLst/>
                <a:latin typeface="Arial" panose="020B0604020202020204" pitchFamily="34" charset="0"/>
                <a:cs typeface="Arial" panose="020B0604020202020204" pitchFamily="34" charset="0"/>
              </a:rPr>
              <a:t>thực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hiện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gắn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kết</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nền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của</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mình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với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nền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thế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giới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dựa</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trên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sự</a:t>
            </a:r>
            <a:r>
              <a:rPr lang="en-US" sz="2000" b="0" i="0" dirty="0">
                <a:solidFill>
                  <a:srgbClr val="010101"/>
                </a:solidFill>
                <a:effectLst/>
                <a:latin typeface="Arial" panose="020B0604020202020204" pitchFamily="34" charset="0"/>
                <a:cs typeface="Arial" panose="020B0604020202020204" pitchFamily="34" charset="0"/>
              </a:rPr>
              <a:t> chia </a:t>
            </a:r>
            <a:r>
              <a:rPr lang="en-US" sz="2000" b="0" i="0" dirty="0" err="1">
                <a:solidFill>
                  <a:srgbClr val="010101"/>
                </a:solidFill>
                <a:effectLst/>
                <a:latin typeface="Arial" panose="020B0604020202020204" pitchFamily="34" charset="0"/>
                <a:cs typeface="Arial" panose="020B0604020202020204" pitchFamily="34" charset="0"/>
              </a:rPr>
              <a:t>sẻ</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lợi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ích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đồng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thời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tuân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thủ</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các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chuẩn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mực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quốc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chung</a:t>
            </a:r>
            <a:r>
              <a:rPr lang="en-US" sz="2000" b="0" i="0" dirty="0">
                <a:solidFill>
                  <a:srgbClr val="010101"/>
                </a:solidFill>
                <a:effectLst/>
                <a:latin typeface="Arial" panose="020B0604020202020204" pitchFamily="34" charset="0"/>
                <a:cs typeface="Arial" panose="020B0604020202020204" pitchFamily="34" charset="0"/>
              </a:rPr>
              <a:t>.</a:t>
            </a:r>
            <a:endParaRPr lang="en-US" sz="2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42369140"/>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15539" y="5165676"/>
            <a:ext cx="12192000" cy="1301275"/>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3" name="Group 2"/>
          <p:cNvGrpSpPr>
            <a:grpSpLocks/>
          </p:cNvGrpSpPr>
          <p:nvPr/>
        </p:nvGrpSpPr>
        <p:grpSpPr bwMode="auto">
          <a:xfrm>
            <a:off x="1" y="5699325"/>
            <a:ext cx="1253120" cy="1158674"/>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9" name="Group 8"/>
          <p:cNvGrpSpPr>
            <a:grpSpLocks/>
          </p:cNvGrpSpPr>
          <p:nvPr/>
        </p:nvGrpSpPr>
        <p:grpSpPr bwMode="auto">
          <a:xfrm flipH="1">
            <a:off x="10789919" y="5556724"/>
            <a:ext cx="1402077" cy="1301276"/>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22" name="TextBox 21">
            <a:extLst>
              <a:ext uri="{FF2B5EF4-FFF2-40B4-BE49-F238E27FC236}">
                <a16:creationId xmlns:a16="http://schemas.microsoft.com/office/drawing/2014/main" xmlns="" id="{45AB5E00-3B83-4DF8-8444-ACDCE35B7A3A}"/>
              </a:ext>
            </a:extLst>
          </p:cNvPr>
          <p:cNvSpPr txBox="1"/>
          <p:nvPr/>
        </p:nvSpPr>
        <p:spPr>
          <a:xfrm>
            <a:off x="1253121" y="254729"/>
            <a:ext cx="8660130" cy="461665"/>
          </a:xfrm>
          <a:prstGeom prst="rect">
            <a:avLst/>
          </a:prstGeom>
          <a:noFill/>
        </p:spPr>
        <p:txBody>
          <a:bodyPr wrap="square">
            <a:spAutoFit/>
          </a:bodyPr>
          <a:lstStyle/>
          <a:p>
            <a:pPr algn="ctr"/>
            <a:r>
              <a:rPr lang="vi-VN" sz="2400" b="1" i="0" dirty="0">
                <a:solidFill>
                  <a:srgbClr val="0033CC"/>
                </a:solidFill>
                <a:effectLst/>
                <a:latin typeface="Arial" panose="020B0604020202020204" pitchFamily="34" charset="0"/>
                <a:cs typeface="Arial" panose="020B0604020202020204" pitchFamily="34" charset="0"/>
              </a:rPr>
              <a:t>6.2.</a:t>
            </a:r>
            <a:r>
              <a:rPr lang="en-US" sz="2400" b="1" i="0" dirty="0">
                <a:solidFill>
                  <a:srgbClr val="0033CC"/>
                </a:solidFill>
                <a:effectLst/>
                <a:latin typeface="Arial" panose="020B0604020202020204" pitchFamily="34" charset="0"/>
                <a:cs typeface="Arial" panose="020B0604020202020204" pitchFamily="34" charset="0"/>
              </a:rPr>
              <a:t>1. </a:t>
            </a:r>
            <a:r>
              <a:rPr lang="en-US" sz="2400" b="1" i="0" dirty="0" err="1">
                <a:solidFill>
                  <a:srgbClr val="0033CC"/>
                </a:solidFill>
                <a:effectLst/>
                <a:latin typeface="Arial" panose="020B0604020202020204" pitchFamily="34" charset="0"/>
                <a:cs typeface="Arial" panose="020B0604020202020204" pitchFamily="34" charset="0"/>
              </a:rPr>
              <a:t>Khái</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niệm</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và</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nội</a:t>
            </a:r>
            <a:r>
              <a:rPr lang="en-US" sz="2400" b="1" i="0" dirty="0">
                <a:solidFill>
                  <a:srgbClr val="0033CC"/>
                </a:solidFill>
                <a:effectLst/>
                <a:latin typeface="Arial" panose="020B0604020202020204" pitchFamily="34" charset="0"/>
                <a:cs typeface="Arial" panose="020B0604020202020204" pitchFamily="34" charset="0"/>
              </a:rPr>
              <a:t> dung </a:t>
            </a:r>
            <a:r>
              <a:rPr lang="en-US" sz="2400" b="1" i="0" dirty="0" err="1">
                <a:solidFill>
                  <a:srgbClr val="0033CC"/>
                </a:solidFill>
                <a:effectLst/>
                <a:latin typeface="Arial" panose="020B0604020202020204" pitchFamily="34" charset="0"/>
                <a:cs typeface="Arial" panose="020B0604020202020204" pitchFamily="34" charset="0"/>
              </a:rPr>
              <a:t>hội</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nhập</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kinh</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tế</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quốc</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tế</a:t>
            </a:r>
            <a:endParaRPr lang="en-US" sz="2400" b="1" i="0" dirty="0">
              <a:solidFill>
                <a:srgbClr val="0033CC"/>
              </a:solidFill>
              <a:effectLst/>
              <a:latin typeface="Arial" panose="020B0604020202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xmlns="" id="{C6C17DE4-2C38-474F-B3CE-5A485B2466A6}"/>
              </a:ext>
            </a:extLst>
          </p:cNvPr>
          <p:cNvSpPr txBox="1"/>
          <p:nvPr/>
        </p:nvSpPr>
        <p:spPr>
          <a:xfrm>
            <a:off x="1866530" y="842726"/>
            <a:ext cx="8496670" cy="430887"/>
          </a:xfrm>
          <a:prstGeom prst="rect">
            <a:avLst/>
          </a:prstGeom>
          <a:noFill/>
        </p:spPr>
        <p:txBody>
          <a:bodyPr wrap="square">
            <a:spAutoFit/>
          </a:bodyPr>
          <a:lstStyle/>
          <a:p>
            <a:pPr marL="285750" indent="-285750" algn="ctr">
              <a:buFont typeface="Wingdings" panose="05000000000000000000" pitchFamily="2" charset="2"/>
              <a:buChar char="q"/>
            </a:pPr>
            <a:r>
              <a:rPr lang="vi-VN" sz="20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Khái</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niệm</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và</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sự</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cần</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thiết</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khách</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quan</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hội</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nhập</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kinh</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tế</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quốc</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tế</a:t>
            </a:r>
            <a:endParaRPr lang="en-US" sz="2200" i="0" dirty="0">
              <a:solidFill>
                <a:srgbClr val="000000"/>
              </a:solidFill>
              <a:effectLst/>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xmlns="" id="{7552AFBB-4F06-4305-A101-C7B01E994133}"/>
              </a:ext>
            </a:extLst>
          </p:cNvPr>
          <p:cNvSpPr txBox="1"/>
          <p:nvPr/>
        </p:nvSpPr>
        <p:spPr>
          <a:xfrm>
            <a:off x="2503170" y="1433830"/>
            <a:ext cx="6991350" cy="400110"/>
          </a:xfrm>
          <a:prstGeom prst="rect">
            <a:avLst/>
          </a:prstGeom>
          <a:noFill/>
          <a:ln>
            <a:solidFill>
              <a:schemeClr val="tx1"/>
            </a:solidFill>
          </a:ln>
        </p:spPr>
        <p:txBody>
          <a:bodyPr wrap="square">
            <a:spAutoFit/>
          </a:bodyPr>
          <a:lstStyle/>
          <a:p>
            <a:pPr marL="285750" indent="-285750">
              <a:buFont typeface="Wingdings" panose="05000000000000000000" pitchFamily="2" charset="2"/>
              <a:buChar char="§"/>
            </a:pPr>
            <a:r>
              <a:rPr lang="vi-VN" sz="2000" b="1" dirty="0">
                <a:solidFill>
                  <a:srgbClr val="C00000"/>
                </a:solidFill>
                <a:effectLst/>
                <a:latin typeface="Arial" panose="020B0604020202020204" pitchFamily="34" charset="0"/>
                <a:cs typeface="Arial" panose="020B0604020202020204" pitchFamily="34" charset="0"/>
              </a:rPr>
              <a:t>Tính</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tất</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yếu</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khách</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quan</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của</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hội</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nhập</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kinh</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tế</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quốc</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tế</a:t>
            </a:r>
            <a:endParaRPr lang="en-US" sz="2000" b="1" dirty="0">
              <a:solidFill>
                <a:srgbClr val="C00000"/>
              </a:solidFill>
              <a:latin typeface="Arial" panose="020B0604020202020204" pitchFamily="34" charset="0"/>
              <a:cs typeface="Arial" panose="020B0604020202020204" pitchFamily="34" charset="0"/>
            </a:endParaRPr>
          </a:p>
        </p:txBody>
      </p:sp>
      <p:sp>
        <p:nvSpPr>
          <p:cNvPr id="27" name="TextBox 26">
            <a:extLst>
              <a:ext uri="{FF2B5EF4-FFF2-40B4-BE49-F238E27FC236}">
                <a16:creationId xmlns:a16="http://schemas.microsoft.com/office/drawing/2014/main" xmlns="" id="{523020EC-8C60-4BF8-97CD-BFAB5D368F01}"/>
              </a:ext>
            </a:extLst>
          </p:cNvPr>
          <p:cNvSpPr txBox="1"/>
          <p:nvPr/>
        </p:nvSpPr>
        <p:spPr>
          <a:xfrm>
            <a:off x="2769077" y="1994157"/>
            <a:ext cx="8496670" cy="400110"/>
          </a:xfrm>
          <a:prstGeom prst="rect">
            <a:avLst/>
          </a:prstGeom>
          <a:noFill/>
        </p:spPr>
        <p:txBody>
          <a:bodyPr wrap="square">
            <a:spAutoFit/>
          </a:bodyPr>
          <a:lstStyle/>
          <a:p>
            <a:r>
              <a:rPr lang="en-US" sz="2000" b="1" i="0" dirty="0" err="1">
                <a:solidFill>
                  <a:srgbClr val="CC00CC"/>
                </a:solidFill>
                <a:effectLst/>
                <a:latin typeface="Arial" panose="020B0604020202020204" pitchFamily="34" charset="0"/>
                <a:cs typeface="Arial" panose="020B0604020202020204" pitchFamily="34" charset="0"/>
              </a:rPr>
              <a:t>Thứ</a:t>
            </a:r>
            <a:r>
              <a:rPr lang="en-US" sz="2000" b="1" i="0" dirty="0">
                <a:solidFill>
                  <a:srgbClr val="CC00CC"/>
                </a:solidFill>
                <a:effectLst/>
                <a:latin typeface="Arial" panose="020B0604020202020204" pitchFamily="34" charset="0"/>
                <a:cs typeface="Arial" panose="020B0604020202020204" pitchFamily="34" charset="0"/>
              </a:rPr>
              <a:t> </a:t>
            </a:r>
            <a:r>
              <a:rPr lang="en-US" sz="2000" b="1" i="0" dirty="0" err="1">
                <a:solidFill>
                  <a:srgbClr val="CC00CC"/>
                </a:solidFill>
                <a:effectLst/>
                <a:latin typeface="Arial" panose="020B0604020202020204" pitchFamily="34" charset="0"/>
                <a:cs typeface="Arial" panose="020B0604020202020204" pitchFamily="34" charset="0"/>
              </a:rPr>
              <a:t>nhất</a:t>
            </a:r>
            <a:r>
              <a:rPr lang="en-US" sz="2000" b="0" i="0" dirty="0">
                <a:solidFill>
                  <a:srgbClr val="0070C0"/>
                </a:solidFill>
                <a:effectLst/>
                <a:latin typeface="Arial" panose="020B0604020202020204" pitchFamily="34" charset="0"/>
                <a:cs typeface="Arial" panose="020B0604020202020204" pitchFamily="34" charset="0"/>
              </a:rPr>
              <a:t>, do xu </a:t>
            </a:r>
            <a:r>
              <a:rPr lang="en-US" sz="2000" b="0" i="0" dirty="0" err="1">
                <a:solidFill>
                  <a:srgbClr val="0070C0"/>
                </a:solidFill>
                <a:effectLst/>
                <a:latin typeface="Arial" panose="020B0604020202020204" pitchFamily="34" charset="0"/>
                <a:cs typeface="Arial" panose="020B0604020202020204" pitchFamily="34" charset="0"/>
              </a:rPr>
              <a:t>thế</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khách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quan</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trong</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bối</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cảnh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toàn</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cầu</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hóa</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kinh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tế</a:t>
            </a:r>
            <a:r>
              <a:rPr lang="en-US" sz="2000" b="0" i="0" dirty="0">
                <a:solidFill>
                  <a:srgbClr val="0070C0"/>
                </a:solidFill>
                <a:effectLst/>
                <a:latin typeface="Arial" panose="020B0604020202020204" pitchFamily="34" charset="0"/>
                <a:cs typeface="Arial" panose="020B0604020202020204" pitchFamily="34" charset="0"/>
              </a:rPr>
              <a:t>.</a:t>
            </a:r>
            <a:endParaRPr lang="en-US" sz="2000" dirty="0">
              <a:solidFill>
                <a:srgbClr val="0070C0"/>
              </a:solidFill>
              <a:latin typeface="Arial" panose="020B0604020202020204" pitchFamily="34" charset="0"/>
              <a:cs typeface="Arial" panose="020B0604020202020204" pitchFamily="34" charset="0"/>
            </a:endParaRPr>
          </a:p>
        </p:txBody>
      </p:sp>
      <p:pic>
        <p:nvPicPr>
          <p:cNvPr id="1026" name="Picture 2" descr="Toàn cầu hóa là gì? Vai trò, đặc điểm của toàn cầu hóa">
            <a:extLst>
              <a:ext uri="{FF2B5EF4-FFF2-40B4-BE49-F238E27FC236}">
                <a16:creationId xmlns:a16="http://schemas.microsoft.com/office/drawing/2014/main" xmlns="" id="{C98B96AA-3491-4984-824C-A477EA5BCD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6354" y="2730734"/>
            <a:ext cx="4647833" cy="2825990"/>
          </a:xfrm>
          <a:prstGeom prst="rect">
            <a:avLst/>
          </a:prstGeom>
          <a:noFill/>
          <a:extLst>
            <a:ext uri="{909E8E84-426E-40DD-AFC4-6F175D3DCCD1}">
              <a14:hiddenFill xmlns:a14="http://schemas.microsoft.com/office/drawing/2010/main">
                <a:solidFill>
                  <a:srgbClr val="FFFFFF"/>
                </a:solidFill>
              </a14:hiddenFill>
            </a:ext>
          </a:extLst>
        </p:spPr>
      </p:pic>
      <p:sp>
        <p:nvSpPr>
          <p:cNvPr id="16" name="Flowchart: Predefined Process 15">
            <a:extLst>
              <a:ext uri="{FF2B5EF4-FFF2-40B4-BE49-F238E27FC236}">
                <a16:creationId xmlns:a16="http://schemas.microsoft.com/office/drawing/2014/main" xmlns="" id="{B5D2F064-41D8-4A29-86DA-A86C06D9A5D9}"/>
              </a:ext>
            </a:extLst>
          </p:cNvPr>
          <p:cNvSpPr/>
          <p:nvPr/>
        </p:nvSpPr>
        <p:spPr>
          <a:xfrm>
            <a:off x="6096000" y="2730734"/>
            <a:ext cx="5059646" cy="2880884"/>
          </a:xfrm>
          <a:prstGeom prst="flowChartPredefinedProcess">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a:extLst>
              <a:ext uri="{FF2B5EF4-FFF2-40B4-BE49-F238E27FC236}">
                <a16:creationId xmlns:a16="http://schemas.microsoft.com/office/drawing/2014/main" xmlns="" id="{9BD9E524-C51C-496B-80DC-ED83738E3D43}"/>
              </a:ext>
            </a:extLst>
          </p:cNvPr>
          <p:cNvSpPr txBox="1"/>
          <p:nvPr/>
        </p:nvSpPr>
        <p:spPr>
          <a:xfrm>
            <a:off x="6812280" y="3226684"/>
            <a:ext cx="3550920" cy="1631216"/>
          </a:xfrm>
          <a:prstGeom prst="rect">
            <a:avLst/>
          </a:prstGeom>
          <a:noFill/>
        </p:spPr>
        <p:txBody>
          <a:bodyPr wrap="square">
            <a:spAutoFit/>
          </a:bodyPr>
          <a:lstStyle/>
          <a:p>
            <a:pPr algn="ctr"/>
            <a:r>
              <a:rPr lang="vi-VN" sz="2000" b="1" i="0" dirty="0">
                <a:solidFill>
                  <a:srgbClr val="FF0066"/>
                </a:solidFill>
                <a:effectLst/>
                <a:latin typeface="Arial" panose="020B0604020202020204" pitchFamily="34" charset="0"/>
                <a:cs typeface="Arial" panose="020B0604020202020204" pitchFamily="34" charset="0"/>
              </a:rPr>
              <a:t>T</a:t>
            </a:r>
            <a:r>
              <a:rPr lang="en-US" sz="2000" b="1" i="0" dirty="0" err="1">
                <a:solidFill>
                  <a:srgbClr val="FF0066"/>
                </a:solidFill>
                <a:effectLst/>
                <a:latin typeface="Arial" panose="020B0604020202020204" pitchFamily="34" charset="0"/>
                <a:cs typeface="Arial" panose="020B0604020202020204" pitchFamily="34" charset="0"/>
              </a:rPr>
              <a:t>oàn</a:t>
            </a:r>
            <a:r>
              <a:rPr lang="en-US" sz="2000" b="1" i="0" dirty="0">
                <a:solidFill>
                  <a:srgbClr val="FF0066"/>
                </a:solidFill>
                <a:effectLst/>
                <a:latin typeface="Arial" panose="020B0604020202020204" pitchFamily="34" charset="0"/>
                <a:cs typeface="Arial" panose="020B0604020202020204" pitchFamily="34" charset="0"/>
              </a:rPr>
              <a:t> </a:t>
            </a:r>
            <a:r>
              <a:rPr lang="en-US" sz="2000" b="1" i="0" dirty="0" err="1">
                <a:solidFill>
                  <a:srgbClr val="FF0066"/>
                </a:solidFill>
                <a:effectLst/>
                <a:latin typeface="Arial" panose="020B0604020202020204" pitchFamily="34" charset="0"/>
                <a:cs typeface="Arial" panose="020B0604020202020204" pitchFamily="34" charset="0"/>
              </a:rPr>
              <a:t>cầu</a:t>
            </a:r>
            <a:r>
              <a:rPr lang="en-US" sz="2000" b="1" i="0" dirty="0">
                <a:solidFill>
                  <a:srgbClr val="FF0066"/>
                </a:solidFill>
                <a:effectLst/>
                <a:latin typeface="Arial" panose="020B0604020202020204" pitchFamily="34" charset="0"/>
                <a:cs typeface="Arial" panose="020B0604020202020204" pitchFamily="34" charset="0"/>
              </a:rPr>
              <a:t> </a:t>
            </a:r>
            <a:r>
              <a:rPr lang="en-US" sz="2000" b="1" i="0" dirty="0" err="1">
                <a:solidFill>
                  <a:srgbClr val="FF0066"/>
                </a:solidFill>
                <a:effectLst/>
                <a:latin typeface="Arial" panose="020B0604020202020204" pitchFamily="34" charset="0"/>
                <a:cs typeface="Arial" panose="020B0604020202020204" pitchFamily="34" charset="0"/>
              </a:rPr>
              <a:t>hóa</a:t>
            </a:r>
            <a:r>
              <a:rPr lang="en-US" sz="2000" b="1" i="0" dirty="0">
                <a:solidFill>
                  <a:srgbClr val="FF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là</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quá</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trình</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tạo</a:t>
            </a:r>
            <a:r>
              <a:rPr lang="en-US" sz="2000" b="0" i="0" dirty="0">
                <a:solidFill>
                  <a:srgbClr val="660066"/>
                </a:solidFill>
                <a:effectLst/>
                <a:latin typeface="Arial" panose="020B0604020202020204" pitchFamily="34" charset="0"/>
                <a:cs typeface="Arial" panose="020B0604020202020204" pitchFamily="34" charset="0"/>
              </a:rPr>
              <a:t> ra </a:t>
            </a:r>
            <a:r>
              <a:rPr lang="en-US" sz="2000" b="1" i="0" dirty="0" err="1">
                <a:solidFill>
                  <a:srgbClr val="0070C0"/>
                </a:solidFill>
                <a:effectLst/>
                <a:latin typeface="Arial" panose="020B0604020202020204" pitchFamily="34" charset="0"/>
                <a:cs typeface="Arial" panose="020B0604020202020204" pitchFamily="34" charset="0"/>
              </a:rPr>
              <a:t>liên</a:t>
            </a:r>
            <a:r>
              <a:rPr lang="en-US" sz="2000" b="1" i="0" dirty="0">
                <a:solidFill>
                  <a:srgbClr val="0070C0"/>
                </a:solidFill>
                <a:effectLst/>
                <a:latin typeface="Arial" panose="020B0604020202020204" pitchFamily="34" charset="0"/>
                <a:cs typeface="Arial" panose="020B0604020202020204" pitchFamily="34" charset="0"/>
              </a:rPr>
              <a:t> </a:t>
            </a:r>
            <a:r>
              <a:rPr lang="en-US" sz="2000" b="1" i="0" dirty="0" err="1">
                <a:solidFill>
                  <a:srgbClr val="0070C0"/>
                </a:solidFill>
                <a:effectLst/>
                <a:latin typeface="Arial" panose="020B0604020202020204" pitchFamily="34" charset="0"/>
                <a:cs typeface="Arial" panose="020B0604020202020204" pitchFamily="34" charset="0"/>
              </a:rPr>
              <a:t>kết</a:t>
            </a:r>
            <a:r>
              <a:rPr lang="en-US" sz="2000" b="1"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và</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sự</a:t>
            </a:r>
            <a:r>
              <a:rPr lang="en-US" sz="2000" b="0" i="0" dirty="0">
                <a:solidFill>
                  <a:srgbClr val="660066"/>
                </a:solidFill>
                <a:effectLst/>
                <a:latin typeface="Arial" panose="020B0604020202020204" pitchFamily="34" charset="0"/>
                <a:cs typeface="Arial" panose="020B0604020202020204" pitchFamily="34" charset="0"/>
              </a:rPr>
              <a:t> </a:t>
            </a:r>
            <a:r>
              <a:rPr lang="en-US" sz="2000" b="1" i="0" dirty="0" err="1">
                <a:solidFill>
                  <a:srgbClr val="0070C0"/>
                </a:solidFill>
                <a:effectLst/>
                <a:latin typeface="Arial" panose="020B0604020202020204" pitchFamily="34" charset="0"/>
                <a:cs typeface="Arial" panose="020B0604020202020204" pitchFamily="34" charset="0"/>
              </a:rPr>
              <a:t>phụ</a:t>
            </a:r>
            <a:r>
              <a:rPr lang="en-US" sz="2000" b="1" i="0" dirty="0">
                <a:solidFill>
                  <a:srgbClr val="0070C0"/>
                </a:solidFill>
                <a:effectLst/>
                <a:latin typeface="Arial" panose="020B0604020202020204" pitchFamily="34" charset="0"/>
                <a:cs typeface="Arial" panose="020B0604020202020204" pitchFamily="34" charset="0"/>
              </a:rPr>
              <a:t> </a:t>
            </a:r>
            <a:r>
              <a:rPr lang="en-US" sz="2000" b="1" i="0" dirty="0" err="1">
                <a:solidFill>
                  <a:srgbClr val="0070C0"/>
                </a:solidFill>
                <a:effectLst/>
                <a:latin typeface="Arial" panose="020B0604020202020204" pitchFamily="34" charset="0"/>
                <a:cs typeface="Arial" panose="020B0604020202020204" pitchFamily="34" charset="0"/>
              </a:rPr>
              <a:t>thuộc</a:t>
            </a:r>
            <a:r>
              <a:rPr lang="en-US" sz="2000" b="1" i="0" dirty="0">
                <a:solidFill>
                  <a:srgbClr val="0070C0"/>
                </a:solidFill>
                <a:effectLst/>
                <a:latin typeface="Arial" panose="020B0604020202020204" pitchFamily="34" charset="0"/>
                <a:cs typeface="Arial" panose="020B0604020202020204" pitchFamily="34" charset="0"/>
              </a:rPr>
              <a:t> </a:t>
            </a:r>
            <a:r>
              <a:rPr lang="en-US" sz="2000" b="1" i="0" dirty="0" err="1">
                <a:solidFill>
                  <a:srgbClr val="0070C0"/>
                </a:solidFill>
                <a:effectLst/>
                <a:latin typeface="Arial" panose="020B0604020202020204" pitchFamily="34" charset="0"/>
                <a:cs typeface="Arial" panose="020B0604020202020204" pitchFamily="34" charset="0"/>
              </a:rPr>
              <a:t>lẫn</a:t>
            </a:r>
            <a:r>
              <a:rPr lang="en-US" sz="2000" b="1" i="0" dirty="0">
                <a:solidFill>
                  <a:srgbClr val="0070C0"/>
                </a:solidFill>
                <a:effectLst/>
                <a:latin typeface="Arial" panose="020B0604020202020204" pitchFamily="34" charset="0"/>
                <a:cs typeface="Arial" panose="020B0604020202020204" pitchFamily="34" charset="0"/>
              </a:rPr>
              <a:t> </a:t>
            </a:r>
            <a:r>
              <a:rPr lang="en-US" sz="2000" b="1" i="0" dirty="0" err="1">
                <a:solidFill>
                  <a:srgbClr val="0070C0"/>
                </a:solidFill>
                <a:effectLst/>
                <a:latin typeface="Arial" panose="020B0604020202020204" pitchFamily="34" charset="0"/>
                <a:cs typeface="Arial" panose="020B0604020202020204" pitchFamily="34" charset="0"/>
              </a:rPr>
              <a:t>nhau</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ngày</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càng</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tăng</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giữa</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các</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quốc</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gia</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trên</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quy</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mô</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toàn</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cầu</a:t>
            </a:r>
            <a:r>
              <a:rPr lang="en-US" sz="2000" b="0" i="0" dirty="0">
                <a:solidFill>
                  <a:srgbClr val="660066"/>
                </a:solidFill>
                <a:effectLst/>
                <a:latin typeface="Arial" panose="020B0604020202020204" pitchFamily="34" charset="0"/>
                <a:cs typeface="Arial" panose="020B0604020202020204" pitchFamily="34" charset="0"/>
              </a:rPr>
              <a:t>.</a:t>
            </a:r>
            <a:endParaRPr lang="en-US" sz="2000" dirty="0">
              <a:solidFill>
                <a:srgbClr val="66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8607967"/>
      </p:ext>
    </p:extLst>
  </p:cSld>
  <p:clrMapOvr>
    <a:masterClrMapping/>
  </p:clrMapOvr>
  <p:transition spd="slow">
    <p:push dir="u"/>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9" name="Rectangle 3"/>
          <p:cNvSpPr>
            <a:spLocks noChangeArrowheads="1"/>
          </p:cNvSpPr>
          <p:nvPr/>
        </p:nvSpPr>
        <p:spPr bwMode="gray">
          <a:xfrm>
            <a:off x="6359549" y="3442034"/>
            <a:ext cx="1835150" cy="431800"/>
          </a:xfrm>
          <a:prstGeom prst="rect">
            <a:avLst/>
          </a:prstGeom>
          <a:gradFill rotWithShape="1">
            <a:gsLst>
              <a:gs pos="0">
                <a:schemeClr val="folHlink"/>
              </a:gs>
              <a:gs pos="100000">
                <a:schemeClr val="folHlink">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80" name="Rectangle 4"/>
          <p:cNvSpPr>
            <a:spLocks noChangeArrowheads="1"/>
          </p:cNvSpPr>
          <p:nvPr/>
        </p:nvSpPr>
        <p:spPr bwMode="gray">
          <a:xfrm>
            <a:off x="4552975" y="3930984"/>
            <a:ext cx="1806575" cy="431800"/>
          </a:xfrm>
          <a:prstGeom prst="rect">
            <a:avLst/>
          </a:prstGeom>
          <a:gradFill rotWithShape="1">
            <a:gsLst>
              <a:gs pos="0">
                <a:schemeClr val="accent1"/>
              </a:gs>
              <a:gs pos="100000">
                <a:schemeClr val="accent1">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81" name="Rectangle 5"/>
          <p:cNvSpPr>
            <a:spLocks noChangeArrowheads="1"/>
          </p:cNvSpPr>
          <p:nvPr/>
        </p:nvSpPr>
        <p:spPr bwMode="gray">
          <a:xfrm>
            <a:off x="2721374" y="4426284"/>
            <a:ext cx="1825625" cy="431800"/>
          </a:xfrm>
          <a:prstGeom prst="rect">
            <a:avLst/>
          </a:prstGeom>
          <a:gradFill rotWithShape="1">
            <a:gsLst>
              <a:gs pos="0">
                <a:schemeClr val="folHlink"/>
              </a:gs>
              <a:gs pos="100000">
                <a:schemeClr val="folHlink">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82" name="AutoShape 6"/>
          <p:cNvSpPr>
            <a:spLocks noChangeArrowheads="1"/>
          </p:cNvSpPr>
          <p:nvPr/>
        </p:nvSpPr>
        <p:spPr bwMode="gray">
          <a:xfrm flipH="1">
            <a:off x="2118124" y="3813509"/>
            <a:ext cx="2428875" cy="615950"/>
          </a:xfrm>
          <a:prstGeom prst="parallelogram">
            <a:avLst>
              <a:gd name="adj" fmla="val 98582"/>
            </a:avLst>
          </a:prstGeom>
          <a:gradFill rotWithShape="1">
            <a:gsLst>
              <a:gs pos="0">
                <a:schemeClr val="folHlink">
                  <a:gamma/>
                  <a:tint val="54510"/>
                  <a:invGamma/>
                  <a:alpha val="82001"/>
                </a:schemeClr>
              </a:gs>
              <a:gs pos="100000">
                <a:schemeClr val="folHlink">
                  <a:alpha val="50000"/>
                </a:schemeClr>
              </a:gs>
            </a:gsLst>
            <a:lin ang="189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83" name="AutoShape 7"/>
          <p:cNvSpPr>
            <a:spLocks noChangeArrowheads="1"/>
          </p:cNvSpPr>
          <p:nvPr/>
        </p:nvSpPr>
        <p:spPr bwMode="gray">
          <a:xfrm flipH="1">
            <a:off x="3933850" y="3302335"/>
            <a:ext cx="2428875" cy="646113"/>
          </a:xfrm>
          <a:prstGeom prst="parallelogram">
            <a:avLst>
              <a:gd name="adj" fmla="val 96330"/>
            </a:avLst>
          </a:prstGeom>
          <a:gradFill rotWithShape="1">
            <a:gsLst>
              <a:gs pos="0">
                <a:schemeClr val="accent1"/>
              </a:gs>
              <a:gs pos="100000">
                <a:schemeClr val="accent1">
                  <a:gamma/>
                  <a:tint val="53725"/>
                  <a:invGamma/>
                </a:schemeClr>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84" name="Freeform 8"/>
          <p:cNvSpPr>
            <a:spLocks/>
          </p:cNvSpPr>
          <p:nvPr/>
        </p:nvSpPr>
        <p:spPr bwMode="gray">
          <a:xfrm>
            <a:off x="3937399" y="3305509"/>
            <a:ext cx="612775" cy="1130300"/>
          </a:xfrm>
          <a:custGeom>
            <a:avLst/>
            <a:gdLst>
              <a:gd name="T0" fmla="*/ 0 w 201"/>
              <a:gd name="T1" fmla="*/ 167 h 370"/>
              <a:gd name="T2" fmla="*/ 201 w 201"/>
              <a:gd name="T3" fmla="*/ 370 h 370"/>
              <a:gd name="T4" fmla="*/ 201 w 201"/>
              <a:gd name="T5" fmla="*/ 210 h 370"/>
              <a:gd name="T6" fmla="*/ 0 w 201"/>
              <a:gd name="T7" fmla="*/ 0 h 370"/>
              <a:gd name="T8" fmla="*/ 0 w 201"/>
              <a:gd name="T9" fmla="*/ 167 h 370"/>
            </a:gdLst>
            <a:ahLst/>
            <a:cxnLst>
              <a:cxn ang="0">
                <a:pos x="T0" y="T1"/>
              </a:cxn>
              <a:cxn ang="0">
                <a:pos x="T2" y="T3"/>
              </a:cxn>
              <a:cxn ang="0">
                <a:pos x="T4" y="T5"/>
              </a:cxn>
              <a:cxn ang="0">
                <a:pos x="T6" y="T7"/>
              </a:cxn>
              <a:cxn ang="0">
                <a:pos x="T8" y="T9"/>
              </a:cxn>
            </a:cxnLst>
            <a:rect l="0" t="0" r="r" b="b"/>
            <a:pathLst>
              <a:path w="201" h="370">
                <a:moveTo>
                  <a:pt x="0" y="167"/>
                </a:moveTo>
                <a:lnTo>
                  <a:pt x="201" y="370"/>
                </a:lnTo>
                <a:lnTo>
                  <a:pt x="201" y="210"/>
                </a:lnTo>
                <a:lnTo>
                  <a:pt x="0" y="0"/>
                </a:lnTo>
                <a:lnTo>
                  <a:pt x="0" y="167"/>
                </a:lnTo>
                <a:close/>
              </a:path>
            </a:pathLst>
          </a:custGeom>
          <a:gradFill rotWithShape="1">
            <a:gsLst>
              <a:gs pos="0">
                <a:schemeClr val="accent1">
                  <a:gamma/>
                  <a:shade val="46275"/>
                  <a:invGamma/>
                </a:schemeClr>
              </a:gs>
              <a:gs pos="100000">
                <a:schemeClr val="accent1"/>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85" name="AutoShape 9"/>
          <p:cNvSpPr>
            <a:spLocks noChangeArrowheads="1"/>
          </p:cNvSpPr>
          <p:nvPr/>
        </p:nvSpPr>
        <p:spPr bwMode="gray">
          <a:xfrm flipH="1">
            <a:off x="5746774" y="2786398"/>
            <a:ext cx="2438400" cy="657225"/>
          </a:xfrm>
          <a:prstGeom prst="parallelogram">
            <a:avLst>
              <a:gd name="adj" fmla="val 92256"/>
            </a:avLst>
          </a:prstGeom>
          <a:gradFill rotWithShape="1">
            <a:gsLst>
              <a:gs pos="0">
                <a:schemeClr val="folHlink"/>
              </a:gs>
              <a:gs pos="100000">
                <a:schemeClr val="folHlink">
                  <a:gamma/>
                  <a:tint val="53725"/>
                  <a:invGamma/>
                </a:schemeClr>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86" name="Freeform 10"/>
          <p:cNvSpPr>
            <a:spLocks/>
          </p:cNvSpPr>
          <p:nvPr/>
        </p:nvSpPr>
        <p:spPr bwMode="gray">
          <a:xfrm>
            <a:off x="5743599" y="2781634"/>
            <a:ext cx="615950" cy="1163638"/>
          </a:xfrm>
          <a:custGeom>
            <a:avLst/>
            <a:gdLst>
              <a:gd name="T0" fmla="*/ 0 w 201"/>
              <a:gd name="T1" fmla="*/ 167 h 370"/>
              <a:gd name="T2" fmla="*/ 201 w 201"/>
              <a:gd name="T3" fmla="*/ 370 h 370"/>
              <a:gd name="T4" fmla="*/ 201 w 201"/>
              <a:gd name="T5" fmla="*/ 210 h 370"/>
              <a:gd name="T6" fmla="*/ 0 w 201"/>
              <a:gd name="T7" fmla="*/ 0 h 370"/>
              <a:gd name="T8" fmla="*/ 0 w 201"/>
              <a:gd name="T9" fmla="*/ 167 h 370"/>
            </a:gdLst>
            <a:ahLst/>
            <a:cxnLst>
              <a:cxn ang="0">
                <a:pos x="T0" y="T1"/>
              </a:cxn>
              <a:cxn ang="0">
                <a:pos x="T2" y="T3"/>
              </a:cxn>
              <a:cxn ang="0">
                <a:pos x="T4" y="T5"/>
              </a:cxn>
              <a:cxn ang="0">
                <a:pos x="T6" y="T7"/>
              </a:cxn>
              <a:cxn ang="0">
                <a:pos x="T8" y="T9"/>
              </a:cxn>
            </a:cxnLst>
            <a:rect l="0" t="0" r="r" b="b"/>
            <a:pathLst>
              <a:path w="201" h="370">
                <a:moveTo>
                  <a:pt x="0" y="167"/>
                </a:moveTo>
                <a:lnTo>
                  <a:pt x="201" y="370"/>
                </a:lnTo>
                <a:lnTo>
                  <a:pt x="201" y="210"/>
                </a:lnTo>
                <a:lnTo>
                  <a:pt x="0" y="0"/>
                </a:lnTo>
                <a:lnTo>
                  <a:pt x="0" y="167"/>
                </a:lnTo>
                <a:close/>
              </a:path>
            </a:pathLst>
          </a:custGeom>
          <a:gradFill rotWithShape="1">
            <a:gsLst>
              <a:gs pos="0">
                <a:schemeClr val="folHlink">
                  <a:gamma/>
                  <a:shade val="46275"/>
                  <a:invGamma/>
                </a:schemeClr>
              </a:gs>
              <a:gs pos="100000">
                <a:schemeClr val="folHlink"/>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203787" name="Picture 11" descr="light_shadow"/>
          <p:cNvPicPr>
            <a:picLocks noChangeAspect="1" noChangeArrowheads="1"/>
          </p:cNvPicPr>
          <p:nvPr/>
        </p:nvPicPr>
        <p:blipFill>
          <a:blip r:embed="rId2" cstate="print">
            <a:lum bright="-76000" contrast="-4000"/>
            <a:grayscl/>
            <a:extLst>
              <a:ext uri="{28A0092B-C50C-407E-A947-70E740481C1C}">
                <a14:useLocalDpi xmlns:a14="http://schemas.microsoft.com/office/drawing/2010/main" val="0"/>
              </a:ext>
            </a:extLst>
          </a:blip>
          <a:srcRect/>
          <a:stretch>
            <a:fillRect/>
          </a:stretch>
        </p:blipFill>
        <p:spPr bwMode="gray">
          <a:xfrm>
            <a:off x="2737249" y="3967496"/>
            <a:ext cx="1008063" cy="280988"/>
          </a:xfrm>
          <a:prstGeom prst="rect">
            <a:avLst/>
          </a:prstGeom>
          <a:noFill/>
          <a:extLst>
            <a:ext uri="{909E8E84-426E-40DD-AFC4-6F175D3DCCD1}">
              <a14:hiddenFill xmlns:a14="http://schemas.microsoft.com/office/drawing/2010/main">
                <a:solidFill>
                  <a:srgbClr val="FFFFFF"/>
                </a:solidFill>
              </a14:hiddenFill>
            </a:ext>
          </a:extLst>
        </p:spPr>
      </p:pic>
      <p:pic>
        <p:nvPicPr>
          <p:cNvPr id="203788" name="Picture 12" descr="circuler_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2649937" y="3007060"/>
            <a:ext cx="1152525" cy="1139825"/>
          </a:xfrm>
          <a:prstGeom prst="rect">
            <a:avLst/>
          </a:prstGeom>
          <a:noFill/>
          <a:extLst>
            <a:ext uri="{909E8E84-426E-40DD-AFC4-6F175D3DCCD1}">
              <a14:hiddenFill xmlns:a14="http://schemas.microsoft.com/office/drawing/2010/main">
                <a:solidFill>
                  <a:srgbClr val="FFFFFF"/>
                </a:solidFill>
              </a14:hiddenFill>
            </a:ext>
          </a:extLst>
        </p:spPr>
      </p:pic>
      <p:sp>
        <p:nvSpPr>
          <p:cNvPr id="203789" name="Oval 13"/>
          <p:cNvSpPr>
            <a:spLocks noChangeArrowheads="1"/>
          </p:cNvSpPr>
          <p:nvPr/>
        </p:nvSpPr>
        <p:spPr bwMode="gray">
          <a:xfrm>
            <a:off x="2649937" y="3007059"/>
            <a:ext cx="1144587" cy="1143000"/>
          </a:xfrm>
          <a:prstGeom prst="ellipse">
            <a:avLst/>
          </a:prstGeom>
          <a:gradFill rotWithShape="1">
            <a:gsLst>
              <a:gs pos="0">
                <a:schemeClr val="folHlink">
                  <a:alpha val="45000"/>
                </a:schemeClr>
              </a:gs>
              <a:gs pos="50000">
                <a:schemeClr val="folHlink">
                  <a:gamma/>
                  <a:tint val="54510"/>
                  <a:invGamma/>
                  <a:alpha val="89999"/>
                </a:schemeClr>
              </a:gs>
              <a:gs pos="100000">
                <a:schemeClr val="folHlink">
                  <a:alpha val="45000"/>
                </a:scheme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90" name="Freeform 14"/>
          <p:cNvSpPr>
            <a:spLocks/>
          </p:cNvSpPr>
          <p:nvPr/>
        </p:nvSpPr>
        <p:spPr bwMode="gray">
          <a:xfrm>
            <a:off x="2768999" y="3030871"/>
            <a:ext cx="898525" cy="395288"/>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chemeClr val="folHlink">
                  <a:alpha val="17999"/>
                </a:schemeClr>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203791" name="Picture 15" descr="light_shadow"/>
          <p:cNvPicPr>
            <a:picLocks noChangeAspect="1" noChangeArrowheads="1"/>
          </p:cNvPicPr>
          <p:nvPr/>
        </p:nvPicPr>
        <p:blipFill>
          <a:blip r:embed="rId2" cstate="print">
            <a:lum bright="-76000" contrast="-4000"/>
            <a:grayscl/>
            <a:extLst>
              <a:ext uri="{28A0092B-C50C-407E-A947-70E740481C1C}">
                <a14:useLocalDpi xmlns:a14="http://schemas.microsoft.com/office/drawing/2010/main" val="0"/>
              </a:ext>
            </a:extLst>
          </a:blip>
          <a:srcRect/>
          <a:stretch>
            <a:fillRect/>
          </a:stretch>
        </p:blipFill>
        <p:spPr bwMode="gray">
          <a:xfrm>
            <a:off x="4583137" y="3462673"/>
            <a:ext cx="1008062" cy="280987"/>
          </a:xfrm>
          <a:prstGeom prst="rect">
            <a:avLst/>
          </a:prstGeom>
          <a:noFill/>
          <a:extLst>
            <a:ext uri="{909E8E84-426E-40DD-AFC4-6F175D3DCCD1}">
              <a14:hiddenFill xmlns:a14="http://schemas.microsoft.com/office/drawing/2010/main">
                <a:solidFill>
                  <a:srgbClr val="FFFFFF"/>
                </a:solidFill>
              </a14:hiddenFill>
            </a:ext>
          </a:extLst>
        </p:spPr>
      </p:pic>
      <p:pic>
        <p:nvPicPr>
          <p:cNvPr id="203792" name="Picture 16" descr="circuler_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4495825" y="2502235"/>
            <a:ext cx="1152525" cy="1139825"/>
          </a:xfrm>
          <a:prstGeom prst="rect">
            <a:avLst/>
          </a:prstGeom>
          <a:noFill/>
          <a:extLst>
            <a:ext uri="{909E8E84-426E-40DD-AFC4-6F175D3DCCD1}">
              <a14:hiddenFill xmlns:a14="http://schemas.microsoft.com/office/drawing/2010/main">
                <a:solidFill>
                  <a:srgbClr val="FFFFFF"/>
                </a:solidFill>
              </a14:hiddenFill>
            </a:ext>
          </a:extLst>
        </p:spPr>
      </p:pic>
      <p:sp>
        <p:nvSpPr>
          <p:cNvPr id="203793" name="Oval 17"/>
          <p:cNvSpPr>
            <a:spLocks noChangeArrowheads="1"/>
          </p:cNvSpPr>
          <p:nvPr/>
        </p:nvSpPr>
        <p:spPr bwMode="gray">
          <a:xfrm>
            <a:off x="4495824" y="2502234"/>
            <a:ext cx="1144588" cy="1143000"/>
          </a:xfrm>
          <a:prstGeom prst="ellipse">
            <a:avLst/>
          </a:prstGeom>
          <a:gradFill rotWithShape="1">
            <a:gsLst>
              <a:gs pos="0">
                <a:schemeClr val="accent1">
                  <a:gamma/>
                  <a:shade val="26275"/>
                  <a:invGamma/>
                  <a:alpha val="89999"/>
                </a:schemeClr>
              </a:gs>
              <a:gs pos="50000">
                <a:schemeClr val="accent1">
                  <a:alpha val="45000"/>
                </a:schemeClr>
              </a:gs>
              <a:gs pos="100000">
                <a:schemeClr val="accent1">
                  <a:gamma/>
                  <a:shade val="26275"/>
                  <a:invGamma/>
                  <a:alpha val="89999"/>
                </a:scheme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794" name="Freeform 18"/>
          <p:cNvSpPr>
            <a:spLocks/>
          </p:cNvSpPr>
          <p:nvPr/>
        </p:nvSpPr>
        <p:spPr bwMode="gray">
          <a:xfrm>
            <a:off x="4614888" y="2526048"/>
            <a:ext cx="898525" cy="395287"/>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chemeClr val="accent1">
                  <a:alpha val="17999"/>
                </a:schemeClr>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pic>
        <p:nvPicPr>
          <p:cNvPr id="203795" name="Picture 19" descr="light_shadow"/>
          <p:cNvPicPr>
            <a:picLocks noChangeAspect="1" noChangeArrowheads="1"/>
          </p:cNvPicPr>
          <p:nvPr/>
        </p:nvPicPr>
        <p:blipFill>
          <a:blip r:embed="rId2" cstate="print">
            <a:lum bright="-76000" contrast="-4000"/>
            <a:grayscl/>
            <a:extLst>
              <a:ext uri="{28A0092B-C50C-407E-A947-70E740481C1C}">
                <a14:useLocalDpi xmlns:a14="http://schemas.microsoft.com/office/drawing/2010/main" val="0"/>
              </a:ext>
            </a:extLst>
          </a:blip>
          <a:srcRect/>
          <a:stretch>
            <a:fillRect/>
          </a:stretch>
        </p:blipFill>
        <p:spPr bwMode="gray">
          <a:xfrm>
            <a:off x="6504012" y="2975309"/>
            <a:ext cx="1008062" cy="280988"/>
          </a:xfrm>
          <a:prstGeom prst="rect">
            <a:avLst/>
          </a:prstGeom>
          <a:noFill/>
          <a:extLst>
            <a:ext uri="{909E8E84-426E-40DD-AFC4-6F175D3DCCD1}">
              <a14:hiddenFill xmlns:a14="http://schemas.microsoft.com/office/drawing/2010/main">
                <a:solidFill>
                  <a:srgbClr val="FFFFFF"/>
                </a:solidFill>
              </a14:hiddenFill>
            </a:ext>
          </a:extLst>
        </p:spPr>
      </p:pic>
      <p:pic>
        <p:nvPicPr>
          <p:cNvPr id="203796" name="Picture 20" descr="circuler_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6416700" y="2014873"/>
            <a:ext cx="1152525" cy="1139825"/>
          </a:xfrm>
          <a:prstGeom prst="rect">
            <a:avLst/>
          </a:prstGeom>
          <a:noFill/>
          <a:extLst>
            <a:ext uri="{909E8E84-426E-40DD-AFC4-6F175D3DCCD1}">
              <a14:hiddenFill xmlns:a14="http://schemas.microsoft.com/office/drawing/2010/main">
                <a:solidFill>
                  <a:srgbClr val="FFFFFF"/>
                </a:solidFill>
              </a14:hiddenFill>
            </a:ext>
          </a:extLst>
        </p:spPr>
      </p:pic>
      <p:sp>
        <p:nvSpPr>
          <p:cNvPr id="203797" name="Oval 21"/>
          <p:cNvSpPr>
            <a:spLocks noChangeArrowheads="1"/>
          </p:cNvSpPr>
          <p:nvPr/>
        </p:nvSpPr>
        <p:spPr bwMode="gray">
          <a:xfrm>
            <a:off x="6416699" y="2014872"/>
            <a:ext cx="1144588" cy="1143000"/>
          </a:xfrm>
          <a:prstGeom prst="ellipse">
            <a:avLst/>
          </a:prstGeom>
          <a:gradFill rotWithShape="1">
            <a:gsLst>
              <a:gs pos="0">
                <a:schemeClr val="folHlink">
                  <a:gamma/>
                  <a:shade val="26275"/>
                  <a:invGamma/>
                  <a:alpha val="89999"/>
                </a:schemeClr>
              </a:gs>
              <a:gs pos="50000">
                <a:schemeClr val="folHlink">
                  <a:alpha val="45000"/>
                </a:schemeClr>
              </a:gs>
              <a:gs pos="100000">
                <a:schemeClr val="folHlink">
                  <a:gamma/>
                  <a:shade val="26275"/>
                  <a:invGamma/>
                  <a:alpha val="89999"/>
                </a:scheme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798" name="Freeform 22"/>
          <p:cNvSpPr>
            <a:spLocks/>
          </p:cNvSpPr>
          <p:nvPr/>
        </p:nvSpPr>
        <p:spPr bwMode="gray">
          <a:xfrm>
            <a:off x="6535763" y="2038684"/>
            <a:ext cx="898525" cy="395288"/>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chemeClr val="folHlink">
                  <a:alpha val="17999"/>
                </a:schemeClr>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grpSp>
        <p:nvGrpSpPr>
          <p:cNvPr id="203805" name="Group 29"/>
          <p:cNvGrpSpPr>
            <a:grpSpLocks/>
          </p:cNvGrpSpPr>
          <p:nvPr/>
        </p:nvGrpSpPr>
        <p:grpSpPr bwMode="auto">
          <a:xfrm rot="-1297425" flipH="1" flipV="1">
            <a:off x="2716612" y="3845259"/>
            <a:ext cx="1062037" cy="254000"/>
            <a:chOff x="2532" y="1051"/>
            <a:chExt cx="893" cy="246"/>
          </a:xfrm>
        </p:grpSpPr>
        <p:grpSp>
          <p:nvGrpSpPr>
            <p:cNvPr id="203806" name="Group 30"/>
            <p:cNvGrpSpPr>
              <a:grpSpLocks/>
            </p:cNvGrpSpPr>
            <p:nvPr/>
          </p:nvGrpSpPr>
          <p:grpSpPr bwMode="auto">
            <a:xfrm>
              <a:off x="2532" y="1051"/>
              <a:ext cx="743" cy="185"/>
              <a:chOff x="1565" y="2568"/>
              <a:chExt cx="1118" cy="279"/>
            </a:xfrm>
          </p:grpSpPr>
          <p:sp>
            <p:nvSpPr>
              <p:cNvPr id="203807" name="AutoShape 31"/>
              <p:cNvSpPr>
                <a:spLocks noChangeArrowheads="1"/>
              </p:cNvSpPr>
              <p:nvPr/>
            </p:nvSpPr>
            <p:spPr bwMode="white">
              <a:xfrm rot="5263130">
                <a:off x="1859" y="2274"/>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08" name="AutoShape 32"/>
              <p:cNvSpPr>
                <a:spLocks noChangeArrowheads="1"/>
              </p:cNvSpPr>
              <p:nvPr/>
            </p:nvSpPr>
            <p:spPr bwMode="white">
              <a:xfrm rot="6078281">
                <a:off x="1995" y="2274"/>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09" name="AutoShape 33"/>
              <p:cNvSpPr>
                <a:spLocks noChangeArrowheads="1"/>
              </p:cNvSpPr>
              <p:nvPr/>
            </p:nvSpPr>
            <p:spPr bwMode="white">
              <a:xfrm rot="6373927">
                <a:off x="2071" y="2296"/>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10" name="AutoShape 34"/>
              <p:cNvSpPr>
                <a:spLocks noChangeArrowheads="1"/>
              </p:cNvSpPr>
              <p:nvPr/>
            </p:nvSpPr>
            <p:spPr bwMode="white">
              <a:xfrm rot="6906312">
                <a:off x="2161" y="2326"/>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nvGrpSpPr>
            <p:cNvPr id="203811" name="Group 35"/>
            <p:cNvGrpSpPr>
              <a:grpSpLocks/>
            </p:cNvGrpSpPr>
            <p:nvPr/>
          </p:nvGrpSpPr>
          <p:grpSpPr bwMode="auto">
            <a:xfrm rot="1353540">
              <a:off x="2682" y="1111"/>
              <a:ext cx="743" cy="186"/>
              <a:chOff x="1565" y="2568"/>
              <a:chExt cx="1118" cy="279"/>
            </a:xfrm>
          </p:grpSpPr>
          <p:sp>
            <p:nvSpPr>
              <p:cNvPr id="203812" name="AutoShape 36"/>
              <p:cNvSpPr>
                <a:spLocks noChangeArrowheads="1"/>
              </p:cNvSpPr>
              <p:nvPr/>
            </p:nvSpPr>
            <p:spPr bwMode="white">
              <a:xfrm rot="5263130">
                <a:off x="1859" y="2274"/>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13" name="AutoShape 37"/>
              <p:cNvSpPr>
                <a:spLocks noChangeArrowheads="1"/>
              </p:cNvSpPr>
              <p:nvPr/>
            </p:nvSpPr>
            <p:spPr bwMode="white">
              <a:xfrm rot="6078281">
                <a:off x="1995" y="2274"/>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14" name="AutoShape 38"/>
              <p:cNvSpPr>
                <a:spLocks noChangeArrowheads="1"/>
              </p:cNvSpPr>
              <p:nvPr/>
            </p:nvSpPr>
            <p:spPr bwMode="white">
              <a:xfrm rot="6373927">
                <a:off x="2071" y="2296"/>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15" name="AutoShape 39"/>
              <p:cNvSpPr>
                <a:spLocks noChangeArrowheads="1"/>
              </p:cNvSpPr>
              <p:nvPr/>
            </p:nvSpPr>
            <p:spPr bwMode="white">
              <a:xfrm rot="6906312">
                <a:off x="2161" y="2326"/>
                <a:ext cx="227" cy="816"/>
              </a:xfrm>
              <a:prstGeom prst="moon">
                <a:avLst>
                  <a:gd name="adj" fmla="val 49773"/>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grpSp>
        <p:nvGrpSpPr>
          <p:cNvPr id="203816" name="Group 40"/>
          <p:cNvGrpSpPr>
            <a:grpSpLocks/>
          </p:cNvGrpSpPr>
          <p:nvPr/>
        </p:nvGrpSpPr>
        <p:grpSpPr bwMode="auto">
          <a:xfrm rot="-1297425" flipH="1" flipV="1">
            <a:off x="4610124" y="3369009"/>
            <a:ext cx="1062038" cy="254000"/>
            <a:chOff x="2532" y="1051"/>
            <a:chExt cx="893" cy="246"/>
          </a:xfrm>
        </p:grpSpPr>
        <p:grpSp>
          <p:nvGrpSpPr>
            <p:cNvPr id="203817" name="Group 41"/>
            <p:cNvGrpSpPr>
              <a:grpSpLocks/>
            </p:cNvGrpSpPr>
            <p:nvPr/>
          </p:nvGrpSpPr>
          <p:grpSpPr bwMode="auto">
            <a:xfrm>
              <a:off x="2532" y="1051"/>
              <a:ext cx="743" cy="185"/>
              <a:chOff x="1565" y="2568"/>
              <a:chExt cx="1118" cy="279"/>
            </a:xfrm>
          </p:grpSpPr>
          <p:sp>
            <p:nvSpPr>
              <p:cNvPr id="203818" name="AutoShape 42"/>
              <p:cNvSpPr>
                <a:spLocks noChangeArrowheads="1"/>
              </p:cNvSpPr>
              <p:nvPr/>
            </p:nvSpPr>
            <p:spPr bwMode="white">
              <a:xfrm rot="5263130">
                <a:off x="1859"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19" name="AutoShape 43"/>
              <p:cNvSpPr>
                <a:spLocks noChangeArrowheads="1"/>
              </p:cNvSpPr>
              <p:nvPr/>
            </p:nvSpPr>
            <p:spPr bwMode="white">
              <a:xfrm rot="6078281">
                <a:off x="1995"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20" name="AutoShape 44"/>
              <p:cNvSpPr>
                <a:spLocks noChangeArrowheads="1"/>
              </p:cNvSpPr>
              <p:nvPr/>
            </p:nvSpPr>
            <p:spPr bwMode="white">
              <a:xfrm rot="6373927">
                <a:off x="2071" y="229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21" name="AutoShape 45"/>
              <p:cNvSpPr>
                <a:spLocks noChangeArrowheads="1"/>
              </p:cNvSpPr>
              <p:nvPr/>
            </p:nvSpPr>
            <p:spPr bwMode="white">
              <a:xfrm rot="6906312">
                <a:off x="2161" y="232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nvGrpSpPr>
            <p:cNvPr id="203822" name="Group 46"/>
            <p:cNvGrpSpPr>
              <a:grpSpLocks/>
            </p:cNvGrpSpPr>
            <p:nvPr/>
          </p:nvGrpSpPr>
          <p:grpSpPr bwMode="auto">
            <a:xfrm rot="1353540">
              <a:off x="2682" y="1111"/>
              <a:ext cx="743" cy="186"/>
              <a:chOff x="1565" y="2568"/>
              <a:chExt cx="1118" cy="279"/>
            </a:xfrm>
          </p:grpSpPr>
          <p:sp>
            <p:nvSpPr>
              <p:cNvPr id="203823" name="AutoShape 47"/>
              <p:cNvSpPr>
                <a:spLocks noChangeArrowheads="1"/>
              </p:cNvSpPr>
              <p:nvPr/>
            </p:nvSpPr>
            <p:spPr bwMode="white">
              <a:xfrm rot="5263130">
                <a:off x="1859"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24" name="AutoShape 48"/>
              <p:cNvSpPr>
                <a:spLocks noChangeArrowheads="1"/>
              </p:cNvSpPr>
              <p:nvPr/>
            </p:nvSpPr>
            <p:spPr bwMode="white">
              <a:xfrm rot="6078281">
                <a:off x="1995"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25" name="AutoShape 49"/>
              <p:cNvSpPr>
                <a:spLocks noChangeArrowheads="1"/>
              </p:cNvSpPr>
              <p:nvPr/>
            </p:nvSpPr>
            <p:spPr bwMode="white">
              <a:xfrm rot="6373927">
                <a:off x="2071" y="229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26" name="AutoShape 50"/>
              <p:cNvSpPr>
                <a:spLocks noChangeArrowheads="1"/>
              </p:cNvSpPr>
              <p:nvPr/>
            </p:nvSpPr>
            <p:spPr bwMode="white">
              <a:xfrm rot="6906312">
                <a:off x="2161" y="232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grpSp>
        <p:nvGrpSpPr>
          <p:cNvPr id="203827" name="Group 51"/>
          <p:cNvGrpSpPr>
            <a:grpSpLocks/>
          </p:cNvGrpSpPr>
          <p:nvPr/>
        </p:nvGrpSpPr>
        <p:grpSpPr bwMode="auto">
          <a:xfrm rot="-1297425" flipH="1" flipV="1">
            <a:off x="6459563" y="2865772"/>
            <a:ext cx="1062037" cy="254000"/>
            <a:chOff x="2532" y="1051"/>
            <a:chExt cx="893" cy="246"/>
          </a:xfrm>
        </p:grpSpPr>
        <p:grpSp>
          <p:nvGrpSpPr>
            <p:cNvPr id="203828" name="Group 52"/>
            <p:cNvGrpSpPr>
              <a:grpSpLocks/>
            </p:cNvGrpSpPr>
            <p:nvPr/>
          </p:nvGrpSpPr>
          <p:grpSpPr bwMode="auto">
            <a:xfrm>
              <a:off x="2532" y="1051"/>
              <a:ext cx="743" cy="185"/>
              <a:chOff x="1565" y="2568"/>
              <a:chExt cx="1118" cy="279"/>
            </a:xfrm>
          </p:grpSpPr>
          <p:sp>
            <p:nvSpPr>
              <p:cNvPr id="203829" name="AutoShape 53"/>
              <p:cNvSpPr>
                <a:spLocks noChangeArrowheads="1"/>
              </p:cNvSpPr>
              <p:nvPr/>
            </p:nvSpPr>
            <p:spPr bwMode="white">
              <a:xfrm rot="5263130">
                <a:off x="1859"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0" name="AutoShape 54"/>
              <p:cNvSpPr>
                <a:spLocks noChangeArrowheads="1"/>
              </p:cNvSpPr>
              <p:nvPr/>
            </p:nvSpPr>
            <p:spPr bwMode="white">
              <a:xfrm rot="6078281">
                <a:off x="1995"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1" name="AutoShape 55"/>
              <p:cNvSpPr>
                <a:spLocks noChangeArrowheads="1"/>
              </p:cNvSpPr>
              <p:nvPr/>
            </p:nvSpPr>
            <p:spPr bwMode="white">
              <a:xfrm rot="6373927">
                <a:off x="2071" y="229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2" name="AutoShape 56"/>
              <p:cNvSpPr>
                <a:spLocks noChangeArrowheads="1"/>
              </p:cNvSpPr>
              <p:nvPr/>
            </p:nvSpPr>
            <p:spPr bwMode="white">
              <a:xfrm rot="6906312">
                <a:off x="2161" y="232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grpSp>
        <p:grpSp>
          <p:nvGrpSpPr>
            <p:cNvPr id="203833" name="Group 57"/>
            <p:cNvGrpSpPr>
              <a:grpSpLocks/>
            </p:cNvGrpSpPr>
            <p:nvPr/>
          </p:nvGrpSpPr>
          <p:grpSpPr bwMode="auto">
            <a:xfrm rot="1353540">
              <a:off x="2682" y="1111"/>
              <a:ext cx="743" cy="186"/>
              <a:chOff x="1565" y="2568"/>
              <a:chExt cx="1118" cy="279"/>
            </a:xfrm>
          </p:grpSpPr>
          <p:sp>
            <p:nvSpPr>
              <p:cNvPr id="203834" name="AutoShape 58"/>
              <p:cNvSpPr>
                <a:spLocks noChangeArrowheads="1"/>
              </p:cNvSpPr>
              <p:nvPr/>
            </p:nvSpPr>
            <p:spPr bwMode="white">
              <a:xfrm rot="5263130">
                <a:off x="1859"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5" name="AutoShape 59"/>
              <p:cNvSpPr>
                <a:spLocks noChangeArrowheads="1"/>
              </p:cNvSpPr>
              <p:nvPr/>
            </p:nvSpPr>
            <p:spPr bwMode="white">
              <a:xfrm rot="6078281">
                <a:off x="1995"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6" name="AutoShape 60"/>
              <p:cNvSpPr>
                <a:spLocks noChangeArrowheads="1"/>
              </p:cNvSpPr>
              <p:nvPr/>
            </p:nvSpPr>
            <p:spPr bwMode="white">
              <a:xfrm rot="6373927">
                <a:off x="2071" y="229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7" name="AutoShape 61"/>
              <p:cNvSpPr>
                <a:spLocks noChangeArrowheads="1"/>
              </p:cNvSpPr>
              <p:nvPr/>
            </p:nvSpPr>
            <p:spPr bwMode="white">
              <a:xfrm rot="6906312">
                <a:off x="2161" y="232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grpSp>
      </p:grpSp>
      <p:sp>
        <p:nvSpPr>
          <p:cNvPr id="203859" name="Freeform 83"/>
          <p:cNvSpPr>
            <a:spLocks/>
          </p:cNvSpPr>
          <p:nvPr/>
        </p:nvSpPr>
        <p:spPr bwMode="gray">
          <a:xfrm>
            <a:off x="2118124" y="3797634"/>
            <a:ext cx="612775" cy="1130300"/>
          </a:xfrm>
          <a:custGeom>
            <a:avLst/>
            <a:gdLst>
              <a:gd name="T0" fmla="*/ 3 w 386"/>
              <a:gd name="T1" fmla="*/ 292 h 712"/>
              <a:gd name="T2" fmla="*/ 386 w 386"/>
              <a:gd name="T3" fmla="*/ 712 h 712"/>
              <a:gd name="T4" fmla="*/ 386 w 386"/>
              <a:gd name="T5" fmla="*/ 404 h 712"/>
              <a:gd name="T6" fmla="*/ 0 w 386"/>
              <a:gd name="T7" fmla="*/ 0 h 712"/>
              <a:gd name="T8" fmla="*/ 3 w 386"/>
              <a:gd name="T9" fmla="*/ 292 h 712"/>
            </a:gdLst>
            <a:ahLst/>
            <a:cxnLst>
              <a:cxn ang="0">
                <a:pos x="T0" y="T1"/>
              </a:cxn>
              <a:cxn ang="0">
                <a:pos x="T2" y="T3"/>
              </a:cxn>
              <a:cxn ang="0">
                <a:pos x="T4" y="T5"/>
              </a:cxn>
              <a:cxn ang="0">
                <a:pos x="T6" y="T7"/>
              </a:cxn>
              <a:cxn ang="0">
                <a:pos x="T8" y="T9"/>
              </a:cxn>
            </a:cxnLst>
            <a:rect l="0" t="0" r="r" b="b"/>
            <a:pathLst>
              <a:path w="386" h="712">
                <a:moveTo>
                  <a:pt x="3" y="292"/>
                </a:moveTo>
                <a:lnTo>
                  <a:pt x="386" y="712"/>
                </a:lnTo>
                <a:lnTo>
                  <a:pt x="386" y="404"/>
                </a:lnTo>
                <a:lnTo>
                  <a:pt x="0" y="0"/>
                </a:lnTo>
                <a:lnTo>
                  <a:pt x="3" y="292"/>
                </a:lnTo>
                <a:close/>
              </a:path>
            </a:pathLst>
          </a:custGeom>
          <a:gradFill rotWithShape="1">
            <a:gsLst>
              <a:gs pos="0">
                <a:schemeClr val="folHlink">
                  <a:alpha val="80000"/>
                </a:schemeClr>
              </a:gs>
              <a:gs pos="100000">
                <a:schemeClr val="folHlink">
                  <a:gamma/>
                  <a:tint val="48627"/>
                  <a:invGamma/>
                </a:schemeClr>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86" name="TextBox 85">
            <a:extLst>
              <a:ext uri="{FF2B5EF4-FFF2-40B4-BE49-F238E27FC236}">
                <a16:creationId xmlns:a16="http://schemas.microsoft.com/office/drawing/2014/main" xmlns="" id="{F78B178F-262E-4187-826F-FEAA9C24DEBC}"/>
              </a:ext>
            </a:extLst>
          </p:cNvPr>
          <p:cNvSpPr txBox="1"/>
          <p:nvPr/>
        </p:nvSpPr>
        <p:spPr>
          <a:xfrm>
            <a:off x="2492375" y="369337"/>
            <a:ext cx="6991350" cy="400110"/>
          </a:xfrm>
          <a:prstGeom prst="rect">
            <a:avLst/>
          </a:prstGeom>
          <a:noFill/>
          <a:ln>
            <a:solidFill>
              <a:schemeClr val="tx1"/>
            </a:solidFill>
          </a:ln>
        </p:spPr>
        <p:txBody>
          <a:bodyPr wrap="square">
            <a:spAutoFit/>
          </a:bodyPr>
          <a:lstStyle/>
          <a:p>
            <a:pPr marL="285750" indent="-285750">
              <a:buFont typeface="Wingdings" panose="05000000000000000000" pitchFamily="2" charset="2"/>
              <a:buChar char="§"/>
            </a:pPr>
            <a:r>
              <a:rPr lang="vi-VN" sz="2000" b="1" dirty="0">
                <a:solidFill>
                  <a:srgbClr val="C00000"/>
                </a:solidFill>
                <a:effectLst/>
                <a:latin typeface="Arial" panose="020B0604020202020204" pitchFamily="34" charset="0"/>
                <a:cs typeface="Arial" panose="020B0604020202020204" pitchFamily="34" charset="0"/>
              </a:rPr>
              <a:t>Tính</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tất</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yếu</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khách</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quan</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của</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hội</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nhập</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kinh</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tế</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quốc</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tế</a:t>
            </a:r>
            <a:endParaRPr lang="en-US" sz="2000" b="1" dirty="0">
              <a:solidFill>
                <a:srgbClr val="C00000"/>
              </a:solidFill>
              <a:latin typeface="Arial" panose="020B0604020202020204" pitchFamily="34" charset="0"/>
              <a:cs typeface="Arial" panose="020B0604020202020204" pitchFamily="34" charset="0"/>
            </a:endParaRPr>
          </a:p>
        </p:txBody>
      </p:sp>
      <p:sp>
        <p:nvSpPr>
          <p:cNvPr id="87" name="TextBox 86">
            <a:extLst>
              <a:ext uri="{FF2B5EF4-FFF2-40B4-BE49-F238E27FC236}">
                <a16:creationId xmlns:a16="http://schemas.microsoft.com/office/drawing/2014/main" xmlns="" id="{42E9CAAB-A78D-473C-A024-5AE421791653}"/>
              </a:ext>
            </a:extLst>
          </p:cNvPr>
          <p:cNvSpPr txBox="1"/>
          <p:nvPr/>
        </p:nvSpPr>
        <p:spPr>
          <a:xfrm>
            <a:off x="2141713" y="1034015"/>
            <a:ext cx="8496670" cy="400110"/>
          </a:xfrm>
          <a:prstGeom prst="rect">
            <a:avLst/>
          </a:prstGeom>
          <a:noFill/>
        </p:spPr>
        <p:txBody>
          <a:bodyPr wrap="square">
            <a:spAutoFit/>
          </a:bodyPr>
          <a:lstStyle/>
          <a:p>
            <a:r>
              <a:rPr lang="en-US" sz="2000" b="1" i="0" dirty="0" err="1">
                <a:solidFill>
                  <a:srgbClr val="CC00CC"/>
                </a:solidFill>
                <a:effectLst/>
                <a:latin typeface="Arial" panose="020B0604020202020204" pitchFamily="34" charset="0"/>
                <a:cs typeface="Arial" panose="020B0604020202020204" pitchFamily="34" charset="0"/>
              </a:rPr>
              <a:t>Thứ</a:t>
            </a:r>
            <a:r>
              <a:rPr lang="en-US" sz="2000" b="1" i="0" dirty="0">
                <a:solidFill>
                  <a:srgbClr val="CC00CC"/>
                </a:solidFill>
                <a:effectLst/>
                <a:latin typeface="Arial" panose="020B0604020202020204" pitchFamily="34" charset="0"/>
                <a:cs typeface="Arial" panose="020B0604020202020204" pitchFamily="34" charset="0"/>
              </a:rPr>
              <a:t> </a:t>
            </a:r>
            <a:r>
              <a:rPr lang="en-US" sz="2000" b="1" i="0" dirty="0" err="1">
                <a:solidFill>
                  <a:srgbClr val="CC00CC"/>
                </a:solidFill>
                <a:effectLst/>
                <a:latin typeface="Arial" panose="020B0604020202020204" pitchFamily="34" charset="0"/>
                <a:cs typeface="Arial" panose="020B0604020202020204" pitchFamily="34" charset="0"/>
              </a:rPr>
              <a:t>nhất</a:t>
            </a:r>
            <a:r>
              <a:rPr lang="en-US" sz="2000" b="0" i="0" dirty="0">
                <a:solidFill>
                  <a:srgbClr val="0070C0"/>
                </a:solidFill>
                <a:effectLst/>
                <a:latin typeface="Arial" panose="020B0604020202020204" pitchFamily="34" charset="0"/>
                <a:cs typeface="Arial" panose="020B0604020202020204" pitchFamily="34" charset="0"/>
              </a:rPr>
              <a:t>, do xu </a:t>
            </a:r>
            <a:r>
              <a:rPr lang="en-US" sz="2000" b="0" i="0" dirty="0" err="1">
                <a:solidFill>
                  <a:srgbClr val="0070C0"/>
                </a:solidFill>
                <a:effectLst/>
                <a:latin typeface="Arial" panose="020B0604020202020204" pitchFamily="34" charset="0"/>
                <a:cs typeface="Arial" panose="020B0604020202020204" pitchFamily="34" charset="0"/>
              </a:rPr>
              <a:t>thế</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khách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quan</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trong</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bối</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cảnh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toàn</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cầu</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hóa</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kinh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tế</a:t>
            </a:r>
            <a:r>
              <a:rPr lang="en-US" sz="2000" b="0" i="0" dirty="0">
                <a:solidFill>
                  <a:srgbClr val="0070C0"/>
                </a:solidFill>
                <a:effectLst/>
                <a:latin typeface="Arial" panose="020B0604020202020204" pitchFamily="34" charset="0"/>
                <a:cs typeface="Arial" panose="020B0604020202020204" pitchFamily="34" charset="0"/>
              </a:rPr>
              <a:t>.</a:t>
            </a:r>
            <a:endParaRPr lang="en-US" sz="2000" dirty="0">
              <a:solidFill>
                <a:srgbClr val="0070C0"/>
              </a:solidFill>
              <a:latin typeface="Arial" panose="020B0604020202020204" pitchFamily="34" charset="0"/>
              <a:cs typeface="Arial" panose="020B0604020202020204" pitchFamily="34" charset="0"/>
            </a:endParaRPr>
          </a:p>
        </p:txBody>
      </p:sp>
      <p:sp>
        <p:nvSpPr>
          <p:cNvPr id="89" name="TextBox 88">
            <a:extLst>
              <a:ext uri="{FF2B5EF4-FFF2-40B4-BE49-F238E27FC236}">
                <a16:creationId xmlns:a16="http://schemas.microsoft.com/office/drawing/2014/main" xmlns="" id="{893AAAE2-55EB-4339-BA58-6F5B19F09187}"/>
              </a:ext>
            </a:extLst>
          </p:cNvPr>
          <p:cNvSpPr txBox="1"/>
          <p:nvPr/>
        </p:nvSpPr>
        <p:spPr>
          <a:xfrm>
            <a:off x="821596" y="1619525"/>
            <a:ext cx="10548808" cy="400110"/>
          </a:xfrm>
          <a:prstGeom prst="rect">
            <a:avLst/>
          </a:prstGeom>
          <a:noFill/>
        </p:spPr>
        <p:txBody>
          <a:bodyPr wrap="square">
            <a:spAutoFit/>
          </a:bodyPr>
          <a:lstStyle/>
          <a:p>
            <a:r>
              <a:rPr lang="vi-VN" sz="2000" b="0" i="0" dirty="0">
                <a:solidFill>
                  <a:srgbClr val="010101"/>
                </a:solidFill>
                <a:effectLst/>
                <a:latin typeface="Arial" panose="020B0604020202020204" pitchFamily="34" charset="0"/>
                <a:cs typeface="Arial" panose="020B0604020202020204" pitchFamily="34" charset="0"/>
              </a:rPr>
              <a:t>T</a:t>
            </a:r>
            <a:r>
              <a:rPr lang="en-US" sz="2000" b="0" i="0" dirty="0" err="1">
                <a:solidFill>
                  <a:srgbClr val="010101"/>
                </a:solidFill>
                <a:effectLst/>
                <a:latin typeface="Arial" panose="020B0604020202020204" pitchFamily="34" charset="0"/>
                <a:cs typeface="Arial" panose="020B0604020202020204" pitchFamily="34" charset="0"/>
              </a:rPr>
              <a:t>rong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điều</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kiện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toàn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cầu</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hóa</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vi-VN" sz="2000" b="0" i="0" dirty="0">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hội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nhập</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quốc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vi-VN" sz="2000" b="0" i="0" dirty="0">
                <a:solidFill>
                  <a:srgbClr val="010101"/>
                </a:solidFill>
                <a:effectLst/>
                <a:latin typeface="Arial" panose="020B0604020202020204" pitchFamily="34" charset="0"/>
                <a:cs typeface="Arial" panose="020B0604020202020204" pitchFamily="34" charset="0"/>
              </a:rPr>
              <a:t>trở</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thành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tất</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yếu</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khách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quan</a:t>
            </a:r>
            <a:r>
              <a:rPr lang="en-US" sz="2000" b="0" i="0" dirty="0">
                <a:solidFill>
                  <a:srgbClr val="010101"/>
                </a:solidFill>
                <a:effectLst/>
                <a:latin typeface="Arial" panose="020B0604020202020204" pitchFamily="34" charset="0"/>
                <a:cs typeface="Arial" panose="020B0604020202020204" pitchFamily="34" charset="0"/>
              </a:rPr>
              <a:t>:</a:t>
            </a:r>
            <a:endParaRPr lang="en-US" sz="2000" dirty="0">
              <a:latin typeface="Arial" panose="020B0604020202020204" pitchFamily="34" charset="0"/>
              <a:cs typeface="Arial" panose="020B0604020202020204" pitchFamily="34" charset="0"/>
            </a:endParaRPr>
          </a:p>
        </p:txBody>
      </p:sp>
      <p:sp>
        <p:nvSpPr>
          <p:cNvPr id="91" name="TextBox 90">
            <a:extLst>
              <a:ext uri="{FF2B5EF4-FFF2-40B4-BE49-F238E27FC236}">
                <a16:creationId xmlns:a16="http://schemas.microsoft.com/office/drawing/2014/main" xmlns="" id="{09920240-543D-4984-8F81-B5E2338FFA44}"/>
              </a:ext>
            </a:extLst>
          </p:cNvPr>
          <p:cNvSpPr txBox="1"/>
          <p:nvPr/>
        </p:nvSpPr>
        <p:spPr>
          <a:xfrm>
            <a:off x="574392" y="4981368"/>
            <a:ext cx="3921432" cy="1015663"/>
          </a:xfrm>
          <a:prstGeom prst="rect">
            <a:avLst/>
          </a:prstGeom>
          <a:noFill/>
        </p:spPr>
        <p:txBody>
          <a:bodyPr wrap="square">
            <a:spAutoFit/>
          </a:bodyPr>
          <a:lstStyle/>
          <a:p>
            <a:pPr algn="ctr"/>
            <a:r>
              <a:rPr lang="vi-VN" sz="2000" b="0" i="0" dirty="0">
                <a:solidFill>
                  <a:srgbClr val="0070C0"/>
                </a:solidFill>
                <a:effectLst/>
                <a:latin typeface="Arial" panose="020B0604020202020204" pitchFamily="34" charset="0"/>
                <a:cs typeface="Arial" panose="020B0604020202020204" pitchFamily="34" charset="0"/>
              </a:rPr>
              <a:t>Toàn cầu hóa kinh tế đã lôi cuốn tất cả các nước vào hệ </a:t>
            </a:r>
            <a:r>
              <a:rPr lang="vi-VN" sz="2000" b="1" i="0" dirty="0">
                <a:solidFill>
                  <a:srgbClr val="0070C0"/>
                </a:solidFill>
                <a:effectLst/>
                <a:latin typeface="Arial" panose="020B0604020202020204" pitchFamily="34" charset="0"/>
                <a:cs typeface="Arial" panose="020B0604020202020204" pitchFamily="34" charset="0"/>
              </a:rPr>
              <a:t>thống phân công lao động quốc tế.</a:t>
            </a:r>
            <a:endParaRPr lang="en-US" sz="2000" b="1" dirty="0">
              <a:solidFill>
                <a:srgbClr val="0070C0"/>
              </a:solidFill>
              <a:latin typeface="Arial" panose="020B0604020202020204" pitchFamily="34" charset="0"/>
              <a:cs typeface="Arial" panose="020B0604020202020204" pitchFamily="34" charset="0"/>
            </a:endParaRPr>
          </a:p>
        </p:txBody>
      </p:sp>
      <p:sp>
        <p:nvSpPr>
          <p:cNvPr id="93" name="TextBox 92">
            <a:extLst>
              <a:ext uri="{FF2B5EF4-FFF2-40B4-BE49-F238E27FC236}">
                <a16:creationId xmlns:a16="http://schemas.microsoft.com/office/drawing/2014/main" xmlns="" id="{3FEEEA38-D73F-4248-8566-99EEB2644D21}"/>
              </a:ext>
            </a:extLst>
          </p:cNvPr>
          <p:cNvSpPr txBox="1"/>
          <p:nvPr/>
        </p:nvSpPr>
        <p:spPr>
          <a:xfrm>
            <a:off x="4848806" y="4564413"/>
            <a:ext cx="3167434" cy="1323439"/>
          </a:xfrm>
          <a:prstGeom prst="rect">
            <a:avLst/>
          </a:prstGeom>
          <a:noFill/>
        </p:spPr>
        <p:txBody>
          <a:bodyPr wrap="square">
            <a:spAutoFit/>
          </a:bodyPr>
          <a:lstStyle/>
          <a:p>
            <a:pPr algn="ctr"/>
            <a:r>
              <a:rPr lang="vi-VN" sz="2000" dirty="0">
                <a:solidFill>
                  <a:srgbClr val="CC00CC"/>
                </a:solidFill>
                <a:latin typeface="Arial" panose="020B0604020202020204" pitchFamily="34" charset="0"/>
                <a:cs typeface="Arial" panose="020B0604020202020204" pitchFamily="34" charset="0"/>
              </a:rPr>
              <a:t>Trong toàn cầu hóa kinh tế, </a:t>
            </a:r>
            <a:r>
              <a:rPr lang="vi-VN" sz="2000" b="1" dirty="0">
                <a:solidFill>
                  <a:srgbClr val="CC00CC"/>
                </a:solidFill>
                <a:latin typeface="Arial" panose="020B0604020202020204" pitchFamily="34" charset="0"/>
                <a:cs typeface="Arial" panose="020B0604020202020204" pitchFamily="34" charset="0"/>
              </a:rPr>
              <a:t>c</a:t>
            </a:r>
            <a:r>
              <a:rPr lang="vi-VN" sz="2000" b="1" i="0" dirty="0">
                <a:solidFill>
                  <a:srgbClr val="CC00CC"/>
                </a:solidFill>
                <a:effectLst/>
                <a:latin typeface="Arial" panose="020B0604020202020204" pitchFamily="34" charset="0"/>
                <a:cs typeface="Arial" panose="020B0604020202020204" pitchFamily="34" charset="0"/>
              </a:rPr>
              <a:t>ác yếu tố sản xuất được lưu thông trên phạm vi toàn cầu. </a:t>
            </a:r>
            <a:endParaRPr lang="en-US" sz="2000" b="1" dirty="0">
              <a:solidFill>
                <a:srgbClr val="CC00CC"/>
              </a:solidFill>
              <a:latin typeface="Arial" panose="020B0604020202020204" pitchFamily="34" charset="0"/>
              <a:cs typeface="Arial" panose="020B0604020202020204" pitchFamily="34" charset="0"/>
            </a:endParaRPr>
          </a:p>
        </p:txBody>
      </p:sp>
      <p:sp>
        <p:nvSpPr>
          <p:cNvPr id="95" name="TextBox 94">
            <a:extLst>
              <a:ext uri="{FF2B5EF4-FFF2-40B4-BE49-F238E27FC236}">
                <a16:creationId xmlns:a16="http://schemas.microsoft.com/office/drawing/2014/main" xmlns="" id="{E3C850C5-8603-43EB-899E-E02670BF19C8}"/>
              </a:ext>
            </a:extLst>
          </p:cNvPr>
          <p:cNvSpPr txBox="1"/>
          <p:nvPr/>
        </p:nvSpPr>
        <p:spPr>
          <a:xfrm>
            <a:off x="7871032" y="3938244"/>
            <a:ext cx="4075168" cy="1015663"/>
          </a:xfrm>
          <a:prstGeom prst="rect">
            <a:avLst/>
          </a:prstGeom>
          <a:noFill/>
        </p:spPr>
        <p:txBody>
          <a:bodyPr wrap="square">
            <a:spAutoFit/>
          </a:bodyPr>
          <a:lstStyle/>
          <a:p>
            <a:pPr algn="ctr"/>
            <a:r>
              <a:rPr lang="vi-VN" sz="2000" b="0" i="0" dirty="0">
                <a:solidFill>
                  <a:srgbClr val="00B050"/>
                </a:solidFill>
                <a:effectLst/>
                <a:latin typeface="Arial" panose="020B0604020202020204" pitchFamily="34" charset="0"/>
                <a:cs typeface="Arial" panose="020B0604020202020204" pitchFamily="34" charset="0"/>
              </a:rPr>
              <a:t>Hội nhập KTQT tạo ra </a:t>
            </a:r>
            <a:r>
              <a:rPr lang="vi-VN" sz="2000" b="1" i="0" dirty="0">
                <a:solidFill>
                  <a:srgbClr val="00B050"/>
                </a:solidFill>
                <a:effectLst/>
                <a:latin typeface="Arial" panose="020B0604020202020204" pitchFamily="34" charset="0"/>
                <a:cs typeface="Arial" panose="020B0604020202020204" pitchFamily="34" charset="0"/>
              </a:rPr>
              <a:t>cơ hội để giải quyết những vấn đề toàn cầ</a:t>
            </a:r>
            <a:r>
              <a:rPr lang="vi-VN" sz="2000" b="0" i="0" dirty="0">
                <a:solidFill>
                  <a:srgbClr val="00B050"/>
                </a:solidFill>
                <a:effectLst/>
                <a:latin typeface="Arial" panose="020B0604020202020204" pitchFamily="34" charset="0"/>
                <a:cs typeface="Arial" panose="020B0604020202020204" pitchFamily="34" charset="0"/>
              </a:rPr>
              <a:t>u. </a:t>
            </a:r>
            <a:endParaRPr lang="en-US" sz="2000" dirty="0">
              <a:solidFill>
                <a:srgbClr val="00B050"/>
              </a:solidFill>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Open Sans"/>
                <a:ea typeface="+mn-ea"/>
                <a:cs typeface="+mn-cs"/>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a:ea typeface="+mn-ea"/>
                <a:cs typeface="+mn-cs"/>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a:ea typeface="+mn-ea"/>
                <a:cs typeface="+mn-cs"/>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20" name="Group 9">
            <a:extLst>
              <a:ext uri="{FF2B5EF4-FFF2-40B4-BE49-F238E27FC236}">
                <a16:creationId xmlns:a16="http://schemas.microsoft.com/office/drawing/2014/main" xmlns="" id="{769F382E-6F87-4CC7-A381-031C4E2A5DB2}"/>
              </a:ext>
            </a:extLst>
          </p:cNvPr>
          <p:cNvGrpSpPr/>
          <p:nvPr/>
        </p:nvGrpSpPr>
        <p:grpSpPr>
          <a:xfrm>
            <a:off x="4327914" y="2429581"/>
            <a:ext cx="4097800" cy="3828337"/>
            <a:chOff x="2532986" y="2187804"/>
            <a:chExt cx="4071507" cy="3300853"/>
          </a:xfrm>
        </p:grpSpPr>
        <p:grpSp>
          <p:nvGrpSpPr>
            <p:cNvPr id="21" name="Group 7">
              <a:extLst>
                <a:ext uri="{FF2B5EF4-FFF2-40B4-BE49-F238E27FC236}">
                  <a16:creationId xmlns:a16="http://schemas.microsoft.com/office/drawing/2014/main" xmlns="" id="{1DE2ACE8-CA61-4D92-BBDB-DB5DEF9F8855}"/>
                </a:ext>
              </a:extLst>
            </p:cNvPr>
            <p:cNvGrpSpPr/>
            <p:nvPr/>
          </p:nvGrpSpPr>
          <p:grpSpPr>
            <a:xfrm>
              <a:off x="2532986" y="2187804"/>
              <a:ext cx="4071507" cy="2861459"/>
              <a:chOff x="2532986" y="2187804"/>
              <a:chExt cx="4071507" cy="2861459"/>
            </a:xfrm>
          </p:grpSpPr>
          <p:sp>
            <p:nvSpPr>
              <p:cNvPr id="23" name="Teardrop 3">
                <a:extLst>
                  <a:ext uri="{FF2B5EF4-FFF2-40B4-BE49-F238E27FC236}">
                    <a16:creationId xmlns:a16="http://schemas.microsoft.com/office/drawing/2014/main" xmlns="" id="{82382236-9376-42CE-992B-1C9E155EE11F}"/>
                  </a:ext>
                </a:extLst>
              </p:cNvPr>
              <p:cNvSpPr/>
              <p:nvPr/>
            </p:nvSpPr>
            <p:spPr>
              <a:xfrm rot="18876898">
                <a:off x="3735337" y="2187805"/>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Open Sans"/>
                  <a:ea typeface="+mn-ea"/>
                  <a:cs typeface="+mn-cs"/>
                </a:endParaRPr>
              </a:p>
            </p:txBody>
          </p:sp>
          <p:sp>
            <p:nvSpPr>
              <p:cNvPr id="24" name="Teardrop 3">
                <a:extLst>
                  <a:ext uri="{FF2B5EF4-FFF2-40B4-BE49-F238E27FC236}">
                    <a16:creationId xmlns:a16="http://schemas.microsoft.com/office/drawing/2014/main" xmlns="" id="{D7900B95-1018-4F4A-B7FF-2F842AD076A2}"/>
                  </a:ext>
                </a:extLst>
              </p:cNvPr>
              <p:cNvSpPr/>
              <p:nvPr/>
            </p:nvSpPr>
            <p:spPr>
              <a:xfrm rot="2700000">
                <a:off x="4948308" y="3393079"/>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Open Sans"/>
                  <a:ea typeface="+mn-ea"/>
                  <a:cs typeface="+mn-cs"/>
                </a:endParaRPr>
              </a:p>
            </p:txBody>
          </p:sp>
          <p:sp>
            <p:nvSpPr>
              <p:cNvPr id="25" name="Teardrop 3">
                <a:extLst>
                  <a:ext uri="{FF2B5EF4-FFF2-40B4-BE49-F238E27FC236}">
                    <a16:creationId xmlns:a16="http://schemas.microsoft.com/office/drawing/2014/main" xmlns="" id="{26C3A57E-114C-44A9-9F90-29BEDDACD809}"/>
                  </a:ext>
                </a:extLst>
              </p:cNvPr>
              <p:cNvSpPr/>
              <p:nvPr/>
            </p:nvSpPr>
            <p:spPr>
              <a:xfrm rot="2700000">
                <a:off x="2532985" y="3393079"/>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Open Sans"/>
                  <a:ea typeface="+mn-ea"/>
                  <a:cs typeface="+mn-cs"/>
                </a:endParaRPr>
              </a:p>
            </p:txBody>
          </p:sp>
        </p:grpSp>
        <p:sp>
          <p:nvSpPr>
            <p:cNvPr id="22" name="Round Same Side Corner Rectangle 8">
              <a:extLst>
                <a:ext uri="{FF2B5EF4-FFF2-40B4-BE49-F238E27FC236}">
                  <a16:creationId xmlns:a16="http://schemas.microsoft.com/office/drawing/2014/main" xmlns="" id="{57CBC508-D6A3-4D3B-BF2D-4CEC7900A1FA}"/>
                </a:ext>
              </a:extLst>
            </p:cNvPr>
            <p:cNvSpPr/>
            <p:nvPr/>
          </p:nvSpPr>
          <p:spPr>
            <a:xfrm>
              <a:off x="4494446" y="4264521"/>
              <a:ext cx="144016" cy="1224136"/>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Open Sans"/>
                <a:ea typeface="+mn-ea"/>
                <a:cs typeface="+mn-cs"/>
              </a:endParaRPr>
            </a:p>
          </p:txBody>
        </p:sp>
      </p:grpSp>
      <p:cxnSp>
        <p:nvCxnSpPr>
          <p:cNvPr id="29" name="Elbow Connector 16">
            <a:extLst>
              <a:ext uri="{FF2B5EF4-FFF2-40B4-BE49-F238E27FC236}">
                <a16:creationId xmlns:a16="http://schemas.microsoft.com/office/drawing/2014/main" xmlns="" id="{325E773A-1014-4621-B557-3AFA37AE6038}"/>
              </a:ext>
            </a:extLst>
          </p:cNvPr>
          <p:cNvCxnSpPr/>
          <p:nvPr/>
        </p:nvCxnSpPr>
        <p:spPr>
          <a:xfrm rot="5400000" flipH="1" flipV="1">
            <a:off x="7530105" y="3139445"/>
            <a:ext cx="873969" cy="529208"/>
          </a:xfrm>
          <a:prstGeom prst="bentConnector3">
            <a:avLst>
              <a:gd name="adj1" fmla="val 99774"/>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xmlns="" id="{212E59C7-2D00-4385-AD66-C3C1015F69C6}"/>
              </a:ext>
            </a:extLst>
          </p:cNvPr>
          <p:cNvSpPr txBox="1"/>
          <p:nvPr/>
        </p:nvSpPr>
        <p:spPr>
          <a:xfrm>
            <a:off x="8469564" y="2889823"/>
            <a:ext cx="3106348" cy="400110"/>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cs typeface="Arial" panose="020B0604020202020204" pitchFamily="34" charset="0"/>
            </a:endParaRPr>
          </a:p>
        </p:txBody>
      </p:sp>
      <p:cxnSp>
        <p:nvCxnSpPr>
          <p:cNvPr id="33" name="Elbow Connector 20">
            <a:extLst>
              <a:ext uri="{FF2B5EF4-FFF2-40B4-BE49-F238E27FC236}">
                <a16:creationId xmlns:a16="http://schemas.microsoft.com/office/drawing/2014/main" xmlns="" id="{E5E39EB2-6A1F-437E-8E73-08B501DAAC1D}"/>
              </a:ext>
            </a:extLst>
          </p:cNvPr>
          <p:cNvCxnSpPr>
            <a:cxnSpLocks/>
          </p:cNvCxnSpPr>
          <p:nvPr/>
        </p:nvCxnSpPr>
        <p:spPr>
          <a:xfrm flipV="1">
            <a:off x="4276933" y="5781321"/>
            <a:ext cx="653893" cy="315865"/>
          </a:xfrm>
          <a:prstGeom prst="bentConnector3">
            <a:avLst>
              <a:gd name="adj1" fmla="val 100160"/>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xmlns="" id="{C883A207-172B-4607-9439-D81714D7EA17}"/>
              </a:ext>
            </a:extLst>
          </p:cNvPr>
          <p:cNvSpPr txBox="1"/>
          <p:nvPr/>
        </p:nvSpPr>
        <p:spPr>
          <a:xfrm>
            <a:off x="1380152" y="2120978"/>
            <a:ext cx="3219666" cy="400110"/>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cs typeface="Arial" panose="020B0604020202020204" pitchFamily="34" charset="0"/>
              </a:rPr>
              <a:t>.  </a:t>
            </a:r>
            <a:endParaRPr kumimoji="0" lang="ko-KR" altLang="en-US" sz="20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cs typeface="Arial" panose="020B0604020202020204" pitchFamily="34" charset="0"/>
            </a:endParaRPr>
          </a:p>
        </p:txBody>
      </p:sp>
      <p:cxnSp>
        <p:nvCxnSpPr>
          <p:cNvPr id="40" name="Elbow Connector 35">
            <a:extLst>
              <a:ext uri="{FF2B5EF4-FFF2-40B4-BE49-F238E27FC236}">
                <a16:creationId xmlns:a16="http://schemas.microsoft.com/office/drawing/2014/main" xmlns="" id="{4F15F687-61F7-4A00-B521-A9CBC10E26A4}"/>
              </a:ext>
            </a:extLst>
          </p:cNvPr>
          <p:cNvCxnSpPr/>
          <p:nvPr/>
        </p:nvCxnSpPr>
        <p:spPr>
          <a:xfrm>
            <a:off x="4773090" y="2095925"/>
            <a:ext cx="936104" cy="433381"/>
          </a:xfrm>
          <a:prstGeom prst="bentConnector3">
            <a:avLst>
              <a:gd name="adj1" fmla="val 99858"/>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1" name="Rectangle 30">
            <a:extLst>
              <a:ext uri="{FF2B5EF4-FFF2-40B4-BE49-F238E27FC236}">
                <a16:creationId xmlns:a16="http://schemas.microsoft.com/office/drawing/2014/main" xmlns="" id="{2F804D6F-4E5A-4E5E-AD33-DD4AAE62E4D5}"/>
              </a:ext>
            </a:extLst>
          </p:cNvPr>
          <p:cNvSpPr/>
          <p:nvPr/>
        </p:nvSpPr>
        <p:spPr>
          <a:xfrm>
            <a:off x="6161414" y="3942163"/>
            <a:ext cx="317209" cy="316282"/>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42" name="Rectangle 16">
            <a:extLst>
              <a:ext uri="{FF2B5EF4-FFF2-40B4-BE49-F238E27FC236}">
                <a16:creationId xmlns:a16="http://schemas.microsoft.com/office/drawing/2014/main" xmlns="" id="{18DFF4AF-E289-4F09-85D3-9F1FF454C7A1}"/>
              </a:ext>
            </a:extLst>
          </p:cNvPr>
          <p:cNvSpPr/>
          <p:nvPr/>
        </p:nvSpPr>
        <p:spPr>
          <a:xfrm rot="2700000">
            <a:off x="5576234" y="4561265"/>
            <a:ext cx="265920" cy="476745"/>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43" name="Freeform 18">
            <a:extLst>
              <a:ext uri="{FF2B5EF4-FFF2-40B4-BE49-F238E27FC236}">
                <a16:creationId xmlns:a16="http://schemas.microsoft.com/office/drawing/2014/main" xmlns="" id="{960035CB-9B24-4198-B994-4FDC44693F82}"/>
              </a:ext>
            </a:extLst>
          </p:cNvPr>
          <p:cNvSpPr/>
          <p:nvPr/>
        </p:nvSpPr>
        <p:spPr>
          <a:xfrm>
            <a:off x="6704005" y="4555827"/>
            <a:ext cx="427438" cy="344974"/>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44" name="TextBox 43">
            <a:extLst>
              <a:ext uri="{FF2B5EF4-FFF2-40B4-BE49-F238E27FC236}">
                <a16:creationId xmlns:a16="http://schemas.microsoft.com/office/drawing/2014/main" xmlns="" id="{E3B1347C-6F37-4531-8D31-163AA9BA6DAE}"/>
              </a:ext>
            </a:extLst>
          </p:cNvPr>
          <p:cNvSpPr txBox="1"/>
          <p:nvPr/>
        </p:nvSpPr>
        <p:spPr>
          <a:xfrm>
            <a:off x="2249820" y="369249"/>
            <a:ext cx="8394334" cy="461665"/>
          </a:xfrm>
          <a:prstGeom prst="rect">
            <a:avLst/>
          </a:prstGeom>
          <a:noFill/>
          <a:ln>
            <a:solidFill>
              <a:schemeClr val="tx1"/>
            </a:solidFill>
          </a:ln>
        </p:spPr>
        <p:txBody>
          <a:bodyPr wrap="square">
            <a:spAutoFit/>
          </a:bodyPr>
          <a:lstStyle/>
          <a:p>
            <a:pPr marL="285750" indent="-285750">
              <a:buFont typeface="Wingdings" panose="05000000000000000000" pitchFamily="2" charset="2"/>
              <a:buChar char="§"/>
            </a:pPr>
            <a:r>
              <a:rPr lang="vi-VN" sz="2400" b="1" dirty="0">
                <a:solidFill>
                  <a:srgbClr val="C00000"/>
                </a:solidFill>
                <a:effectLst/>
                <a:latin typeface="Arial" panose="020B0604020202020204" pitchFamily="34" charset="0"/>
                <a:cs typeface="Arial" panose="020B0604020202020204" pitchFamily="34" charset="0"/>
              </a:rPr>
              <a:t>Tính</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tất</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yếu</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khách</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quan</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của</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hội</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nhập</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kinh</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tế</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quốc</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tế</a:t>
            </a:r>
            <a:endParaRPr lang="en-US" sz="2400" b="1" dirty="0">
              <a:solidFill>
                <a:srgbClr val="C00000"/>
              </a:solidFill>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xmlns="" id="{3D7E1ADF-15E9-4D87-B921-B480C8EF6B1F}"/>
              </a:ext>
            </a:extLst>
          </p:cNvPr>
          <p:cNvSpPr txBox="1"/>
          <p:nvPr/>
        </p:nvSpPr>
        <p:spPr>
          <a:xfrm>
            <a:off x="1279766" y="971015"/>
            <a:ext cx="10513609" cy="769441"/>
          </a:xfrm>
          <a:prstGeom prst="rect">
            <a:avLst/>
          </a:prstGeom>
          <a:noFill/>
        </p:spPr>
        <p:txBody>
          <a:bodyPr wrap="square">
            <a:spAutoFit/>
          </a:bodyPr>
          <a:lstStyle/>
          <a:p>
            <a:pPr algn="ctr"/>
            <a:r>
              <a:rPr lang="vi-VN" sz="2200" b="1" i="0" dirty="0">
                <a:solidFill>
                  <a:srgbClr val="CC00CC"/>
                </a:solidFill>
                <a:effectLst/>
                <a:latin typeface="Arial" panose="020B0604020202020204" pitchFamily="34" charset="0"/>
                <a:cs typeface="Arial" panose="020B0604020202020204" pitchFamily="34" charset="0"/>
              </a:rPr>
              <a:t>Thứ hai</a:t>
            </a:r>
            <a:r>
              <a:rPr lang="vi-VN" sz="2200" b="0" i="0" dirty="0">
                <a:solidFill>
                  <a:srgbClr val="0070C0"/>
                </a:solidFill>
                <a:effectLst/>
                <a:latin typeface="Arial" panose="020B0604020202020204" pitchFamily="34" charset="0"/>
                <a:cs typeface="Arial" panose="020B0604020202020204" pitchFamily="34" charset="0"/>
              </a:rPr>
              <a:t>, hội nhập kinh tế quốc tế là phương thức phát triển phố biến của các nước, nhất là các nước đang và kém phát triển trong điều kiện hiện nay.</a:t>
            </a:r>
            <a:endParaRPr lang="en-US" sz="2200" dirty="0">
              <a:solidFill>
                <a:srgbClr val="0070C0"/>
              </a:solidFill>
              <a:latin typeface="Arial" panose="020B0604020202020204" pitchFamily="34" charset="0"/>
              <a:cs typeface="Arial" panose="020B0604020202020204" pitchFamily="34" charset="0"/>
            </a:endParaRPr>
          </a:p>
        </p:txBody>
      </p:sp>
      <p:sp>
        <p:nvSpPr>
          <p:cNvPr id="47" name="TextBox 46">
            <a:extLst>
              <a:ext uri="{FF2B5EF4-FFF2-40B4-BE49-F238E27FC236}">
                <a16:creationId xmlns:a16="http://schemas.microsoft.com/office/drawing/2014/main" xmlns="" id="{41E6E074-69C4-4689-804C-20A18F34149E}"/>
              </a:ext>
            </a:extLst>
          </p:cNvPr>
          <p:cNvSpPr txBox="1"/>
          <p:nvPr/>
        </p:nvSpPr>
        <p:spPr>
          <a:xfrm>
            <a:off x="497121" y="1932443"/>
            <a:ext cx="4152708" cy="707886"/>
          </a:xfrm>
          <a:prstGeom prst="rect">
            <a:avLst/>
          </a:prstGeom>
          <a:noFill/>
        </p:spPr>
        <p:txBody>
          <a:bodyPr wrap="square">
            <a:spAutoFit/>
          </a:bodyPr>
          <a:lstStyle/>
          <a:p>
            <a:pPr algn="ctr"/>
            <a:r>
              <a:rPr lang="vi-VN" sz="2000" dirty="0">
                <a:solidFill>
                  <a:srgbClr val="FF0066"/>
                </a:solidFill>
                <a:latin typeface="Arial" panose="020B0604020202020204" pitchFamily="34" charset="0"/>
                <a:cs typeface="Arial" panose="020B0604020202020204" pitchFamily="34" charset="0"/>
              </a:rPr>
              <a:t>C</a:t>
            </a:r>
            <a:r>
              <a:rPr lang="vi-VN" sz="2000" b="0" i="0" dirty="0">
                <a:solidFill>
                  <a:srgbClr val="FF0066"/>
                </a:solidFill>
                <a:effectLst/>
                <a:latin typeface="Arial" panose="020B0604020202020204" pitchFamily="34" charset="0"/>
                <a:cs typeface="Arial" panose="020B0604020202020204" pitchFamily="34" charset="0"/>
              </a:rPr>
              <a:t>ơ hội để </a:t>
            </a:r>
            <a:r>
              <a:rPr lang="vi-VN" sz="2000" b="1" i="0" dirty="0">
                <a:solidFill>
                  <a:srgbClr val="FF0066"/>
                </a:solidFill>
                <a:effectLst/>
                <a:latin typeface="Arial" panose="020B0604020202020204" pitchFamily="34" charset="0"/>
                <a:cs typeface="Arial" panose="020B0604020202020204" pitchFamily="34" charset="0"/>
              </a:rPr>
              <a:t>tiếp cận và sử dụng </a:t>
            </a:r>
            <a:r>
              <a:rPr lang="vi-VN" sz="2000" b="0" i="0" dirty="0">
                <a:solidFill>
                  <a:srgbClr val="FF0066"/>
                </a:solidFill>
                <a:effectLst/>
                <a:latin typeface="Arial" panose="020B0604020202020204" pitchFamily="34" charset="0"/>
                <a:cs typeface="Arial" panose="020B0604020202020204" pitchFamily="34" charset="0"/>
              </a:rPr>
              <a:t>các </a:t>
            </a:r>
            <a:r>
              <a:rPr lang="vi-VN" sz="2000" b="1" i="0" dirty="0">
                <a:solidFill>
                  <a:srgbClr val="FF0066"/>
                </a:solidFill>
                <a:effectLst/>
                <a:latin typeface="Arial" panose="020B0604020202020204" pitchFamily="34" charset="0"/>
                <a:cs typeface="Arial" panose="020B0604020202020204" pitchFamily="34" charset="0"/>
              </a:rPr>
              <a:t>nguồn lực bên ngoài</a:t>
            </a:r>
            <a:r>
              <a:rPr lang="vi-VN" sz="2000" b="0" i="0" dirty="0">
                <a:solidFill>
                  <a:srgbClr val="FF0066"/>
                </a:solidFill>
                <a:effectLst/>
                <a:latin typeface="Arial" panose="020B0604020202020204" pitchFamily="34" charset="0"/>
                <a:cs typeface="Arial" panose="020B0604020202020204" pitchFamily="34" charset="0"/>
              </a:rPr>
              <a:t>.</a:t>
            </a:r>
            <a:endParaRPr lang="en-US" sz="2000" dirty="0">
              <a:solidFill>
                <a:srgbClr val="FF0066"/>
              </a:solidFill>
              <a:latin typeface="Arial" panose="020B0604020202020204" pitchFamily="34" charset="0"/>
              <a:cs typeface="Arial" panose="020B0604020202020204" pitchFamily="34" charset="0"/>
            </a:endParaRPr>
          </a:p>
        </p:txBody>
      </p:sp>
      <p:sp>
        <p:nvSpPr>
          <p:cNvPr id="48" name="TextBox 47">
            <a:extLst>
              <a:ext uri="{FF2B5EF4-FFF2-40B4-BE49-F238E27FC236}">
                <a16:creationId xmlns:a16="http://schemas.microsoft.com/office/drawing/2014/main" xmlns="" id="{D1D37AB5-711E-4802-BF10-53EB1A31BD6D}"/>
              </a:ext>
            </a:extLst>
          </p:cNvPr>
          <p:cNvSpPr txBox="1"/>
          <p:nvPr/>
        </p:nvSpPr>
        <p:spPr>
          <a:xfrm>
            <a:off x="8431343" y="2289658"/>
            <a:ext cx="3362032" cy="1323439"/>
          </a:xfrm>
          <a:prstGeom prst="rect">
            <a:avLst/>
          </a:prstGeom>
          <a:noFill/>
        </p:spPr>
        <p:txBody>
          <a:bodyPr wrap="square">
            <a:spAutoFit/>
          </a:bodyPr>
          <a:lstStyle/>
          <a:p>
            <a:pPr algn="ctr"/>
            <a:r>
              <a:rPr lang="vi-VN" sz="2000" dirty="0">
                <a:solidFill>
                  <a:srgbClr val="663300"/>
                </a:solidFill>
                <a:latin typeface="Arial" panose="020B0604020202020204" pitchFamily="34" charset="0"/>
                <a:cs typeface="Arial" panose="020B0604020202020204" pitchFamily="34" charset="0"/>
              </a:rPr>
              <a:t>L</a:t>
            </a:r>
            <a:r>
              <a:rPr lang="vi-VN" sz="2000" b="0" i="0" dirty="0">
                <a:solidFill>
                  <a:srgbClr val="663300"/>
                </a:solidFill>
                <a:effectLst/>
                <a:latin typeface="Arial" panose="020B0604020202020204" pitchFamily="34" charset="0"/>
                <a:cs typeface="Arial" panose="020B0604020202020204" pitchFamily="34" charset="0"/>
              </a:rPr>
              <a:t>à con đường có thể tận dụng </a:t>
            </a:r>
            <a:r>
              <a:rPr lang="vi-VN" sz="2000" b="1" i="0" dirty="0">
                <a:solidFill>
                  <a:srgbClr val="663300"/>
                </a:solidFill>
                <a:effectLst/>
                <a:latin typeface="Arial" panose="020B0604020202020204" pitchFamily="34" charset="0"/>
                <a:cs typeface="Arial" panose="020B0604020202020204" pitchFamily="34" charset="0"/>
              </a:rPr>
              <a:t>thời cơ phát triển rút ngắn</a:t>
            </a:r>
            <a:r>
              <a:rPr lang="vi-VN" sz="2000" b="0" i="0" dirty="0">
                <a:solidFill>
                  <a:srgbClr val="663300"/>
                </a:solidFill>
                <a:effectLst/>
                <a:latin typeface="Arial" panose="020B0604020202020204" pitchFamily="34" charset="0"/>
                <a:cs typeface="Arial" panose="020B0604020202020204" pitchFamily="34" charset="0"/>
              </a:rPr>
              <a:t>, thu hẹp khoảng cách, khắc phục nguy cơ tụt hậu.</a:t>
            </a:r>
            <a:endParaRPr lang="en-US" sz="2000" dirty="0">
              <a:solidFill>
                <a:srgbClr val="663300"/>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xmlns="" id="{769FFCE5-E490-4059-9344-C3893919A2CE}"/>
              </a:ext>
            </a:extLst>
          </p:cNvPr>
          <p:cNvSpPr txBox="1"/>
          <p:nvPr/>
        </p:nvSpPr>
        <p:spPr>
          <a:xfrm>
            <a:off x="1566753" y="3698698"/>
            <a:ext cx="2315459" cy="2554545"/>
          </a:xfrm>
          <a:prstGeom prst="rect">
            <a:avLst/>
          </a:prstGeom>
          <a:noFill/>
        </p:spPr>
        <p:txBody>
          <a:bodyPr wrap="square">
            <a:spAutoFit/>
          </a:bodyPr>
          <a:lstStyle/>
          <a:p>
            <a:pPr algn="ctr"/>
            <a:r>
              <a:rPr lang="vi-VN" sz="2000" b="0" i="0" dirty="0">
                <a:solidFill>
                  <a:srgbClr val="010101"/>
                </a:solidFill>
                <a:effectLst/>
                <a:latin typeface="Arial" panose="020B0604020202020204" pitchFamily="34" charset="0"/>
                <a:cs typeface="Arial" panose="020B0604020202020204" pitchFamily="34" charset="0"/>
              </a:rPr>
              <a:t>Giúp mở </a:t>
            </a:r>
            <a:r>
              <a:rPr lang="vi-VN" sz="2000" b="1" i="0" dirty="0">
                <a:solidFill>
                  <a:srgbClr val="010101"/>
                </a:solidFill>
                <a:effectLst/>
                <a:latin typeface="Arial" panose="020B0604020202020204" pitchFamily="34" charset="0"/>
                <a:cs typeface="Arial" panose="020B0604020202020204" pitchFamily="34" charset="0"/>
              </a:rPr>
              <a:t>cửa thị trường</a:t>
            </a:r>
            <a:r>
              <a:rPr lang="vi-VN" sz="2000" b="0" i="0" dirty="0">
                <a:solidFill>
                  <a:srgbClr val="010101"/>
                </a:solidFill>
                <a:effectLst/>
                <a:latin typeface="Arial" panose="020B0604020202020204" pitchFamily="34" charset="0"/>
                <a:cs typeface="Arial" panose="020B0604020202020204" pitchFamily="34" charset="0"/>
              </a:rPr>
              <a:t>, thu hút vốn, thúc đẩy </a:t>
            </a:r>
            <a:r>
              <a:rPr lang="vi-VN" sz="2000" dirty="0">
                <a:solidFill>
                  <a:srgbClr val="010101"/>
                </a:solidFill>
                <a:latin typeface="Arial" panose="020B0604020202020204" pitchFamily="34" charset="0"/>
                <a:cs typeface="Arial" panose="020B0604020202020204" pitchFamily="34" charset="0"/>
              </a:rPr>
              <a:t>CNH</a:t>
            </a:r>
            <a:r>
              <a:rPr lang="vi-VN" sz="2000" b="0" i="0" dirty="0">
                <a:solidFill>
                  <a:srgbClr val="010101"/>
                </a:solidFill>
                <a:effectLst/>
                <a:latin typeface="Arial" panose="020B0604020202020204" pitchFamily="34" charset="0"/>
                <a:cs typeface="Arial" panose="020B0604020202020204" pitchFamily="34" charset="0"/>
              </a:rPr>
              <a:t>, tăng tích luỹ; tạo ra nhiều cơ hội việc làm mới và nâng cao mức thu nhập.</a:t>
            </a:r>
            <a:endParaRPr lang="en-US" sz="2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70701492"/>
      </p:ext>
    </p:extLst>
  </p:cSld>
  <p:clrMapOvr>
    <a:masterClrMapping/>
  </p:clrMapOvr>
  <p:transition spd="slow">
    <p:push dir="u"/>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xmlns="" id="{7934EF91-CB81-4329-8D9C-39F0A517197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2001" cy="6858000"/>
          </a:xfrm>
          <a:prstGeom prst="rect">
            <a:avLst/>
          </a:prstGeom>
        </p:spPr>
      </p:pic>
      <p:sp>
        <p:nvSpPr>
          <p:cNvPr id="47" name="TextBox 46">
            <a:extLst>
              <a:ext uri="{FF2B5EF4-FFF2-40B4-BE49-F238E27FC236}">
                <a16:creationId xmlns:a16="http://schemas.microsoft.com/office/drawing/2014/main" xmlns="" id="{85D63FFD-9CEC-40FB-9100-EDF0D450DA90}"/>
              </a:ext>
            </a:extLst>
          </p:cNvPr>
          <p:cNvSpPr txBox="1"/>
          <p:nvPr/>
        </p:nvSpPr>
        <p:spPr>
          <a:xfrm>
            <a:off x="2249820" y="369249"/>
            <a:ext cx="8394334" cy="461665"/>
          </a:xfrm>
          <a:prstGeom prst="rect">
            <a:avLst/>
          </a:prstGeom>
          <a:noFill/>
          <a:ln>
            <a:solidFill>
              <a:schemeClr val="tx1"/>
            </a:solidFill>
          </a:ln>
        </p:spPr>
        <p:txBody>
          <a:bodyPr wrap="square">
            <a:spAutoFit/>
          </a:bodyPr>
          <a:lstStyle/>
          <a:p>
            <a:pPr marL="285750" indent="-285750">
              <a:buFont typeface="Wingdings" panose="05000000000000000000" pitchFamily="2" charset="2"/>
              <a:buChar char="§"/>
            </a:pPr>
            <a:r>
              <a:rPr lang="vi-VN" sz="2400" b="1" dirty="0">
                <a:solidFill>
                  <a:srgbClr val="C00000"/>
                </a:solidFill>
                <a:effectLst/>
                <a:latin typeface="Arial" panose="020B0604020202020204" pitchFamily="34" charset="0"/>
                <a:cs typeface="Arial" panose="020B0604020202020204" pitchFamily="34" charset="0"/>
              </a:rPr>
              <a:t>Tính</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tất</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yếu</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khách</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quan</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của</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hội</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nhập</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kinh</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tế</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quốc</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tế</a:t>
            </a:r>
            <a:endParaRPr lang="en-US" sz="2400" b="1" dirty="0">
              <a:solidFill>
                <a:srgbClr val="C00000"/>
              </a:solidFill>
              <a:latin typeface="Arial" panose="020B0604020202020204" pitchFamily="34" charset="0"/>
              <a:cs typeface="Arial" panose="020B0604020202020204" pitchFamily="34" charset="0"/>
            </a:endParaRPr>
          </a:p>
        </p:txBody>
      </p:sp>
      <p:sp>
        <p:nvSpPr>
          <p:cNvPr id="51" name="TextBox 50">
            <a:extLst>
              <a:ext uri="{FF2B5EF4-FFF2-40B4-BE49-F238E27FC236}">
                <a16:creationId xmlns:a16="http://schemas.microsoft.com/office/drawing/2014/main" xmlns="" id="{A061739F-90D0-4DBE-8217-557876620D0F}"/>
              </a:ext>
            </a:extLst>
          </p:cNvPr>
          <p:cNvSpPr txBox="1"/>
          <p:nvPr/>
        </p:nvSpPr>
        <p:spPr>
          <a:xfrm>
            <a:off x="1279766" y="971015"/>
            <a:ext cx="10513609" cy="769441"/>
          </a:xfrm>
          <a:prstGeom prst="rect">
            <a:avLst/>
          </a:prstGeom>
          <a:noFill/>
        </p:spPr>
        <p:txBody>
          <a:bodyPr wrap="square">
            <a:spAutoFit/>
          </a:bodyPr>
          <a:lstStyle/>
          <a:p>
            <a:pPr algn="ctr"/>
            <a:r>
              <a:rPr lang="vi-VN" sz="2200" b="1" i="0" dirty="0">
                <a:solidFill>
                  <a:srgbClr val="CC00CC"/>
                </a:solidFill>
                <a:effectLst/>
                <a:latin typeface="Arial" panose="020B0604020202020204" pitchFamily="34" charset="0"/>
                <a:cs typeface="Arial" panose="020B0604020202020204" pitchFamily="34" charset="0"/>
              </a:rPr>
              <a:t>Thứ hai</a:t>
            </a:r>
            <a:r>
              <a:rPr lang="vi-VN" sz="2200" b="0" i="0" dirty="0">
                <a:solidFill>
                  <a:srgbClr val="0070C0"/>
                </a:solidFill>
                <a:effectLst/>
                <a:latin typeface="Arial" panose="020B0604020202020204" pitchFamily="34" charset="0"/>
                <a:cs typeface="Arial" panose="020B0604020202020204" pitchFamily="34" charset="0"/>
              </a:rPr>
              <a:t>, hội nhập kinh tế quốc tế là phương thức phát triển phố biến của các nước, nhất là các nước đang và kém phát triển trong điều kiện hiện nay.</a:t>
            </a:r>
            <a:endParaRPr lang="en-US" sz="2200" dirty="0">
              <a:solidFill>
                <a:srgbClr val="0070C0"/>
              </a:solidFill>
              <a:latin typeface="Arial" panose="020B0604020202020204" pitchFamily="34" charset="0"/>
              <a:cs typeface="Arial" panose="020B0604020202020204" pitchFamily="34" charset="0"/>
            </a:endParaRPr>
          </a:p>
        </p:txBody>
      </p:sp>
      <p:sp>
        <p:nvSpPr>
          <p:cNvPr id="52" name="TextBox 51">
            <a:extLst>
              <a:ext uri="{FF2B5EF4-FFF2-40B4-BE49-F238E27FC236}">
                <a16:creationId xmlns:a16="http://schemas.microsoft.com/office/drawing/2014/main" xmlns="" id="{6DBCFF32-C69D-4189-A9F1-2514FBEF8018}"/>
              </a:ext>
            </a:extLst>
          </p:cNvPr>
          <p:cNvSpPr txBox="1"/>
          <p:nvPr/>
        </p:nvSpPr>
        <p:spPr>
          <a:xfrm>
            <a:off x="5382585" y="2582479"/>
            <a:ext cx="4279576" cy="2123658"/>
          </a:xfrm>
          <a:prstGeom prst="rect">
            <a:avLst/>
          </a:prstGeom>
          <a:noFill/>
        </p:spPr>
        <p:txBody>
          <a:bodyPr wrap="square">
            <a:spAutoFit/>
          </a:bodyPr>
          <a:lstStyle/>
          <a:p>
            <a:pPr marL="342900" indent="-342900" algn="just">
              <a:buFont typeface="Wingdings" panose="05000000000000000000" pitchFamily="2" charset="2"/>
              <a:buChar char="ü"/>
            </a:pPr>
            <a:r>
              <a:rPr lang="vi-VN" sz="2200" dirty="0">
                <a:solidFill>
                  <a:srgbClr val="7030A0"/>
                </a:solidFill>
                <a:latin typeface="Arial" panose="020B0604020202020204" pitchFamily="34" charset="0"/>
                <a:cs typeface="Arial" panose="020B0604020202020204" pitchFamily="34" charset="0"/>
              </a:rPr>
              <a:t>G</a:t>
            </a:r>
            <a:r>
              <a:rPr lang="vi-VN" sz="2200" b="0" i="0" dirty="0">
                <a:solidFill>
                  <a:srgbClr val="7030A0"/>
                </a:solidFill>
                <a:effectLst/>
                <a:latin typeface="Arial" panose="020B0604020202020204" pitchFamily="34" charset="0"/>
                <a:cs typeface="Arial" panose="020B0604020202020204" pitchFamily="34" charset="0"/>
              </a:rPr>
              <a:t>ia tăng </a:t>
            </a:r>
            <a:r>
              <a:rPr lang="vi-VN" sz="2200" b="1" i="0" dirty="0">
                <a:solidFill>
                  <a:srgbClr val="7030A0"/>
                </a:solidFill>
                <a:effectLst/>
                <a:latin typeface="Arial" panose="020B0604020202020204" pitchFamily="34" charset="0"/>
                <a:cs typeface="Arial" panose="020B0604020202020204" pitchFamily="34" charset="0"/>
              </a:rPr>
              <a:t>sự phụ thuộc </a:t>
            </a:r>
            <a:r>
              <a:rPr lang="vi-VN" sz="2200" b="0" i="0" dirty="0">
                <a:solidFill>
                  <a:srgbClr val="7030A0"/>
                </a:solidFill>
                <a:effectLst/>
                <a:latin typeface="Arial" panose="020B0604020202020204" pitchFamily="34" charset="0"/>
                <a:cs typeface="Arial" panose="020B0604020202020204" pitchFamily="34" charset="0"/>
              </a:rPr>
              <a:t>do nợ nước ngoài, </a:t>
            </a:r>
          </a:p>
          <a:p>
            <a:pPr marL="342900" indent="-342900" algn="just">
              <a:buFont typeface="Wingdings" panose="05000000000000000000" pitchFamily="2" charset="2"/>
              <a:buChar char="ü"/>
            </a:pPr>
            <a:r>
              <a:rPr lang="vi-VN" sz="2200" dirty="0">
                <a:solidFill>
                  <a:srgbClr val="7030A0"/>
                </a:solidFill>
                <a:latin typeface="Arial" panose="020B0604020202020204" pitchFamily="34" charset="0"/>
                <a:cs typeface="Arial" panose="020B0604020202020204" pitchFamily="34" charset="0"/>
              </a:rPr>
              <a:t>T</a:t>
            </a:r>
            <a:r>
              <a:rPr lang="vi-VN" sz="2200" b="0" i="0" dirty="0">
                <a:solidFill>
                  <a:srgbClr val="7030A0"/>
                </a:solidFill>
                <a:effectLst/>
                <a:latin typeface="Arial" panose="020B0604020202020204" pitchFamily="34" charset="0"/>
                <a:cs typeface="Arial" panose="020B0604020202020204" pitchFamily="34" charset="0"/>
              </a:rPr>
              <a:t>ình trạng </a:t>
            </a:r>
            <a:r>
              <a:rPr lang="vi-VN" sz="2200" b="1" i="0" dirty="0">
                <a:solidFill>
                  <a:srgbClr val="7030A0"/>
                </a:solidFill>
                <a:effectLst/>
                <a:latin typeface="Arial" panose="020B0604020202020204" pitchFamily="34" charset="0"/>
                <a:cs typeface="Arial" panose="020B0604020202020204" pitchFamily="34" charset="0"/>
              </a:rPr>
              <a:t>bất bình đẳng </a:t>
            </a:r>
            <a:r>
              <a:rPr lang="vi-VN" sz="2200" b="0" i="0" dirty="0">
                <a:solidFill>
                  <a:srgbClr val="7030A0"/>
                </a:solidFill>
                <a:effectLst/>
                <a:latin typeface="Arial" panose="020B0604020202020204" pitchFamily="34" charset="0"/>
                <a:cs typeface="Arial" panose="020B0604020202020204" pitchFamily="34" charset="0"/>
              </a:rPr>
              <a:t>trong trao đổi mậu dịch - thương mại giữa các nước đang phát triền và phát triển.</a:t>
            </a:r>
          </a:p>
        </p:txBody>
      </p:sp>
      <p:sp>
        <p:nvSpPr>
          <p:cNvPr id="53" name="TextBox 52">
            <a:extLst>
              <a:ext uri="{FF2B5EF4-FFF2-40B4-BE49-F238E27FC236}">
                <a16:creationId xmlns:a16="http://schemas.microsoft.com/office/drawing/2014/main" xmlns="" id="{F6CDEBBE-E082-48A0-B29A-EC30B8CD55F5}"/>
              </a:ext>
            </a:extLst>
          </p:cNvPr>
          <p:cNvSpPr txBox="1"/>
          <p:nvPr/>
        </p:nvSpPr>
        <p:spPr>
          <a:xfrm>
            <a:off x="5217809" y="4942892"/>
            <a:ext cx="3941431" cy="1323439"/>
          </a:xfrm>
          <a:prstGeom prst="rect">
            <a:avLst/>
          </a:prstGeom>
          <a:noFill/>
        </p:spPr>
        <p:txBody>
          <a:bodyPr wrap="square">
            <a:spAutoFit/>
          </a:bodyPr>
          <a:lstStyle/>
          <a:p>
            <a:pPr algn="just"/>
            <a:r>
              <a:rPr lang="vi-VN" sz="2000" b="0" i="0" dirty="0">
                <a:solidFill>
                  <a:srgbClr val="010101"/>
                </a:solidFill>
                <a:effectLst/>
                <a:latin typeface="Arial" panose="020B0604020202020204" pitchFamily="34" charset="0"/>
                <a:cs typeface="Arial" panose="020B0604020202020204" pitchFamily="34" charset="0"/>
              </a:rPr>
              <a:t>→ Các nước đang và kém phát triền cần phải </a:t>
            </a:r>
            <a:r>
              <a:rPr lang="vi-VN" sz="2000" b="1" i="0" dirty="0">
                <a:solidFill>
                  <a:srgbClr val="010101"/>
                </a:solidFill>
                <a:effectLst/>
                <a:latin typeface="Arial" panose="020B0604020202020204" pitchFamily="34" charset="0"/>
                <a:cs typeface="Arial" panose="020B0604020202020204" pitchFamily="34" charset="0"/>
              </a:rPr>
              <a:t>có chiến lược hợp lý,</a:t>
            </a:r>
            <a:r>
              <a:rPr lang="vi-VN" sz="2000" b="0" i="0" dirty="0">
                <a:solidFill>
                  <a:srgbClr val="010101"/>
                </a:solidFill>
                <a:effectLst/>
                <a:latin typeface="Arial" panose="020B0604020202020204" pitchFamily="34" charset="0"/>
                <a:cs typeface="Arial" panose="020B0604020202020204" pitchFamily="34" charset="0"/>
              </a:rPr>
              <a:t> tìm kiếm các đối sách phù hợp để thích ứng.</a:t>
            </a:r>
            <a:endParaRPr lang="en-US" sz="2000" dirty="0">
              <a:latin typeface="Arial" panose="020B0604020202020204" pitchFamily="34" charset="0"/>
              <a:cs typeface="Arial" panose="020B0604020202020204" pitchFamily="34" charset="0"/>
            </a:endParaRPr>
          </a:p>
        </p:txBody>
      </p:sp>
      <p:pic>
        <p:nvPicPr>
          <p:cNvPr id="32770" name="Picture 2" descr="Những cơ hội và thách thức của toàn cầu hóa đối với các nước đang phát triển">
            <a:extLst>
              <a:ext uri="{FF2B5EF4-FFF2-40B4-BE49-F238E27FC236}">
                <a16:creationId xmlns:a16="http://schemas.microsoft.com/office/drawing/2014/main" xmlns="" id="{3D59E142-83F5-44D0-91D1-02CB76E16C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2080" y="2086499"/>
            <a:ext cx="3459480" cy="4402251"/>
          </a:xfrm>
          <a:prstGeom prst="rect">
            <a:avLst/>
          </a:prstGeom>
          <a:noFill/>
          <a:extLst>
            <a:ext uri="{909E8E84-426E-40DD-AFC4-6F175D3DCCD1}">
              <a14:hiddenFill xmlns:a14="http://schemas.microsoft.com/office/drawing/2010/main">
                <a:solidFill>
                  <a:srgbClr val="FFFFFF"/>
                </a:solidFill>
              </a14:hiddenFill>
            </a:ext>
          </a:extLst>
        </p:spPr>
      </p:pic>
      <p:sp>
        <p:nvSpPr>
          <p:cNvPr id="55" name="TextBox 54">
            <a:extLst>
              <a:ext uri="{FF2B5EF4-FFF2-40B4-BE49-F238E27FC236}">
                <a16:creationId xmlns:a16="http://schemas.microsoft.com/office/drawing/2014/main" xmlns="" id="{4F7E7041-5864-42DB-AF57-FC23D6B081BB}"/>
              </a:ext>
            </a:extLst>
          </p:cNvPr>
          <p:cNvSpPr txBox="1"/>
          <p:nvPr/>
        </p:nvSpPr>
        <p:spPr>
          <a:xfrm>
            <a:off x="5080649" y="1930635"/>
            <a:ext cx="5297791" cy="461665"/>
          </a:xfrm>
          <a:prstGeom prst="rect">
            <a:avLst/>
          </a:prstGeom>
          <a:noFill/>
        </p:spPr>
        <p:txBody>
          <a:bodyPr wrap="square">
            <a:spAutoFit/>
          </a:bodyPr>
          <a:lstStyle/>
          <a:p>
            <a:pPr marL="285750" indent="-285750">
              <a:buFont typeface="Arial" panose="020B0604020202020204" pitchFamily="34" charset="0"/>
              <a:buChar char="•"/>
            </a:pPr>
            <a:r>
              <a:rPr lang="vi-VN" sz="2400" b="1" dirty="0">
                <a:solidFill>
                  <a:srgbClr val="00B050"/>
                </a:solidFill>
                <a:latin typeface="Arial" panose="020B0604020202020204" pitchFamily="34" charset="0"/>
                <a:cs typeface="Arial" panose="020B0604020202020204" pitchFamily="34" charset="0"/>
              </a:rPr>
              <a:t>T</a:t>
            </a:r>
            <a:r>
              <a:rPr lang="vi-VN" sz="2400" b="1" i="0" dirty="0">
                <a:solidFill>
                  <a:srgbClr val="00B050"/>
                </a:solidFill>
                <a:effectLst/>
                <a:latin typeface="Arial" panose="020B0604020202020204" pitchFamily="34" charset="0"/>
                <a:cs typeface="Arial" panose="020B0604020202020204" pitchFamily="34" charset="0"/>
              </a:rPr>
              <a:t>hách thức của toàn cầu hóa: </a:t>
            </a:r>
          </a:p>
        </p:txBody>
      </p:sp>
    </p:spTree>
    <p:extLst>
      <p:ext uri="{BB962C8B-B14F-4D97-AF65-F5344CB8AC3E}">
        <p14:creationId xmlns:p14="http://schemas.microsoft.com/office/powerpoint/2010/main" val="4166759795"/>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49"/>
        <p:cNvGrpSpPr/>
        <p:nvPr/>
      </p:nvGrpSpPr>
      <p:grpSpPr>
        <a:xfrm>
          <a:off x="0" y="0"/>
          <a:ext cx="0" cy="0"/>
          <a:chOff x="0" y="0"/>
          <a:chExt cx="0" cy="0"/>
        </a:xfrm>
      </p:grpSpPr>
      <p:sp>
        <p:nvSpPr>
          <p:cNvPr id="450" name="Google Shape;450;p41"/>
          <p:cNvSpPr txBox="1">
            <a:spLocks noGrp="1"/>
          </p:cNvSpPr>
          <p:nvPr>
            <p:ph type="sldNum" idx="12"/>
          </p:nvPr>
        </p:nvSpPr>
        <p:spPr>
          <a:xfrm>
            <a:off x="101612" y="703417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20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41</a:t>
            </a:fld>
            <a:endParaRPr kumimoji="0" sz="20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Dosis ExtraLight"/>
            </a:endParaRPr>
          </a:p>
        </p:txBody>
      </p:sp>
      <p:sp>
        <p:nvSpPr>
          <p:cNvPr id="451" name="Google Shape;451;p41"/>
          <p:cNvSpPr/>
          <p:nvPr/>
        </p:nvSpPr>
        <p:spPr>
          <a:xfrm>
            <a:off x="0" y="3557612"/>
            <a:ext cx="12192000" cy="1348057"/>
          </a:xfrm>
          <a:custGeom>
            <a:avLst/>
            <a:gdLst/>
            <a:ahLst/>
            <a:cxnLst/>
            <a:rect l="l" t="t" r="r" b="b"/>
            <a:pathLst>
              <a:path w="12192000" h="1348058" extrusionOk="0">
                <a:moveTo>
                  <a:pt x="12192000" y="0"/>
                </a:moveTo>
                <a:lnTo>
                  <a:pt x="10837333" y="0"/>
                </a:lnTo>
                <a:cubicBezTo>
                  <a:pt x="10463295" y="0"/>
                  <a:pt x="10160000" y="301773"/>
                  <a:pt x="10160000" y="674029"/>
                </a:cubicBezTo>
                <a:lnTo>
                  <a:pt x="10160000" y="674029"/>
                </a:lnTo>
                <a:cubicBezTo>
                  <a:pt x="10160000" y="1046281"/>
                  <a:pt x="9856705" y="1348059"/>
                  <a:pt x="9482667" y="1348059"/>
                </a:cubicBezTo>
                <a:lnTo>
                  <a:pt x="9482667" y="1348059"/>
                </a:lnTo>
                <a:cubicBezTo>
                  <a:pt x="9108581" y="1348059"/>
                  <a:pt x="8805333" y="1046281"/>
                  <a:pt x="8805333" y="674029"/>
                </a:cubicBezTo>
                <a:lnTo>
                  <a:pt x="8805333" y="674029"/>
                </a:lnTo>
                <a:cubicBezTo>
                  <a:pt x="8805333" y="301773"/>
                  <a:pt x="8502086" y="0"/>
                  <a:pt x="8128000" y="0"/>
                </a:cubicBezTo>
                <a:lnTo>
                  <a:pt x="8128000" y="0"/>
                </a:lnTo>
                <a:cubicBezTo>
                  <a:pt x="7753915" y="0"/>
                  <a:pt x="7450667" y="301773"/>
                  <a:pt x="7450667" y="674029"/>
                </a:cubicBezTo>
                <a:lnTo>
                  <a:pt x="7450667" y="674029"/>
                </a:lnTo>
                <a:cubicBezTo>
                  <a:pt x="7450667" y="1046281"/>
                  <a:pt x="7147419" y="1348059"/>
                  <a:pt x="6773334" y="1348059"/>
                </a:cubicBezTo>
                <a:lnTo>
                  <a:pt x="6773334" y="1348059"/>
                </a:lnTo>
                <a:cubicBezTo>
                  <a:pt x="6399248" y="1348059"/>
                  <a:pt x="6096000" y="1046281"/>
                  <a:pt x="6096000" y="674029"/>
                </a:cubicBezTo>
                <a:lnTo>
                  <a:pt x="6096000" y="674029"/>
                </a:lnTo>
                <a:cubicBezTo>
                  <a:pt x="6096000" y="301773"/>
                  <a:pt x="5792753" y="0"/>
                  <a:pt x="5418667" y="0"/>
                </a:cubicBezTo>
                <a:lnTo>
                  <a:pt x="5418667" y="0"/>
                </a:lnTo>
                <a:cubicBezTo>
                  <a:pt x="5044581" y="0"/>
                  <a:pt x="4741334" y="301773"/>
                  <a:pt x="4741334" y="674029"/>
                </a:cubicBezTo>
                <a:lnTo>
                  <a:pt x="4741334" y="674029"/>
                </a:lnTo>
                <a:cubicBezTo>
                  <a:pt x="4741334" y="1046281"/>
                  <a:pt x="4438076" y="1348059"/>
                  <a:pt x="4064000" y="1348059"/>
                </a:cubicBezTo>
                <a:lnTo>
                  <a:pt x="4064000" y="1348059"/>
                </a:lnTo>
                <a:cubicBezTo>
                  <a:pt x="3689924" y="1348059"/>
                  <a:pt x="3386667" y="1046281"/>
                  <a:pt x="3386667" y="674029"/>
                </a:cubicBezTo>
                <a:lnTo>
                  <a:pt x="3386667" y="674029"/>
                </a:lnTo>
                <a:cubicBezTo>
                  <a:pt x="3386667" y="301773"/>
                  <a:pt x="3083410" y="0"/>
                  <a:pt x="2709333" y="0"/>
                </a:cubicBezTo>
                <a:lnTo>
                  <a:pt x="2709333" y="0"/>
                </a:lnTo>
                <a:cubicBezTo>
                  <a:pt x="2335257" y="0"/>
                  <a:pt x="2032000" y="301773"/>
                  <a:pt x="2032000" y="674029"/>
                </a:cubicBezTo>
                <a:lnTo>
                  <a:pt x="2032000" y="674029"/>
                </a:lnTo>
                <a:cubicBezTo>
                  <a:pt x="2032000" y="1046281"/>
                  <a:pt x="1728743" y="1348059"/>
                  <a:pt x="1354667" y="1348059"/>
                </a:cubicBezTo>
                <a:lnTo>
                  <a:pt x="0" y="1348059"/>
                </a:lnTo>
              </a:path>
            </a:pathLst>
          </a:custGeom>
          <a:noFill/>
          <a:ln w="228600" cap="flat" cmpd="sng">
            <a:solidFill>
              <a:schemeClr val="dk2"/>
            </a:solidFill>
            <a:prstDash val="solid"/>
            <a:miter lim="8000"/>
            <a:headEnd type="none" w="sm" len="sm"/>
            <a:tailEnd type="none" w="sm" len="sm"/>
          </a:ln>
        </p:spPr>
        <p:txBody>
          <a:bodyPr spcFirstLastPara="1" wrap="square" lIns="121900" tIns="60933" rIns="121900" bIns="60933"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Calibri"/>
              <a:cs typeface="Arial" panose="020B0604020202020204" pitchFamily="34" charset="0"/>
              <a:sym typeface="Calibri"/>
            </a:endParaRPr>
          </a:p>
        </p:txBody>
      </p:sp>
      <p:sp>
        <p:nvSpPr>
          <p:cNvPr id="452" name="Google Shape;452;p41"/>
          <p:cNvSpPr/>
          <p:nvPr/>
        </p:nvSpPr>
        <p:spPr>
          <a:xfrm>
            <a:off x="0" y="3557612"/>
            <a:ext cx="12192000" cy="1348057"/>
          </a:xfrm>
          <a:custGeom>
            <a:avLst/>
            <a:gdLst/>
            <a:ahLst/>
            <a:cxnLst/>
            <a:rect l="l" t="t" r="r" b="b"/>
            <a:pathLst>
              <a:path w="12192000" h="1348058" extrusionOk="0">
                <a:moveTo>
                  <a:pt x="12192000" y="0"/>
                </a:moveTo>
                <a:lnTo>
                  <a:pt x="10837333" y="0"/>
                </a:lnTo>
                <a:cubicBezTo>
                  <a:pt x="10463295" y="0"/>
                  <a:pt x="10160000" y="301773"/>
                  <a:pt x="10160000" y="674029"/>
                </a:cubicBezTo>
                <a:lnTo>
                  <a:pt x="10160000" y="674029"/>
                </a:lnTo>
                <a:cubicBezTo>
                  <a:pt x="10160000" y="1046281"/>
                  <a:pt x="9856705" y="1348059"/>
                  <a:pt x="9482667" y="1348059"/>
                </a:cubicBezTo>
                <a:lnTo>
                  <a:pt x="9482667" y="1348059"/>
                </a:lnTo>
                <a:cubicBezTo>
                  <a:pt x="9108581" y="1348059"/>
                  <a:pt x="8805333" y="1046281"/>
                  <a:pt x="8805333" y="674029"/>
                </a:cubicBezTo>
                <a:lnTo>
                  <a:pt x="8805333" y="674029"/>
                </a:lnTo>
                <a:cubicBezTo>
                  <a:pt x="8805333" y="301773"/>
                  <a:pt x="8502086" y="0"/>
                  <a:pt x="8128000" y="0"/>
                </a:cubicBezTo>
                <a:lnTo>
                  <a:pt x="8128000" y="0"/>
                </a:lnTo>
                <a:cubicBezTo>
                  <a:pt x="7753915" y="0"/>
                  <a:pt x="7450667" y="301773"/>
                  <a:pt x="7450667" y="674029"/>
                </a:cubicBezTo>
                <a:lnTo>
                  <a:pt x="7450667" y="674029"/>
                </a:lnTo>
                <a:cubicBezTo>
                  <a:pt x="7450667" y="1046281"/>
                  <a:pt x="7147419" y="1348059"/>
                  <a:pt x="6773334" y="1348059"/>
                </a:cubicBezTo>
                <a:lnTo>
                  <a:pt x="6773334" y="1348059"/>
                </a:lnTo>
                <a:cubicBezTo>
                  <a:pt x="6399248" y="1348059"/>
                  <a:pt x="6096000" y="1046281"/>
                  <a:pt x="6096000" y="674029"/>
                </a:cubicBezTo>
                <a:lnTo>
                  <a:pt x="6096000" y="674029"/>
                </a:lnTo>
                <a:cubicBezTo>
                  <a:pt x="6096000" y="301773"/>
                  <a:pt x="5792753" y="0"/>
                  <a:pt x="5418667" y="0"/>
                </a:cubicBezTo>
                <a:lnTo>
                  <a:pt x="5418667" y="0"/>
                </a:lnTo>
                <a:cubicBezTo>
                  <a:pt x="5044581" y="0"/>
                  <a:pt x="4741334" y="301773"/>
                  <a:pt x="4741334" y="674029"/>
                </a:cubicBezTo>
                <a:lnTo>
                  <a:pt x="4741334" y="674029"/>
                </a:lnTo>
                <a:cubicBezTo>
                  <a:pt x="4741334" y="1046281"/>
                  <a:pt x="4438076" y="1348059"/>
                  <a:pt x="4064000" y="1348059"/>
                </a:cubicBezTo>
                <a:lnTo>
                  <a:pt x="4064000" y="1348059"/>
                </a:lnTo>
                <a:cubicBezTo>
                  <a:pt x="3689924" y="1348059"/>
                  <a:pt x="3386667" y="1046281"/>
                  <a:pt x="3386667" y="674029"/>
                </a:cubicBezTo>
                <a:lnTo>
                  <a:pt x="3386667" y="674029"/>
                </a:lnTo>
                <a:cubicBezTo>
                  <a:pt x="3386667" y="301773"/>
                  <a:pt x="3083410" y="0"/>
                  <a:pt x="2709333" y="0"/>
                </a:cubicBezTo>
                <a:lnTo>
                  <a:pt x="2709333" y="0"/>
                </a:lnTo>
                <a:cubicBezTo>
                  <a:pt x="2335257" y="0"/>
                  <a:pt x="2032000" y="301773"/>
                  <a:pt x="2032000" y="674029"/>
                </a:cubicBezTo>
                <a:lnTo>
                  <a:pt x="2032000" y="674029"/>
                </a:lnTo>
                <a:cubicBezTo>
                  <a:pt x="2032000" y="1046281"/>
                  <a:pt x="1728743" y="1348059"/>
                  <a:pt x="1354667" y="1348059"/>
                </a:cubicBezTo>
                <a:lnTo>
                  <a:pt x="0" y="1348059"/>
                </a:lnTo>
              </a:path>
            </a:pathLst>
          </a:custGeom>
          <a:noFill/>
          <a:ln w="19050" cap="flat" cmpd="sng">
            <a:solidFill>
              <a:schemeClr val="lt1"/>
            </a:solidFill>
            <a:prstDash val="dash"/>
            <a:miter lim="8000"/>
            <a:headEnd type="none" w="sm" len="sm"/>
            <a:tailEnd type="none" w="sm" len="sm"/>
          </a:ln>
        </p:spPr>
        <p:txBody>
          <a:bodyPr spcFirstLastPara="1" wrap="square" lIns="121900" tIns="60933" rIns="121900" bIns="60933"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FFFFFF"/>
              </a:solidFill>
              <a:effectLst/>
              <a:uLnTx/>
              <a:uFillTx/>
              <a:latin typeface="Arial" panose="020B0604020202020204" pitchFamily="34" charset="0"/>
              <a:ea typeface="Calibri"/>
              <a:cs typeface="Arial" panose="020B0604020202020204" pitchFamily="34" charset="0"/>
              <a:sym typeface="Calibri"/>
            </a:endParaRPr>
          </a:p>
        </p:txBody>
      </p:sp>
      <p:grpSp>
        <p:nvGrpSpPr>
          <p:cNvPr id="453" name="Google Shape;453;p41"/>
          <p:cNvGrpSpPr/>
          <p:nvPr/>
        </p:nvGrpSpPr>
        <p:grpSpPr>
          <a:xfrm>
            <a:off x="2381785" y="2667441"/>
            <a:ext cx="631200" cy="631200"/>
            <a:chOff x="1786339" y="1703401"/>
            <a:chExt cx="473400" cy="473400"/>
          </a:xfrm>
        </p:grpSpPr>
        <p:sp>
          <p:nvSpPr>
            <p:cNvPr id="454" name="Google Shape;454;p41"/>
            <p:cNvSpPr/>
            <p:nvPr/>
          </p:nvSpPr>
          <p:spPr>
            <a:xfrm rot="8100000">
              <a:off x="1855667" y="1772729"/>
              <a:ext cx="334744" cy="334744"/>
            </a:xfrm>
            <a:prstGeom prst="teardrop">
              <a:avLst>
                <a:gd name="adj" fmla="val 100000"/>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Pontano Sans"/>
                <a:cs typeface="Arial" panose="020B0604020202020204" pitchFamily="34" charset="0"/>
                <a:sym typeface="Pontano Sans"/>
              </a:endParaRPr>
            </a:p>
          </p:txBody>
        </p:sp>
        <p:sp>
          <p:nvSpPr>
            <p:cNvPr id="455" name="Google Shape;455;p41"/>
            <p:cNvSpPr/>
            <p:nvPr/>
          </p:nvSpPr>
          <p:spPr>
            <a:xfrm>
              <a:off x="1955989" y="1866499"/>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rPr>
                <a:t>1</a:t>
              </a:r>
              <a:endParaRPr kumimoji="0"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endParaRPr>
            </a:p>
          </p:txBody>
        </p:sp>
      </p:grpSp>
      <p:grpSp>
        <p:nvGrpSpPr>
          <p:cNvPr id="456" name="Google Shape;456;p41"/>
          <p:cNvGrpSpPr/>
          <p:nvPr/>
        </p:nvGrpSpPr>
        <p:grpSpPr>
          <a:xfrm>
            <a:off x="5085885" y="2667441"/>
            <a:ext cx="631200" cy="631200"/>
            <a:chOff x="3814414" y="1703401"/>
            <a:chExt cx="473400" cy="473400"/>
          </a:xfrm>
        </p:grpSpPr>
        <p:sp>
          <p:nvSpPr>
            <p:cNvPr id="457" name="Google Shape;457;p41"/>
            <p:cNvSpPr/>
            <p:nvPr/>
          </p:nvSpPr>
          <p:spPr>
            <a:xfrm rot="8100000">
              <a:off x="3883742" y="1772729"/>
              <a:ext cx="334744" cy="334744"/>
            </a:xfrm>
            <a:prstGeom prst="teardrop">
              <a:avLst>
                <a:gd name="adj" fmla="val 100000"/>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Pontano Sans"/>
                <a:cs typeface="Arial" panose="020B0604020202020204" pitchFamily="34" charset="0"/>
                <a:sym typeface="Pontano Sans"/>
              </a:endParaRPr>
            </a:p>
          </p:txBody>
        </p:sp>
        <p:sp>
          <p:nvSpPr>
            <p:cNvPr id="458" name="Google Shape;458;p41"/>
            <p:cNvSpPr/>
            <p:nvPr/>
          </p:nvSpPr>
          <p:spPr>
            <a:xfrm>
              <a:off x="3984064" y="1866499"/>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rPr>
                <a:t>3</a:t>
              </a:r>
              <a:endParaRPr kumimoji="0"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endParaRPr>
            </a:p>
          </p:txBody>
        </p:sp>
      </p:grpSp>
      <p:grpSp>
        <p:nvGrpSpPr>
          <p:cNvPr id="459" name="Google Shape;459;p41"/>
          <p:cNvGrpSpPr/>
          <p:nvPr/>
        </p:nvGrpSpPr>
        <p:grpSpPr>
          <a:xfrm>
            <a:off x="7789985" y="2667441"/>
            <a:ext cx="631200" cy="631200"/>
            <a:chOff x="5842489" y="1703401"/>
            <a:chExt cx="473400" cy="473400"/>
          </a:xfrm>
        </p:grpSpPr>
        <p:sp>
          <p:nvSpPr>
            <p:cNvPr id="460" name="Google Shape;460;p41"/>
            <p:cNvSpPr/>
            <p:nvPr/>
          </p:nvSpPr>
          <p:spPr>
            <a:xfrm rot="8100000">
              <a:off x="5911817" y="1772729"/>
              <a:ext cx="334744" cy="334744"/>
            </a:xfrm>
            <a:prstGeom prst="teardrop">
              <a:avLst>
                <a:gd name="adj" fmla="val 100000"/>
              </a:avLst>
            </a:pr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Pontano Sans"/>
                <a:cs typeface="Arial" panose="020B0604020202020204" pitchFamily="34" charset="0"/>
                <a:sym typeface="Pontano Sans"/>
              </a:endParaRPr>
            </a:p>
          </p:txBody>
        </p:sp>
        <p:sp>
          <p:nvSpPr>
            <p:cNvPr id="461" name="Google Shape;461;p41"/>
            <p:cNvSpPr/>
            <p:nvPr/>
          </p:nvSpPr>
          <p:spPr>
            <a:xfrm>
              <a:off x="6012139" y="1866499"/>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rPr>
                <a:t>5</a:t>
              </a:r>
              <a:endParaRPr kumimoji="0"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endParaRPr>
            </a:p>
          </p:txBody>
        </p:sp>
      </p:grpSp>
      <p:grpSp>
        <p:nvGrpSpPr>
          <p:cNvPr id="462" name="Google Shape;462;p41"/>
          <p:cNvGrpSpPr/>
          <p:nvPr/>
        </p:nvGrpSpPr>
        <p:grpSpPr>
          <a:xfrm>
            <a:off x="9174419" y="5164640"/>
            <a:ext cx="631200" cy="631200"/>
            <a:chOff x="6880814" y="3576300"/>
            <a:chExt cx="473400" cy="473400"/>
          </a:xfrm>
        </p:grpSpPr>
        <p:sp>
          <p:nvSpPr>
            <p:cNvPr id="463" name="Google Shape;463;p41"/>
            <p:cNvSpPr/>
            <p:nvPr/>
          </p:nvSpPr>
          <p:spPr>
            <a:xfrm rot="-2700000">
              <a:off x="6950142" y="3645628"/>
              <a:ext cx="334744" cy="334744"/>
            </a:xfrm>
            <a:prstGeom prst="teardrop">
              <a:avLst>
                <a:gd name="adj" fmla="val 100000"/>
              </a:avLst>
            </a:pr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Pontano Sans"/>
                <a:cs typeface="Arial" panose="020B0604020202020204" pitchFamily="34" charset="0"/>
                <a:sym typeface="Pontano Sans"/>
              </a:endParaRPr>
            </a:p>
          </p:txBody>
        </p:sp>
        <p:sp>
          <p:nvSpPr>
            <p:cNvPr id="464" name="Google Shape;464;p41"/>
            <p:cNvSpPr/>
            <p:nvPr/>
          </p:nvSpPr>
          <p:spPr>
            <a:xfrm flipH="1">
              <a:off x="7050464" y="3752502"/>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rPr>
                <a:t>6</a:t>
              </a:r>
              <a:endParaRPr kumimoji="0"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endParaRPr>
            </a:p>
          </p:txBody>
        </p:sp>
      </p:grpSp>
      <p:grpSp>
        <p:nvGrpSpPr>
          <p:cNvPr id="465" name="Google Shape;465;p41"/>
          <p:cNvGrpSpPr/>
          <p:nvPr/>
        </p:nvGrpSpPr>
        <p:grpSpPr>
          <a:xfrm>
            <a:off x="6470319" y="5164640"/>
            <a:ext cx="631200" cy="631200"/>
            <a:chOff x="4852739" y="3576300"/>
            <a:chExt cx="473400" cy="473400"/>
          </a:xfrm>
        </p:grpSpPr>
        <p:sp>
          <p:nvSpPr>
            <p:cNvPr id="466" name="Google Shape;466;p41"/>
            <p:cNvSpPr/>
            <p:nvPr/>
          </p:nvSpPr>
          <p:spPr>
            <a:xfrm rot="-2700000">
              <a:off x="4922067" y="3645628"/>
              <a:ext cx="334744" cy="334744"/>
            </a:xfrm>
            <a:prstGeom prst="teardrop">
              <a:avLst>
                <a:gd name="adj" fmla="val 100000"/>
              </a:avLst>
            </a:pr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Pontano Sans"/>
                <a:cs typeface="Arial" panose="020B0604020202020204" pitchFamily="34" charset="0"/>
                <a:sym typeface="Pontano Sans"/>
              </a:endParaRPr>
            </a:p>
          </p:txBody>
        </p:sp>
        <p:sp>
          <p:nvSpPr>
            <p:cNvPr id="467" name="Google Shape;467;p41"/>
            <p:cNvSpPr/>
            <p:nvPr/>
          </p:nvSpPr>
          <p:spPr>
            <a:xfrm flipH="1">
              <a:off x="5022389" y="3752502"/>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rPr>
                <a:t>4</a:t>
              </a:r>
              <a:endParaRPr kumimoji="0"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endParaRPr>
            </a:p>
          </p:txBody>
        </p:sp>
      </p:grpSp>
      <p:grpSp>
        <p:nvGrpSpPr>
          <p:cNvPr id="468" name="Google Shape;468;p41"/>
          <p:cNvGrpSpPr/>
          <p:nvPr/>
        </p:nvGrpSpPr>
        <p:grpSpPr>
          <a:xfrm>
            <a:off x="3766219" y="5164640"/>
            <a:ext cx="631200" cy="631200"/>
            <a:chOff x="2824664" y="3576300"/>
            <a:chExt cx="473400" cy="473400"/>
          </a:xfrm>
        </p:grpSpPr>
        <p:sp>
          <p:nvSpPr>
            <p:cNvPr id="469" name="Google Shape;469;p41"/>
            <p:cNvSpPr/>
            <p:nvPr/>
          </p:nvSpPr>
          <p:spPr>
            <a:xfrm rot="-2700000">
              <a:off x="2893992" y="3645628"/>
              <a:ext cx="334744" cy="334744"/>
            </a:xfrm>
            <a:prstGeom prst="teardrop">
              <a:avLst>
                <a:gd name="adj" fmla="val 100000"/>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Pontano Sans"/>
                <a:cs typeface="Arial" panose="020B0604020202020204" pitchFamily="34" charset="0"/>
                <a:sym typeface="Pontano Sans"/>
              </a:endParaRPr>
            </a:p>
          </p:txBody>
        </p:sp>
        <p:sp>
          <p:nvSpPr>
            <p:cNvPr id="470" name="Google Shape;470;p41"/>
            <p:cNvSpPr/>
            <p:nvPr/>
          </p:nvSpPr>
          <p:spPr>
            <a:xfrm flipH="1">
              <a:off x="2994314" y="3752502"/>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rPr>
                <a:t>2</a:t>
              </a:r>
              <a:endParaRPr kumimoji="0"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endParaRPr>
            </a:p>
          </p:txBody>
        </p:sp>
      </p:grpSp>
      <p:sp>
        <p:nvSpPr>
          <p:cNvPr id="30" name="TextBox 29">
            <a:extLst>
              <a:ext uri="{FF2B5EF4-FFF2-40B4-BE49-F238E27FC236}">
                <a16:creationId xmlns:a16="http://schemas.microsoft.com/office/drawing/2014/main" xmlns="" id="{D5D405C6-31B1-4FB9-BE85-FCBE319804EC}"/>
              </a:ext>
            </a:extLst>
          </p:cNvPr>
          <p:cNvSpPr txBox="1"/>
          <p:nvPr/>
        </p:nvSpPr>
        <p:spPr>
          <a:xfrm>
            <a:off x="2140254" y="189893"/>
            <a:ext cx="8660130" cy="461665"/>
          </a:xfrm>
          <a:prstGeom prst="rect">
            <a:avLst/>
          </a:prstGeom>
          <a:noFill/>
        </p:spPr>
        <p:txBody>
          <a:bodyPr wrap="square">
            <a:spAutoFit/>
          </a:bodyPr>
          <a:lstStyle/>
          <a:p>
            <a:pPr algn="ctr"/>
            <a:r>
              <a:rPr lang="vi-VN" sz="2400" b="1" i="0" dirty="0">
                <a:solidFill>
                  <a:srgbClr val="0033CC"/>
                </a:solidFill>
                <a:effectLst/>
                <a:latin typeface="Arial" panose="020B0604020202020204" pitchFamily="34" charset="0"/>
                <a:cs typeface="Arial" panose="020B0604020202020204" pitchFamily="34" charset="0"/>
              </a:rPr>
              <a:t>6.2.</a:t>
            </a:r>
            <a:r>
              <a:rPr lang="en-US" sz="2400" b="1" i="0" dirty="0">
                <a:solidFill>
                  <a:srgbClr val="0033CC"/>
                </a:solidFill>
                <a:effectLst/>
                <a:latin typeface="Arial" panose="020B0604020202020204" pitchFamily="34" charset="0"/>
                <a:cs typeface="Arial" panose="020B0604020202020204" pitchFamily="34" charset="0"/>
              </a:rPr>
              <a:t>1. </a:t>
            </a:r>
            <a:r>
              <a:rPr lang="en-US" sz="2400" b="1" i="0" dirty="0" err="1">
                <a:solidFill>
                  <a:srgbClr val="0033CC"/>
                </a:solidFill>
                <a:effectLst/>
                <a:latin typeface="Arial" panose="020B0604020202020204" pitchFamily="34" charset="0"/>
                <a:cs typeface="Arial" panose="020B0604020202020204" pitchFamily="34" charset="0"/>
              </a:rPr>
              <a:t>Khái</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niệm</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và</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nội</a:t>
            </a:r>
            <a:r>
              <a:rPr lang="en-US" sz="2400" b="1" i="0" dirty="0">
                <a:solidFill>
                  <a:srgbClr val="0033CC"/>
                </a:solidFill>
                <a:effectLst/>
                <a:latin typeface="Arial" panose="020B0604020202020204" pitchFamily="34" charset="0"/>
                <a:cs typeface="Arial" panose="020B0604020202020204" pitchFamily="34" charset="0"/>
              </a:rPr>
              <a:t> dung </a:t>
            </a:r>
            <a:r>
              <a:rPr lang="en-US" sz="2400" b="1" i="0" dirty="0" err="1">
                <a:solidFill>
                  <a:srgbClr val="0033CC"/>
                </a:solidFill>
                <a:effectLst/>
                <a:latin typeface="Arial" panose="020B0604020202020204" pitchFamily="34" charset="0"/>
                <a:cs typeface="Arial" panose="020B0604020202020204" pitchFamily="34" charset="0"/>
              </a:rPr>
              <a:t>hội</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nhập</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kinh</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tế</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quốc</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tế</a:t>
            </a:r>
            <a:endParaRPr lang="en-US" sz="2400" b="1" i="0" dirty="0">
              <a:solidFill>
                <a:srgbClr val="0033CC"/>
              </a:solidFill>
              <a:effectLst/>
              <a:latin typeface="Arial" panose="020B0604020202020204" pitchFamily="34" charset="0"/>
              <a:cs typeface="Arial" panose="020B0604020202020204" pitchFamily="34" charset="0"/>
            </a:endParaRPr>
          </a:p>
        </p:txBody>
      </p:sp>
      <p:sp>
        <p:nvSpPr>
          <p:cNvPr id="34" name="TextBox 33">
            <a:extLst>
              <a:ext uri="{FF2B5EF4-FFF2-40B4-BE49-F238E27FC236}">
                <a16:creationId xmlns:a16="http://schemas.microsoft.com/office/drawing/2014/main" xmlns="" id="{834A7BA0-8259-4C27-8F0C-7CAB2648D5D4}"/>
              </a:ext>
            </a:extLst>
          </p:cNvPr>
          <p:cNvSpPr txBox="1"/>
          <p:nvPr/>
        </p:nvSpPr>
        <p:spPr>
          <a:xfrm>
            <a:off x="3580400" y="679696"/>
            <a:ext cx="5999019" cy="461665"/>
          </a:xfrm>
          <a:prstGeom prst="rect">
            <a:avLst/>
          </a:prstGeom>
          <a:noFill/>
        </p:spPr>
        <p:txBody>
          <a:bodyPr wrap="square">
            <a:spAutoFit/>
          </a:bodyPr>
          <a:lstStyle/>
          <a:p>
            <a:pPr marL="342900" indent="-342900" algn="l">
              <a:buFont typeface="Wingdings" panose="05000000000000000000" pitchFamily="2" charset="2"/>
              <a:buChar char="q"/>
            </a:pPr>
            <a:r>
              <a:rPr lang="en-US" sz="2400" b="1" i="0" dirty="0" err="1">
                <a:solidFill>
                  <a:srgbClr val="000000"/>
                </a:solidFill>
                <a:effectLst/>
                <a:latin typeface="Arial" panose="020B0604020202020204" pitchFamily="34" charset="0"/>
                <a:cs typeface="Arial" panose="020B0604020202020204" pitchFamily="34" charset="0"/>
              </a:rPr>
              <a:t>Nội</a:t>
            </a:r>
            <a:r>
              <a:rPr lang="en-US" sz="2400" b="1" i="0" dirty="0">
                <a:solidFill>
                  <a:srgbClr val="000000"/>
                </a:solidFill>
                <a:effectLst/>
                <a:latin typeface="Arial" panose="020B0604020202020204" pitchFamily="34" charset="0"/>
                <a:cs typeface="Arial" panose="020B0604020202020204" pitchFamily="34" charset="0"/>
              </a:rPr>
              <a:t> dung </a:t>
            </a:r>
            <a:r>
              <a:rPr lang="en-US" sz="2400" b="1" i="0" dirty="0" err="1">
                <a:solidFill>
                  <a:srgbClr val="000000"/>
                </a:solidFill>
                <a:effectLst/>
                <a:latin typeface="Arial" panose="020B0604020202020204" pitchFamily="34" charset="0"/>
                <a:cs typeface="Arial" panose="020B0604020202020204" pitchFamily="34" charset="0"/>
              </a:rPr>
              <a:t>hội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nhập</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kinh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quốc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endParaRPr lang="en-US" sz="2400" b="1" i="0" dirty="0">
              <a:solidFill>
                <a:srgbClr val="000000"/>
              </a:solidFill>
              <a:effectLst/>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xmlns="" id="{B1F3CDDD-F224-4961-A7DA-6392800B6882}"/>
              </a:ext>
            </a:extLst>
          </p:cNvPr>
          <p:cNvSpPr txBox="1"/>
          <p:nvPr/>
        </p:nvSpPr>
        <p:spPr>
          <a:xfrm>
            <a:off x="2056484" y="1400589"/>
            <a:ext cx="9936480" cy="430887"/>
          </a:xfrm>
          <a:prstGeom prst="rect">
            <a:avLst/>
          </a:prstGeom>
          <a:noFill/>
        </p:spPr>
        <p:txBody>
          <a:bodyPr wrap="square">
            <a:spAutoFit/>
          </a:bodyPr>
          <a:lstStyle/>
          <a:p>
            <a:r>
              <a:rPr lang="vi-VN" sz="2200" b="0" i="1" dirty="0">
                <a:solidFill>
                  <a:schemeClr val="accent2"/>
                </a:solidFill>
                <a:effectLst/>
              </a:rPr>
              <a:t>T</a:t>
            </a:r>
            <a:r>
              <a:rPr lang="en-US" sz="2200" b="0" i="1" dirty="0" err="1">
                <a:solidFill>
                  <a:schemeClr val="accent2"/>
                </a:solidFill>
                <a:effectLst/>
              </a:rPr>
              <a:t>hứ</a:t>
            </a:r>
            <a:r>
              <a:rPr lang="en-US" sz="2200" b="0" i="1" dirty="0">
                <a:solidFill>
                  <a:schemeClr val="accent2"/>
                </a:solidFill>
                <a:effectLst/>
              </a:rPr>
              <a:t> </a:t>
            </a:r>
            <a:r>
              <a:rPr lang="en-US" sz="2200" b="0" i="1" dirty="0" err="1">
                <a:solidFill>
                  <a:schemeClr val="accent2"/>
                </a:solidFill>
                <a:effectLst/>
              </a:rPr>
              <a:t>nhất</a:t>
            </a:r>
            <a:r>
              <a:rPr lang="en-US" sz="2200" b="0" i="0" dirty="0">
                <a:solidFill>
                  <a:schemeClr val="accent2"/>
                </a:solidFill>
                <a:effectLst/>
              </a:rPr>
              <a:t>, </a:t>
            </a:r>
            <a:r>
              <a:rPr lang="en-US" sz="2200" b="0" i="0" dirty="0" err="1">
                <a:solidFill>
                  <a:schemeClr val="accent2"/>
                </a:solidFill>
                <a:effectLst/>
              </a:rPr>
              <a:t>chuẩn</a:t>
            </a:r>
            <a:r>
              <a:rPr lang="en-US" sz="2200" b="0" i="0" dirty="0">
                <a:solidFill>
                  <a:schemeClr val="accent2"/>
                </a:solidFill>
                <a:effectLst/>
              </a:rPr>
              <a:t> </a:t>
            </a:r>
            <a:r>
              <a:rPr lang="en-US" sz="2200" b="0" i="0" dirty="0" err="1">
                <a:solidFill>
                  <a:schemeClr val="accent2"/>
                </a:solidFill>
                <a:effectLst/>
              </a:rPr>
              <a:t>bị</a:t>
            </a:r>
            <a:r>
              <a:rPr lang="en-US" sz="2200" b="0" i="0" dirty="0">
                <a:solidFill>
                  <a:schemeClr val="accent2"/>
                </a:solidFill>
                <a:effectLst/>
              </a:rPr>
              <a:t> </a:t>
            </a:r>
            <a:r>
              <a:rPr lang="en-US" sz="2200" b="1" i="0" dirty="0" err="1">
                <a:solidFill>
                  <a:srgbClr val="FF3399"/>
                </a:solidFill>
                <a:effectLst/>
              </a:rPr>
              <a:t>các</a:t>
            </a:r>
            <a:r>
              <a:rPr lang="en-US" sz="2200" b="1" i="0" dirty="0">
                <a:solidFill>
                  <a:srgbClr val="FF3399"/>
                </a:solidFill>
                <a:effectLst/>
              </a:rPr>
              <a:t> </a:t>
            </a:r>
            <a:r>
              <a:rPr lang="en-US" sz="2200" b="1" i="0" dirty="0" err="1">
                <a:solidFill>
                  <a:srgbClr val="FF3399"/>
                </a:solidFill>
                <a:effectLst/>
              </a:rPr>
              <a:t>điều</a:t>
            </a:r>
            <a:r>
              <a:rPr lang="en-US" sz="2200" b="1" i="0" dirty="0">
                <a:solidFill>
                  <a:srgbClr val="FF3399"/>
                </a:solidFill>
                <a:effectLst/>
              </a:rPr>
              <a:t> </a:t>
            </a:r>
            <a:r>
              <a:rPr lang="en-US" sz="2200" b="1" i="0" dirty="0" err="1">
                <a:solidFill>
                  <a:srgbClr val="FF3399"/>
                </a:solidFill>
                <a:effectLst/>
              </a:rPr>
              <a:t>kiện</a:t>
            </a:r>
            <a:r>
              <a:rPr lang="en-US" sz="2200" b="1" i="0" dirty="0">
                <a:solidFill>
                  <a:srgbClr val="FF3399"/>
                </a:solidFill>
                <a:effectLst/>
              </a:rPr>
              <a:t> </a:t>
            </a:r>
            <a:r>
              <a:rPr lang="en-US" sz="2200" b="0" i="0" dirty="0" err="1">
                <a:solidFill>
                  <a:schemeClr val="accent2"/>
                </a:solidFill>
                <a:effectLst/>
              </a:rPr>
              <a:t>đề</a:t>
            </a:r>
            <a:r>
              <a:rPr lang="en-US" sz="2200" b="0" i="0" dirty="0">
                <a:solidFill>
                  <a:schemeClr val="accent2"/>
                </a:solidFill>
                <a:effectLst/>
              </a:rPr>
              <a:t> </a:t>
            </a:r>
            <a:r>
              <a:rPr lang="en-US" sz="2200" b="0" i="0" dirty="0" err="1">
                <a:solidFill>
                  <a:schemeClr val="accent2"/>
                </a:solidFill>
                <a:effectLst/>
              </a:rPr>
              <a:t>thực</a:t>
            </a:r>
            <a:r>
              <a:rPr lang="en-US" sz="2200" b="0" i="0" dirty="0">
                <a:solidFill>
                  <a:schemeClr val="accent2"/>
                </a:solidFill>
                <a:effectLst/>
              </a:rPr>
              <a:t> </a:t>
            </a:r>
            <a:r>
              <a:rPr lang="en-US" sz="2200" b="0" i="0" dirty="0" err="1">
                <a:solidFill>
                  <a:schemeClr val="accent2"/>
                </a:solidFill>
                <a:effectLst/>
              </a:rPr>
              <a:t>hiện</a:t>
            </a:r>
            <a:r>
              <a:rPr lang="en-US" sz="2200" b="0" i="0" dirty="0">
                <a:solidFill>
                  <a:schemeClr val="accent2"/>
                </a:solidFill>
                <a:effectLst/>
              </a:rPr>
              <a:t> </a:t>
            </a:r>
            <a:r>
              <a:rPr lang="en-US" sz="2200" b="0" i="0" dirty="0" err="1">
                <a:solidFill>
                  <a:schemeClr val="accent2"/>
                </a:solidFill>
                <a:effectLst/>
              </a:rPr>
              <a:t>hội</a:t>
            </a:r>
            <a:r>
              <a:rPr lang="en-US" sz="2200" b="0" i="0" dirty="0">
                <a:solidFill>
                  <a:schemeClr val="accent2"/>
                </a:solidFill>
                <a:effectLst/>
              </a:rPr>
              <a:t> </a:t>
            </a:r>
            <a:r>
              <a:rPr lang="en-US" sz="2200" b="0" i="0" dirty="0" err="1">
                <a:solidFill>
                  <a:schemeClr val="accent2"/>
                </a:solidFill>
                <a:effectLst/>
              </a:rPr>
              <a:t>nhập</a:t>
            </a:r>
            <a:r>
              <a:rPr lang="en-US" sz="2200" b="0" i="0" dirty="0">
                <a:solidFill>
                  <a:schemeClr val="accent2"/>
                </a:solidFill>
                <a:effectLst/>
              </a:rPr>
              <a:t> </a:t>
            </a:r>
            <a:r>
              <a:rPr lang="en-US" sz="2200" b="0" i="0" dirty="0" err="1">
                <a:solidFill>
                  <a:schemeClr val="accent2"/>
                </a:solidFill>
                <a:effectLst/>
              </a:rPr>
              <a:t>hiệu</a:t>
            </a:r>
            <a:r>
              <a:rPr lang="en-US" sz="2200" b="0" i="0" dirty="0">
                <a:solidFill>
                  <a:schemeClr val="accent2"/>
                </a:solidFill>
                <a:effectLst/>
              </a:rPr>
              <a:t> </a:t>
            </a:r>
            <a:r>
              <a:rPr lang="en-US" sz="2200" b="0" i="0" dirty="0" err="1">
                <a:solidFill>
                  <a:schemeClr val="accent2"/>
                </a:solidFill>
                <a:effectLst/>
              </a:rPr>
              <a:t>thành</a:t>
            </a:r>
            <a:r>
              <a:rPr lang="en-US" sz="2200" b="0" i="0" dirty="0">
                <a:solidFill>
                  <a:schemeClr val="accent2"/>
                </a:solidFill>
                <a:effectLst/>
              </a:rPr>
              <a:t> </a:t>
            </a:r>
            <a:r>
              <a:rPr lang="en-US" sz="2200" b="0" i="0" dirty="0" err="1">
                <a:solidFill>
                  <a:schemeClr val="accent2"/>
                </a:solidFill>
                <a:effectLst/>
              </a:rPr>
              <a:t>công</a:t>
            </a:r>
            <a:endParaRPr lang="en-US" sz="2200" dirty="0">
              <a:solidFill>
                <a:schemeClr val="accent2"/>
              </a:solidFill>
            </a:endParaRPr>
          </a:p>
        </p:txBody>
      </p:sp>
      <p:sp>
        <p:nvSpPr>
          <p:cNvPr id="38" name="TextBox 37">
            <a:extLst>
              <a:ext uri="{FF2B5EF4-FFF2-40B4-BE49-F238E27FC236}">
                <a16:creationId xmlns:a16="http://schemas.microsoft.com/office/drawing/2014/main" xmlns="" id="{88D0B3DE-5696-451C-93F0-E534AB97FD9D}"/>
              </a:ext>
            </a:extLst>
          </p:cNvPr>
          <p:cNvSpPr txBox="1"/>
          <p:nvPr/>
        </p:nvSpPr>
        <p:spPr>
          <a:xfrm>
            <a:off x="2287240" y="2097827"/>
            <a:ext cx="1140887" cy="400110"/>
          </a:xfrm>
          <a:prstGeom prst="rect">
            <a:avLst/>
          </a:prstGeom>
          <a:noFill/>
        </p:spPr>
        <p:txBody>
          <a:bodyPr wrap="square">
            <a:spAutoFit/>
          </a:bodyPr>
          <a:lstStyle/>
          <a:p>
            <a:r>
              <a:rPr lang="vi-VN" sz="2000" dirty="0">
                <a:solidFill>
                  <a:srgbClr val="C00000"/>
                </a:solidFill>
                <a:latin typeface="Arial" panose="020B0604020202020204" pitchFamily="34" charset="0"/>
                <a:cs typeface="Arial" panose="020B0604020202020204" pitchFamily="34" charset="0"/>
              </a:rPr>
              <a:t>T</a:t>
            </a:r>
            <a:r>
              <a:rPr lang="vi-VN" sz="2000" b="0" i="0" dirty="0">
                <a:solidFill>
                  <a:srgbClr val="C00000"/>
                </a:solidFill>
                <a:effectLst/>
                <a:latin typeface="Arial" panose="020B0604020202020204" pitchFamily="34" charset="0"/>
                <a:cs typeface="Arial" panose="020B0604020202020204" pitchFamily="34" charset="0"/>
              </a:rPr>
              <a:t>ư duy</a:t>
            </a:r>
            <a:endParaRPr lang="en-US" sz="2000" dirty="0">
              <a:solidFill>
                <a:srgbClr val="C00000"/>
              </a:solidFill>
              <a:latin typeface="Arial" panose="020B0604020202020204" pitchFamily="34" charset="0"/>
              <a:cs typeface="Arial" panose="020B0604020202020204" pitchFamily="34" charset="0"/>
            </a:endParaRPr>
          </a:p>
        </p:txBody>
      </p:sp>
      <p:sp>
        <p:nvSpPr>
          <p:cNvPr id="40" name="TextBox 39">
            <a:extLst>
              <a:ext uri="{FF2B5EF4-FFF2-40B4-BE49-F238E27FC236}">
                <a16:creationId xmlns:a16="http://schemas.microsoft.com/office/drawing/2014/main" xmlns="" id="{450D8097-7AFD-46ED-9E35-C2983589BD0C}"/>
              </a:ext>
            </a:extLst>
          </p:cNvPr>
          <p:cNvSpPr txBox="1"/>
          <p:nvPr/>
        </p:nvSpPr>
        <p:spPr>
          <a:xfrm>
            <a:off x="2751669" y="5870144"/>
            <a:ext cx="2072292" cy="707886"/>
          </a:xfrm>
          <a:prstGeom prst="rect">
            <a:avLst/>
          </a:prstGeom>
          <a:noFill/>
        </p:spPr>
        <p:txBody>
          <a:bodyPr wrap="square">
            <a:spAutoFit/>
          </a:bodyPr>
          <a:lstStyle/>
          <a:p>
            <a:pPr algn="ctr"/>
            <a:r>
              <a:rPr lang="vi-VN" sz="2000" b="0" i="0" dirty="0">
                <a:solidFill>
                  <a:srgbClr val="663300"/>
                </a:solidFill>
                <a:effectLst/>
                <a:latin typeface="Arial" panose="020B0604020202020204" pitchFamily="34" charset="0"/>
                <a:cs typeface="Arial" panose="020B0604020202020204" pitchFamily="34" charset="0"/>
              </a:rPr>
              <a:t>S</a:t>
            </a:r>
            <a:r>
              <a:rPr lang="en-US" sz="2000" b="0" i="0" dirty="0">
                <a:solidFill>
                  <a:srgbClr val="663300"/>
                </a:solidFill>
                <a:effectLst/>
                <a:latin typeface="Arial" panose="020B0604020202020204" pitchFamily="34" charset="0"/>
                <a:cs typeface="Arial" panose="020B0604020202020204" pitchFamily="34" charset="0"/>
              </a:rPr>
              <a:t>ự </a:t>
            </a:r>
            <a:r>
              <a:rPr lang="en-US" sz="2000" b="0" i="0" dirty="0" err="1">
                <a:solidFill>
                  <a:srgbClr val="663300"/>
                </a:solidFill>
                <a:effectLst/>
                <a:latin typeface="Arial" panose="020B0604020202020204" pitchFamily="34" charset="0"/>
                <a:cs typeface="Arial" panose="020B0604020202020204" pitchFamily="34" charset="0"/>
              </a:rPr>
              <a:t>tham</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gia</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của</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toàn</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xã</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hội</a:t>
            </a:r>
            <a:endParaRPr lang="en-US" sz="2000" dirty="0">
              <a:solidFill>
                <a:srgbClr val="663300"/>
              </a:solidFill>
              <a:latin typeface="Arial" panose="020B0604020202020204" pitchFamily="34" charset="0"/>
              <a:cs typeface="Arial" panose="020B0604020202020204" pitchFamily="34" charset="0"/>
            </a:endParaRPr>
          </a:p>
        </p:txBody>
      </p:sp>
      <p:sp>
        <p:nvSpPr>
          <p:cNvPr id="42" name="TextBox 41">
            <a:extLst>
              <a:ext uri="{FF2B5EF4-FFF2-40B4-BE49-F238E27FC236}">
                <a16:creationId xmlns:a16="http://schemas.microsoft.com/office/drawing/2014/main" xmlns="" id="{FDF795C2-5349-4F8A-9F5C-12438C73A24C}"/>
              </a:ext>
            </a:extLst>
          </p:cNvPr>
          <p:cNvSpPr txBox="1"/>
          <p:nvPr/>
        </p:nvSpPr>
        <p:spPr>
          <a:xfrm>
            <a:off x="4275634" y="2065234"/>
            <a:ext cx="2882900" cy="707886"/>
          </a:xfrm>
          <a:prstGeom prst="rect">
            <a:avLst/>
          </a:prstGeom>
          <a:noFill/>
        </p:spPr>
        <p:txBody>
          <a:bodyPr wrap="square">
            <a:spAutoFit/>
          </a:bodyPr>
          <a:lstStyle/>
          <a:p>
            <a:pPr algn="ctr"/>
            <a:r>
              <a:rPr lang="vi-VN" sz="2000" dirty="0">
                <a:solidFill>
                  <a:srgbClr val="0070C0"/>
                </a:solidFill>
                <a:latin typeface="Arial" panose="020B0604020202020204" pitchFamily="34" charset="0"/>
                <a:cs typeface="Arial" panose="020B0604020202020204" pitchFamily="34" charset="0"/>
              </a:rPr>
              <a:t>S</a:t>
            </a:r>
            <a:r>
              <a:rPr lang="en-US" sz="2000" b="0" i="0" dirty="0">
                <a:solidFill>
                  <a:srgbClr val="0070C0"/>
                </a:solidFill>
                <a:effectLst/>
                <a:latin typeface="Arial" panose="020B0604020202020204" pitchFamily="34" charset="0"/>
                <a:cs typeface="Arial" panose="020B0604020202020204" pitchFamily="34" charset="0"/>
              </a:rPr>
              <a:t>ự </a:t>
            </a:r>
            <a:r>
              <a:rPr lang="en-US" sz="2000" b="0" i="0" dirty="0" err="1">
                <a:solidFill>
                  <a:srgbClr val="0070C0"/>
                </a:solidFill>
                <a:effectLst/>
                <a:latin typeface="Arial" panose="020B0604020202020204" pitchFamily="34" charset="0"/>
                <a:cs typeface="Arial" panose="020B0604020202020204" pitchFamily="34" charset="0"/>
              </a:rPr>
              <a:t>hoàn</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thiện</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và</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hiệu</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lực</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của</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thể</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chế</a:t>
            </a:r>
            <a:endParaRPr lang="en-US" sz="2000" dirty="0">
              <a:solidFill>
                <a:srgbClr val="0070C0"/>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a16="http://schemas.microsoft.com/office/drawing/2014/main" xmlns="" id="{14B1689C-A4DD-44A0-8152-435D2EB7D6AB}"/>
              </a:ext>
            </a:extLst>
          </p:cNvPr>
          <p:cNvSpPr txBox="1"/>
          <p:nvPr/>
        </p:nvSpPr>
        <p:spPr>
          <a:xfrm>
            <a:off x="7412098" y="2110608"/>
            <a:ext cx="2567989" cy="707886"/>
          </a:xfrm>
          <a:prstGeom prst="rect">
            <a:avLst/>
          </a:prstGeom>
          <a:noFill/>
        </p:spPr>
        <p:txBody>
          <a:bodyPr wrap="square">
            <a:spAutoFit/>
          </a:bodyPr>
          <a:lstStyle/>
          <a:p>
            <a:pPr algn="ctr"/>
            <a:r>
              <a:rPr lang="vi-VN" sz="2000" dirty="0">
                <a:solidFill>
                  <a:srgbClr val="CC00CC"/>
                </a:solidFill>
                <a:latin typeface="Arial" panose="020B0604020202020204" pitchFamily="34" charset="0"/>
                <a:cs typeface="Arial" panose="020B0604020202020204" pitchFamily="34" charset="0"/>
              </a:rPr>
              <a:t>S</a:t>
            </a:r>
            <a:r>
              <a:rPr lang="vi-VN" sz="2000" b="0" i="0" dirty="0">
                <a:solidFill>
                  <a:srgbClr val="CC00CC"/>
                </a:solidFill>
                <a:effectLst/>
                <a:latin typeface="Arial" panose="020B0604020202020204" pitchFamily="34" charset="0"/>
                <a:cs typeface="Arial" panose="020B0604020202020204" pitchFamily="34" charset="0"/>
              </a:rPr>
              <a:t>ự am hiểu môi trường quốc tế</a:t>
            </a:r>
            <a:endParaRPr lang="en-US" sz="2000" dirty="0">
              <a:solidFill>
                <a:srgbClr val="CC00CC"/>
              </a:solidFill>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xmlns="" id="{D170BC1E-BFEE-418B-998E-90ADF66B2A43}"/>
              </a:ext>
            </a:extLst>
          </p:cNvPr>
          <p:cNvSpPr txBox="1"/>
          <p:nvPr/>
        </p:nvSpPr>
        <p:spPr>
          <a:xfrm>
            <a:off x="7623931" y="5824361"/>
            <a:ext cx="2616644" cy="707886"/>
          </a:xfrm>
          <a:prstGeom prst="rect">
            <a:avLst/>
          </a:prstGeom>
          <a:noFill/>
        </p:spPr>
        <p:txBody>
          <a:bodyPr wrap="square">
            <a:spAutoFit/>
          </a:bodyPr>
          <a:lstStyle/>
          <a:p>
            <a:pPr algn="ctr"/>
            <a:r>
              <a:rPr lang="en-US" sz="2000" b="0" i="0" dirty="0">
                <a:solidFill>
                  <a:srgbClr val="010101"/>
                </a:solidFill>
                <a:effectLst/>
                <a:latin typeface="Arial" panose="020B0604020202020204" pitchFamily="34" charset="0"/>
                <a:cs typeface="Arial" panose="020B0604020202020204" pitchFamily="34" charset="0"/>
              </a:rPr>
              <a:t> </a:t>
            </a:r>
            <a:r>
              <a:rPr lang="vi-VN" sz="2000" dirty="0">
                <a:solidFill>
                  <a:srgbClr val="010101"/>
                </a:solidFill>
                <a:latin typeface="Arial" panose="020B0604020202020204" pitchFamily="34" charset="0"/>
                <a:cs typeface="Arial" panose="020B0604020202020204" pitchFamily="34" charset="0"/>
              </a:rPr>
              <a:t>N</a:t>
            </a:r>
            <a:r>
              <a:rPr lang="en-US" sz="2000" b="0" i="0" dirty="0" err="1">
                <a:solidFill>
                  <a:srgbClr val="010101"/>
                </a:solidFill>
                <a:effectLst/>
                <a:latin typeface="Arial" panose="020B0604020202020204" pitchFamily="34" charset="0"/>
                <a:cs typeface="Arial" panose="020B0604020202020204" pitchFamily="34" charset="0"/>
              </a:rPr>
              <a:t>ền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có</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năng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lực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sản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xuất</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thực</a:t>
            </a:r>
            <a:r>
              <a:rPr lang="en-US" sz="2000" b="0" i="0" dirty="0">
                <a:solidFill>
                  <a:srgbClr val="010101"/>
                </a:solidFill>
                <a:effectLst/>
                <a:latin typeface="Arial" panose="020B0604020202020204" pitchFamily="34" charset="0"/>
                <a:cs typeface="Arial" panose="020B0604020202020204" pitchFamily="34" charset="0"/>
              </a:rPr>
              <a:t>... </a:t>
            </a:r>
            <a:endParaRPr lang="en-US" sz="2000" dirty="0">
              <a:latin typeface="Arial" panose="020B0604020202020204" pitchFamily="34" charset="0"/>
              <a:cs typeface="Arial" panose="020B0604020202020204" pitchFamily="34" charset="0"/>
            </a:endParaRPr>
          </a:p>
        </p:txBody>
      </p:sp>
      <p:sp>
        <p:nvSpPr>
          <p:cNvPr id="48" name="TextBox 47">
            <a:extLst>
              <a:ext uri="{FF2B5EF4-FFF2-40B4-BE49-F238E27FC236}">
                <a16:creationId xmlns:a16="http://schemas.microsoft.com/office/drawing/2014/main" xmlns="" id="{55A2825D-2B56-419D-B395-FA1F0C02457A}"/>
              </a:ext>
            </a:extLst>
          </p:cNvPr>
          <p:cNvSpPr txBox="1"/>
          <p:nvPr/>
        </p:nvSpPr>
        <p:spPr>
          <a:xfrm>
            <a:off x="5617525" y="5857585"/>
            <a:ext cx="2006405" cy="400110"/>
          </a:xfrm>
          <a:prstGeom prst="rect">
            <a:avLst/>
          </a:prstGeom>
          <a:noFill/>
        </p:spPr>
        <p:txBody>
          <a:bodyPr wrap="square">
            <a:spAutoFit/>
          </a:bodyPr>
          <a:lstStyle/>
          <a:p>
            <a:r>
              <a:rPr lang="vi-VN" sz="2000" dirty="0">
                <a:solidFill>
                  <a:srgbClr val="7030A0"/>
                </a:solidFill>
                <a:latin typeface="Arial" panose="020B0604020202020204" pitchFamily="34" charset="0"/>
                <a:cs typeface="Arial" panose="020B0604020202020204" pitchFamily="34" charset="0"/>
              </a:rPr>
              <a:t>N</a:t>
            </a:r>
            <a:r>
              <a:rPr lang="en-US" sz="2000" b="0" i="0" dirty="0" err="1">
                <a:solidFill>
                  <a:srgbClr val="7030A0"/>
                </a:solidFill>
                <a:effectLst/>
                <a:latin typeface="Arial" panose="020B0604020202020204" pitchFamily="34" charset="0"/>
                <a:cs typeface="Arial" panose="020B0604020202020204" pitchFamily="34" charset="0"/>
              </a:rPr>
              <a:t>guồn</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nhân</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lực</a:t>
            </a:r>
            <a:endParaRPr lang="en-US" sz="2000" dirty="0">
              <a:solidFill>
                <a:srgbClr val="7030A0"/>
              </a:solidFill>
              <a:latin typeface="Arial" panose="020B0604020202020204" pitchFamily="34" charset="0"/>
              <a:cs typeface="Arial" panose="020B0604020202020204" pitchFamily="34" charset="0"/>
            </a:endParaRPr>
          </a:p>
        </p:txBody>
      </p:sp>
      <p:sp>
        <p:nvSpPr>
          <p:cNvPr id="49" name="AutoShape 25">
            <a:extLst>
              <a:ext uri="{FF2B5EF4-FFF2-40B4-BE49-F238E27FC236}">
                <a16:creationId xmlns:a16="http://schemas.microsoft.com/office/drawing/2014/main" xmlns="" id="{B3BC1B40-94C6-4435-BD93-FE4EC5255134}"/>
              </a:ext>
            </a:extLst>
          </p:cNvPr>
          <p:cNvSpPr>
            <a:spLocks noChangeArrowheads="1"/>
          </p:cNvSpPr>
          <p:nvPr/>
        </p:nvSpPr>
        <p:spPr bwMode="gray">
          <a:xfrm rot="5400000">
            <a:off x="8968105" y="4579367"/>
            <a:ext cx="177800" cy="152400"/>
          </a:xfrm>
          <a:prstGeom prst="triangle">
            <a:avLst>
              <a:gd name="adj" fmla="val 50000"/>
            </a:avLst>
          </a:prstGeom>
          <a:solidFill>
            <a:srgbClr val="FF3300"/>
          </a:solidFill>
          <a:ln w="9525">
            <a:noFill/>
            <a:miter lim="800000"/>
            <a:headEnd/>
            <a:tailEnd/>
          </a:ln>
          <a:effectLst>
            <a:outerShdw dist="35921" dir="2700000" algn="ctr" rotWithShape="0">
              <a:srgbClr val="B2B2B2"/>
            </a:outerShdw>
          </a:effectLst>
        </p:spPr>
        <p:txBody>
          <a:bodyPr rot="10800000" vert="eaVert"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outerShdw blurRad="38100" dist="38100" dir="2700000" algn="tl">
                  <a:srgbClr val="FFFFFF"/>
                </a:outerShdw>
              </a:effectLst>
              <a:uLnTx/>
              <a:uFillTx/>
              <a:latin typeface=".VnTime" panose="020B7200000000000000" pitchFamily="34" charset="0"/>
              <a:cs typeface="Arial" charset="0"/>
            </a:endParaRPr>
          </a:p>
        </p:txBody>
      </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Grass and Flower with butterfly PPT Backgrounds for Microsoft Powerpoint |  Background for powerpoint presentation, Butterfly background, Flowers">
            <a:extLst>
              <a:ext uri="{FF2B5EF4-FFF2-40B4-BE49-F238E27FC236}">
                <a16:creationId xmlns:a16="http://schemas.microsoft.com/office/drawing/2014/main" xmlns="" id="{47030208-8DB7-4390-8A80-0DA98228BC8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A643EB8B-4BF2-4E57-B32F-FE0DA9543437}"/>
              </a:ext>
            </a:extLst>
          </p:cNvPr>
          <p:cNvSpPr txBox="1"/>
          <p:nvPr/>
        </p:nvSpPr>
        <p:spPr>
          <a:xfrm>
            <a:off x="2140254" y="189893"/>
            <a:ext cx="8660130" cy="461665"/>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6.2.</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1.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Khái</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niệm</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và</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nội</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dung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hội</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nhập</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kinh</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tế</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quốc</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tế</a:t>
            </a:r>
            <a:endPar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p:txBody>
      </p:sp>
      <p:sp>
        <p:nvSpPr>
          <p:cNvPr id="4" name="TextBox 3">
            <a:extLst>
              <a:ext uri="{FF2B5EF4-FFF2-40B4-BE49-F238E27FC236}">
                <a16:creationId xmlns:a16="http://schemas.microsoft.com/office/drawing/2014/main" xmlns="" id="{995090FD-6157-4AEA-A515-548EB0798E9F}"/>
              </a:ext>
            </a:extLst>
          </p:cNvPr>
          <p:cNvSpPr txBox="1"/>
          <p:nvPr/>
        </p:nvSpPr>
        <p:spPr>
          <a:xfrm>
            <a:off x="3580400" y="679696"/>
            <a:ext cx="5999019" cy="461665"/>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Nội</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dung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hội</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nhập</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kinh</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tế</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quốc</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tế</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 name="TextBox 5">
            <a:extLst>
              <a:ext uri="{FF2B5EF4-FFF2-40B4-BE49-F238E27FC236}">
                <a16:creationId xmlns:a16="http://schemas.microsoft.com/office/drawing/2014/main" xmlns="" id="{24033F5B-186A-4F40-AC9F-0E2661FC64E0}"/>
              </a:ext>
            </a:extLst>
          </p:cNvPr>
          <p:cNvSpPr txBox="1"/>
          <p:nvPr/>
        </p:nvSpPr>
        <p:spPr>
          <a:xfrm>
            <a:off x="1478280" y="1360855"/>
            <a:ext cx="10713720" cy="430887"/>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200" b="0" i="1" u="none" strike="noStrike" kern="1200" cap="none" spc="0" normalizeH="0" baseline="0" noProof="0" dirty="0" err="1">
                <a:ln>
                  <a:noFill/>
                </a:ln>
                <a:solidFill>
                  <a:srgbClr val="010101"/>
                </a:solidFill>
                <a:effectLst/>
                <a:uLnTx/>
                <a:uFillTx/>
                <a:latin typeface="Arial"/>
                <a:ea typeface="+mn-ea"/>
                <a:cs typeface="+mn-cs"/>
              </a:rPr>
              <a:t>Thứ</a:t>
            </a:r>
            <a:r>
              <a:rPr kumimoji="0" lang="en-US" sz="2200" b="0" i="1" u="none" strike="noStrike" kern="1200" cap="none" spc="0" normalizeH="0" baseline="0" noProof="0" dirty="0">
                <a:ln>
                  <a:noFill/>
                </a:ln>
                <a:solidFill>
                  <a:srgbClr val="010101"/>
                </a:solidFill>
                <a:effectLst/>
                <a:uLnTx/>
                <a:uFillTx/>
                <a:latin typeface="Arial"/>
                <a:ea typeface="+mn-ea"/>
                <a:cs typeface="+mn-cs"/>
              </a:rPr>
              <a:t> </a:t>
            </a:r>
            <a:r>
              <a:rPr kumimoji="0" lang="en-US" sz="2200" b="0" i="1" u="none" strike="noStrike" kern="1200" cap="none" spc="0" normalizeH="0" baseline="0" noProof="0" dirty="0" err="1">
                <a:ln>
                  <a:noFill/>
                </a:ln>
                <a:solidFill>
                  <a:srgbClr val="010101"/>
                </a:solidFill>
                <a:effectLst/>
                <a:uLnTx/>
                <a:uFillTx/>
                <a:latin typeface="Arial"/>
                <a:ea typeface="+mn-ea"/>
                <a:cs typeface="+mn-cs"/>
              </a:rPr>
              <a:t>hai</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thực</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hiện</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đa</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dạng</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các</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hình</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thức</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các</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mức</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độ</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hội</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nhập</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kinh</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tế</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quốc</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tế</a:t>
            </a:r>
            <a:r>
              <a:rPr kumimoji="0" lang="en-US" sz="2200" b="0" i="0" u="none" strike="noStrike" kern="1200" cap="none" spc="0" normalizeH="0" baseline="0" noProof="0" dirty="0">
                <a:ln>
                  <a:noFill/>
                </a:ln>
                <a:solidFill>
                  <a:srgbClr val="010101"/>
                </a:solidFill>
                <a:effectLst/>
                <a:uLnTx/>
                <a:uFillTx/>
                <a:latin typeface="Arial"/>
                <a:ea typeface="+mn-ea"/>
                <a:cs typeface="+mn-cs"/>
              </a:rPr>
              <a:t>.</a:t>
            </a:r>
            <a:endParaRPr kumimoji="0" lang="en-US" sz="2200" b="0" i="0" u="none" strike="noStrike" kern="1200" cap="none" spc="0" normalizeH="0" baseline="0" noProof="0" dirty="0">
              <a:ln>
                <a:noFill/>
              </a:ln>
              <a:solidFill>
                <a:srgbClr val="494B58"/>
              </a:solidFill>
              <a:effectLst/>
              <a:uLnTx/>
              <a:uFillTx/>
              <a:latin typeface="Arial"/>
              <a:ea typeface="+mn-ea"/>
              <a:cs typeface="+mn-cs"/>
            </a:endParaRPr>
          </a:p>
        </p:txBody>
      </p:sp>
      <p:sp>
        <p:nvSpPr>
          <p:cNvPr id="41" name="Freeform 2">
            <a:extLst>
              <a:ext uri="{FF2B5EF4-FFF2-40B4-BE49-F238E27FC236}">
                <a16:creationId xmlns:a16="http://schemas.microsoft.com/office/drawing/2014/main" xmlns="" id="{1B77FD79-E203-4CE5-B7DB-9B3901D6B050}"/>
              </a:ext>
            </a:extLst>
          </p:cNvPr>
          <p:cNvSpPr>
            <a:spLocks/>
          </p:cNvSpPr>
          <p:nvPr/>
        </p:nvSpPr>
        <p:spPr bwMode="gray">
          <a:xfrm flipH="1" flipV="1">
            <a:off x="4324668" y="4065017"/>
            <a:ext cx="7607300" cy="1944687"/>
          </a:xfrm>
          <a:custGeom>
            <a:avLst/>
            <a:gdLst>
              <a:gd name="T0" fmla="*/ 2147483646 w 3796"/>
              <a:gd name="T1" fmla="*/ 2147483646 h 816"/>
              <a:gd name="T2" fmla="*/ 2147483646 w 3796"/>
              <a:gd name="T3" fmla="*/ 2147483646 h 816"/>
              <a:gd name="T4" fmla="*/ 2147483646 w 3796"/>
              <a:gd name="T5" fmla="*/ 2147483646 h 816"/>
              <a:gd name="T6" fmla="*/ 2147483646 w 3796"/>
              <a:gd name="T7" fmla="*/ 2147483646 h 816"/>
              <a:gd name="T8" fmla="*/ 2147483646 w 3796"/>
              <a:gd name="T9" fmla="*/ 2147483646 h 816"/>
              <a:gd name="T10" fmla="*/ 2147483646 w 3796"/>
              <a:gd name="T11" fmla="*/ 2147483646 h 816"/>
              <a:gd name="T12" fmla="*/ 2147483646 w 3796"/>
              <a:gd name="T13" fmla="*/ 2147483646 h 816"/>
              <a:gd name="T14" fmla="*/ 2147483646 w 3796"/>
              <a:gd name="T15" fmla="*/ 2147483646 h 816"/>
              <a:gd name="T16" fmla="*/ 2147483646 w 3796"/>
              <a:gd name="T17" fmla="*/ 2147483646 h 816"/>
              <a:gd name="T18" fmla="*/ 2147483646 w 3796"/>
              <a:gd name="T19" fmla="*/ 2147483646 h 816"/>
              <a:gd name="T20" fmla="*/ 2147483646 w 3796"/>
              <a:gd name="T21" fmla="*/ 2147483646 h 816"/>
              <a:gd name="T22" fmla="*/ 2147483646 w 3796"/>
              <a:gd name="T23" fmla="*/ 2147483646 h 816"/>
              <a:gd name="T24" fmla="*/ 2147483646 w 3796"/>
              <a:gd name="T25" fmla="*/ 2147483646 h 8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96" h="816">
                <a:moveTo>
                  <a:pt x="3724" y="288"/>
                </a:moveTo>
                <a:cubicBezTo>
                  <a:pt x="2535" y="289"/>
                  <a:pt x="1346" y="290"/>
                  <a:pt x="1346" y="290"/>
                </a:cubicBezTo>
                <a:cubicBezTo>
                  <a:pt x="1304" y="288"/>
                  <a:pt x="1272" y="282"/>
                  <a:pt x="1246" y="258"/>
                </a:cubicBezTo>
                <a:cubicBezTo>
                  <a:pt x="1156" y="168"/>
                  <a:pt x="1066" y="79"/>
                  <a:pt x="1066" y="79"/>
                </a:cubicBezTo>
                <a:cubicBezTo>
                  <a:pt x="1034" y="48"/>
                  <a:pt x="1002" y="0"/>
                  <a:pt x="923" y="4"/>
                </a:cubicBezTo>
                <a:cubicBezTo>
                  <a:pt x="513" y="4"/>
                  <a:pt x="103" y="4"/>
                  <a:pt x="103" y="4"/>
                </a:cubicBezTo>
                <a:cubicBezTo>
                  <a:pt x="38" y="4"/>
                  <a:pt x="0" y="42"/>
                  <a:pt x="2" y="88"/>
                </a:cubicBezTo>
                <a:cubicBezTo>
                  <a:pt x="2" y="410"/>
                  <a:pt x="2" y="729"/>
                  <a:pt x="2" y="729"/>
                </a:cubicBezTo>
                <a:cubicBezTo>
                  <a:pt x="0" y="812"/>
                  <a:pt x="103" y="804"/>
                  <a:pt x="103" y="804"/>
                </a:cubicBezTo>
                <a:cubicBezTo>
                  <a:pt x="1895" y="804"/>
                  <a:pt x="3688" y="804"/>
                  <a:pt x="3688" y="804"/>
                </a:cubicBezTo>
                <a:cubicBezTo>
                  <a:pt x="3688" y="804"/>
                  <a:pt x="3794" y="816"/>
                  <a:pt x="3790" y="716"/>
                </a:cubicBezTo>
                <a:cubicBezTo>
                  <a:pt x="3790" y="536"/>
                  <a:pt x="3790" y="356"/>
                  <a:pt x="3790" y="356"/>
                </a:cubicBezTo>
                <a:cubicBezTo>
                  <a:pt x="3790" y="356"/>
                  <a:pt x="3796" y="288"/>
                  <a:pt x="3724" y="288"/>
                </a:cubicBezTo>
                <a:close/>
              </a:path>
            </a:pathLst>
          </a:custGeom>
          <a:gradFill rotWithShape="1">
            <a:gsLst>
              <a:gs pos="0">
                <a:srgbClr val="B6D74D"/>
              </a:gs>
              <a:gs pos="100000">
                <a:srgbClr val="546324"/>
              </a:gs>
            </a:gsLst>
            <a:lin ang="5400000" scaled="1"/>
          </a:gradFill>
          <a:ln>
            <a:noFill/>
          </a:ln>
          <a:effectLst>
            <a:outerShdw dist="35921" dir="2700000" algn="ctr" rotWithShape="0">
              <a:srgbClr val="B2B2B2"/>
            </a:outerShdw>
          </a:effectLst>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Open Sans" panose="020B0606030504020204" pitchFamily="34" charset="0"/>
            </a:endParaRPr>
          </a:p>
        </p:txBody>
      </p:sp>
      <p:sp>
        <p:nvSpPr>
          <p:cNvPr id="42" name="Freeform 3">
            <a:extLst>
              <a:ext uri="{FF2B5EF4-FFF2-40B4-BE49-F238E27FC236}">
                <a16:creationId xmlns:a16="http://schemas.microsoft.com/office/drawing/2014/main" xmlns="" id="{0C0C3D34-4AB3-46E0-A545-6280A994CDD3}"/>
              </a:ext>
            </a:extLst>
          </p:cNvPr>
          <p:cNvSpPr>
            <a:spLocks/>
          </p:cNvSpPr>
          <p:nvPr/>
        </p:nvSpPr>
        <p:spPr bwMode="gray">
          <a:xfrm>
            <a:off x="4310380" y="2010792"/>
            <a:ext cx="7607300" cy="2117725"/>
          </a:xfrm>
          <a:custGeom>
            <a:avLst/>
            <a:gdLst/>
            <a:ahLst/>
            <a:cxnLst>
              <a:cxn ang="0">
                <a:pos x="3724" y="288"/>
              </a:cxn>
              <a:cxn ang="0">
                <a:pos x="1346" y="290"/>
              </a:cxn>
              <a:cxn ang="0">
                <a:pos x="1246" y="258"/>
              </a:cxn>
              <a:cxn ang="0">
                <a:pos x="1066" y="79"/>
              </a:cxn>
              <a:cxn ang="0">
                <a:pos x="923" y="4"/>
              </a:cxn>
              <a:cxn ang="0">
                <a:pos x="103" y="4"/>
              </a:cxn>
              <a:cxn ang="0">
                <a:pos x="2" y="88"/>
              </a:cxn>
              <a:cxn ang="0">
                <a:pos x="2" y="729"/>
              </a:cxn>
              <a:cxn ang="0">
                <a:pos x="103" y="804"/>
              </a:cxn>
              <a:cxn ang="0">
                <a:pos x="3688" y="804"/>
              </a:cxn>
              <a:cxn ang="0">
                <a:pos x="3790" y="716"/>
              </a:cxn>
              <a:cxn ang="0">
                <a:pos x="3790" y="356"/>
              </a:cxn>
              <a:cxn ang="0">
                <a:pos x="3724" y="288"/>
              </a:cxn>
            </a:cxnLst>
            <a:rect l="0" t="0" r="r" b="b"/>
            <a:pathLst>
              <a:path w="3796" h="816">
                <a:moveTo>
                  <a:pt x="3724" y="288"/>
                </a:moveTo>
                <a:cubicBezTo>
                  <a:pt x="2535" y="289"/>
                  <a:pt x="1346" y="290"/>
                  <a:pt x="1346" y="290"/>
                </a:cubicBezTo>
                <a:cubicBezTo>
                  <a:pt x="1304" y="288"/>
                  <a:pt x="1272" y="282"/>
                  <a:pt x="1246" y="258"/>
                </a:cubicBezTo>
                <a:cubicBezTo>
                  <a:pt x="1156" y="168"/>
                  <a:pt x="1066" y="79"/>
                  <a:pt x="1066" y="79"/>
                </a:cubicBezTo>
                <a:cubicBezTo>
                  <a:pt x="1034" y="48"/>
                  <a:pt x="1002" y="0"/>
                  <a:pt x="923" y="4"/>
                </a:cubicBezTo>
                <a:cubicBezTo>
                  <a:pt x="513" y="4"/>
                  <a:pt x="103" y="4"/>
                  <a:pt x="103" y="4"/>
                </a:cubicBezTo>
                <a:cubicBezTo>
                  <a:pt x="38" y="4"/>
                  <a:pt x="0" y="42"/>
                  <a:pt x="2" y="88"/>
                </a:cubicBezTo>
                <a:cubicBezTo>
                  <a:pt x="2" y="410"/>
                  <a:pt x="2" y="729"/>
                  <a:pt x="2" y="729"/>
                </a:cubicBezTo>
                <a:cubicBezTo>
                  <a:pt x="0" y="812"/>
                  <a:pt x="103" y="804"/>
                  <a:pt x="103" y="804"/>
                </a:cubicBezTo>
                <a:cubicBezTo>
                  <a:pt x="1895" y="804"/>
                  <a:pt x="3688" y="804"/>
                  <a:pt x="3688" y="804"/>
                </a:cubicBezTo>
                <a:cubicBezTo>
                  <a:pt x="3688" y="804"/>
                  <a:pt x="3794" y="816"/>
                  <a:pt x="3790" y="716"/>
                </a:cubicBezTo>
                <a:cubicBezTo>
                  <a:pt x="3790" y="536"/>
                  <a:pt x="3790" y="356"/>
                  <a:pt x="3790" y="356"/>
                </a:cubicBezTo>
                <a:cubicBezTo>
                  <a:pt x="3790" y="356"/>
                  <a:pt x="3796" y="288"/>
                  <a:pt x="3724" y="288"/>
                </a:cubicBezTo>
                <a:close/>
              </a:path>
            </a:pathLst>
          </a:custGeom>
          <a:gradFill rotWithShape="1">
            <a:gsLst>
              <a:gs pos="0">
                <a:srgbClr val="CC3399"/>
              </a:gs>
              <a:gs pos="100000">
                <a:srgbClr val="CC3399">
                  <a:gamma/>
                  <a:shade val="46275"/>
                  <a:invGamma/>
                </a:srgbClr>
              </a:gs>
            </a:gsLst>
            <a:lin ang="5400000" scaled="1"/>
          </a:gradFill>
          <a:ln w="9525">
            <a:noFill/>
            <a:round/>
            <a:headEnd/>
            <a:tailEnd/>
          </a:ln>
          <a:effectLst>
            <a:outerShdw dist="35921" dir="2700000" algn="ctr" rotWithShape="0">
              <a:srgbClr val="B2B2B2"/>
            </a:outerShdw>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43" name="Rectangle 4">
            <a:extLst>
              <a:ext uri="{FF2B5EF4-FFF2-40B4-BE49-F238E27FC236}">
                <a16:creationId xmlns:a16="http://schemas.microsoft.com/office/drawing/2014/main" xmlns="" id="{B08CD289-6696-4EDC-87CB-D7C3E15EC4DE}"/>
              </a:ext>
            </a:extLst>
          </p:cNvPr>
          <p:cNvSpPr>
            <a:spLocks noChangeArrowheads="1"/>
          </p:cNvSpPr>
          <p:nvPr/>
        </p:nvSpPr>
        <p:spPr bwMode="gray">
          <a:xfrm>
            <a:off x="4531043" y="3290317"/>
            <a:ext cx="1643062" cy="1639887"/>
          </a:xfrm>
          <a:prstGeom prst="rect">
            <a:avLst/>
          </a:prstGeom>
          <a:gradFill rotWithShape="1">
            <a:gsLst>
              <a:gs pos="0">
                <a:srgbClr val="FFFFFF"/>
              </a:gs>
              <a:gs pos="100000">
                <a:srgbClr val="DAE9FA"/>
              </a:gs>
            </a:gsLst>
            <a:lin ang="5400000" scaled="1"/>
          </a:gradFill>
          <a:ln w="9525">
            <a:solidFill>
              <a:srgbClr val="F8F8F8"/>
            </a:solidFill>
            <a:miter lim="800000"/>
            <a:headEnd/>
            <a:tailEnd/>
          </a:ln>
          <a:effectLst>
            <a:outerShdw dist="35921" dir="2700000" algn="ctr" rotWithShape="0">
              <a:srgbClr val="080808">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endParaRPr lang="en-US" altLang="en-US" sz="1800" b="0" dirty="0">
              <a:solidFill>
                <a:srgbClr val="000000"/>
              </a:solidFill>
              <a:latin typeface=".VnTime" panose="020B7200000000000000" pitchFamily="34" charset="0"/>
              <a:cs typeface="Arial" panose="020B0604020202020204" pitchFamily="34" charset="0"/>
            </a:endParaRPr>
          </a:p>
        </p:txBody>
      </p:sp>
      <p:sp>
        <p:nvSpPr>
          <p:cNvPr id="44" name="Rectangle 5">
            <a:extLst>
              <a:ext uri="{FF2B5EF4-FFF2-40B4-BE49-F238E27FC236}">
                <a16:creationId xmlns:a16="http://schemas.microsoft.com/office/drawing/2014/main" xmlns="" id="{632D5107-2AB1-42E8-B945-4EE948D5994B}"/>
              </a:ext>
            </a:extLst>
          </p:cNvPr>
          <p:cNvSpPr>
            <a:spLocks noChangeArrowheads="1"/>
          </p:cNvSpPr>
          <p:nvPr/>
        </p:nvSpPr>
        <p:spPr bwMode="gray">
          <a:xfrm>
            <a:off x="6372543" y="3290317"/>
            <a:ext cx="1643062" cy="1639887"/>
          </a:xfrm>
          <a:prstGeom prst="rect">
            <a:avLst/>
          </a:prstGeom>
          <a:gradFill rotWithShape="1">
            <a:gsLst>
              <a:gs pos="0">
                <a:srgbClr val="FFFFFF"/>
              </a:gs>
              <a:gs pos="100000">
                <a:srgbClr val="DAE9FA"/>
              </a:gs>
            </a:gsLst>
            <a:lin ang="5400000" scaled="1"/>
          </a:gradFill>
          <a:ln w="9525">
            <a:solidFill>
              <a:srgbClr val="F8F8F8"/>
            </a:solidFill>
            <a:miter lim="800000"/>
            <a:headEnd/>
            <a:tailEnd/>
          </a:ln>
          <a:effectLst>
            <a:outerShdw dist="35921" dir="2700000" algn="ctr" rotWithShape="0">
              <a:srgbClr val="080808">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endParaRPr lang="en-US" altLang="en-US" sz="1800" b="0">
              <a:solidFill>
                <a:srgbClr val="000000"/>
              </a:solidFill>
              <a:latin typeface=".VnTime" panose="020B7200000000000000" pitchFamily="34" charset="0"/>
              <a:cs typeface="Arial" panose="020B0604020202020204" pitchFamily="34" charset="0"/>
            </a:endParaRPr>
          </a:p>
        </p:txBody>
      </p:sp>
      <p:sp>
        <p:nvSpPr>
          <p:cNvPr id="45" name="Rectangle 6">
            <a:extLst>
              <a:ext uri="{FF2B5EF4-FFF2-40B4-BE49-F238E27FC236}">
                <a16:creationId xmlns:a16="http://schemas.microsoft.com/office/drawing/2014/main" xmlns="" id="{E72A344C-054E-4D3B-9775-F64FB550497B}"/>
              </a:ext>
            </a:extLst>
          </p:cNvPr>
          <p:cNvSpPr>
            <a:spLocks noChangeArrowheads="1"/>
          </p:cNvSpPr>
          <p:nvPr/>
        </p:nvSpPr>
        <p:spPr bwMode="gray">
          <a:xfrm>
            <a:off x="8202930" y="3290317"/>
            <a:ext cx="1643063" cy="1639887"/>
          </a:xfrm>
          <a:prstGeom prst="rect">
            <a:avLst/>
          </a:prstGeom>
          <a:gradFill rotWithShape="1">
            <a:gsLst>
              <a:gs pos="0">
                <a:srgbClr val="FFFFFF"/>
              </a:gs>
              <a:gs pos="100000">
                <a:srgbClr val="DAE9FA"/>
              </a:gs>
            </a:gsLst>
            <a:lin ang="5400000" scaled="1"/>
          </a:gradFill>
          <a:ln w="9525">
            <a:solidFill>
              <a:srgbClr val="F8F8F8"/>
            </a:solidFill>
            <a:miter lim="800000"/>
            <a:headEnd/>
            <a:tailEnd/>
          </a:ln>
          <a:effectLst>
            <a:outerShdw dist="35921" dir="2700000" algn="ctr" rotWithShape="0">
              <a:srgbClr val="080808">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endParaRPr lang="en-US" altLang="en-US" sz="1800" b="0">
              <a:solidFill>
                <a:srgbClr val="000000"/>
              </a:solidFill>
              <a:latin typeface=".VnTime" panose="020B7200000000000000" pitchFamily="34" charset="0"/>
              <a:cs typeface="Arial" panose="020B0604020202020204" pitchFamily="34" charset="0"/>
            </a:endParaRPr>
          </a:p>
        </p:txBody>
      </p:sp>
      <p:sp>
        <p:nvSpPr>
          <p:cNvPr id="46" name="Rectangle 7">
            <a:extLst>
              <a:ext uri="{FF2B5EF4-FFF2-40B4-BE49-F238E27FC236}">
                <a16:creationId xmlns:a16="http://schemas.microsoft.com/office/drawing/2014/main" xmlns="" id="{C4CB9C50-36BF-4D48-8CB9-75EB775C6DAF}"/>
              </a:ext>
            </a:extLst>
          </p:cNvPr>
          <p:cNvSpPr>
            <a:spLocks noChangeArrowheads="1"/>
          </p:cNvSpPr>
          <p:nvPr/>
        </p:nvSpPr>
        <p:spPr bwMode="gray">
          <a:xfrm>
            <a:off x="10044430" y="3290317"/>
            <a:ext cx="1643063" cy="1639887"/>
          </a:xfrm>
          <a:prstGeom prst="rect">
            <a:avLst/>
          </a:prstGeom>
          <a:gradFill rotWithShape="1">
            <a:gsLst>
              <a:gs pos="0">
                <a:srgbClr val="FFFFFF"/>
              </a:gs>
              <a:gs pos="100000">
                <a:srgbClr val="DAE9FA"/>
              </a:gs>
            </a:gsLst>
            <a:lin ang="5400000" scaled="1"/>
          </a:gradFill>
          <a:ln w="9525">
            <a:solidFill>
              <a:srgbClr val="F8F8F8"/>
            </a:solidFill>
            <a:miter lim="800000"/>
            <a:headEnd/>
            <a:tailEnd/>
          </a:ln>
          <a:effectLst>
            <a:outerShdw dist="35921" dir="2700000" algn="ctr" rotWithShape="0">
              <a:srgbClr val="080808">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endParaRPr lang="en-US" altLang="en-US" sz="1800" b="0">
              <a:solidFill>
                <a:srgbClr val="000000"/>
              </a:solidFill>
              <a:latin typeface=".VnTime" panose="020B7200000000000000" pitchFamily="34" charset="0"/>
              <a:cs typeface="Arial" panose="020B0604020202020204" pitchFamily="34" charset="0"/>
            </a:endParaRPr>
          </a:p>
        </p:txBody>
      </p:sp>
      <p:cxnSp>
        <p:nvCxnSpPr>
          <p:cNvPr id="51" name="AutoShape 12">
            <a:extLst>
              <a:ext uri="{FF2B5EF4-FFF2-40B4-BE49-F238E27FC236}">
                <a16:creationId xmlns:a16="http://schemas.microsoft.com/office/drawing/2014/main" xmlns="" id="{7B46C4FD-F770-47C3-9CE1-E2FEF05DEB30}"/>
              </a:ext>
            </a:extLst>
          </p:cNvPr>
          <p:cNvCxnSpPr>
            <a:cxnSpLocks noChangeShapeType="1"/>
            <a:stCxn id="43" idx="0"/>
          </p:cNvCxnSpPr>
          <p:nvPr/>
        </p:nvCxnSpPr>
        <p:spPr bwMode="gray">
          <a:xfrm rot="5400000" flipH="1" flipV="1">
            <a:off x="5896292" y="2463230"/>
            <a:ext cx="284163" cy="1370012"/>
          </a:xfrm>
          <a:prstGeom prst="bentConnector2">
            <a:avLst/>
          </a:prstGeom>
          <a:noFill/>
          <a:ln w="9525">
            <a:solidFill>
              <a:srgbClr val="EAEAEA"/>
            </a:solidFill>
            <a:miter lim="800000"/>
            <a:headEnd/>
            <a:tailEnd type="triangle" w="med" len="med"/>
          </a:ln>
          <a:extLst>
            <a:ext uri="{909E8E84-426E-40DD-AFC4-6F175D3DCCD1}">
              <a14:hiddenFill xmlns:a14="http://schemas.microsoft.com/office/drawing/2010/main">
                <a:noFill/>
              </a14:hiddenFill>
            </a:ext>
          </a:extLst>
        </p:spPr>
      </p:cxnSp>
      <p:cxnSp>
        <p:nvCxnSpPr>
          <p:cNvPr id="52" name="AutoShape 13">
            <a:extLst>
              <a:ext uri="{FF2B5EF4-FFF2-40B4-BE49-F238E27FC236}">
                <a16:creationId xmlns:a16="http://schemas.microsoft.com/office/drawing/2014/main" xmlns="" id="{7BA79AA1-DE05-4974-A5F9-EA75F2B8F179}"/>
              </a:ext>
            </a:extLst>
          </p:cNvPr>
          <p:cNvCxnSpPr>
            <a:cxnSpLocks noChangeShapeType="1"/>
            <a:stCxn id="46" idx="0"/>
          </p:cNvCxnSpPr>
          <p:nvPr/>
        </p:nvCxnSpPr>
        <p:spPr bwMode="gray">
          <a:xfrm rot="16200000" flipV="1">
            <a:off x="9851548" y="2275111"/>
            <a:ext cx="284163" cy="1746250"/>
          </a:xfrm>
          <a:prstGeom prst="bentConnector2">
            <a:avLst/>
          </a:prstGeom>
          <a:noFill/>
          <a:ln w="9525">
            <a:solidFill>
              <a:srgbClr val="EAEAEA"/>
            </a:solidFill>
            <a:miter lim="800000"/>
            <a:headEnd/>
            <a:tailEnd type="triangle" w="med" len="med"/>
          </a:ln>
          <a:extLst>
            <a:ext uri="{909E8E84-426E-40DD-AFC4-6F175D3DCCD1}">
              <a14:hiddenFill xmlns:a14="http://schemas.microsoft.com/office/drawing/2010/main">
                <a:noFill/>
              </a14:hiddenFill>
            </a:ext>
          </a:extLst>
        </p:spPr>
      </p:cxnSp>
      <p:sp>
        <p:nvSpPr>
          <p:cNvPr id="58" name="Rectangle 19">
            <a:extLst>
              <a:ext uri="{FF2B5EF4-FFF2-40B4-BE49-F238E27FC236}">
                <a16:creationId xmlns:a16="http://schemas.microsoft.com/office/drawing/2014/main" xmlns="" id="{6B7C1ADF-2B81-4E58-BF57-D055BB641635}"/>
              </a:ext>
            </a:extLst>
          </p:cNvPr>
          <p:cNvSpPr>
            <a:spLocks noChangeArrowheads="1"/>
          </p:cNvSpPr>
          <p:nvPr/>
        </p:nvSpPr>
        <p:spPr bwMode="black">
          <a:xfrm>
            <a:off x="4995020" y="3446737"/>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r>
              <a:rPr lang="en-US" altLang="en-US" sz="1800" dirty="0">
                <a:solidFill>
                  <a:srgbClr val="179CD7"/>
                </a:solidFill>
                <a:latin typeface=".VnTime" panose="020B7200000000000000" pitchFamily="34" charset="0"/>
                <a:cs typeface="Arial" panose="020B0604020202020204" pitchFamily="34" charset="0"/>
              </a:rPr>
              <a:t>1. </a:t>
            </a:r>
          </a:p>
        </p:txBody>
      </p:sp>
      <p:sp>
        <p:nvSpPr>
          <p:cNvPr id="59" name="Rectangle 20">
            <a:extLst>
              <a:ext uri="{FF2B5EF4-FFF2-40B4-BE49-F238E27FC236}">
                <a16:creationId xmlns:a16="http://schemas.microsoft.com/office/drawing/2014/main" xmlns="" id="{E4E40936-6115-4445-AED6-E59AB81C2A74}"/>
              </a:ext>
            </a:extLst>
          </p:cNvPr>
          <p:cNvSpPr>
            <a:spLocks noChangeArrowheads="1"/>
          </p:cNvSpPr>
          <p:nvPr/>
        </p:nvSpPr>
        <p:spPr bwMode="black">
          <a:xfrm>
            <a:off x="6986325" y="3459514"/>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r>
              <a:rPr lang="en-US" altLang="en-US" sz="1800" dirty="0">
                <a:solidFill>
                  <a:srgbClr val="C00000"/>
                </a:solidFill>
                <a:latin typeface=".VnTime" panose="020B7200000000000000" pitchFamily="34" charset="0"/>
                <a:cs typeface="Arial" panose="020B0604020202020204" pitchFamily="34" charset="0"/>
              </a:rPr>
              <a:t>2.</a:t>
            </a:r>
            <a:r>
              <a:rPr lang="en-US" altLang="en-US" sz="1800" dirty="0">
                <a:solidFill>
                  <a:srgbClr val="179CD7"/>
                </a:solidFill>
                <a:latin typeface=".VnTime" panose="020B7200000000000000" pitchFamily="34" charset="0"/>
                <a:cs typeface="Arial" panose="020B0604020202020204" pitchFamily="34" charset="0"/>
              </a:rPr>
              <a:t> </a:t>
            </a:r>
          </a:p>
        </p:txBody>
      </p:sp>
      <p:sp>
        <p:nvSpPr>
          <p:cNvPr id="60" name="Rectangle 21">
            <a:extLst>
              <a:ext uri="{FF2B5EF4-FFF2-40B4-BE49-F238E27FC236}">
                <a16:creationId xmlns:a16="http://schemas.microsoft.com/office/drawing/2014/main" xmlns="" id="{0FDEF966-656F-4E54-B210-E6AA39A5EEBE}"/>
              </a:ext>
            </a:extLst>
          </p:cNvPr>
          <p:cNvSpPr>
            <a:spLocks noChangeArrowheads="1"/>
          </p:cNvSpPr>
          <p:nvPr/>
        </p:nvSpPr>
        <p:spPr bwMode="black">
          <a:xfrm>
            <a:off x="8698016" y="3446973"/>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r>
              <a:rPr lang="en-US" altLang="en-US" sz="1800" dirty="0">
                <a:solidFill>
                  <a:srgbClr val="00B050"/>
                </a:solidFill>
                <a:latin typeface=".VnTime" panose="020B7200000000000000" pitchFamily="34" charset="0"/>
                <a:cs typeface="Arial" panose="020B0604020202020204" pitchFamily="34" charset="0"/>
              </a:rPr>
              <a:t>3. </a:t>
            </a:r>
          </a:p>
        </p:txBody>
      </p:sp>
      <p:sp>
        <p:nvSpPr>
          <p:cNvPr id="61" name="Rectangle 22">
            <a:extLst>
              <a:ext uri="{FF2B5EF4-FFF2-40B4-BE49-F238E27FC236}">
                <a16:creationId xmlns:a16="http://schemas.microsoft.com/office/drawing/2014/main" xmlns="" id="{5EB95DEB-C9A0-418C-BE0A-0516A4117755}"/>
              </a:ext>
            </a:extLst>
          </p:cNvPr>
          <p:cNvSpPr>
            <a:spLocks noChangeArrowheads="1"/>
          </p:cNvSpPr>
          <p:nvPr/>
        </p:nvSpPr>
        <p:spPr bwMode="black">
          <a:xfrm>
            <a:off x="10619383" y="3477514"/>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r>
              <a:rPr lang="en-US" altLang="en-US" sz="1800" dirty="0">
                <a:solidFill>
                  <a:srgbClr val="FF0066"/>
                </a:solidFill>
                <a:latin typeface=".VnTime" panose="020B7200000000000000" pitchFamily="34" charset="0"/>
                <a:cs typeface="Arial" panose="020B0604020202020204" pitchFamily="34" charset="0"/>
              </a:rPr>
              <a:t>4.</a:t>
            </a:r>
            <a:r>
              <a:rPr lang="en-US" altLang="en-US" sz="1800" dirty="0">
                <a:solidFill>
                  <a:srgbClr val="179CD7"/>
                </a:solidFill>
                <a:latin typeface=".VnTime" panose="020B7200000000000000" pitchFamily="34" charset="0"/>
                <a:cs typeface="Arial" panose="020B0604020202020204" pitchFamily="34" charset="0"/>
              </a:rPr>
              <a:t> </a:t>
            </a:r>
          </a:p>
        </p:txBody>
      </p:sp>
      <p:sp>
        <p:nvSpPr>
          <p:cNvPr id="62" name="AutoShape 23">
            <a:extLst>
              <a:ext uri="{FF2B5EF4-FFF2-40B4-BE49-F238E27FC236}">
                <a16:creationId xmlns:a16="http://schemas.microsoft.com/office/drawing/2014/main" xmlns="" id="{8375930B-7489-43DC-8494-C61F54D0CF89}"/>
              </a:ext>
            </a:extLst>
          </p:cNvPr>
          <p:cNvSpPr>
            <a:spLocks noChangeArrowheads="1"/>
          </p:cNvSpPr>
          <p:nvPr/>
        </p:nvSpPr>
        <p:spPr bwMode="gray">
          <a:xfrm rot="5400000">
            <a:off x="5245418" y="4579367"/>
            <a:ext cx="177800" cy="152400"/>
          </a:xfrm>
          <a:prstGeom prst="triangle">
            <a:avLst>
              <a:gd name="adj" fmla="val 50000"/>
            </a:avLst>
          </a:prstGeom>
          <a:solidFill>
            <a:srgbClr val="FF3300"/>
          </a:solidFill>
          <a:ln w="9525">
            <a:noFill/>
            <a:miter lim="800000"/>
            <a:headEnd/>
            <a:tailEnd/>
          </a:ln>
          <a:effectLst>
            <a:outerShdw dist="35921" dir="2700000" algn="ctr" rotWithShape="0">
              <a:srgbClr val="B2B2B2"/>
            </a:outerShdw>
          </a:effectLst>
        </p:spPr>
        <p:txBody>
          <a:bodyPr rot="10800000" vert="eaVert"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p:txBody>
      </p:sp>
      <p:sp>
        <p:nvSpPr>
          <p:cNvPr id="63" name="AutoShape 24">
            <a:extLst>
              <a:ext uri="{FF2B5EF4-FFF2-40B4-BE49-F238E27FC236}">
                <a16:creationId xmlns:a16="http://schemas.microsoft.com/office/drawing/2014/main" xmlns="" id="{A325A542-ACFF-4220-91B8-F4697585F2B6}"/>
              </a:ext>
            </a:extLst>
          </p:cNvPr>
          <p:cNvSpPr>
            <a:spLocks noChangeArrowheads="1"/>
          </p:cNvSpPr>
          <p:nvPr/>
        </p:nvSpPr>
        <p:spPr bwMode="gray">
          <a:xfrm rot="5400000">
            <a:off x="7063105" y="4579367"/>
            <a:ext cx="177800" cy="152400"/>
          </a:xfrm>
          <a:prstGeom prst="triangle">
            <a:avLst>
              <a:gd name="adj" fmla="val 50000"/>
            </a:avLst>
          </a:prstGeom>
          <a:solidFill>
            <a:srgbClr val="FF3300"/>
          </a:solidFill>
          <a:ln w="9525">
            <a:noFill/>
            <a:miter lim="800000"/>
            <a:headEnd/>
            <a:tailEnd/>
          </a:ln>
          <a:effectLst>
            <a:outerShdw dist="35921" dir="2700000" algn="ctr" rotWithShape="0">
              <a:srgbClr val="B2B2B2"/>
            </a:outerShdw>
          </a:effectLst>
        </p:spPr>
        <p:txBody>
          <a:bodyPr rot="10800000" vert="eaVert"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p:txBody>
      </p:sp>
      <p:sp>
        <p:nvSpPr>
          <p:cNvPr id="64" name="AutoShape 25">
            <a:extLst>
              <a:ext uri="{FF2B5EF4-FFF2-40B4-BE49-F238E27FC236}">
                <a16:creationId xmlns:a16="http://schemas.microsoft.com/office/drawing/2014/main" xmlns="" id="{31791E15-1717-4C58-B580-B8355C07337C}"/>
              </a:ext>
            </a:extLst>
          </p:cNvPr>
          <p:cNvSpPr>
            <a:spLocks noChangeArrowheads="1"/>
          </p:cNvSpPr>
          <p:nvPr/>
        </p:nvSpPr>
        <p:spPr bwMode="gray">
          <a:xfrm rot="5400000">
            <a:off x="8968105" y="4579367"/>
            <a:ext cx="177800" cy="152400"/>
          </a:xfrm>
          <a:prstGeom prst="triangle">
            <a:avLst>
              <a:gd name="adj" fmla="val 50000"/>
            </a:avLst>
          </a:prstGeom>
          <a:solidFill>
            <a:srgbClr val="FF3300"/>
          </a:solidFill>
          <a:ln w="9525">
            <a:noFill/>
            <a:miter lim="800000"/>
            <a:headEnd/>
            <a:tailEnd/>
          </a:ln>
          <a:effectLst>
            <a:outerShdw dist="35921" dir="2700000" algn="ctr" rotWithShape="0">
              <a:srgbClr val="B2B2B2"/>
            </a:outerShdw>
          </a:effectLst>
        </p:spPr>
        <p:txBody>
          <a:bodyPr rot="10800000" vert="eaVert"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p:txBody>
      </p:sp>
      <p:sp>
        <p:nvSpPr>
          <p:cNvPr id="68" name="TextBox 67">
            <a:extLst>
              <a:ext uri="{FF2B5EF4-FFF2-40B4-BE49-F238E27FC236}">
                <a16:creationId xmlns:a16="http://schemas.microsoft.com/office/drawing/2014/main" xmlns="" id="{30F9803D-DF95-47D6-9DEE-822D5A906212}"/>
              </a:ext>
            </a:extLst>
          </p:cNvPr>
          <p:cNvSpPr txBox="1"/>
          <p:nvPr/>
        </p:nvSpPr>
        <p:spPr>
          <a:xfrm>
            <a:off x="7022147" y="2781672"/>
            <a:ext cx="1981200" cy="461665"/>
          </a:xfrm>
          <a:prstGeom prst="rect">
            <a:avLst/>
          </a:prstGeom>
          <a:noFill/>
        </p:spPr>
        <p:txBody>
          <a:bodyPr wrap="square">
            <a:spAutoFit/>
          </a:bodyPr>
          <a:lstStyle/>
          <a:p>
            <a:pPr algn="ctr"/>
            <a:r>
              <a:rPr kumimoji="0" lang="vi-VN" sz="2400" b="1" i="0" u="none" strike="noStrike" kern="1200" cap="none" spc="0" normalizeH="0" baseline="0" noProof="0" dirty="0">
                <a:ln>
                  <a:noFill/>
                </a:ln>
                <a:solidFill>
                  <a:schemeClr val="bg1"/>
                </a:solidFill>
                <a:effectLst/>
                <a:uLnTx/>
                <a:uFillTx/>
                <a:latin typeface="Arial"/>
                <a:ea typeface="+mn-ea"/>
                <a:cs typeface="+mn-cs"/>
              </a:rPr>
              <a:t>H</a:t>
            </a:r>
            <a:r>
              <a:rPr kumimoji="0" lang="en-US" sz="2400" b="1" i="0" u="none" strike="noStrike" kern="1200" cap="none" spc="0" normalizeH="0" baseline="0" noProof="0" dirty="0" err="1">
                <a:ln>
                  <a:noFill/>
                </a:ln>
                <a:solidFill>
                  <a:schemeClr val="bg1"/>
                </a:solidFill>
                <a:effectLst/>
                <a:uLnTx/>
                <a:uFillTx/>
                <a:latin typeface="Arial"/>
                <a:ea typeface="+mn-ea"/>
                <a:cs typeface="+mn-cs"/>
              </a:rPr>
              <a:t>ình</a:t>
            </a:r>
            <a:r>
              <a:rPr kumimoji="0" lang="en-US" sz="2400" b="1" i="0" u="none" strike="noStrike" kern="1200" cap="none" spc="0" normalizeH="0" baseline="0" noProof="0" dirty="0">
                <a:ln>
                  <a:noFill/>
                </a:ln>
                <a:solidFill>
                  <a:schemeClr val="bg1"/>
                </a:solidFill>
                <a:effectLst/>
                <a:uLnTx/>
                <a:uFillTx/>
                <a:latin typeface="Arial"/>
                <a:ea typeface="+mn-ea"/>
                <a:cs typeface="+mn-cs"/>
              </a:rPr>
              <a:t> </a:t>
            </a:r>
            <a:r>
              <a:rPr kumimoji="0" lang="en-US" sz="2400" b="1" i="0" u="none" strike="noStrike" kern="1200" cap="none" spc="0" normalizeH="0" baseline="0" noProof="0" dirty="0" err="1">
                <a:ln>
                  <a:noFill/>
                </a:ln>
                <a:solidFill>
                  <a:schemeClr val="bg1"/>
                </a:solidFill>
                <a:effectLst/>
                <a:uLnTx/>
                <a:uFillTx/>
                <a:latin typeface="Arial"/>
                <a:ea typeface="+mn-ea"/>
                <a:cs typeface="+mn-cs"/>
              </a:rPr>
              <a:t>thức</a:t>
            </a:r>
            <a:endParaRPr lang="en-US" sz="2400" b="1" dirty="0">
              <a:solidFill>
                <a:schemeClr val="bg1"/>
              </a:solidFill>
            </a:endParaRPr>
          </a:p>
        </p:txBody>
      </p:sp>
      <p:sp>
        <p:nvSpPr>
          <p:cNvPr id="71" name="TextBox 70">
            <a:extLst>
              <a:ext uri="{FF2B5EF4-FFF2-40B4-BE49-F238E27FC236}">
                <a16:creationId xmlns:a16="http://schemas.microsoft.com/office/drawing/2014/main" xmlns="" id="{A588726F-15ED-4BFF-9090-56A5EEDB7337}"/>
              </a:ext>
            </a:extLst>
          </p:cNvPr>
          <p:cNvSpPr txBox="1"/>
          <p:nvPr/>
        </p:nvSpPr>
        <p:spPr>
          <a:xfrm>
            <a:off x="4531043" y="3925594"/>
            <a:ext cx="1703388" cy="707886"/>
          </a:xfrm>
          <a:prstGeom prst="rect">
            <a:avLst/>
          </a:prstGeom>
          <a:noFill/>
        </p:spPr>
        <p:txBody>
          <a:bodyPr wrap="square">
            <a:spAutoFit/>
          </a:bodyPr>
          <a:lstStyle/>
          <a:p>
            <a:pPr algn="ctr"/>
            <a:r>
              <a:rPr lang="vi-VN" sz="2000" dirty="0">
                <a:solidFill>
                  <a:srgbClr val="00B0F0"/>
                </a:solidFill>
                <a:latin typeface="Arial" panose="020B0604020202020204" pitchFamily="34" charset="0"/>
                <a:cs typeface="Arial" panose="020B0604020202020204" pitchFamily="34" charset="0"/>
              </a:rPr>
              <a:t>N</a:t>
            </a:r>
            <a:r>
              <a:rPr lang="vi-VN" sz="2000" b="0" i="0" dirty="0">
                <a:solidFill>
                  <a:srgbClr val="00B0F0"/>
                </a:solidFill>
                <a:effectLst/>
                <a:latin typeface="Arial" panose="020B0604020202020204" pitchFamily="34" charset="0"/>
                <a:cs typeface="Arial" panose="020B0604020202020204" pitchFamily="34" charset="0"/>
              </a:rPr>
              <a:t>goại </a:t>
            </a:r>
          </a:p>
          <a:p>
            <a:pPr algn="ctr"/>
            <a:r>
              <a:rPr lang="vi-VN" sz="2000" b="0" i="0" dirty="0">
                <a:solidFill>
                  <a:srgbClr val="00B0F0"/>
                </a:solidFill>
                <a:effectLst/>
                <a:latin typeface="Arial" panose="020B0604020202020204" pitchFamily="34" charset="0"/>
                <a:cs typeface="Arial" panose="020B0604020202020204" pitchFamily="34" charset="0"/>
              </a:rPr>
              <a:t>thương</a:t>
            </a:r>
          </a:p>
        </p:txBody>
      </p:sp>
      <p:sp>
        <p:nvSpPr>
          <p:cNvPr id="73" name="TextBox 72">
            <a:extLst>
              <a:ext uri="{FF2B5EF4-FFF2-40B4-BE49-F238E27FC236}">
                <a16:creationId xmlns:a16="http://schemas.microsoft.com/office/drawing/2014/main" xmlns="" id="{BF657D5A-8099-4C21-870F-BECC7FD7BBA7}"/>
              </a:ext>
            </a:extLst>
          </p:cNvPr>
          <p:cNvSpPr txBox="1"/>
          <p:nvPr/>
        </p:nvSpPr>
        <p:spPr>
          <a:xfrm>
            <a:off x="6464618" y="3925592"/>
            <a:ext cx="1508125" cy="707886"/>
          </a:xfrm>
          <a:prstGeom prst="rect">
            <a:avLst/>
          </a:prstGeom>
          <a:noFill/>
        </p:spPr>
        <p:txBody>
          <a:bodyPr wrap="square">
            <a:spAutoFit/>
          </a:bodyPr>
          <a:lstStyle/>
          <a:p>
            <a:pPr algn="ctr"/>
            <a:r>
              <a:rPr lang="vi-VN" sz="2000" dirty="0">
                <a:solidFill>
                  <a:srgbClr val="C00000"/>
                </a:solidFill>
                <a:latin typeface="Arial" panose="020B0604020202020204" pitchFamily="34" charset="0"/>
                <a:cs typeface="Arial" panose="020B0604020202020204" pitchFamily="34" charset="0"/>
              </a:rPr>
              <a:t>Đ</a:t>
            </a:r>
            <a:r>
              <a:rPr lang="vi-VN" sz="2000" b="0" i="0" dirty="0">
                <a:solidFill>
                  <a:srgbClr val="C00000"/>
                </a:solidFill>
                <a:effectLst/>
                <a:latin typeface="Arial" panose="020B0604020202020204" pitchFamily="34" charset="0"/>
                <a:cs typeface="Arial" panose="020B0604020202020204" pitchFamily="34" charset="0"/>
              </a:rPr>
              <a:t>ầu tư quốc tế</a:t>
            </a:r>
            <a:endParaRPr lang="en-US" sz="2000" dirty="0">
              <a:solidFill>
                <a:srgbClr val="C00000"/>
              </a:solidFill>
              <a:latin typeface="Arial" panose="020B0604020202020204" pitchFamily="34" charset="0"/>
              <a:cs typeface="Arial" panose="020B0604020202020204" pitchFamily="34" charset="0"/>
            </a:endParaRPr>
          </a:p>
        </p:txBody>
      </p:sp>
      <p:sp>
        <p:nvSpPr>
          <p:cNvPr id="75" name="TextBox 74">
            <a:extLst>
              <a:ext uri="{FF2B5EF4-FFF2-40B4-BE49-F238E27FC236}">
                <a16:creationId xmlns:a16="http://schemas.microsoft.com/office/drawing/2014/main" xmlns="" id="{EE6E25C3-ABEB-4CDF-9621-7BBE2B06F0E9}"/>
              </a:ext>
            </a:extLst>
          </p:cNvPr>
          <p:cNvSpPr txBox="1"/>
          <p:nvPr/>
        </p:nvSpPr>
        <p:spPr>
          <a:xfrm>
            <a:off x="8267621" y="3941222"/>
            <a:ext cx="1578768" cy="707886"/>
          </a:xfrm>
          <a:prstGeom prst="rect">
            <a:avLst/>
          </a:prstGeom>
          <a:noFill/>
        </p:spPr>
        <p:txBody>
          <a:bodyPr wrap="square">
            <a:spAutoFit/>
          </a:bodyPr>
          <a:lstStyle/>
          <a:p>
            <a:pPr algn="ctr"/>
            <a:r>
              <a:rPr lang="vi-VN" sz="2000" dirty="0">
                <a:solidFill>
                  <a:srgbClr val="00B050"/>
                </a:solidFill>
                <a:latin typeface="Arial" panose="020B0604020202020204" pitchFamily="34" charset="0"/>
                <a:cs typeface="Arial" panose="020B0604020202020204" pitchFamily="34" charset="0"/>
              </a:rPr>
              <a:t>H</a:t>
            </a:r>
            <a:r>
              <a:rPr lang="vi-VN" sz="2000" b="0" i="0" dirty="0">
                <a:solidFill>
                  <a:srgbClr val="00B050"/>
                </a:solidFill>
                <a:effectLst/>
                <a:latin typeface="Arial" panose="020B0604020202020204" pitchFamily="34" charset="0"/>
                <a:cs typeface="Arial" panose="020B0604020202020204" pitchFamily="34" charset="0"/>
              </a:rPr>
              <a:t>ợp tác quốc tế, </a:t>
            </a:r>
            <a:endParaRPr lang="en-US" sz="2000" dirty="0">
              <a:solidFill>
                <a:srgbClr val="00B050"/>
              </a:solidFill>
              <a:latin typeface="Arial" panose="020B0604020202020204" pitchFamily="34" charset="0"/>
              <a:cs typeface="Arial" panose="020B0604020202020204" pitchFamily="34" charset="0"/>
            </a:endParaRPr>
          </a:p>
        </p:txBody>
      </p:sp>
      <p:sp>
        <p:nvSpPr>
          <p:cNvPr id="77" name="TextBox 76">
            <a:extLst>
              <a:ext uri="{FF2B5EF4-FFF2-40B4-BE49-F238E27FC236}">
                <a16:creationId xmlns:a16="http://schemas.microsoft.com/office/drawing/2014/main" xmlns="" id="{7205617A-0188-41B4-994A-12AC9C14E9FD}"/>
              </a:ext>
            </a:extLst>
          </p:cNvPr>
          <p:cNvSpPr txBox="1"/>
          <p:nvPr/>
        </p:nvSpPr>
        <p:spPr>
          <a:xfrm>
            <a:off x="10082373" y="3865353"/>
            <a:ext cx="1489518" cy="707886"/>
          </a:xfrm>
          <a:prstGeom prst="rect">
            <a:avLst/>
          </a:prstGeom>
          <a:noFill/>
        </p:spPr>
        <p:txBody>
          <a:bodyPr wrap="square">
            <a:spAutoFit/>
          </a:bodyPr>
          <a:lstStyle/>
          <a:p>
            <a:pPr algn="ctr"/>
            <a:r>
              <a:rPr lang="vi-VN" sz="2000" dirty="0">
                <a:solidFill>
                  <a:srgbClr val="FF0066"/>
                </a:solidFill>
                <a:latin typeface="Arial" panose="020B0604020202020204" pitchFamily="34" charset="0"/>
                <a:cs typeface="Arial" panose="020B0604020202020204" pitchFamily="34" charset="0"/>
              </a:rPr>
              <a:t>D</a:t>
            </a:r>
            <a:r>
              <a:rPr lang="vi-VN" sz="2000" b="0" i="0" dirty="0">
                <a:solidFill>
                  <a:srgbClr val="FF0066"/>
                </a:solidFill>
                <a:effectLst/>
                <a:latin typeface="Arial" panose="020B0604020202020204" pitchFamily="34" charset="0"/>
                <a:cs typeface="Arial" panose="020B0604020202020204" pitchFamily="34" charset="0"/>
              </a:rPr>
              <a:t>ịch vụ thu ngoại tệ...</a:t>
            </a:r>
            <a:endParaRPr lang="en-US" sz="2000" dirty="0">
              <a:solidFill>
                <a:srgbClr val="FF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83120833"/>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1" name="Shape 761"/>
          <p:cNvSpPr/>
          <p:nvPr/>
        </p:nvSpPr>
        <p:spPr>
          <a:xfrm flipV="1">
            <a:off x="7070669" y="3496960"/>
            <a:ext cx="1" cy="610637"/>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62" name="Shape 762"/>
          <p:cNvSpPr/>
          <p:nvPr/>
        </p:nvSpPr>
        <p:spPr>
          <a:xfrm>
            <a:off x="7071352" y="3503519"/>
            <a:ext cx="551876" cy="1"/>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63" name="Shape 763"/>
          <p:cNvSpPr/>
          <p:nvPr/>
        </p:nvSpPr>
        <p:spPr>
          <a:xfrm flipH="1" flipV="1">
            <a:off x="5170399" y="3496960"/>
            <a:ext cx="8955" cy="610637"/>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64" name="Shape 764"/>
          <p:cNvSpPr/>
          <p:nvPr/>
        </p:nvSpPr>
        <p:spPr>
          <a:xfrm flipH="1">
            <a:off x="4617831" y="3503519"/>
            <a:ext cx="551875" cy="1"/>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65" name="Shape 765"/>
          <p:cNvSpPr/>
          <p:nvPr/>
        </p:nvSpPr>
        <p:spPr>
          <a:xfrm flipV="1">
            <a:off x="3411786" y="5014587"/>
            <a:ext cx="2" cy="837903"/>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66" name="Shape 766"/>
          <p:cNvSpPr/>
          <p:nvPr/>
        </p:nvSpPr>
        <p:spPr>
          <a:xfrm flipH="1">
            <a:off x="8862824" y="5014586"/>
            <a:ext cx="2" cy="837903"/>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77" name="Shape 777"/>
          <p:cNvSpPr/>
          <p:nvPr/>
        </p:nvSpPr>
        <p:spPr>
          <a:xfrm>
            <a:off x="3416058" y="5858292"/>
            <a:ext cx="1200408" cy="1"/>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78" name="Shape 778"/>
          <p:cNvSpPr/>
          <p:nvPr/>
        </p:nvSpPr>
        <p:spPr>
          <a:xfrm>
            <a:off x="7661734" y="5853172"/>
            <a:ext cx="1200408" cy="1"/>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79" name="Shape 779"/>
          <p:cNvSpPr/>
          <p:nvPr/>
        </p:nvSpPr>
        <p:spPr>
          <a:xfrm>
            <a:off x="3246837" y="2213160"/>
            <a:ext cx="548739" cy="525027"/>
          </a:xfrm>
          <a:custGeom>
            <a:avLst/>
            <a:gdLst/>
            <a:ahLst/>
            <a:cxnLst>
              <a:cxn ang="0">
                <a:pos x="wd2" y="hd2"/>
              </a:cxn>
              <a:cxn ang="5400000">
                <a:pos x="wd2" y="hd2"/>
              </a:cxn>
              <a:cxn ang="10800000">
                <a:pos x="wd2" y="hd2"/>
              </a:cxn>
              <a:cxn ang="16200000">
                <a:pos x="wd2" y="hd2"/>
              </a:cxn>
            </a:cxnLst>
            <a:rect l="0" t="0" r="r" b="b"/>
            <a:pathLst>
              <a:path w="21600" h="21600" extrusionOk="0">
                <a:moveTo>
                  <a:pt x="21521" y="19327"/>
                </a:moveTo>
                <a:cubicBezTo>
                  <a:pt x="21575" y="19435"/>
                  <a:pt x="21600" y="19553"/>
                  <a:pt x="21600" y="19678"/>
                </a:cubicBezTo>
                <a:cubicBezTo>
                  <a:pt x="21600" y="19975"/>
                  <a:pt x="21493" y="20238"/>
                  <a:pt x="21275" y="20464"/>
                </a:cubicBezTo>
                <a:lnTo>
                  <a:pt x="20491" y="21236"/>
                </a:lnTo>
                <a:cubicBezTo>
                  <a:pt x="20282" y="21462"/>
                  <a:pt x="20027" y="21575"/>
                  <a:pt x="19721" y="21575"/>
                </a:cubicBezTo>
                <a:lnTo>
                  <a:pt x="19665" y="21575"/>
                </a:lnTo>
                <a:cubicBezTo>
                  <a:pt x="19351" y="21538"/>
                  <a:pt x="19082" y="21397"/>
                  <a:pt x="18867" y="21154"/>
                </a:cubicBezTo>
                <a:lnTo>
                  <a:pt x="12701" y="13223"/>
                </a:lnTo>
                <a:cubicBezTo>
                  <a:pt x="11959" y="13871"/>
                  <a:pt x="11266" y="14439"/>
                  <a:pt x="10623" y="14928"/>
                </a:cubicBezTo>
                <a:cubicBezTo>
                  <a:pt x="9975" y="15414"/>
                  <a:pt x="9366" y="15836"/>
                  <a:pt x="8789" y="16189"/>
                </a:cubicBezTo>
                <a:lnTo>
                  <a:pt x="9261" y="19989"/>
                </a:lnTo>
                <a:lnTo>
                  <a:pt x="9261" y="20125"/>
                </a:lnTo>
                <a:cubicBezTo>
                  <a:pt x="9261" y="20424"/>
                  <a:pt x="9162" y="20673"/>
                  <a:pt x="8964" y="20871"/>
                </a:cubicBezTo>
                <a:lnTo>
                  <a:pt x="8546" y="21290"/>
                </a:lnTo>
                <a:cubicBezTo>
                  <a:pt x="8339" y="21499"/>
                  <a:pt x="8076" y="21600"/>
                  <a:pt x="7762" y="21600"/>
                </a:cubicBezTo>
                <a:lnTo>
                  <a:pt x="7705" y="21600"/>
                </a:lnTo>
                <a:cubicBezTo>
                  <a:pt x="7354" y="21564"/>
                  <a:pt x="7088" y="21425"/>
                  <a:pt x="6907" y="21179"/>
                </a:cubicBezTo>
                <a:lnTo>
                  <a:pt x="4131" y="17501"/>
                </a:lnTo>
                <a:lnTo>
                  <a:pt x="418" y="14696"/>
                </a:lnTo>
                <a:cubicBezTo>
                  <a:pt x="155" y="14473"/>
                  <a:pt x="16" y="14202"/>
                  <a:pt x="0" y="13885"/>
                </a:cubicBezTo>
                <a:lnTo>
                  <a:pt x="0" y="13834"/>
                </a:lnTo>
                <a:cubicBezTo>
                  <a:pt x="0" y="13551"/>
                  <a:pt x="104" y="13294"/>
                  <a:pt x="311" y="13060"/>
                </a:cubicBezTo>
                <a:lnTo>
                  <a:pt x="715" y="12669"/>
                </a:lnTo>
                <a:cubicBezTo>
                  <a:pt x="897" y="12440"/>
                  <a:pt x="1151" y="12333"/>
                  <a:pt x="1477" y="12341"/>
                </a:cubicBezTo>
                <a:cubicBezTo>
                  <a:pt x="1550" y="12341"/>
                  <a:pt x="1596" y="12353"/>
                  <a:pt x="1612" y="12370"/>
                </a:cubicBezTo>
                <a:lnTo>
                  <a:pt x="5407" y="12802"/>
                </a:lnTo>
                <a:cubicBezTo>
                  <a:pt x="5761" y="12234"/>
                  <a:pt x="6180" y="11626"/>
                  <a:pt x="6672" y="10984"/>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8" y="4045"/>
                </a:lnTo>
                <a:lnTo>
                  <a:pt x="15194" y="2030"/>
                </a:lnTo>
                <a:cubicBezTo>
                  <a:pt x="15828" y="1396"/>
                  <a:pt x="16552" y="901"/>
                  <a:pt x="17376" y="540"/>
                </a:cubicBezTo>
                <a:cubicBezTo>
                  <a:pt x="18196" y="180"/>
                  <a:pt x="18952" y="0"/>
                  <a:pt x="19637" y="0"/>
                </a:cubicBezTo>
                <a:cubicBezTo>
                  <a:pt x="20285" y="0"/>
                  <a:pt x="20780" y="166"/>
                  <a:pt x="21114" y="500"/>
                </a:cubicBezTo>
                <a:cubicBezTo>
                  <a:pt x="21292" y="661"/>
                  <a:pt x="21419" y="870"/>
                  <a:pt x="21493" y="1125"/>
                </a:cubicBezTo>
                <a:cubicBezTo>
                  <a:pt x="21564" y="1374"/>
                  <a:pt x="21600" y="1659"/>
                  <a:pt x="21600" y="1973"/>
                </a:cubicBezTo>
                <a:cubicBezTo>
                  <a:pt x="21600" y="2660"/>
                  <a:pt x="21425" y="3415"/>
                  <a:pt x="21077" y="4235"/>
                </a:cubicBezTo>
                <a:cubicBezTo>
                  <a:pt x="20729" y="5055"/>
                  <a:pt x="20231" y="5778"/>
                  <a:pt x="19583" y="6400"/>
                </a:cubicBezTo>
                <a:lnTo>
                  <a:pt x="17548" y="8456"/>
                </a:lnTo>
                <a:lnTo>
                  <a:pt x="21521" y="19327"/>
                </a:lnTo>
                <a:close/>
              </a:path>
            </a:pathLst>
          </a:custGeom>
          <a:solidFill>
            <a:schemeClr val="accent2"/>
          </a:solidFill>
          <a:ln w="12700">
            <a:miter lim="400000"/>
          </a:ln>
        </p:spPr>
        <p:txBody>
          <a:bodyPr lIns="22860" r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sp>
        <p:nvSpPr>
          <p:cNvPr id="780" name="Shape 780"/>
          <p:cNvSpPr/>
          <p:nvPr/>
        </p:nvSpPr>
        <p:spPr>
          <a:xfrm>
            <a:off x="8616164" y="2230211"/>
            <a:ext cx="450892" cy="496094"/>
          </a:xfrm>
          <a:custGeom>
            <a:avLst/>
            <a:gdLst/>
            <a:ahLst/>
            <a:cxnLst>
              <a:cxn ang="0">
                <a:pos x="wd2" y="hd2"/>
              </a:cxn>
              <a:cxn ang="5400000">
                <a:pos x="wd2" y="hd2"/>
              </a:cxn>
              <a:cxn ang="10800000">
                <a:pos x="wd2" y="hd2"/>
              </a:cxn>
              <a:cxn ang="16200000">
                <a:pos x="wd2" y="hd2"/>
              </a:cxn>
            </a:cxnLst>
            <a:rect l="0" t="0" r="r" b="b"/>
            <a:pathLst>
              <a:path w="21484" h="21600" extrusionOk="0">
                <a:moveTo>
                  <a:pt x="20492" y="581"/>
                </a:moveTo>
                <a:cubicBezTo>
                  <a:pt x="20986" y="1781"/>
                  <a:pt x="21297" y="3048"/>
                  <a:pt x="21423" y="4387"/>
                </a:cubicBezTo>
                <a:cubicBezTo>
                  <a:pt x="21547" y="5722"/>
                  <a:pt x="21484" y="7179"/>
                  <a:pt x="21222" y="8744"/>
                </a:cubicBezTo>
                <a:cubicBezTo>
                  <a:pt x="20551" y="13135"/>
                  <a:pt x="18387" y="16470"/>
                  <a:pt x="14734" y="18749"/>
                </a:cubicBezTo>
                <a:cubicBezTo>
                  <a:pt x="13012" y="19858"/>
                  <a:pt x="11267" y="20409"/>
                  <a:pt x="9506" y="20409"/>
                </a:cubicBezTo>
                <a:cubicBezTo>
                  <a:pt x="8355" y="20409"/>
                  <a:pt x="7209" y="20166"/>
                  <a:pt x="6065" y="19683"/>
                </a:cubicBezTo>
                <a:cubicBezTo>
                  <a:pt x="5894" y="19610"/>
                  <a:pt x="5726" y="19520"/>
                  <a:pt x="5557" y="19412"/>
                </a:cubicBezTo>
                <a:cubicBezTo>
                  <a:pt x="5389" y="19302"/>
                  <a:pt x="5222" y="19192"/>
                  <a:pt x="5059" y="19076"/>
                </a:cubicBezTo>
                <a:cubicBezTo>
                  <a:pt x="4841" y="18929"/>
                  <a:pt x="4626" y="18791"/>
                  <a:pt x="4415" y="18661"/>
                </a:cubicBezTo>
                <a:cubicBezTo>
                  <a:pt x="4200" y="18528"/>
                  <a:pt x="4018" y="18466"/>
                  <a:pt x="3858" y="18466"/>
                </a:cubicBezTo>
                <a:cubicBezTo>
                  <a:pt x="3786" y="18486"/>
                  <a:pt x="3699" y="18562"/>
                  <a:pt x="3599" y="18701"/>
                </a:cubicBezTo>
                <a:cubicBezTo>
                  <a:pt x="3498" y="18842"/>
                  <a:pt x="3393" y="18997"/>
                  <a:pt x="3288" y="19175"/>
                </a:cubicBezTo>
                <a:cubicBezTo>
                  <a:pt x="3185" y="19350"/>
                  <a:pt x="3086" y="19537"/>
                  <a:pt x="2990" y="19729"/>
                </a:cubicBezTo>
                <a:cubicBezTo>
                  <a:pt x="2899" y="19923"/>
                  <a:pt x="2822" y="20073"/>
                  <a:pt x="2761" y="20180"/>
                </a:cubicBezTo>
                <a:cubicBezTo>
                  <a:pt x="2656" y="20389"/>
                  <a:pt x="2558" y="20576"/>
                  <a:pt x="2464" y="20742"/>
                </a:cubicBezTo>
                <a:cubicBezTo>
                  <a:pt x="2373" y="20909"/>
                  <a:pt x="2286" y="21056"/>
                  <a:pt x="2214" y="21183"/>
                </a:cubicBezTo>
                <a:cubicBezTo>
                  <a:pt x="2026" y="21462"/>
                  <a:pt x="1788" y="21600"/>
                  <a:pt x="1495" y="21600"/>
                </a:cubicBezTo>
                <a:lnTo>
                  <a:pt x="1451" y="21600"/>
                </a:lnTo>
                <a:cubicBezTo>
                  <a:pt x="1236" y="21584"/>
                  <a:pt x="1051" y="21527"/>
                  <a:pt x="896" y="21434"/>
                </a:cubicBezTo>
                <a:cubicBezTo>
                  <a:pt x="744" y="21335"/>
                  <a:pt x="618" y="21225"/>
                  <a:pt x="522" y="21098"/>
                </a:cubicBezTo>
                <a:cubicBezTo>
                  <a:pt x="426" y="20976"/>
                  <a:pt x="349" y="20847"/>
                  <a:pt x="293" y="20717"/>
                </a:cubicBezTo>
                <a:cubicBezTo>
                  <a:pt x="237" y="20587"/>
                  <a:pt x="199" y="20485"/>
                  <a:pt x="185" y="20409"/>
                </a:cubicBezTo>
                <a:cubicBezTo>
                  <a:pt x="-16" y="20078"/>
                  <a:pt x="-53" y="19725"/>
                  <a:pt x="75" y="19356"/>
                </a:cubicBezTo>
                <a:cubicBezTo>
                  <a:pt x="223" y="18878"/>
                  <a:pt x="431" y="18480"/>
                  <a:pt x="700" y="18153"/>
                </a:cubicBezTo>
                <a:cubicBezTo>
                  <a:pt x="971" y="17828"/>
                  <a:pt x="1236" y="17537"/>
                  <a:pt x="1495" y="17277"/>
                </a:cubicBezTo>
                <a:cubicBezTo>
                  <a:pt x="1713" y="17069"/>
                  <a:pt x="1902" y="16874"/>
                  <a:pt x="2062" y="16693"/>
                </a:cubicBezTo>
                <a:cubicBezTo>
                  <a:pt x="2223" y="16512"/>
                  <a:pt x="2326" y="16320"/>
                  <a:pt x="2368" y="16114"/>
                </a:cubicBezTo>
                <a:cubicBezTo>
                  <a:pt x="2384" y="16058"/>
                  <a:pt x="2384" y="16004"/>
                  <a:pt x="2368" y="15950"/>
                </a:cubicBezTo>
                <a:cubicBezTo>
                  <a:pt x="2354" y="15900"/>
                  <a:pt x="2319" y="15784"/>
                  <a:pt x="2258" y="15612"/>
                </a:cubicBezTo>
                <a:cubicBezTo>
                  <a:pt x="2214" y="15504"/>
                  <a:pt x="2169" y="15380"/>
                  <a:pt x="2129" y="15242"/>
                </a:cubicBezTo>
                <a:cubicBezTo>
                  <a:pt x="2087" y="15101"/>
                  <a:pt x="2052" y="14942"/>
                  <a:pt x="2022" y="14762"/>
                </a:cubicBezTo>
                <a:cubicBezTo>
                  <a:pt x="1837" y="13322"/>
                  <a:pt x="1884" y="11989"/>
                  <a:pt x="2167" y="10774"/>
                </a:cubicBezTo>
                <a:cubicBezTo>
                  <a:pt x="2450" y="9557"/>
                  <a:pt x="2899" y="8464"/>
                  <a:pt x="3510" y="7493"/>
                </a:cubicBezTo>
                <a:cubicBezTo>
                  <a:pt x="4123" y="6527"/>
                  <a:pt x="4853" y="5689"/>
                  <a:pt x="5695" y="4986"/>
                </a:cubicBezTo>
                <a:cubicBezTo>
                  <a:pt x="6540" y="4283"/>
                  <a:pt x="7417" y="3741"/>
                  <a:pt x="8327" y="3351"/>
                </a:cubicBezTo>
                <a:cubicBezTo>
                  <a:pt x="8940" y="3091"/>
                  <a:pt x="9612" y="2939"/>
                  <a:pt x="10337" y="2894"/>
                </a:cubicBezTo>
                <a:cubicBezTo>
                  <a:pt x="11068" y="2848"/>
                  <a:pt x="11828" y="2817"/>
                  <a:pt x="12619" y="2798"/>
                </a:cubicBezTo>
                <a:cubicBezTo>
                  <a:pt x="13075" y="2798"/>
                  <a:pt x="13548" y="2789"/>
                  <a:pt x="14039" y="2772"/>
                </a:cubicBezTo>
                <a:cubicBezTo>
                  <a:pt x="14533" y="2752"/>
                  <a:pt x="15010" y="2704"/>
                  <a:pt x="15471" y="2623"/>
                </a:cubicBezTo>
                <a:cubicBezTo>
                  <a:pt x="15928" y="2541"/>
                  <a:pt x="16353" y="2414"/>
                  <a:pt x="16742" y="2239"/>
                </a:cubicBezTo>
                <a:cubicBezTo>
                  <a:pt x="17130" y="2064"/>
                  <a:pt x="17448" y="1815"/>
                  <a:pt x="17694" y="1499"/>
                </a:cubicBezTo>
                <a:cubicBezTo>
                  <a:pt x="17841" y="1321"/>
                  <a:pt x="17986" y="1135"/>
                  <a:pt x="18127" y="948"/>
                </a:cubicBezTo>
                <a:cubicBezTo>
                  <a:pt x="18263" y="756"/>
                  <a:pt x="18405" y="595"/>
                  <a:pt x="18550" y="460"/>
                </a:cubicBezTo>
                <a:cubicBezTo>
                  <a:pt x="18698" y="324"/>
                  <a:pt x="18857" y="214"/>
                  <a:pt x="19030" y="129"/>
                </a:cubicBezTo>
                <a:cubicBezTo>
                  <a:pt x="19208" y="42"/>
                  <a:pt x="19425" y="0"/>
                  <a:pt x="19690" y="0"/>
                </a:cubicBezTo>
                <a:cubicBezTo>
                  <a:pt x="19858" y="0"/>
                  <a:pt x="20017" y="50"/>
                  <a:pt x="20165" y="155"/>
                </a:cubicBezTo>
                <a:cubicBezTo>
                  <a:pt x="20310" y="261"/>
                  <a:pt x="20420" y="400"/>
                  <a:pt x="20492" y="581"/>
                </a:cubicBezTo>
                <a:moveTo>
                  <a:pt x="15352" y="9977"/>
                </a:moveTo>
                <a:cubicBezTo>
                  <a:pt x="15598" y="10017"/>
                  <a:pt x="15813" y="9927"/>
                  <a:pt x="15995" y="9712"/>
                </a:cubicBezTo>
                <a:cubicBezTo>
                  <a:pt x="16180" y="9503"/>
                  <a:pt x="16278" y="9249"/>
                  <a:pt x="16293" y="8953"/>
                </a:cubicBezTo>
                <a:cubicBezTo>
                  <a:pt x="16307" y="8636"/>
                  <a:pt x="16232" y="8374"/>
                  <a:pt x="16066" y="8159"/>
                </a:cubicBezTo>
                <a:cubicBezTo>
                  <a:pt x="15895" y="7947"/>
                  <a:pt x="15682" y="7832"/>
                  <a:pt x="15420" y="7815"/>
                </a:cubicBezTo>
                <a:cubicBezTo>
                  <a:pt x="14323" y="7761"/>
                  <a:pt x="13286" y="7834"/>
                  <a:pt x="12317" y="8038"/>
                </a:cubicBezTo>
                <a:cubicBezTo>
                  <a:pt x="11346" y="8241"/>
                  <a:pt x="10426" y="8571"/>
                  <a:pt x="9551" y="9032"/>
                </a:cubicBezTo>
                <a:cubicBezTo>
                  <a:pt x="8674" y="9492"/>
                  <a:pt x="7843" y="10090"/>
                  <a:pt x="7047" y="10831"/>
                </a:cubicBezTo>
                <a:cubicBezTo>
                  <a:pt x="6250" y="11568"/>
                  <a:pt x="5480" y="12466"/>
                  <a:pt x="4733" y="13519"/>
                </a:cubicBezTo>
                <a:cubicBezTo>
                  <a:pt x="4563" y="13765"/>
                  <a:pt x="4483" y="14033"/>
                  <a:pt x="4497" y="14324"/>
                </a:cubicBezTo>
                <a:cubicBezTo>
                  <a:pt x="4511" y="14618"/>
                  <a:pt x="4621" y="14863"/>
                  <a:pt x="4822" y="15064"/>
                </a:cubicBezTo>
                <a:cubicBezTo>
                  <a:pt x="4972" y="15222"/>
                  <a:pt x="5164" y="15312"/>
                  <a:pt x="5393" y="15318"/>
                </a:cubicBezTo>
                <a:cubicBezTo>
                  <a:pt x="5669" y="15318"/>
                  <a:pt x="5901" y="15196"/>
                  <a:pt x="6088" y="14954"/>
                </a:cubicBezTo>
                <a:cubicBezTo>
                  <a:pt x="6760" y="14036"/>
                  <a:pt x="7436" y="13245"/>
                  <a:pt x="8117" y="12587"/>
                </a:cubicBezTo>
                <a:cubicBezTo>
                  <a:pt x="8795" y="11930"/>
                  <a:pt x="9511" y="11402"/>
                  <a:pt x="10260" y="11006"/>
                </a:cubicBezTo>
                <a:cubicBezTo>
                  <a:pt x="11012" y="10610"/>
                  <a:pt x="11803" y="10330"/>
                  <a:pt x="12638" y="10167"/>
                </a:cubicBezTo>
                <a:cubicBezTo>
                  <a:pt x="13469" y="10003"/>
                  <a:pt x="14374" y="9938"/>
                  <a:pt x="15352" y="9977"/>
                </a:cubicBezTo>
              </a:path>
            </a:pathLst>
          </a:custGeom>
          <a:solidFill>
            <a:schemeClr val="accent3"/>
          </a:solidFill>
          <a:ln w="12700">
            <a:miter lim="400000"/>
          </a:ln>
        </p:spPr>
        <p:txBody>
          <a:bodyPr lIns="22860" r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sp>
        <p:nvSpPr>
          <p:cNvPr id="781" name="Shape 781"/>
          <p:cNvSpPr/>
          <p:nvPr/>
        </p:nvSpPr>
        <p:spPr>
          <a:xfrm>
            <a:off x="10023739" y="3877364"/>
            <a:ext cx="505674" cy="554163"/>
          </a:xfrm>
          <a:custGeom>
            <a:avLst/>
            <a:gdLst/>
            <a:ahLst/>
            <a:cxnLst>
              <a:cxn ang="0">
                <a:pos x="wd2" y="hd2"/>
              </a:cxn>
              <a:cxn ang="5400000">
                <a:pos x="wd2" y="hd2"/>
              </a:cxn>
              <a:cxn ang="10800000">
                <a:pos x="wd2" y="hd2"/>
              </a:cxn>
              <a:cxn ang="16200000">
                <a:pos x="wd2" y="hd2"/>
              </a:cxn>
            </a:cxnLst>
            <a:rect l="0" t="0" r="r" b="b"/>
            <a:pathLst>
              <a:path w="21600" h="21600" extrusionOk="0">
                <a:moveTo>
                  <a:pt x="20264" y="0"/>
                </a:moveTo>
                <a:cubicBezTo>
                  <a:pt x="20631" y="0"/>
                  <a:pt x="20947" y="158"/>
                  <a:pt x="21209" y="478"/>
                </a:cubicBezTo>
                <a:cubicBezTo>
                  <a:pt x="21471" y="798"/>
                  <a:pt x="21600" y="1177"/>
                  <a:pt x="21600" y="1615"/>
                </a:cubicBezTo>
                <a:lnTo>
                  <a:pt x="21600" y="19985"/>
                </a:lnTo>
                <a:cubicBezTo>
                  <a:pt x="21600" y="20423"/>
                  <a:pt x="21471" y="20804"/>
                  <a:pt x="21209" y="21125"/>
                </a:cubicBezTo>
                <a:cubicBezTo>
                  <a:pt x="20949" y="21442"/>
                  <a:pt x="20633" y="21600"/>
                  <a:pt x="20264" y="21600"/>
                </a:cubicBezTo>
                <a:lnTo>
                  <a:pt x="1346" y="21600"/>
                </a:lnTo>
                <a:cubicBezTo>
                  <a:pt x="981" y="21600"/>
                  <a:pt x="663" y="21442"/>
                  <a:pt x="396" y="21125"/>
                </a:cubicBezTo>
                <a:cubicBezTo>
                  <a:pt x="132" y="20804"/>
                  <a:pt x="0" y="20423"/>
                  <a:pt x="0" y="19985"/>
                </a:cubicBezTo>
                <a:lnTo>
                  <a:pt x="0" y="1615"/>
                </a:lnTo>
                <a:cubicBezTo>
                  <a:pt x="0" y="1177"/>
                  <a:pt x="132" y="798"/>
                  <a:pt x="396" y="478"/>
                </a:cubicBezTo>
                <a:cubicBezTo>
                  <a:pt x="661" y="158"/>
                  <a:pt x="979" y="0"/>
                  <a:pt x="1346" y="0"/>
                </a:cubicBezTo>
                <a:lnTo>
                  <a:pt x="20264" y="0"/>
                </a:lnTo>
                <a:close/>
                <a:moveTo>
                  <a:pt x="19806" y="2170"/>
                </a:moveTo>
                <a:lnTo>
                  <a:pt x="1801" y="2170"/>
                </a:lnTo>
                <a:lnTo>
                  <a:pt x="1801" y="19441"/>
                </a:lnTo>
                <a:lnTo>
                  <a:pt x="19806" y="19441"/>
                </a:lnTo>
                <a:lnTo>
                  <a:pt x="19806"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2" y="17288"/>
                </a:moveTo>
                <a:lnTo>
                  <a:pt x="3598" y="17288"/>
                </a:lnTo>
                <a:lnTo>
                  <a:pt x="3598" y="15811"/>
                </a:lnTo>
                <a:lnTo>
                  <a:pt x="6845" y="10745"/>
                </a:lnTo>
                <a:lnTo>
                  <a:pt x="9045" y="12943"/>
                </a:lnTo>
                <a:lnTo>
                  <a:pt x="13194" y="5387"/>
                </a:lnTo>
                <a:lnTo>
                  <a:pt x="17999" y="11351"/>
                </a:lnTo>
                <a:lnTo>
                  <a:pt x="17999" y="17288"/>
                </a:lnTo>
                <a:close/>
              </a:path>
            </a:pathLst>
          </a:custGeom>
          <a:solidFill>
            <a:schemeClr val="accent5"/>
          </a:solidFill>
          <a:ln w="12700">
            <a:miter lim="400000"/>
          </a:ln>
        </p:spPr>
        <p:txBody>
          <a:bodyPr lIns="22860" r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sp>
        <p:nvSpPr>
          <p:cNvPr id="782" name="Shape 782"/>
          <p:cNvSpPr/>
          <p:nvPr/>
        </p:nvSpPr>
        <p:spPr>
          <a:xfrm>
            <a:off x="5769978" y="1696221"/>
            <a:ext cx="662311" cy="595168"/>
          </a:xfrm>
          <a:custGeom>
            <a:avLst/>
            <a:gdLst/>
            <a:ahLst/>
            <a:cxnLst>
              <a:cxn ang="0">
                <a:pos x="wd2" y="hd2"/>
              </a:cxn>
              <a:cxn ang="5400000">
                <a:pos x="wd2" y="hd2"/>
              </a:cxn>
              <a:cxn ang="10800000">
                <a:pos x="wd2" y="hd2"/>
              </a:cxn>
              <a:cxn ang="16200000">
                <a:pos x="wd2" y="hd2"/>
              </a:cxn>
            </a:cxnLst>
            <a:rect l="0" t="0" r="r" b="b"/>
            <a:pathLst>
              <a:path w="21600" h="21600" extrusionOk="0">
                <a:moveTo>
                  <a:pt x="20685" y="0"/>
                </a:moveTo>
                <a:cubicBezTo>
                  <a:pt x="20942" y="0"/>
                  <a:pt x="21160" y="103"/>
                  <a:pt x="21336" y="310"/>
                </a:cubicBezTo>
                <a:cubicBezTo>
                  <a:pt x="21512" y="518"/>
                  <a:pt x="21600" y="760"/>
                  <a:pt x="21600" y="1048"/>
                </a:cubicBezTo>
                <a:lnTo>
                  <a:pt x="21600" y="16239"/>
                </a:lnTo>
                <a:cubicBezTo>
                  <a:pt x="21600" y="16524"/>
                  <a:pt x="21512" y="16768"/>
                  <a:pt x="21336" y="16970"/>
                </a:cubicBezTo>
                <a:cubicBezTo>
                  <a:pt x="21162" y="17174"/>
                  <a:pt x="20944" y="17275"/>
                  <a:pt x="20685" y="17275"/>
                </a:cubicBezTo>
                <a:lnTo>
                  <a:pt x="19808" y="17275"/>
                </a:lnTo>
                <a:lnTo>
                  <a:pt x="19808" y="17370"/>
                </a:lnTo>
                <a:cubicBezTo>
                  <a:pt x="19808" y="17949"/>
                  <a:pt x="19710" y="18499"/>
                  <a:pt x="19514" y="19018"/>
                </a:cubicBezTo>
                <a:cubicBezTo>
                  <a:pt x="19318" y="19536"/>
                  <a:pt x="19061" y="19985"/>
                  <a:pt x="18747" y="20362"/>
                </a:cubicBezTo>
                <a:cubicBezTo>
                  <a:pt x="18434" y="20739"/>
                  <a:pt x="18052" y="21039"/>
                  <a:pt x="17609" y="21264"/>
                </a:cubicBezTo>
                <a:cubicBezTo>
                  <a:pt x="17168" y="21488"/>
                  <a:pt x="16698" y="21600"/>
                  <a:pt x="16198" y="21600"/>
                </a:cubicBezTo>
                <a:cubicBezTo>
                  <a:pt x="15706" y="21600"/>
                  <a:pt x="15238" y="21488"/>
                  <a:pt x="14797" y="21264"/>
                </a:cubicBezTo>
                <a:cubicBezTo>
                  <a:pt x="14354" y="21039"/>
                  <a:pt x="13974" y="20739"/>
                  <a:pt x="13654" y="20362"/>
                </a:cubicBezTo>
                <a:cubicBezTo>
                  <a:pt x="13333" y="19985"/>
                  <a:pt x="13078" y="19536"/>
                  <a:pt x="12887" y="19018"/>
                </a:cubicBezTo>
                <a:cubicBezTo>
                  <a:pt x="12696" y="18499"/>
                  <a:pt x="12601" y="17949"/>
                  <a:pt x="12601" y="17370"/>
                </a:cubicBezTo>
                <a:lnTo>
                  <a:pt x="12601" y="17275"/>
                </a:lnTo>
                <a:lnTo>
                  <a:pt x="9000" y="17275"/>
                </a:lnTo>
                <a:lnTo>
                  <a:pt x="9000" y="17370"/>
                </a:lnTo>
                <a:cubicBezTo>
                  <a:pt x="9000" y="17949"/>
                  <a:pt x="8904" y="18499"/>
                  <a:pt x="8713" y="19018"/>
                </a:cubicBezTo>
                <a:cubicBezTo>
                  <a:pt x="8522" y="19536"/>
                  <a:pt x="8265" y="19985"/>
                  <a:pt x="7946" y="20362"/>
                </a:cubicBezTo>
                <a:cubicBezTo>
                  <a:pt x="7628" y="20739"/>
                  <a:pt x="7244" y="21039"/>
                  <a:pt x="6803" y="21264"/>
                </a:cubicBezTo>
                <a:cubicBezTo>
                  <a:pt x="6360" y="21488"/>
                  <a:pt x="5894" y="21600"/>
                  <a:pt x="5402" y="21600"/>
                </a:cubicBezTo>
                <a:cubicBezTo>
                  <a:pt x="4910" y="21600"/>
                  <a:pt x="4442" y="21488"/>
                  <a:pt x="4004" y="21264"/>
                </a:cubicBezTo>
                <a:cubicBezTo>
                  <a:pt x="3558" y="21039"/>
                  <a:pt x="3178" y="20739"/>
                  <a:pt x="2857" y="20362"/>
                </a:cubicBezTo>
                <a:cubicBezTo>
                  <a:pt x="2537" y="19985"/>
                  <a:pt x="2282" y="19536"/>
                  <a:pt x="2091" y="19018"/>
                </a:cubicBezTo>
                <a:cubicBezTo>
                  <a:pt x="1900" y="18499"/>
                  <a:pt x="1804" y="17949"/>
                  <a:pt x="1804" y="17370"/>
                </a:cubicBezTo>
                <a:lnTo>
                  <a:pt x="1804" y="17275"/>
                </a:lnTo>
                <a:lnTo>
                  <a:pt x="891" y="17275"/>
                </a:lnTo>
                <a:cubicBezTo>
                  <a:pt x="646" y="17275"/>
                  <a:pt x="438" y="17169"/>
                  <a:pt x="262" y="16961"/>
                </a:cubicBezTo>
                <a:cubicBezTo>
                  <a:pt x="88" y="16757"/>
                  <a:pt x="0" y="16515"/>
                  <a:pt x="0" y="16239"/>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5"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8"/>
                </a:lnTo>
                <a:lnTo>
                  <a:pt x="6795" y="11528"/>
                </a:lnTo>
                <a:lnTo>
                  <a:pt x="6795" y="6438"/>
                </a:lnTo>
                <a:close/>
                <a:moveTo>
                  <a:pt x="5395" y="18943"/>
                </a:moveTo>
                <a:cubicBezTo>
                  <a:pt x="5760" y="18943"/>
                  <a:pt x="6075" y="18790"/>
                  <a:pt x="6340" y="18482"/>
                </a:cubicBezTo>
                <a:cubicBezTo>
                  <a:pt x="6600" y="18174"/>
                  <a:pt x="6732" y="17805"/>
                  <a:pt x="6732" y="17373"/>
                </a:cubicBezTo>
                <a:cubicBezTo>
                  <a:pt x="6732" y="16941"/>
                  <a:pt x="6600" y="16570"/>
                  <a:pt x="6340" y="16253"/>
                </a:cubicBezTo>
                <a:cubicBezTo>
                  <a:pt x="6078" y="15945"/>
                  <a:pt x="5762" y="15787"/>
                  <a:pt x="5395" y="15787"/>
                </a:cubicBezTo>
                <a:cubicBezTo>
                  <a:pt x="5027" y="15787"/>
                  <a:pt x="4714" y="15942"/>
                  <a:pt x="4444" y="16247"/>
                </a:cubicBezTo>
                <a:cubicBezTo>
                  <a:pt x="4180" y="16558"/>
                  <a:pt x="4045" y="16933"/>
                  <a:pt x="4045" y="17373"/>
                </a:cubicBezTo>
                <a:cubicBezTo>
                  <a:pt x="4045" y="17805"/>
                  <a:pt x="4180" y="18174"/>
                  <a:pt x="4444" y="18482"/>
                </a:cubicBezTo>
                <a:cubicBezTo>
                  <a:pt x="4714" y="18790"/>
                  <a:pt x="5027" y="18943"/>
                  <a:pt x="5395" y="18943"/>
                </a:cubicBezTo>
                <a:moveTo>
                  <a:pt x="16196" y="18943"/>
                </a:moveTo>
                <a:cubicBezTo>
                  <a:pt x="16561" y="18943"/>
                  <a:pt x="16879" y="18790"/>
                  <a:pt x="17146" y="18482"/>
                </a:cubicBezTo>
                <a:cubicBezTo>
                  <a:pt x="17410" y="18174"/>
                  <a:pt x="17545" y="17805"/>
                  <a:pt x="17545" y="17373"/>
                </a:cubicBezTo>
                <a:cubicBezTo>
                  <a:pt x="17545" y="16941"/>
                  <a:pt x="17413" y="16570"/>
                  <a:pt x="17151" y="16253"/>
                </a:cubicBezTo>
                <a:cubicBezTo>
                  <a:pt x="16891" y="15945"/>
                  <a:pt x="16573" y="15787"/>
                  <a:pt x="16196" y="15787"/>
                </a:cubicBezTo>
                <a:cubicBezTo>
                  <a:pt x="15828" y="15787"/>
                  <a:pt x="15515" y="15942"/>
                  <a:pt x="15250" y="16247"/>
                </a:cubicBezTo>
                <a:cubicBezTo>
                  <a:pt x="14991" y="16558"/>
                  <a:pt x="14858" y="16933"/>
                  <a:pt x="14858" y="17373"/>
                </a:cubicBezTo>
                <a:cubicBezTo>
                  <a:pt x="14858" y="17805"/>
                  <a:pt x="14991" y="18174"/>
                  <a:pt x="15250" y="18482"/>
                </a:cubicBezTo>
                <a:cubicBezTo>
                  <a:pt x="15512" y="18790"/>
                  <a:pt x="15826" y="18943"/>
                  <a:pt x="16196" y="18943"/>
                </a:cubicBezTo>
              </a:path>
            </a:pathLst>
          </a:custGeom>
          <a:solidFill>
            <a:schemeClr val="accent1"/>
          </a:solidFill>
          <a:ln w="12700">
            <a:miter lim="400000"/>
          </a:ln>
        </p:spPr>
        <p:txBody>
          <a:bodyPr lIns="22860" r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sym typeface="Gill Sans"/>
            </a:endParaRPr>
          </a:p>
        </p:txBody>
      </p:sp>
      <p:sp>
        <p:nvSpPr>
          <p:cNvPr id="783" name="Shape 783"/>
          <p:cNvSpPr/>
          <p:nvPr/>
        </p:nvSpPr>
        <p:spPr>
          <a:xfrm>
            <a:off x="1892530" y="3838474"/>
            <a:ext cx="510448" cy="561640"/>
          </a:xfrm>
          <a:custGeom>
            <a:avLst/>
            <a:gdLst/>
            <a:ahLst/>
            <a:cxnLst>
              <a:cxn ang="0">
                <a:pos x="wd2" y="hd2"/>
              </a:cxn>
              <a:cxn ang="5400000">
                <a:pos x="wd2" y="hd2"/>
              </a:cxn>
              <a:cxn ang="10800000">
                <a:pos x="wd2" y="hd2"/>
              </a:cxn>
              <a:cxn ang="16200000">
                <a:pos x="wd2" y="hd2"/>
              </a:cxn>
            </a:cxnLst>
            <a:rect l="0" t="0" r="r" b="b"/>
            <a:pathLst>
              <a:path w="21600" h="21600" extrusionOk="0">
                <a:moveTo>
                  <a:pt x="21600" y="6949"/>
                </a:moveTo>
                <a:cubicBezTo>
                  <a:pt x="21600" y="7542"/>
                  <a:pt x="21408" y="8153"/>
                  <a:pt x="21018" y="8781"/>
                </a:cubicBezTo>
                <a:cubicBezTo>
                  <a:pt x="20629" y="9416"/>
                  <a:pt x="20110" y="10015"/>
                  <a:pt x="19459" y="10585"/>
                </a:cubicBezTo>
                <a:cubicBezTo>
                  <a:pt x="18807" y="11153"/>
                  <a:pt x="18041" y="11652"/>
                  <a:pt x="17160" y="12084"/>
                </a:cubicBezTo>
                <a:cubicBezTo>
                  <a:pt x="16276" y="12513"/>
                  <a:pt x="15328" y="12821"/>
                  <a:pt x="14316" y="12997"/>
                </a:cubicBezTo>
                <a:cubicBezTo>
                  <a:pt x="13881" y="13091"/>
                  <a:pt x="13493" y="13285"/>
                  <a:pt x="13152" y="13579"/>
                </a:cubicBezTo>
                <a:cubicBezTo>
                  <a:pt x="12810" y="13873"/>
                  <a:pt x="12642" y="14205"/>
                  <a:pt x="12642" y="14572"/>
                </a:cubicBezTo>
                <a:cubicBezTo>
                  <a:pt x="12642" y="14901"/>
                  <a:pt x="12714" y="15141"/>
                  <a:pt x="12866" y="15294"/>
                </a:cubicBezTo>
                <a:cubicBezTo>
                  <a:pt x="13016" y="15450"/>
                  <a:pt x="13178" y="15597"/>
                  <a:pt x="13365" y="15729"/>
                </a:cubicBezTo>
                <a:cubicBezTo>
                  <a:pt x="13547" y="15867"/>
                  <a:pt x="13718" y="16011"/>
                  <a:pt x="13875" y="16170"/>
                </a:cubicBezTo>
                <a:cubicBezTo>
                  <a:pt x="14033" y="16331"/>
                  <a:pt x="14126" y="16575"/>
                  <a:pt x="14161" y="16904"/>
                </a:cubicBezTo>
                <a:cubicBezTo>
                  <a:pt x="14196" y="17118"/>
                  <a:pt x="14188" y="17341"/>
                  <a:pt x="14134" y="17565"/>
                </a:cubicBezTo>
                <a:cubicBezTo>
                  <a:pt x="14100" y="17697"/>
                  <a:pt x="14201" y="17806"/>
                  <a:pt x="14433" y="17894"/>
                </a:cubicBezTo>
                <a:cubicBezTo>
                  <a:pt x="14668" y="17982"/>
                  <a:pt x="14957" y="18070"/>
                  <a:pt x="15296" y="18155"/>
                </a:cubicBezTo>
                <a:cubicBezTo>
                  <a:pt x="15638" y="18237"/>
                  <a:pt x="15988" y="18343"/>
                  <a:pt x="16345" y="18469"/>
                </a:cubicBezTo>
                <a:cubicBezTo>
                  <a:pt x="16706" y="18596"/>
                  <a:pt x="16976" y="18757"/>
                  <a:pt x="17165" y="18954"/>
                </a:cubicBezTo>
                <a:cubicBezTo>
                  <a:pt x="17267" y="19051"/>
                  <a:pt x="17352" y="19233"/>
                  <a:pt x="17416" y="19512"/>
                </a:cubicBezTo>
                <a:cubicBezTo>
                  <a:pt x="17478" y="19791"/>
                  <a:pt x="17520" y="20091"/>
                  <a:pt x="17536" y="20417"/>
                </a:cubicBezTo>
                <a:cubicBezTo>
                  <a:pt x="17555" y="20728"/>
                  <a:pt x="17528" y="21001"/>
                  <a:pt x="17464" y="21242"/>
                </a:cubicBezTo>
                <a:cubicBezTo>
                  <a:pt x="17395" y="21480"/>
                  <a:pt x="17269" y="21600"/>
                  <a:pt x="17090" y="21600"/>
                </a:cubicBezTo>
                <a:lnTo>
                  <a:pt x="4496" y="21600"/>
                </a:lnTo>
                <a:cubicBezTo>
                  <a:pt x="4328" y="21600"/>
                  <a:pt x="4205" y="21480"/>
                  <a:pt x="4130" y="21242"/>
                </a:cubicBezTo>
                <a:cubicBezTo>
                  <a:pt x="4061" y="21001"/>
                  <a:pt x="4032" y="20728"/>
                  <a:pt x="4048" y="20417"/>
                </a:cubicBezTo>
                <a:cubicBezTo>
                  <a:pt x="4066" y="20091"/>
                  <a:pt x="4109" y="19791"/>
                  <a:pt x="4170" y="19512"/>
                </a:cubicBezTo>
                <a:cubicBezTo>
                  <a:pt x="4235" y="19233"/>
                  <a:pt x="4317" y="19051"/>
                  <a:pt x="4421" y="18954"/>
                </a:cubicBezTo>
                <a:cubicBezTo>
                  <a:pt x="4616" y="18769"/>
                  <a:pt x="4889" y="18607"/>
                  <a:pt x="5239" y="18475"/>
                </a:cubicBezTo>
                <a:cubicBezTo>
                  <a:pt x="5588" y="18346"/>
                  <a:pt x="5933" y="18237"/>
                  <a:pt x="6269" y="18155"/>
                </a:cubicBezTo>
                <a:cubicBezTo>
                  <a:pt x="6606" y="18070"/>
                  <a:pt x="6897" y="17985"/>
                  <a:pt x="7145" y="17902"/>
                </a:cubicBezTo>
                <a:cubicBezTo>
                  <a:pt x="7394" y="17817"/>
                  <a:pt x="7498" y="17706"/>
                  <a:pt x="7463" y="17565"/>
                </a:cubicBezTo>
                <a:cubicBezTo>
                  <a:pt x="7428" y="17433"/>
                  <a:pt x="7412" y="17312"/>
                  <a:pt x="7412" y="17206"/>
                </a:cubicBezTo>
                <a:lnTo>
                  <a:pt x="7412" y="16904"/>
                </a:lnTo>
                <a:cubicBezTo>
                  <a:pt x="7428" y="16575"/>
                  <a:pt x="7519" y="16331"/>
                  <a:pt x="7687" y="16170"/>
                </a:cubicBezTo>
                <a:cubicBezTo>
                  <a:pt x="7853" y="16011"/>
                  <a:pt x="8034" y="15867"/>
                  <a:pt x="8224" y="15729"/>
                </a:cubicBezTo>
                <a:cubicBezTo>
                  <a:pt x="8416" y="15594"/>
                  <a:pt x="8584" y="15447"/>
                  <a:pt x="8729" y="15294"/>
                </a:cubicBezTo>
                <a:cubicBezTo>
                  <a:pt x="8873" y="15141"/>
                  <a:pt x="8945" y="14901"/>
                  <a:pt x="8945" y="14572"/>
                </a:cubicBezTo>
                <a:cubicBezTo>
                  <a:pt x="8945" y="14205"/>
                  <a:pt x="8777" y="13876"/>
                  <a:pt x="8440" y="13579"/>
                </a:cubicBezTo>
                <a:cubicBezTo>
                  <a:pt x="8104" y="13282"/>
                  <a:pt x="7706" y="13091"/>
                  <a:pt x="7247" y="12997"/>
                </a:cubicBezTo>
                <a:cubicBezTo>
                  <a:pt x="6251" y="12812"/>
                  <a:pt x="5311" y="12498"/>
                  <a:pt x="4435" y="12063"/>
                </a:cubicBezTo>
                <a:cubicBezTo>
                  <a:pt x="3554" y="11629"/>
                  <a:pt x="2790" y="11129"/>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3" y="0"/>
                </a:lnTo>
                <a:cubicBezTo>
                  <a:pt x="15411" y="0"/>
                  <a:pt x="15646" y="38"/>
                  <a:pt x="15830" y="111"/>
                </a:cubicBezTo>
                <a:cubicBezTo>
                  <a:pt x="16012" y="187"/>
                  <a:pt x="16150" y="320"/>
                  <a:pt x="16244" y="499"/>
                </a:cubicBezTo>
                <a:cubicBezTo>
                  <a:pt x="16337" y="684"/>
                  <a:pt x="16404" y="939"/>
                  <a:pt x="16436" y="1265"/>
                </a:cubicBezTo>
                <a:cubicBezTo>
                  <a:pt x="16471" y="1594"/>
                  <a:pt x="16487" y="2006"/>
                  <a:pt x="16487" y="2505"/>
                </a:cubicBezTo>
                <a:lnTo>
                  <a:pt x="16487" y="2863"/>
                </a:lnTo>
                <a:cubicBezTo>
                  <a:pt x="16487" y="2989"/>
                  <a:pt x="16479" y="3119"/>
                  <a:pt x="16460" y="3251"/>
                </a:cubicBezTo>
                <a:lnTo>
                  <a:pt x="20604" y="3251"/>
                </a:lnTo>
                <a:cubicBezTo>
                  <a:pt x="20885" y="3251"/>
                  <a:pt x="21120" y="3351"/>
                  <a:pt x="21315" y="3550"/>
                </a:cubicBezTo>
                <a:cubicBezTo>
                  <a:pt x="21504" y="3753"/>
                  <a:pt x="21600" y="4006"/>
                  <a:pt x="21600" y="4317"/>
                </a:cubicBez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30" y="5415"/>
                </a:moveTo>
                <a:lnTo>
                  <a:pt x="16281" y="5415"/>
                </a:lnTo>
                <a:cubicBezTo>
                  <a:pt x="16180" y="6299"/>
                  <a:pt x="16044" y="7189"/>
                  <a:pt x="15878" y="8082"/>
                </a:cubicBezTo>
                <a:cubicBezTo>
                  <a:pt x="15713" y="8978"/>
                  <a:pt x="15523" y="9798"/>
                  <a:pt x="15309" y="10550"/>
                </a:cubicBezTo>
                <a:cubicBezTo>
                  <a:pt x="15974" y="10315"/>
                  <a:pt x="16575" y="10033"/>
                  <a:pt x="17106" y="9707"/>
                </a:cubicBezTo>
                <a:cubicBezTo>
                  <a:pt x="17638" y="9381"/>
                  <a:pt x="18092" y="9040"/>
                  <a:pt x="18468" y="8699"/>
                </a:cubicBezTo>
                <a:cubicBezTo>
                  <a:pt x="18845" y="8358"/>
                  <a:pt x="19131" y="8029"/>
                  <a:pt x="19331" y="7709"/>
                </a:cubicBezTo>
                <a:cubicBezTo>
                  <a:pt x="19531" y="7389"/>
                  <a:pt x="19630" y="7137"/>
                  <a:pt x="19630" y="6949"/>
                </a:cubicBezTo>
                <a:lnTo>
                  <a:pt x="19630" y="5415"/>
                </a:lnTo>
                <a:close/>
              </a:path>
            </a:pathLst>
          </a:custGeom>
          <a:solidFill>
            <a:schemeClr val="accent4"/>
          </a:solidFill>
          <a:ln w="12700">
            <a:miter lim="400000"/>
          </a:ln>
        </p:spPr>
        <p:txBody>
          <a:bodyPr lIns="22860" r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grpSp>
        <p:nvGrpSpPr>
          <p:cNvPr id="786" name="Group 786"/>
          <p:cNvGrpSpPr/>
          <p:nvPr/>
        </p:nvGrpSpPr>
        <p:grpSpPr>
          <a:xfrm>
            <a:off x="5529312" y="3184993"/>
            <a:ext cx="1151060" cy="4340560"/>
            <a:chOff x="0" y="0"/>
            <a:chExt cx="2302118" cy="8681118"/>
          </a:xfrm>
        </p:grpSpPr>
        <p:sp>
          <p:nvSpPr>
            <p:cNvPr id="784" name="Shape 784"/>
            <p:cNvSpPr/>
            <p:nvPr/>
          </p:nvSpPr>
          <p:spPr>
            <a:xfrm>
              <a:off x="-1" y="0"/>
              <a:ext cx="2302120" cy="8681119"/>
            </a:xfrm>
            <a:custGeom>
              <a:avLst/>
              <a:gdLst/>
              <a:ahLst/>
              <a:cxnLst>
                <a:cxn ang="0">
                  <a:pos x="wd2" y="hd2"/>
                </a:cxn>
                <a:cxn ang="5400000">
                  <a:pos x="wd2" y="hd2"/>
                </a:cxn>
                <a:cxn ang="10800000">
                  <a:pos x="wd2" y="hd2"/>
                </a:cxn>
                <a:cxn ang="16200000">
                  <a:pos x="wd2" y="hd2"/>
                </a:cxn>
              </a:cxnLst>
              <a:rect l="0" t="0" r="r" b="b"/>
              <a:pathLst>
                <a:path w="21352" h="21600" extrusionOk="0">
                  <a:moveTo>
                    <a:pt x="10737" y="0"/>
                  </a:moveTo>
                  <a:cubicBezTo>
                    <a:pt x="4874" y="0"/>
                    <a:pt x="-248" y="1278"/>
                    <a:pt x="9" y="2852"/>
                  </a:cubicBezTo>
                  <a:cubicBezTo>
                    <a:pt x="423" y="5481"/>
                    <a:pt x="9111" y="5964"/>
                    <a:pt x="9767" y="8693"/>
                  </a:cubicBezTo>
                  <a:cubicBezTo>
                    <a:pt x="10252" y="10741"/>
                    <a:pt x="10067" y="13187"/>
                    <a:pt x="10067" y="18366"/>
                  </a:cubicBezTo>
                  <a:cubicBezTo>
                    <a:pt x="10067" y="18905"/>
                    <a:pt x="10224" y="21600"/>
                    <a:pt x="10737" y="21600"/>
                  </a:cubicBezTo>
                  <a:cubicBezTo>
                    <a:pt x="11265" y="21600"/>
                    <a:pt x="11394" y="18921"/>
                    <a:pt x="11394" y="18385"/>
                  </a:cubicBezTo>
                  <a:cubicBezTo>
                    <a:pt x="11394" y="13252"/>
                    <a:pt x="11765" y="10756"/>
                    <a:pt x="12193" y="8720"/>
                  </a:cubicBezTo>
                  <a:cubicBezTo>
                    <a:pt x="12763" y="5983"/>
                    <a:pt x="21352" y="5022"/>
                    <a:pt x="21352" y="2852"/>
                  </a:cubicBezTo>
                  <a:cubicBezTo>
                    <a:pt x="21352" y="1278"/>
                    <a:pt x="16601" y="0"/>
                    <a:pt x="10737" y="0"/>
                  </a:cubicBezTo>
                  <a:close/>
                  <a:moveTo>
                    <a:pt x="5188" y="4658"/>
                  </a:moveTo>
                  <a:cubicBezTo>
                    <a:pt x="3747" y="4253"/>
                    <a:pt x="2020" y="3579"/>
                    <a:pt x="2020" y="2852"/>
                  </a:cubicBezTo>
                  <a:cubicBezTo>
                    <a:pt x="2020" y="1558"/>
                    <a:pt x="5915" y="509"/>
                    <a:pt x="10737" y="509"/>
                  </a:cubicBezTo>
                  <a:cubicBezTo>
                    <a:pt x="15560" y="509"/>
                    <a:pt x="19469" y="1558"/>
                    <a:pt x="19469" y="2852"/>
                  </a:cubicBezTo>
                  <a:cubicBezTo>
                    <a:pt x="19469" y="3173"/>
                    <a:pt x="18727" y="4272"/>
                    <a:pt x="14704" y="5018"/>
                  </a:cubicBezTo>
                  <a:cubicBezTo>
                    <a:pt x="11479" y="5615"/>
                    <a:pt x="8355" y="5543"/>
                    <a:pt x="5188" y="4658"/>
                  </a:cubicBezTo>
                  <a:close/>
                </a:path>
              </a:pathLst>
            </a:custGeom>
            <a:solidFill>
              <a:schemeClr val="accent1"/>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785" name="Shape 785"/>
            <p:cNvSpPr/>
            <p:nvPr/>
          </p:nvSpPr>
          <p:spPr>
            <a:xfrm>
              <a:off x="729318" y="804111"/>
              <a:ext cx="814430" cy="649871"/>
            </a:xfrm>
            <a:custGeom>
              <a:avLst/>
              <a:gdLst/>
              <a:ahLst/>
              <a:cxnLst>
                <a:cxn ang="0">
                  <a:pos x="wd2" y="hd2"/>
                </a:cxn>
                <a:cxn ang="5400000">
                  <a:pos x="wd2" y="hd2"/>
                </a:cxn>
                <a:cxn ang="10800000">
                  <a:pos x="wd2" y="hd2"/>
                </a:cxn>
                <a:cxn ang="16200000">
                  <a:pos x="wd2" y="hd2"/>
                </a:cxn>
              </a:cxnLst>
              <a:rect l="0" t="0" r="r" b="b"/>
              <a:pathLst>
                <a:path w="21598" h="21600" extrusionOk="0">
                  <a:moveTo>
                    <a:pt x="21334" y="9359"/>
                  </a:moveTo>
                  <a:cubicBezTo>
                    <a:pt x="21512" y="9815"/>
                    <a:pt x="21600" y="10303"/>
                    <a:pt x="21598" y="10815"/>
                  </a:cubicBezTo>
                  <a:cubicBezTo>
                    <a:pt x="21593" y="11337"/>
                    <a:pt x="21505" y="11811"/>
                    <a:pt x="21334" y="12241"/>
                  </a:cubicBezTo>
                  <a:cubicBezTo>
                    <a:pt x="20707" y="13729"/>
                    <a:pt x="20003" y="15056"/>
                    <a:pt x="19217" y="16224"/>
                  </a:cubicBezTo>
                  <a:cubicBezTo>
                    <a:pt x="18434" y="17389"/>
                    <a:pt x="17595" y="18370"/>
                    <a:pt x="16702" y="19164"/>
                  </a:cubicBezTo>
                  <a:cubicBezTo>
                    <a:pt x="15806" y="19954"/>
                    <a:pt x="14864" y="20561"/>
                    <a:pt x="13870" y="20976"/>
                  </a:cubicBezTo>
                  <a:cubicBezTo>
                    <a:pt x="12879" y="21391"/>
                    <a:pt x="11856" y="21600"/>
                    <a:pt x="10802" y="21600"/>
                  </a:cubicBezTo>
                  <a:cubicBezTo>
                    <a:pt x="9763" y="21600"/>
                    <a:pt x="8748" y="21391"/>
                    <a:pt x="7754" y="20976"/>
                  </a:cubicBezTo>
                  <a:cubicBezTo>
                    <a:pt x="6763" y="20561"/>
                    <a:pt x="5814" y="19951"/>
                    <a:pt x="4908" y="19146"/>
                  </a:cubicBezTo>
                  <a:cubicBezTo>
                    <a:pt x="4003" y="18341"/>
                    <a:pt x="3156" y="17356"/>
                    <a:pt x="2373" y="16191"/>
                  </a:cubicBezTo>
                  <a:cubicBezTo>
                    <a:pt x="1588" y="15023"/>
                    <a:pt x="895" y="13707"/>
                    <a:pt x="293" y="12241"/>
                  </a:cubicBezTo>
                  <a:cubicBezTo>
                    <a:pt x="97" y="11807"/>
                    <a:pt x="0" y="11333"/>
                    <a:pt x="0" y="10815"/>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2" y="0"/>
                  </a:cubicBezTo>
                  <a:cubicBezTo>
                    <a:pt x="11856" y="0"/>
                    <a:pt x="12879" y="205"/>
                    <a:pt x="13870" y="624"/>
                  </a:cubicBezTo>
                  <a:cubicBezTo>
                    <a:pt x="14864" y="1039"/>
                    <a:pt x="15806" y="1646"/>
                    <a:pt x="16702" y="2443"/>
                  </a:cubicBezTo>
                  <a:cubicBezTo>
                    <a:pt x="17595" y="3244"/>
                    <a:pt x="18434" y="4222"/>
                    <a:pt x="19217" y="5383"/>
                  </a:cubicBezTo>
                  <a:cubicBezTo>
                    <a:pt x="20003" y="6544"/>
                    <a:pt x="20707" y="7863"/>
                    <a:pt x="21334" y="9359"/>
                  </a:cubicBezTo>
                  <a:moveTo>
                    <a:pt x="10802" y="18907"/>
                  </a:moveTo>
                  <a:cubicBezTo>
                    <a:pt x="11732" y="18907"/>
                    <a:pt x="12625" y="18716"/>
                    <a:pt x="13479" y="18326"/>
                  </a:cubicBezTo>
                  <a:cubicBezTo>
                    <a:pt x="14333" y="17940"/>
                    <a:pt x="15143" y="17400"/>
                    <a:pt x="15909" y="16709"/>
                  </a:cubicBezTo>
                  <a:cubicBezTo>
                    <a:pt x="16675" y="16015"/>
                    <a:pt x="17384" y="15166"/>
                    <a:pt x="18040" y="14156"/>
                  </a:cubicBezTo>
                  <a:cubicBezTo>
                    <a:pt x="18698" y="13149"/>
                    <a:pt x="19283" y="12028"/>
                    <a:pt x="19799" y="10797"/>
                  </a:cubicBezTo>
                  <a:cubicBezTo>
                    <a:pt x="19173" y="9282"/>
                    <a:pt x="18441" y="7955"/>
                    <a:pt x="17602" y="6812"/>
                  </a:cubicBezTo>
                  <a:cubicBezTo>
                    <a:pt x="16763" y="5670"/>
                    <a:pt x="15840" y="4751"/>
                    <a:pt x="14832" y="4060"/>
                  </a:cubicBezTo>
                  <a:cubicBezTo>
                    <a:pt x="15231" y="4751"/>
                    <a:pt x="15539" y="5534"/>
                    <a:pt x="15762" y="6401"/>
                  </a:cubicBezTo>
                  <a:cubicBezTo>
                    <a:pt x="15985" y="7264"/>
                    <a:pt x="16097" y="8205"/>
                    <a:pt x="16097" y="9216"/>
                  </a:cubicBezTo>
                  <a:cubicBezTo>
                    <a:pt x="16097" y="10340"/>
                    <a:pt x="15958" y="11388"/>
                    <a:pt x="15681" y="12362"/>
                  </a:cubicBezTo>
                  <a:cubicBezTo>
                    <a:pt x="15405" y="13340"/>
                    <a:pt x="15018" y="14196"/>
                    <a:pt x="14521" y="14942"/>
                  </a:cubicBezTo>
                  <a:cubicBezTo>
                    <a:pt x="14024" y="15684"/>
                    <a:pt x="13449" y="16272"/>
                    <a:pt x="12794" y="16691"/>
                  </a:cubicBezTo>
                  <a:cubicBezTo>
                    <a:pt x="12138" y="17114"/>
                    <a:pt x="11438" y="17327"/>
                    <a:pt x="10696" y="17327"/>
                  </a:cubicBezTo>
                  <a:cubicBezTo>
                    <a:pt x="9944" y="17327"/>
                    <a:pt x="9247" y="17114"/>
                    <a:pt x="8598" y="16691"/>
                  </a:cubicBezTo>
                  <a:cubicBezTo>
                    <a:pt x="7950" y="16272"/>
                    <a:pt x="7380" y="15684"/>
                    <a:pt x="6883" y="14942"/>
                  </a:cubicBezTo>
                  <a:cubicBezTo>
                    <a:pt x="6386" y="14196"/>
                    <a:pt x="6000" y="13340"/>
                    <a:pt x="5723" y="12362"/>
                  </a:cubicBezTo>
                  <a:cubicBezTo>
                    <a:pt x="5444" y="11388"/>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7"/>
                  </a:cubicBezTo>
                  <a:cubicBezTo>
                    <a:pt x="2319" y="12017"/>
                    <a:pt x="2902" y="13134"/>
                    <a:pt x="3555" y="14148"/>
                  </a:cubicBezTo>
                  <a:cubicBezTo>
                    <a:pt x="4208" y="15166"/>
                    <a:pt x="4918" y="16015"/>
                    <a:pt x="5689" y="16709"/>
                  </a:cubicBezTo>
                  <a:cubicBezTo>
                    <a:pt x="6457" y="17400"/>
                    <a:pt x="7270" y="17941"/>
                    <a:pt x="8124" y="18326"/>
                  </a:cubicBezTo>
                  <a:cubicBezTo>
                    <a:pt x="8980" y="18720"/>
                    <a:pt x="9871" y="18907"/>
                    <a:pt x="10802" y="18907"/>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2" y="5978"/>
                    <a:pt x="11054" y="5872"/>
                    <a:pt x="11183" y="5670"/>
                  </a:cubicBezTo>
                  <a:cubicBezTo>
                    <a:pt x="11311" y="5464"/>
                    <a:pt x="11377" y="5229"/>
                    <a:pt x="11377" y="4957"/>
                  </a:cubicBezTo>
                  <a:cubicBezTo>
                    <a:pt x="11377" y="4663"/>
                    <a:pt x="11311" y="4424"/>
                    <a:pt x="11183" y="4233"/>
                  </a:cubicBezTo>
                  <a:cubicBezTo>
                    <a:pt x="11054" y="4045"/>
                    <a:pt x="10892" y="3953"/>
                    <a:pt x="10695" y="3953"/>
                  </a:cubicBezTo>
                </a:path>
              </a:pathLst>
            </a:custGeom>
            <a:solidFill>
              <a:schemeClr val="accent1"/>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sym typeface="Gill Sans"/>
              </a:endParaRPr>
            </a:p>
          </p:txBody>
        </p:sp>
      </p:grpSp>
      <p:grpSp>
        <p:nvGrpSpPr>
          <p:cNvPr id="789" name="Group 789"/>
          <p:cNvGrpSpPr/>
          <p:nvPr/>
        </p:nvGrpSpPr>
        <p:grpSpPr>
          <a:xfrm>
            <a:off x="4686667" y="4295745"/>
            <a:ext cx="1302242" cy="2343440"/>
            <a:chOff x="0" y="0"/>
            <a:chExt cx="2604481" cy="4686877"/>
          </a:xfrm>
        </p:grpSpPr>
        <p:sp>
          <p:nvSpPr>
            <p:cNvPr id="787" name="Shape 787"/>
            <p:cNvSpPr/>
            <p:nvPr/>
          </p:nvSpPr>
          <p:spPr>
            <a:xfrm>
              <a:off x="0" y="0"/>
              <a:ext cx="2604482" cy="4686878"/>
            </a:xfrm>
            <a:custGeom>
              <a:avLst/>
              <a:gdLst/>
              <a:ahLst/>
              <a:cxnLst>
                <a:cxn ang="0">
                  <a:pos x="wd2" y="hd2"/>
                </a:cxn>
                <a:cxn ang="5400000">
                  <a:pos x="wd2" y="hd2"/>
                </a:cxn>
                <a:cxn ang="10800000">
                  <a:pos x="wd2" y="hd2"/>
                </a:cxn>
                <a:cxn ang="16200000">
                  <a:pos x="wd2" y="hd2"/>
                </a:cxn>
              </a:cxnLst>
              <a:rect l="0" t="0" r="r" b="b"/>
              <a:pathLst>
                <a:path w="21201" h="20985" extrusionOk="0">
                  <a:moveTo>
                    <a:pt x="0" y="4515"/>
                  </a:moveTo>
                  <a:cubicBezTo>
                    <a:pt x="0" y="7002"/>
                    <a:pt x="3669" y="9020"/>
                    <a:pt x="8189" y="9020"/>
                  </a:cubicBezTo>
                  <a:cubicBezTo>
                    <a:pt x="8189" y="9020"/>
                    <a:pt x="18419" y="8923"/>
                    <a:pt x="19747" y="11823"/>
                  </a:cubicBezTo>
                  <a:cubicBezTo>
                    <a:pt x="20661" y="13834"/>
                    <a:pt x="20210" y="21101"/>
                    <a:pt x="20899" y="20984"/>
                  </a:cubicBezTo>
                  <a:cubicBezTo>
                    <a:pt x="21600" y="20867"/>
                    <a:pt x="20861" y="9922"/>
                    <a:pt x="20861" y="9922"/>
                  </a:cubicBezTo>
                  <a:cubicBezTo>
                    <a:pt x="20861" y="-499"/>
                    <a:pt x="8189" y="4"/>
                    <a:pt x="8189" y="4"/>
                  </a:cubicBezTo>
                  <a:cubicBezTo>
                    <a:pt x="3669" y="4"/>
                    <a:pt x="0" y="2022"/>
                    <a:pt x="0" y="4515"/>
                  </a:cubicBezTo>
                  <a:close/>
                  <a:moveTo>
                    <a:pt x="1490" y="4508"/>
                  </a:moveTo>
                  <a:cubicBezTo>
                    <a:pt x="1490" y="2470"/>
                    <a:pt x="5810" y="197"/>
                    <a:pt x="10744" y="1099"/>
                  </a:cubicBezTo>
                  <a:cubicBezTo>
                    <a:pt x="10744" y="1099"/>
                    <a:pt x="10744" y="1099"/>
                    <a:pt x="10744" y="1099"/>
                  </a:cubicBezTo>
                  <a:cubicBezTo>
                    <a:pt x="16303" y="2111"/>
                    <a:pt x="18294" y="5507"/>
                    <a:pt x="18995" y="8180"/>
                  </a:cubicBezTo>
                  <a:cubicBezTo>
                    <a:pt x="19158" y="8813"/>
                    <a:pt x="18620" y="9378"/>
                    <a:pt x="16616" y="8903"/>
                  </a:cubicBezTo>
                  <a:cubicBezTo>
                    <a:pt x="14901" y="8496"/>
                    <a:pt x="12221" y="8138"/>
                    <a:pt x="8189" y="8200"/>
                  </a:cubicBezTo>
                  <a:cubicBezTo>
                    <a:pt x="4483" y="8200"/>
                    <a:pt x="1490" y="6547"/>
                    <a:pt x="1490" y="4508"/>
                  </a:cubicBezTo>
                  <a:close/>
                </a:path>
              </a:pathLst>
            </a:custGeom>
            <a:solidFill>
              <a:schemeClr val="accent2"/>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788" name="Shape 788"/>
            <p:cNvSpPr/>
            <p:nvPr/>
          </p:nvSpPr>
          <p:spPr>
            <a:xfrm>
              <a:off x="782770" y="695539"/>
              <a:ext cx="691127" cy="694080"/>
            </a:xfrm>
            <a:custGeom>
              <a:avLst/>
              <a:gdLst/>
              <a:ahLst/>
              <a:cxnLst>
                <a:cxn ang="0">
                  <a:pos x="wd2" y="hd2"/>
                </a:cxn>
                <a:cxn ang="5400000">
                  <a:pos x="wd2" y="hd2"/>
                </a:cxn>
                <a:cxn ang="10800000">
                  <a:pos x="wd2" y="hd2"/>
                </a:cxn>
                <a:cxn ang="16200000">
                  <a:pos x="wd2" y="hd2"/>
                </a:cxn>
              </a:cxnLst>
              <a:rect l="0" t="0" r="r" b="b"/>
              <a:pathLst>
                <a:path w="21600" h="21600" extrusionOk="0">
                  <a:moveTo>
                    <a:pt x="16873" y="2850"/>
                  </a:moveTo>
                  <a:cubicBezTo>
                    <a:pt x="18364" y="3806"/>
                    <a:pt x="19525" y="5033"/>
                    <a:pt x="20355" y="6530"/>
                  </a:cubicBezTo>
                  <a:cubicBezTo>
                    <a:pt x="21185" y="8031"/>
                    <a:pt x="21600" y="9635"/>
                    <a:pt x="21600" y="11343"/>
                  </a:cubicBezTo>
                  <a:cubicBezTo>
                    <a:pt x="21600" y="12760"/>
                    <a:pt x="21319" y="14088"/>
                    <a:pt x="20755" y="15329"/>
                  </a:cubicBezTo>
                  <a:cubicBezTo>
                    <a:pt x="20185" y="16570"/>
                    <a:pt x="19416" y="17655"/>
                    <a:pt x="18434" y="18588"/>
                  </a:cubicBezTo>
                  <a:cubicBezTo>
                    <a:pt x="17452" y="19521"/>
                    <a:pt x="16301" y="20256"/>
                    <a:pt x="14985" y="20794"/>
                  </a:cubicBezTo>
                  <a:cubicBezTo>
                    <a:pt x="13670" y="21333"/>
                    <a:pt x="12270" y="21600"/>
                    <a:pt x="10775" y="21600"/>
                  </a:cubicBezTo>
                  <a:cubicBezTo>
                    <a:pt x="9287" y="21600"/>
                    <a:pt x="7890" y="21333"/>
                    <a:pt x="6584" y="20794"/>
                  </a:cubicBezTo>
                  <a:cubicBezTo>
                    <a:pt x="5278" y="20256"/>
                    <a:pt x="4136" y="19521"/>
                    <a:pt x="3160" y="18588"/>
                  </a:cubicBezTo>
                  <a:cubicBezTo>
                    <a:pt x="2184" y="17655"/>
                    <a:pt x="1412" y="16570"/>
                    <a:pt x="845" y="15329"/>
                  </a:cubicBezTo>
                  <a:cubicBezTo>
                    <a:pt x="278" y="14088"/>
                    <a:pt x="0" y="12760"/>
                    <a:pt x="0" y="11343"/>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3"/>
                  </a:cubicBezTo>
                  <a:cubicBezTo>
                    <a:pt x="3421" y="12299"/>
                    <a:pt x="3612" y="13209"/>
                    <a:pt x="3993" y="14067"/>
                  </a:cubicBezTo>
                  <a:cubicBezTo>
                    <a:pt x="4375" y="14926"/>
                    <a:pt x="4900" y="15668"/>
                    <a:pt x="5569" y="16299"/>
                  </a:cubicBezTo>
                  <a:cubicBezTo>
                    <a:pt x="6236" y="16930"/>
                    <a:pt x="7021" y="17431"/>
                    <a:pt x="7918" y="17797"/>
                  </a:cubicBezTo>
                  <a:cubicBezTo>
                    <a:pt x="8815" y="18162"/>
                    <a:pt x="9769" y="18347"/>
                    <a:pt x="10772" y="18347"/>
                  </a:cubicBezTo>
                  <a:cubicBezTo>
                    <a:pt x="11779" y="18347"/>
                    <a:pt x="12734" y="18162"/>
                    <a:pt x="13640" y="17797"/>
                  </a:cubicBezTo>
                  <a:cubicBezTo>
                    <a:pt x="14543" y="17431"/>
                    <a:pt x="15334" y="16930"/>
                    <a:pt x="16010" y="16299"/>
                  </a:cubicBezTo>
                  <a:cubicBezTo>
                    <a:pt x="16685" y="15669"/>
                    <a:pt x="17216" y="14928"/>
                    <a:pt x="17597" y="14076"/>
                  </a:cubicBezTo>
                  <a:cubicBezTo>
                    <a:pt x="17979" y="13221"/>
                    <a:pt x="18170" y="12308"/>
                    <a:pt x="18170" y="11343"/>
                  </a:cubicBezTo>
                  <a:cubicBezTo>
                    <a:pt x="18170" y="10156"/>
                    <a:pt x="17882" y="9056"/>
                    <a:pt x="17313" y="8042"/>
                  </a:cubicBezTo>
                  <a:cubicBezTo>
                    <a:pt x="16743" y="7023"/>
                    <a:pt x="15952" y="6185"/>
                    <a:pt x="14934" y="5525"/>
                  </a:cubicBezTo>
                  <a:cubicBezTo>
                    <a:pt x="14801" y="5436"/>
                    <a:pt x="14722" y="5324"/>
                    <a:pt x="14704" y="5197"/>
                  </a:cubicBezTo>
                  <a:cubicBezTo>
                    <a:pt x="14664" y="5050"/>
                    <a:pt x="14694" y="4915"/>
                    <a:pt x="14788" y="4797"/>
                  </a:cubicBezTo>
                  <a:lnTo>
                    <a:pt x="16067" y="2989"/>
                  </a:lnTo>
                  <a:cubicBezTo>
                    <a:pt x="16161" y="2879"/>
                    <a:pt x="16285" y="2810"/>
                    <a:pt x="16437" y="2784"/>
                  </a:cubicBezTo>
                  <a:cubicBezTo>
                    <a:pt x="16594" y="2755"/>
                    <a:pt x="16740" y="2778"/>
                    <a:pt x="16873"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3" y="0"/>
                  </a:lnTo>
                  <a:cubicBezTo>
                    <a:pt x="12097" y="0"/>
                    <a:pt x="12231" y="48"/>
                    <a:pt x="12340" y="158"/>
                  </a:cubicBezTo>
                  <a:cubicBezTo>
                    <a:pt x="12452" y="264"/>
                    <a:pt x="12510" y="388"/>
                    <a:pt x="12510" y="535"/>
                  </a:cubicBezTo>
                  <a:lnTo>
                    <a:pt x="12510" y="10239"/>
                  </a:lnTo>
                  <a:cubicBezTo>
                    <a:pt x="12510" y="10386"/>
                    <a:pt x="12455" y="10513"/>
                    <a:pt x="12349" y="10620"/>
                  </a:cubicBezTo>
                  <a:cubicBezTo>
                    <a:pt x="12243" y="10723"/>
                    <a:pt x="12107" y="10778"/>
                    <a:pt x="11943" y="10778"/>
                  </a:cubicBezTo>
                  <a:lnTo>
                    <a:pt x="9663" y="10778"/>
                  </a:lnTo>
                  <a:close/>
                </a:path>
              </a:pathLst>
            </a:custGeom>
            <a:solidFill>
              <a:schemeClr val="accent2"/>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grpSp>
      <p:grpSp>
        <p:nvGrpSpPr>
          <p:cNvPr id="792" name="Group 792"/>
          <p:cNvGrpSpPr/>
          <p:nvPr/>
        </p:nvGrpSpPr>
        <p:grpSpPr>
          <a:xfrm>
            <a:off x="6295953" y="5369958"/>
            <a:ext cx="1092867" cy="1256763"/>
            <a:chOff x="0" y="0"/>
            <a:chExt cx="2185732" cy="2513524"/>
          </a:xfrm>
        </p:grpSpPr>
        <p:sp>
          <p:nvSpPr>
            <p:cNvPr id="790" name="Shape 790"/>
            <p:cNvSpPr/>
            <p:nvPr/>
          </p:nvSpPr>
          <p:spPr>
            <a:xfrm>
              <a:off x="0" y="0"/>
              <a:ext cx="2185733" cy="2513525"/>
            </a:xfrm>
            <a:custGeom>
              <a:avLst/>
              <a:gdLst/>
              <a:ahLst/>
              <a:cxnLst>
                <a:cxn ang="0">
                  <a:pos x="wd2" y="hd2"/>
                </a:cxn>
                <a:cxn ang="5400000">
                  <a:pos x="wd2" y="hd2"/>
                </a:cxn>
                <a:cxn ang="10800000">
                  <a:pos x="wd2" y="hd2"/>
                </a:cxn>
                <a:cxn ang="16200000">
                  <a:pos x="wd2" y="hd2"/>
                </a:cxn>
              </a:cxnLst>
              <a:rect l="0" t="0" r="r" b="b"/>
              <a:pathLst>
                <a:path w="21253" h="21351" extrusionOk="0">
                  <a:moveTo>
                    <a:pt x="11470" y="12"/>
                  </a:moveTo>
                  <a:cubicBezTo>
                    <a:pt x="6429" y="261"/>
                    <a:pt x="3572" y="2678"/>
                    <a:pt x="2226" y="4834"/>
                  </a:cubicBezTo>
                  <a:cubicBezTo>
                    <a:pt x="-347" y="8937"/>
                    <a:pt x="-347" y="21351"/>
                    <a:pt x="521" y="21351"/>
                  </a:cubicBezTo>
                  <a:cubicBezTo>
                    <a:pt x="1134" y="21351"/>
                    <a:pt x="506" y="20384"/>
                    <a:pt x="1687" y="18868"/>
                  </a:cubicBezTo>
                  <a:cubicBezTo>
                    <a:pt x="2959" y="17235"/>
                    <a:pt x="11365" y="17117"/>
                    <a:pt x="11365" y="17117"/>
                  </a:cubicBezTo>
                  <a:cubicBezTo>
                    <a:pt x="16870" y="17117"/>
                    <a:pt x="21253" y="13289"/>
                    <a:pt x="21253" y="8571"/>
                  </a:cubicBezTo>
                  <a:cubicBezTo>
                    <a:pt x="21253" y="3841"/>
                    <a:pt x="16870" y="-249"/>
                    <a:pt x="11470" y="12"/>
                  </a:cubicBezTo>
                  <a:close/>
                  <a:moveTo>
                    <a:pt x="11500" y="15510"/>
                  </a:moveTo>
                  <a:cubicBezTo>
                    <a:pt x="8359" y="15419"/>
                    <a:pt x="6040" y="15732"/>
                    <a:pt x="4500" y="16059"/>
                  </a:cubicBezTo>
                  <a:cubicBezTo>
                    <a:pt x="2974" y="16385"/>
                    <a:pt x="2196" y="16137"/>
                    <a:pt x="2196" y="14504"/>
                  </a:cubicBezTo>
                  <a:cubicBezTo>
                    <a:pt x="2196" y="11812"/>
                    <a:pt x="2705" y="7630"/>
                    <a:pt x="4694" y="4834"/>
                  </a:cubicBezTo>
                  <a:cubicBezTo>
                    <a:pt x="6115" y="2848"/>
                    <a:pt x="8628" y="1515"/>
                    <a:pt x="11500" y="1515"/>
                  </a:cubicBezTo>
                  <a:cubicBezTo>
                    <a:pt x="15928" y="1515"/>
                    <a:pt x="19518" y="4651"/>
                    <a:pt x="19518" y="8519"/>
                  </a:cubicBezTo>
                  <a:cubicBezTo>
                    <a:pt x="19518" y="12374"/>
                    <a:pt x="15928" y="15510"/>
                    <a:pt x="11500" y="15510"/>
                  </a:cubicBezTo>
                  <a:close/>
                </a:path>
              </a:pathLst>
            </a:custGeom>
            <a:solidFill>
              <a:schemeClr val="accent5"/>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791" name="Shape 791"/>
            <p:cNvSpPr/>
            <p:nvPr/>
          </p:nvSpPr>
          <p:spPr>
            <a:xfrm>
              <a:off x="868211" y="685062"/>
              <a:ext cx="629201" cy="629364"/>
            </a:xfrm>
            <a:custGeom>
              <a:avLst/>
              <a:gdLst/>
              <a:ahLst/>
              <a:cxnLst>
                <a:cxn ang="0">
                  <a:pos x="wd2" y="hd2"/>
                </a:cxn>
                <a:cxn ang="5400000">
                  <a:pos x="wd2" y="hd2"/>
                </a:cxn>
                <a:cxn ang="10800000">
                  <a:pos x="wd2" y="hd2"/>
                </a:cxn>
                <a:cxn ang="16200000">
                  <a:pos x="wd2" y="hd2"/>
                </a:cxn>
              </a:cxnLst>
              <a:rect l="0" t="0" r="r" b="b"/>
              <a:pathLst>
                <a:path w="21598" h="21600" extrusionOk="0">
                  <a:moveTo>
                    <a:pt x="17538" y="12698"/>
                  </a:moveTo>
                  <a:lnTo>
                    <a:pt x="19799" y="9997"/>
                  </a:lnTo>
                  <a:lnTo>
                    <a:pt x="19799" y="17285"/>
                  </a:lnTo>
                  <a:cubicBezTo>
                    <a:pt x="19799" y="17875"/>
                    <a:pt x="19701" y="18430"/>
                    <a:pt x="19506" y="18950"/>
                  </a:cubicBezTo>
                  <a:cubicBezTo>
                    <a:pt x="19310" y="19470"/>
                    <a:pt x="19050" y="19929"/>
                    <a:pt x="18722" y="20322"/>
                  </a:cubicBezTo>
                  <a:cubicBezTo>
                    <a:pt x="18395" y="20716"/>
                    <a:pt x="18015" y="21028"/>
                    <a:pt x="17584" y="21257"/>
                  </a:cubicBezTo>
                  <a:cubicBezTo>
                    <a:pt x="17154" y="21486"/>
                    <a:pt x="16691" y="21600"/>
                    <a:pt x="16189" y="21600"/>
                  </a:cubicBezTo>
                  <a:lnTo>
                    <a:pt x="3595" y="21600"/>
                  </a:lnTo>
                  <a:cubicBezTo>
                    <a:pt x="3103" y="21600"/>
                    <a:pt x="2635" y="21486"/>
                    <a:pt x="2195" y="21257"/>
                  </a:cubicBezTo>
                  <a:cubicBezTo>
                    <a:pt x="1754" y="21028"/>
                    <a:pt x="1372" y="20716"/>
                    <a:pt x="1052" y="20322"/>
                  </a:cubicBezTo>
                  <a:cubicBezTo>
                    <a:pt x="734" y="19929"/>
                    <a:pt x="477" y="19470"/>
                    <a:pt x="286" y="18950"/>
                  </a:cubicBezTo>
                  <a:cubicBezTo>
                    <a:pt x="95" y="18430"/>
                    <a:pt x="0" y="17875"/>
                    <a:pt x="0" y="17285"/>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9" y="0"/>
                  </a:lnTo>
                  <a:cubicBezTo>
                    <a:pt x="16402" y="0"/>
                    <a:pt x="16606" y="26"/>
                    <a:pt x="16799" y="82"/>
                  </a:cubicBezTo>
                  <a:lnTo>
                    <a:pt x="14609" y="2714"/>
                  </a:lnTo>
                  <a:lnTo>
                    <a:pt x="3595" y="2714"/>
                  </a:lnTo>
                  <a:cubicBezTo>
                    <a:pt x="3228" y="2714"/>
                    <a:pt x="2914" y="2867"/>
                    <a:pt x="2652" y="3184"/>
                  </a:cubicBezTo>
                  <a:cubicBezTo>
                    <a:pt x="2391" y="3496"/>
                    <a:pt x="2261" y="3875"/>
                    <a:pt x="2261" y="4315"/>
                  </a:cubicBezTo>
                  <a:lnTo>
                    <a:pt x="2261" y="17285"/>
                  </a:lnTo>
                  <a:cubicBezTo>
                    <a:pt x="2261" y="17725"/>
                    <a:pt x="2391" y="18102"/>
                    <a:pt x="2652" y="18413"/>
                  </a:cubicBezTo>
                  <a:cubicBezTo>
                    <a:pt x="2914" y="18730"/>
                    <a:pt x="3228" y="18889"/>
                    <a:pt x="3595" y="18889"/>
                  </a:cubicBezTo>
                  <a:lnTo>
                    <a:pt x="16189" y="18889"/>
                  </a:lnTo>
                  <a:cubicBezTo>
                    <a:pt x="16557" y="18889"/>
                    <a:pt x="16875" y="18730"/>
                    <a:pt x="17139" y="18413"/>
                  </a:cubicBezTo>
                  <a:cubicBezTo>
                    <a:pt x="17406" y="18102"/>
                    <a:pt x="17538" y="17725"/>
                    <a:pt x="17538" y="17285"/>
                  </a:cubicBezTo>
                  <a:lnTo>
                    <a:pt x="17538" y="12698"/>
                  </a:lnTo>
                  <a:close/>
                  <a:moveTo>
                    <a:pt x="21334" y="2796"/>
                  </a:moveTo>
                  <a:cubicBezTo>
                    <a:pt x="21515" y="3011"/>
                    <a:pt x="21600" y="3272"/>
                    <a:pt x="21598" y="3578"/>
                  </a:cubicBezTo>
                  <a:cubicBezTo>
                    <a:pt x="21593" y="3881"/>
                    <a:pt x="21505" y="4136"/>
                    <a:pt x="21334" y="4342"/>
                  </a:cubicBezTo>
                  <a:lnTo>
                    <a:pt x="13006" y="14347"/>
                  </a:lnTo>
                  <a:lnTo>
                    <a:pt x="11855" y="15722"/>
                  </a:lnTo>
                  <a:cubicBezTo>
                    <a:pt x="11677" y="15939"/>
                    <a:pt x="11459" y="16045"/>
                    <a:pt x="11207" y="16045"/>
                  </a:cubicBezTo>
                  <a:cubicBezTo>
                    <a:pt x="10952" y="16045"/>
                    <a:pt x="10733" y="15939"/>
                    <a:pt x="10555" y="15722"/>
                  </a:cubicBezTo>
                  <a:lnTo>
                    <a:pt x="9383" y="14347"/>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9" y="10632"/>
                  </a:lnTo>
                  <a:lnTo>
                    <a:pt x="18862" y="1404"/>
                  </a:lnTo>
                  <a:cubicBezTo>
                    <a:pt x="19041" y="1186"/>
                    <a:pt x="19263" y="1084"/>
                    <a:pt x="19525" y="1087"/>
                  </a:cubicBezTo>
                  <a:cubicBezTo>
                    <a:pt x="19787" y="1092"/>
                    <a:pt x="20002" y="1198"/>
                    <a:pt x="20174" y="1404"/>
                  </a:cubicBezTo>
                  <a:lnTo>
                    <a:pt x="21334" y="2796"/>
                  </a:lnTo>
                  <a:close/>
                </a:path>
              </a:pathLst>
            </a:custGeom>
            <a:solidFill>
              <a:schemeClr val="accent5"/>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grpSp>
      <p:grpSp>
        <p:nvGrpSpPr>
          <p:cNvPr id="795" name="Group 795"/>
          <p:cNvGrpSpPr/>
          <p:nvPr/>
        </p:nvGrpSpPr>
        <p:grpSpPr>
          <a:xfrm>
            <a:off x="6240240" y="4291188"/>
            <a:ext cx="1302466" cy="2343440"/>
            <a:chOff x="0" y="0"/>
            <a:chExt cx="2604931" cy="4686877"/>
          </a:xfrm>
        </p:grpSpPr>
        <p:sp>
          <p:nvSpPr>
            <p:cNvPr id="793" name="Shape 793"/>
            <p:cNvSpPr/>
            <p:nvPr/>
          </p:nvSpPr>
          <p:spPr>
            <a:xfrm>
              <a:off x="-1" y="0"/>
              <a:ext cx="2604933" cy="4686878"/>
            </a:xfrm>
            <a:custGeom>
              <a:avLst/>
              <a:gdLst/>
              <a:ahLst/>
              <a:cxnLst>
                <a:cxn ang="0">
                  <a:pos x="wd2" y="hd2"/>
                </a:cxn>
                <a:cxn ang="5400000">
                  <a:pos x="wd2" y="hd2"/>
                </a:cxn>
                <a:cxn ang="10800000">
                  <a:pos x="wd2" y="hd2"/>
                </a:cxn>
                <a:cxn ang="16200000">
                  <a:pos x="wd2" y="hd2"/>
                </a:cxn>
              </a:cxnLst>
              <a:rect l="0" t="0" r="r" b="b"/>
              <a:pathLst>
                <a:path w="21194" h="20985" extrusionOk="0">
                  <a:moveTo>
                    <a:pt x="13010" y="4"/>
                  </a:moveTo>
                  <a:cubicBezTo>
                    <a:pt x="13010" y="4"/>
                    <a:pt x="345" y="-499"/>
                    <a:pt x="345" y="9922"/>
                  </a:cubicBezTo>
                  <a:cubicBezTo>
                    <a:pt x="345" y="9922"/>
                    <a:pt x="-406" y="20867"/>
                    <a:pt x="307" y="20984"/>
                  </a:cubicBezTo>
                  <a:cubicBezTo>
                    <a:pt x="983" y="21101"/>
                    <a:pt x="533" y="13834"/>
                    <a:pt x="1459" y="11823"/>
                  </a:cubicBezTo>
                  <a:cubicBezTo>
                    <a:pt x="2785" y="8923"/>
                    <a:pt x="13010" y="9020"/>
                    <a:pt x="13010" y="9020"/>
                  </a:cubicBezTo>
                  <a:cubicBezTo>
                    <a:pt x="17527" y="9020"/>
                    <a:pt x="21194" y="7002"/>
                    <a:pt x="21194" y="4515"/>
                  </a:cubicBezTo>
                  <a:cubicBezTo>
                    <a:pt x="21194" y="2022"/>
                    <a:pt x="17527" y="4"/>
                    <a:pt x="13010" y="4"/>
                  </a:cubicBezTo>
                  <a:close/>
                  <a:moveTo>
                    <a:pt x="13010" y="8200"/>
                  </a:moveTo>
                  <a:cubicBezTo>
                    <a:pt x="8980" y="8138"/>
                    <a:pt x="6302" y="8496"/>
                    <a:pt x="4587" y="8903"/>
                  </a:cubicBezTo>
                  <a:cubicBezTo>
                    <a:pt x="2585" y="9378"/>
                    <a:pt x="2047" y="8813"/>
                    <a:pt x="2210" y="8180"/>
                  </a:cubicBezTo>
                  <a:cubicBezTo>
                    <a:pt x="2910" y="5507"/>
                    <a:pt x="4900" y="2111"/>
                    <a:pt x="10444" y="1099"/>
                  </a:cubicBezTo>
                  <a:cubicBezTo>
                    <a:pt x="10444" y="1099"/>
                    <a:pt x="10444" y="1099"/>
                    <a:pt x="10444" y="1099"/>
                  </a:cubicBezTo>
                  <a:cubicBezTo>
                    <a:pt x="15387" y="197"/>
                    <a:pt x="19705" y="2470"/>
                    <a:pt x="19705" y="4508"/>
                  </a:cubicBezTo>
                  <a:cubicBezTo>
                    <a:pt x="19705" y="6547"/>
                    <a:pt x="16701" y="8200"/>
                    <a:pt x="13010" y="8200"/>
                  </a:cubicBezTo>
                  <a:close/>
                </a:path>
              </a:pathLst>
            </a:custGeom>
            <a:solidFill>
              <a:schemeClr val="accent3"/>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794" name="Shape 794"/>
            <p:cNvSpPr/>
            <p:nvPr/>
          </p:nvSpPr>
          <p:spPr>
            <a:xfrm>
              <a:off x="1121388" y="681563"/>
              <a:ext cx="630817" cy="694080"/>
            </a:xfrm>
            <a:custGeom>
              <a:avLst/>
              <a:gdLst/>
              <a:ahLst/>
              <a:cxnLst>
                <a:cxn ang="0">
                  <a:pos x="wd2" y="hd2"/>
                </a:cxn>
                <a:cxn ang="5400000">
                  <a:pos x="wd2" y="hd2"/>
                </a:cxn>
                <a:cxn ang="10800000">
                  <a:pos x="wd2" y="hd2"/>
                </a:cxn>
                <a:cxn ang="16200000">
                  <a:pos x="wd2" y="hd2"/>
                </a:cxn>
              </a:cxnLst>
              <a:rect l="0" t="0" r="r" b="b"/>
              <a:pathLst>
                <a:path w="21600" h="21600" extrusionOk="0">
                  <a:moveTo>
                    <a:pt x="21600" y="4921"/>
                  </a:moveTo>
                  <a:lnTo>
                    <a:pt x="21600" y="5871"/>
                  </a:lnTo>
                  <a:cubicBezTo>
                    <a:pt x="21193" y="6052"/>
                    <a:pt x="20519" y="6202"/>
                    <a:pt x="19565" y="6320"/>
                  </a:cubicBezTo>
                  <a:cubicBezTo>
                    <a:pt x="18618" y="6436"/>
                    <a:pt x="17594" y="6522"/>
                    <a:pt x="16495" y="6579"/>
                  </a:cubicBezTo>
                  <a:cubicBezTo>
                    <a:pt x="15399" y="6643"/>
                    <a:pt x="14331" y="6677"/>
                    <a:pt x="13291" y="6683"/>
                  </a:cubicBezTo>
                  <a:cubicBezTo>
                    <a:pt x="12254" y="6692"/>
                    <a:pt x="11428" y="6698"/>
                    <a:pt x="10809"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9" y="0"/>
                  </a:cubicBezTo>
                  <a:cubicBezTo>
                    <a:pt x="11418" y="0"/>
                    <a:pt x="12022" y="11"/>
                    <a:pt x="12620" y="40"/>
                  </a:cubicBezTo>
                  <a:cubicBezTo>
                    <a:pt x="13222" y="69"/>
                    <a:pt x="13758" y="164"/>
                    <a:pt x="14235" y="319"/>
                  </a:cubicBezTo>
                  <a:cubicBezTo>
                    <a:pt x="14708" y="483"/>
                    <a:pt x="15085" y="734"/>
                    <a:pt x="15368" y="1074"/>
                  </a:cubicBezTo>
                  <a:cubicBezTo>
                    <a:pt x="15648" y="1413"/>
                    <a:pt x="15790" y="1894"/>
                    <a:pt x="15790" y="2519"/>
                  </a:cubicBezTo>
                  <a:lnTo>
                    <a:pt x="15790" y="2850"/>
                  </a:lnTo>
                  <a:cubicBezTo>
                    <a:pt x="15790" y="2963"/>
                    <a:pt x="15776" y="3078"/>
                    <a:pt x="15759" y="3196"/>
                  </a:cubicBezTo>
                  <a:cubicBezTo>
                    <a:pt x="16077" y="3213"/>
                    <a:pt x="16512" y="3239"/>
                    <a:pt x="17062" y="3265"/>
                  </a:cubicBezTo>
                  <a:cubicBezTo>
                    <a:pt x="17612" y="3294"/>
                    <a:pt x="18179" y="3334"/>
                    <a:pt x="18759" y="3389"/>
                  </a:cubicBezTo>
                  <a:cubicBezTo>
                    <a:pt x="19336" y="3443"/>
                    <a:pt x="19886" y="3515"/>
                    <a:pt x="20405" y="3602"/>
                  </a:cubicBezTo>
                  <a:cubicBezTo>
                    <a:pt x="20923" y="3688"/>
                    <a:pt x="21324" y="3801"/>
                    <a:pt x="21597" y="3924"/>
                  </a:cubicBezTo>
                  <a:lnTo>
                    <a:pt x="21597" y="4921"/>
                  </a:lnTo>
                  <a:close/>
                  <a:moveTo>
                    <a:pt x="10813" y="8296"/>
                  </a:moveTo>
                  <a:cubicBezTo>
                    <a:pt x="12237" y="8278"/>
                    <a:pt x="13657" y="8250"/>
                    <a:pt x="15081" y="8215"/>
                  </a:cubicBezTo>
                  <a:cubicBezTo>
                    <a:pt x="16502" y="8178"/>
                    <a:pt x="17926" y="8088"/>
                    <a:pt x="19354" y="7939"/>
                  </a:cubicBezTo>
                  <a:lnTo>
                    <a:pt x="19354" y="19478"/>
                  </a:lnTo>
                  <a:cubicBezTo>
                    <a:pt x="19354" y="20057"/>
                    <a:pt x="19108" y="20558"/>
                    <a:pt x="18621" y="20973"/>
                  </a:cubicBezTo>
                  <a:cubicBezTo>
                    <a:pt x="18134" y="21393"/>
                    <a:pt x="17543" y="21600"/>
                    <a:pt x="16848" y="21600"/>
                  </a:cubicBezTo>
                  <a:lnTo>
                    <a:pt x="4752" y="21600"/>
                  </a:lnTo>
                  <a:cubicBezTo>
                    <a:pt x="4058" y="21600"/>
                    <a:pt x="3460" y="21396"/>
                    <a:pt x="2955" y="20978"/>
                  </a:cubicBezTo>
                  <a:cubicBezTo>
                    <a:pt x="2450" y="20570"/>
                    <a:pt x="2201" y="20069"/>
                    <a:pt x="2201" y="19478"/>
                  </a:cubicBezTo>
                  <a:lnTo>
                    <a:pt x="2201" y="7939"/>
                  </a:lnTo>
                  <a:cubicBezTo>
                    <a:pt x="3560" y="8088"/>
                    <a:pt x="4904" y="8183"/>
                    <a:pt x="6239" y="8229"/>
                  </a:cubicBezTo>
                  <a:cubicBezTo>
                    <a:pt x="7576" y="8273"/>
                    <a:pt x="8917" y="8296"/>
                    <a:pt x="10276" y="8296"/>
                  </a:cubicBezTo>
                  <a:lnTo>
                    <a:pt x="10813"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9"/>
                  </a:lnTo>
                  <a:cubicBezTo>
                    <a:pt x="5015" y="19006"/>
                    <a:pt x="5074" y="19127"/>
                    <a:pt x="5191" y="19225"/>
                  </a:cubicBezTo>
                  <a:cubicBezTo>
                    <a:pt x="5305" y="19320"/>
                    <a:pt x="5450" y="19369"/>
                    <a:pt x="5630" y="19369"/>
                  </a:cubicBezTo>
                  <a:lnTo>
                    <a:pt x="6277" y="19369"/>
                  </a:lnTo>
                  <a:cubicBezTo>
                    <a:pt x="6453" y="19369"/>
                    <a:pt x="6605" y="19320"/>
                    <a:pt x="6733" y="19231"/>
                  </a:cubicBezTo>
                  <a:cubicBezTo>
                    <a:pt x="6857" y="19138"/>
                    <a:pt x="6923" y="19015"/>
                    <a:pt x="6923" y="18859"/>
                  </a:cubicBezTo>
                  <a:lnTo>
                    <a:pt x="6923" y="10395"/>
                  </a:lnTo>
                  <a:close/>
                  <a:moveTo>
                    <a:pt x="8416" y="3141"/>
                  </a:moveTo>
                  <a:cubicBezTo>
                    <a:pt x="10006" y="3121"/>
                    <a:pt x="11608" y="3121"/>
                    <a:pt x="13232" y="3141"/>
                  </a:cubicBezTo>
                  <a:cubicBezTo>
                    <a:pt x="13232" y="3032"/>
                    <a:pt x="13243" y="2925"/>
                    <a:pt x="13267" y="2819"/>
                  </a:cubicBezTo>
                  <a:cubicBezTo>
                    <a:pt x="13287" y="2712"/>
                    <a:pt x="13287" y="2611"/>
                    <a:pt x="13267" y="2519"/>
                  </a:cubicBezTo>
                  <a:lnTo>
                    <a:pt x="13267" y="2315"/>
                  </a:lnTo>
                  <a:cubicBezTo>
                    <a:pt x="12880" y="2222"/>
                    <a:pt x="12472" y="2171"/>
                    <a:pt x="12043" y="2162"/>
                  </a:cubicBezTo>
                  <a:cubicBezTo>
                    <a:pt x="11611" y="2153"/>
                    <a:pt x="11203" y="2148"/>
                    <a:pt x="10820"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70" y="10395"/>
                  </a:moveTo>
                  <a:cubicBezTo>
                    <a:pt x="11770" y="10248"/>
                    <a:pt x="11708" y="10119"/>
                    <a:pt x="11583" y="10015"/>
                  </a:cubicBezTo>
                  <a:cubicBezTo>
                    <a:pt x="11452" y="9908"/>
                    <a:pt x="11300" y="9854"/>
                    <a:pt x="11124" y="9854"/>
                  </a:cubicBezTo>
                  <a:lnTo>
                    <a:pt x="10476" y="9854"/>
                  </a:lnTo>
                  <a:cubicBezTo>
                    <a:pt x="10300" y="9854"/>
                    <a:pt x="10151" y="9908"/>
                    <a:pt x="10037" y="10015"/>
                  </a:cubicBezTo>
                  <a:cubicBezTo>
                    <a:pt x="9923" y="10119"/>
                    <a:pt x="9865" y="10248"/>
                    <a:pt x="9865" y="10395"/>
                  </a:cubicBezTo>
                  <a:lnTo>
                    <a:pt x="9865" y="18859"/>
                  </a:lnTo>
                  <a:cubicBezTo>
                    <a:pt x="9865" y="19006"/>
                    <a:pt x="9920" y="19127"/>
                    <a:pt x="10030" y="19225"/>
                  </a:cubicBezTo>
                  <a:cubicBezTo>
                    <a:pt x="10141" y="19320"/>
                    <a:pt x="10286" y="19369"/>
                    <a:pt x="10476" y="19369"/>
                  </a:cubicBezTo>
                  <a:lnTo>
                    <a:pt x="11124" y="19369"/>
                  </a:lnTo>
                  <a:cubicBezTo>
                    <a:pt x="11300" y="19369"/>
                    <a:pt x="11452" y="19320"/>
                    <a:pt x="11583" y="19231"/>
                  </a:cubicBezTo>
                  <a:cubicBezTo>
                    <a:pt x="11708" y="19138"/>
                    <a:pt x="11770" y="19015"/>
                    <a:pt x="11770" y="18859"/>
                  </a:cubicBezTo>
                  <a:lnTo>
                    <a:pt x="11770" y="10395"/>
                  </a:lnTo>
                  <a:close/>
                  <a:moveTo>
                    <a:pt x="14684" y="18859"/>
                  </a:moveTo>
                  <a:cubicBezTo>
                    <a:pt x="14684" y="19006"/>
                    <a:pt x="14746" y="19127"/>
                    <a:pt x="14867" y="19225"/>
                  </a:cubicBezTo>
                  <a:cubicBezTo>
                    <a:pt x="14988" y="19320"/>
                    <a:pt x="15144" y="19369"/>
                    <a:pt x="15334" y="19369"/>
                  </a:cubicBezTo>
                  <a:lnTo>
                    <a:pt x="15980" y="19369"/>
                  </a:lnTo>
                  <a:cubicBezTo>
                    <a:pt x="16156" y="19369"/>
                    <a:pt x="16309" y="19320"/>
                    <a:pt x="16433" y="19231"/>
                  </a:cubicBezTo>
                  <a:cubicBezTo>
                    <a:pt x="16561" y="19138"/>
                    <a:pt x="16630" y="19015"/>
                    <a:pt x="16630" y="18859"/>
                  </a:cubicBezTo>
                  <a:lnTo>
                    <a:pt x="16630" y="10395"/>
                  </a:lnTo>
                  <a:cubicBezTo>
                    <a:pt x="16630" y="10248"/>
                    <a:pt x="16561" y="10119"/>
                    <a:pt x="16433" y="10015"/>
                  </a:cubicBezTo>
                  <a:cubicBezTo>
                    <a:pt x="16309" y="9908"/>
                    <a:pt x="16156" y="9854"/>
                    <a:pt x="15980" y="9854"/>
                  </a:cubicBezTo>
                  <a:lnTo>
                    <a:pt x="15334" y="9854"/>
                  </a:lnTo>
                  <a:cubicBezTo>
                    <a:pt x="15154" y="9854"/>
                    <a:pt x="15002" y="9908"/>
                    <a:pt x="14878" y="10015"/>
                  </a:cubicBezTo>
                  <a:cubicBezTo>
                    <a:pt x="14753" y="10119"/>
                    <a:pt x="14684" y="10248"/>
                    <a:pt x="14684" y="10395"/>
                  </a:cubicBezTo>
                  <a:lnTo>
                    <a:pt x="14684" y="18859"/>
                  </a:lnTo>
                  <a:close/>
                </a:path>
              </a:pathLst>
            </a:custGeom>
            <a:solidFill>
              <a:schemeClr val="accent3"/>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grpSp>
      <p:grpSp>
        <p:nvGrpSpPr>
          <p:cNvPr id="798" name="Group 798"/>
          <p:cNvGrpSpPr/>
          <p:nvPr/>
        </p:nvGrpSpPr>
        <p:grpSpPr>
          <a:xfrm>
            <a:off x="4835023" y="5369958"/>
            <a:ext cx="1093520" cy="1256763"/>
            <a:chOff x="0" y="0"/>
            <a:chExt cx="2187038" cy="2513524"/>
          </a:xfrm>
        </p:grpSpPr>
        <p:sp>
          <p:nvSpPr>
            <p:cNvPr id="796" name="Shape 796"/>
            <p:cNvSpPr/>
            <p:nvPr/>
          </p:nvSpPr>
          <p:spPr>
            <a:xfrm>
              <a:off x="0" y="0"/>
              <a:ext cx="2187039" cy="2513525"/>
            </a:xfrm>
            <a:custGeom>
              <a:avLst/>
              <a:gdLst/>
              <a:ahLst/>
              <a:cxnLst>
                <a:cxn ang="0">
                  <a:pos x="wd2" y="hd2"/>
                </a:cxn>
                <a:cxn ang="5400000">
                  <a:pos x="wd2" y="hd2"/>
                </a:cxn>
                <a:cxn ang="10800000">
                  <a:pos x="wd2" y="hd2"/>
                </a:cxn>
                <a:cxn ang="16200000">
                  <a:pos x="wd2" y="hd2"/>
                </a:cxn>
              </a:cxnLst>
              <a:rect l="0" t="0" r="r" b="b"/>
              <a:pathLst>
                <a:path w="21253" h="21351" extrusionOk="0">
                  <a:moveTo>
                    <a:pt x="0" y="8571"/>
                  </a:moveTo>
                  <a:cubicBezTo>
                    <a:pt x="0" y="13289"/>
                    <a:pt x="4395" y="17117"/>
                    <a:pt x="9896" y="17117"/>
                  </a:cubicBezTo>
                  <a:cubicBezTo>
                    <a:pt x="9896" y="17117"/>
                    <a:pt x="18296" y="17235"/>
                    <a:pt x="19567" y="18868"/>
                  </a:cubicBezTo>
                  <a:cubicBezTo>
                    <a:pt x="20748" y="20384"/>
                    <a:pt x="20120" y="21351"/>
                    <a:pt x="20733" y="21351"/>
                  </a:cubicBezTo>
                  <a:cubicBezTo>
                    <a:pt x="21600" y="21351"/>
                    <a:pt x="21600" y="8937"/>
                    <a:pt x="19029" y="4834"/>
                  </a:cubicBezTo>
                  <a:cubicBezTo>
                    <a:pt x="17684" y="2678"/>
                    <a:pt x="14829" y="261"/>
                    <a:pt x="9791" y="12"/>
                  </a:cubicBezTo>
                  <a:cubicBezTo>
                    <a:pt x="4395" y="-249"/>
                    <a:pt x="0" y="3841"/>
                    <a:pt x="0" y="8571"/>
                  </a:cubicBezTo>
                  <a:close/>
                  <a:moveTo>
                    <a:pt x="1749" y="8519"/>
                  </a:moveTo>
                  <a:cubicBezTo>
                    <a:pt x="1749" y="4651"/>
                    <a:pt x="5336" y="1515"/>
                    <a:pt x="9746" y="1515"/>
                  </a:cubicBezTo>
                  <a:cubicBezTo>
                    <a:pt x="12631" y="1515"/>
                    <a:pt x="15142" y="2848"/>
                    <a:pt x="16562" y="4834"/>
                  </a:cubicBezTo>
                  <a:cubicBezTo>
                    <a:pt x="18551" y="7630"/>
                    <a:pt x="19059" y="11812"/>
                    <a:pt x="19059" y="14504"/>
                  </a:cubicBezTo>
                  <a:cubicBezTo>
                    <a:pt x="19059" y="16137"/>
                    <a:pt x="18282" y="16385"/>
                    <a:pt x="16757" y="16059"/>
                  </a:cubicBezTo>
                  <a:cubicBezTo>
                    <a:pt x="15217" y="15732"/>
                    <a:pt x="12900" y="15419"/>
                    <a:pt x="9746" y="15510"/>
                  </a:cubicBezTo>
                  <a:cubicBezTo>
                    <a:pt x="5336" y="15510"/>
                    <a:pt x="1749" y="12374"/>
                    <a:pt x="1749" y="8519"/>
                  </a:cubicBezTo>
                  <a:close/>
                </a:path>
              </a:pathLst>
            </a:custGeom>
            <a:solidFill>
              <a:schemeClr val="accent4"/>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797" name="Shape 797"/>
            <p:cNvSpPr/>
            <p:nvPr/>
          </p:nvSpPr>
          <p:spPr>
            <a:xfrm>
              <a:off x="800094" y="685062"/>
              <a:ext cx="538705" cy="582983"/>
            </a:xfrm>
            <a:custGeom>
              <a:avLst/>
              <a:gdLst/>
              <a:ahLst/>
              <a:cxnLst>
                <a:cxn ang="0">
                  <a:pos x="wd2" y="hd2"/>
                </a:cxn>
                <a:cxn ang="5400000">
                  <a:pos x="wd2" y="hd2"/>
                </a:cxn>
                <a:cxn ang="10800000">
                  <a:pos x="wd2" y="hd2"/>
                </a:cxn>
                <a:cxn ang="16200000">
                  <a:pos x="wd2" y="hd2"/>
                </a:cxn>
              </a:cxnLst>
              <a:rect l="0" t="0" r="r" b="b"/>
              <a:pathLst>
                <a:path w="21377" h="21600" extrusionOk="0">
                  <a:moveTo>
                    <a:pt x="21037" y="18605"/>
                  </a:moveTo>
                  <a:cubicBezTo>
                    <a:pt x="21455" y="19262"/>
                    <a:pt x="21487" y="19923"/>
                    <a:pt x="21135" y="20587"/>
                  </a:cubicBezTo>
                  <a:cubicBezTo>
                    <a:pt x="20970" y="20916"/>
                    <a:pt x="20732" y="21169"/>
                    <a:pt x="20428" y="21339"/>
                  </a:cubicBezTo>
                  <a:cubicBezTo>
                    <a:pt x="20123" y="21515"/>
                    <a:pt x="19798" y="21600"/>
                    <a:pt x="19456" y="21600"/>
                  </a:cubicBezTo>
                  <a:lnTo>
                    <a:pt x="1929" y="21600"/>
                  </a:lnTo>
                  <a:cubicBezTo>
                    <a:pt x="1586" y="21600"/>
                    <a:pt x="1264" y="21515"/>
                    <a:pt x="966" y="21339"/>
                  </a:cubicBezTo>
                  <a:cubicBezTo>
                    <a:pt x="664" y="21169"/>
                    <a:pt x="426" y="20916"/>
                    <a:pt x="249" y="20587"/>
                  </a:cubicBezTo>
                  <a:cubicBezTo>
                    <a:pt x="-113" y="19915"/>
                    <a:pt x="-79" y="19251"/>
                    <a:pt x="345" y="18605"/>
                  </a:cubicBezTo>
                  <a:lnTo>
                    <a:pt x="7510" y="7313"/>
                  </a:lnTo>
                  <a:lnTo>
                    <a:pt x="7510" y="2167"/>
                  </a:lnTo>
                  <a:lnTo>
                    <a:pt x="6428" y="2167"/>
                  </a:lnTo>
                  <a:cubicBezTo>
                    <a:pt x="6123" y="2167"/>
                    <a:pt x="5871" y="2061"/>
                    <a:pt x="5671" y="1850"/>
                  </a:cubicBezTo>
                  <a:cubicBezTo>
                    <a:pt x="5474" y="1638"/>
                    <a:pt x="5372" y="1380"/>
                    <a:pt x="5372" y="1072"/>
                  </a:cubicBezTo>
                  <a:cubicBezTo>
                    <a:pt x="5372" y="778"/>
                    <a:pt x="5474" y="528"/>
                    <a:pt x="5671" y="320"/>
                  </a:cubicBezTo>
                  <a:cubicBezTo>
                    <a:pt x="5871" y="108"/>
                    <a:pt x="6123" y="0"/>
                    <a:pt x="6428" y="0"/>
                  </a:cubicBezTo>
                  <a:lnTo>
                    <a:pt x="14954" y="0"/>
                  </a:lnTo>
                  <a:cubicBezTo>
                    <a:pt x="15261" y="0"/>
                    <a:pt x="15516" y="108"/>
                    <a:pt x="15725" y="320"/>
                  </a:cubicBezTo>
                  <a:cubicBezTo>
                    <a:pt x="15934" y="528"/>
                    <a:pt x="16039" y="778"/>
                    <a:pt x="16039" y="1072"/>
                  </a:cubicBezTo>
                  <a:cubicBezTo>
                    <a:pt x="16039" y="1380"/>
                    <a:pt x="15934" y="1638"/>
                    <a:pt x="15725" y="1850"/>
                  </a:cubicBezTo>
                  <a:cubicBezTo>
                    <a:pt x="15516" y="2061"/>
                    <a:pt x="15261" y="2167"/>
                    <a:pt x="14954" y="2167"/>
                  </a:cubicBezTo>
                  <a:lnTo>
                    <a:pt x="13901" y="2167"/>
                  </a:lnTo>
                  <a:lnTo>
                    <a:pt x="13901" y="7339"/>
                  </a:lnTo>
                  <a:lnTo>
                    <a:pt x="21037" y="18605"/>
                  </a:lnTo>
                  <a:close/>
                  <a:moveTo>
                    <a:pt x="5262" y="14866"/>
                  </a:moveTo>
                  <a:lnTo>
                    <a:pt x="16123" y="14866"/>
                  </a:lnTo>
                  <a:lnTo>
                    <a:pt x="11774" y="7974"/>
                  </a:lnTo>
                  <a:lnTo>
                    <a:pt x="11774" y="2167"/>
                  </a:lnTo>
                  <a:lnTo>
                    <a:pt x="9636" y="2167"/>
                  </a:lnTo>
                  <a:lnTo>
                    <a:pt x="9636" y="7947"/>
                  </a:lnTo>
                  <a:lnTo>
                    <a:pt x="5262" y="14866"/>
                  </a:lnTo>
                  <a:close/>
                </a:path>
              </a:pathLst>
            </a:custGeom>
            <a:solidFill>
              <a:schemeClr val="accent4"/>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grpSp>
      <p:sp>
        <p:nvSpPr>
          <p:cNvPr id="45" name="TextBox 44">
            <a:extLst>
              <a:ext uri="{FF2B5EF4-FFF2-40B4-BE49-F238E27FC236}">
                <a16:creationId xmlns:a16="http://schemas.microsoft.com/office/drawing/2014/main" xmlns="" id="{FC09CD6A-34E5-4192-9E5A-670EF319DFFE}"/>
              </a:ext>
            </a:extLst>
          </p:cNvPr>
          <p:cNvSpPr txBox="1"/>
          <p:nvPr/>
        </p:nvSpPr>
        <p:spPr>
          <a:xfrm>
            <a:off x="2140254" y="189893"/>
            <a:ext cx="8660130" cy="461665"/>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6.2.</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1.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Khái</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niệm</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và</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nội</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dung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hội</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nhập</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kinh</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tế</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quốc</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tế</a:t>
            </a:r>
            <a:endPar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p:txBody>
      </p:sp>
      <p:sp>
        <p:nvSpPr>
          <p:cNvPr id="46" name="TextBox 45">
            <a:extLst>
              <a:ext uri="{FF2B5EF4-FFF2-40B4-BE49-F238E27FC236}">
                <a16:creationId xmlns:a16="http://schemas.microsoft.com/office/drawing/2014/main" xmlns="" id="{34DC295B-FD8A-47C6-A9A7-68BC72821844}"/>
              </a:ext>
            </a:extLst>
          </p:cNvPr>
          <p:cNvSpPr txBox="1"/>
          <p:nvPr/>
        </p:nvSpPr>
        <p:spPr>
          <a:xfrm>
            <a:off x="3580400" y="679696"/>
            <a:ext cx="5999019" cy="461665"/>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Nội</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dung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hội</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nhập</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kinh</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tế</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quốc</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tế</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7" name="TextBox 46">
            <a:extLst>
              <a:ext uri="{FF2B5EF4-FFF2-40B4-BE49-F238E27FC236}">
                <a16:creationId xmlns:a16="http://schemas.microsoft.com/office/drawing/2014/main" xmlns="" id="{2FB1C72D-0EFF-4173-A8A8-22E0FE81236B}"/>
              </a:ext>
            </a:extLst>
          </p:cNvPr>
          <p:cNvSpPr txBox="1"/>
          <p:nvPr/>
        </p:nvSpPr>
        <p:spPr>
          <a:xfrm>
            <a:off x="1478280" y="1172488"/>
            <a:ext cx="10713720" cy="430887"/>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err="1">
                <a:ln>
                  <a:noFill/>
                </a:ln>
                <a:solidFill>
                  <a:srgbClr val="7030A0"/>
                </a:solidFill>
                <a:effectLst/>
                <a:uLnTx/>
                <a:uFillTx/>
                <a:latin typeface="Arial"/>
                <a:ea typeface="+mn-ea"/>
                <a:cs typeface="+mn-cs"/>
              </a:rPr>
              <a:t>Thứ</a:t>
            </a:r>
            <a:r>
              <a:rPr kumimoji="0" lang="en-US" sz="2200" b="1" i="1" u="none" strike="noStrike" kern="1200" cap="none" spc="0" normalizeH="0" baseline="0" noProof="0" dirty="0">
                <a:ln>
                  <a:noFill/>
                </a:ln>
                <a:solidFill>
                  <a:srgbClr val="7030A0"/>
                </a:solidFill>
                <a:effectLst/>
                <a:uLnTx/>
                <a:uFillTx/>
                <a:latin typeface="Arial"/>
                <a:ea typeface="+mn-ea"/>
                <a:cs typeface="+mn-cs"/>
              </a:rPr>
              <a:t> </a:t>
            </a:r>
            <a:r>
              <a:rPr kumimoji="0" lang="en-US" sz="2200" b="1" i="1" u="none" strike="noStrike" kern="1200" cap="none" spc="0" normalizeH="0" baseline="0" noProof="0" dirty="0" err="1">
                <a:ln>
                  <a:noFill/>
                </a:ln>
                <a:solidFill>
                  <a:srgbClr val="7030A0"/>
                </a:solidFill>
                <a:effectLst/>
                <a:uLnTx/>
                <a:uFillTx/>
                <a:latin typeface="Arial"/>
                <a:ea typeface="+mn-ea"/>
                <a:cs typeface="+mn-cs"/>
              </a:rPr>
              <a:t>hai</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thực</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hiện</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đa</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dạng</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các</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hình</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thức</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các</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mức</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độ</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hội</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nhập</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kinh</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tế</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quốc</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tế</a:t>
            </a:r>
            <a:r>
              <a:rPr kumimoji="0" lang="en-US" sz="2200" b="0" i="0" u="none" strike="noStrike" kern="1200" cap="none" spc="0" normalizeH="0" baseline="0" noProof="0" dirty="0">
                <a:ln>
                  <a:noFill/>
                </a:ln>
                <a:solidFill>
                  <a:srgbClr val="7030A0"/>
                </a:solidFill>
                <a:effectLst/>
                <a:uLnTx/>
                <a:uFillTx/>
                <a:latin typeface="Arial"/>
                <a:ea typeface="+mn-ea"/>
                <a:cs typeface="+mn-cs"/>
              </a:rPr>
              <a:t>.</a:t>
            </a:r>
          </a:p>
        </p:txBody>
      </p:sp>
      <p:sp>
        <p:nvSpPr>
          <p:cNvPr id="48" name="TextBox 47">
            <a:extLst>
              <a:ext uri="{FF2B5EF4-FFF2-40B4-BE49-F238E27FC236}">
                <a16:creationId xmlns:a16="http://schemas.microsoft.com/office/drawing/2014/main" xmlns="" id="{341C3227-ECB6-46CE-A6AF-52C92C3905FD}"/>
              </a:ext>
            </a:extLst>
          </p:cNvPr>
          <p:cNvSpPr txBox="1"/>
          <p:nvPr/>
        </p:nvSpPr>
        <p:spPr>
          <a:xfrm>
            <a:off x="5103703" y="2454516"/>
            <a:ext cx="2370386" cy="70788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vi-VN" sz="2000" b="0" i="0" dirty="0">
                <a:solidFill>
                  <a:schemeClr val="accent1"/>
                </a:solidFill>
                <a:effectLst/>
                <a:latin typeface="Arial" panose="020B0604020202020204" pitchFamily="34" charset="0"/>
                <a:cs typeface="Arial" panose="020B0604020202020204" pitchFamily="34" charset="0"/>
              </a:rPr>
              <a:t>Thỏa thuận thương mại ưu đãi (PTA)</a:t>
            </a:r>
          </a:p>
        </p:txBody>
      </p:sp>
      <p:sp>
        <p:nvSpPr>
          <p:cNvPr id="49" name="TextBox 48">
            <a:extLst>
              <a:ext uri="{FF2B5EF4-FFF2-40B4-BE49-F238E27FC236}">
                <a16:creationId xmlns:a16="http://schemas.microsoft.com/office/drawing/2014/main" xmlns="" id="{8AA4F5AB-0C3F-4296-B4F6-F738C442AF32}"/>
              </a:ext>
            </a:extLst>
          </p:cNvPr>
          <p:cNvSpPr txBox="1"/>
          <p:nvPr/>
        </p:nvSpPr>
        <p:spPr>
          <a:xfrm>
            <a:off x="7806835" y="3035295"/>
            <a:ext cx="2297426" cy="101566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vi-VN" sz="2000" b="0" i="0" dirty="0">
                <a:solidFill>
                  <a:srgbClr val="FFC000"/>
                </a:solidFill>
                <a:effectLst/>
                <a:latin typeface="Arial" panose="020B0604020202020204" pitchFamily="34" charset="0"/>
                <a:cs typeface="Arial" panose="020B0604020202020204" pitchFamily="34" charset="0"/>
              </a:rPr>
              <a:t>Khu vực mậu dịch tự do (FTA)</a:t>
            </a:r>
          </a:p>
          <a:p>
            <a:r>
              <a:rPr lang="vi-VN" sz="2000" b="0" i="0" dirty="0">
                <a:solidFill>
                  <a:srgbClr val="FFC000"/>
                </a:solidFill>
                <a:effectLst/>
                <a:latin typeface="Arial" panose="020B0604020202020204" pitchFamily="34" charset="0"/>
                <a:cs typeface="Arial" panose="020B0604020202020204" pitchFamily="34" charset="0"/>
              </a:rPr>
              <a:t> </a:t>
            </a:r>
            <a:endParaRPr lang="en-US" sz="2000" dirty="0">
              <a:solidFill>
                <a:srgbClr val="FFC000"/>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xmlns="" id="{91E07C86-19E4-4023-84DB-DA9690BB6005}"/>
              </a:ext>
            </a:extLst>
          </p:cNvPr>
          <p:cNvSpPr txBox="1"/>
          <p:nvPr/>
        </p:nvSpPr>
        <p:spPr>
          <a:xfrm>
            <a:off x="7794035" y="4536566"/>
            <a:ext cx="2495546" cy="70788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vi-VN" sz="2000" b="0" i="0" dirty="0">
                <a:solidFill>
                  <a:srgbClr val="010101"/>
                </a:solidFill>
                <a:effectLst/>
                <a:latin typeface="Arial" panose="020B0604020202020204" pitchFamily="34" charset="0"/>
                <a:cs typeface="Arial" panose="020B0604020202020204" pitchFamily="34" charset="0"/>
              </a:rPr>
              <a:t>Liên minh thuế quan (CT</a:t>
            </a:r>
            <a:r>
              <a:rPr lang="en-US" sz="2000" b="0" i="0" dirty="0">
                <a:solidFill>
                  <a:srgbClr val="010101"/>
                </a:solidFill>
                <a:effectLst/>
                <a:latin typeface="Arial" panose="020B0604020202020204" pitchFamily="34" charset="0"/>
                <a:cs typeface="Arial" panose="020B0604020202020204" pitchFamily="34" charset="0"/>
              </a:rPr>
              <a:t>)</a:t>
            </a:r>
            <a:endParaRPr lang="en-US" sz="2000" dirty="0">
              <a:latin typeface="Arial" panose="020B0604020202020204" pitchFamily="34" charset="0"/>
              <a:cs typeface="Arial" panose="020B0604020202020204" pitchFamily="34" charset="0"/>
            </a:endParaRPr>
          </a:p>
        </p:txBody>
      </p:sp>
      <p:sp>
        <p:nvSpPr>
          <p:cNvPr id="51" name="TextBox 50">
            <a:extLst>
              <a:ext uri="{FF2B5EF4-FFF2-40B4-BE49-F238E27FC236}">
                <a16:creationId xmlns:a16="http://schemas.microsoft.com/office/drawing/2014/main" xmlns="" id="{D113D455-328A-4667-BF7F-0DCE91CFBD3A}"/>
              </a:ext>
            </a:extLst>
          </p:cNvPr>
          <p:cNvSpPr txBox="1"/>
          <p:nvPr/>
        </p:nvSpPr>
        <p:spPr>
          <a:xfrm>
            <a:off x="2486789" y="4088356"/>
            <a:ext cx="2129674" cy="132343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vi-VN" sz="2000" b="0" i="0" dirty="0">
                <a:solidFill>
                  <a:srgbClr val="C00000"/>
                </a:solidFill>
                <a:effectLst/>
                <a:latin typeface="Arial" panose="020B0604020202020204" pitchFamily="34" charset="0"/>
                <a:cs typeface="Arial" panose="020B0604020202020204" pitchFamily="34" charset="0"/>
              </a:rPr>
              <a:t>Thị trường chung (hay thị trường </a:t>
            </a:r>
            <a:endParaRPr lang="en-US" sz="2000" b="0" i="0" dirty="0">
              <a:solidFill>
                <a:srgbClr val="C00000"/>
              </a:solidFill>
              <a:effectLst/>
              <a:latin typeface="Arial" panose="020B0604020202020204" pitchFamily="34" charset="0"/>
              <a:cs typeface="Arial" panose="020B0604020202020204" pitchFamily="34" charset="0"/>
            </a:endParaRPr>
          </a:p>
          <a:p>
            <a:pPr algn="ctr"/>
            <a:r>
              <a:rPr lang="vi-VN" sz="2000" b="0" i="0" dirty="0">
                <a:solidFill>
                  <a:srgbClr val="C00000"/>
                </a:solidFill>
                <a:effectLst/>
                <a:latin typeface="Arial" panose="020B0604020202020204" pitchFamily="34" charset="0"/>
                <a:cs typeface="Arial" panose="020B0604020202020204" pitchFamily="34" charset="0"/>
              </a:rPr>
              <a:t>duy nhất)</a:t>
            </a:r>
            <a:endParaRPr lang="en-US" sz="2000" dirty="0">
              <a:solidFill>
                <a:srgbClr val="C00000"/>
              </a:solidFill>
              <a:latin typeface="Arial" panose="020B0604020202020204" pitchFamily="34" charset="0"/>
              <a:cs typeface="Arial" panose="020B0604020202020204" pitchFamily="34" charset="0"/>
            </a:endParaRPr>
          </a:p>
        </p:txBody>
      </p:sp>
      <p:sp>
        <p:nvSpPr>
          <p:cNvPr id="52" name="TextBox 51">
            <a:extLst>
              <a:ext uri="{FF2B5EF4-FFF2-40B4-BE49-F238E27FC236}">
                <a16:creationId xmlns:a16="http://schemas.microsoft.com/office/drawing/2014/main" xmlns="" id="{84DFB7B8-C9B8-4629-946F-99D88E236C8B}"/>
              </a:ext>
            </a:extLst>
          </p:cNvPr>
          <p:cNvSpPr txBox="1"/>
          <p:nvPr/>
        </p:nvSpPr>
        <p:spPr>
          <a:xfrm>
            <a:off x="2517736" y="2938462"/>
            <a:ext cx="1849802" cy="70788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vi-VN" sz="2000" b="0" i="0" dirty="0">
                <a:solidFill>
                  <a:srgbClr val="33CC33"/>
                </a:solidFill>
                <a:effectLst/>
                <a:latin typeface="Arial" panose="020B0604020202020204" pitchFamily="34" charset="0"/>
                <a:cs typeface="Arial" panose="020B0604020202020204" pitchFamily="34" charset="0"/>
              </a:rPr>
              <a:t>Liên minh kinh tế - tiền tệ...</a:t>
            </a:r>
            <a:endParaRPr lang="en-US" sz="2000" dirty="0">
              <a:solidFill>
                <a:srgbClr val="33CC33"/>
              </a:solidFill>
              <a:latin typeface="Arial" panose="020B0604020202020204" pitchFamily="34" charset="0"/>
              <a:cs typeface="Arial" panose="020B0604020202020204" pitchFamily="34" charset="0"/>
            </a:endParaRPr>
          </a:p>
        </p:txBody>
      </p:sp>
      <p:sp>
        <p:nvSpPr>
          <p:cNvPr id="54" name="TextBox 53">
            <a:extLst>
              <a:ext uri="{FF2B5EF4-FFF2-40B4-BE49-F238E27FC236}">
                <a16:creationId xmlns:a16="http://schemas.microsoft.com/office/drawing/2014/main" xmlns="" id="{8600AD95-BDC0-4917-B545-3ADF3E2A87BF}"/>
              </a:ext>
            </a:extLst>
          </p:cNvPr>
          <p:cNvSpPr txBox="1"/>
          <p:nvPr/>
        </p:nvSpPr>
        <p:spPr>
          <a:xfrm>
            <a:off x="2055703" y="1662291"/>
            <a:ext cx="1524697" cy="43088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r>
              <a:rPr lang="vi-VN" sz="2200" b="1" dirty="0">
                <a:solidFill>
                  <a:srgbClr val="FF3399"/>
                </a:solidFill>
                <a:latin typeface="Arial"/>
              </a:rPr>
              <a:t>M</a:t>
            </a:r>
            <a:r>
              <a:rPr kumimoji="0" lang="en-US" sz="2200" b="1" i="0" u="none" strike="noStrike" kern="1200" cap="none" spc="0" normalizeH="0" baseline="0" noProof="0" dirty="0" err="1">
                <a:ln>
                  <a:noFill/>
                </a:ln>
                <a:solidFill>
                  <a:srgbClr val="FF3399"/>
                </a:solidFill>
                <a:effectLst/>
                <a:uLnTx/>
                <a:uFillTx/>
                <a:latin typeface="Arial"/>
                <a:ea typeface="+mn-ea"/>
                <a:cs typeface="+mn-cs"/>
              </a:rPr>
              <a:t>ức</a:t>
            </a:r>
            <a:r>
              <a:rPr kumimoji="0" lang="en-US" sz="2200" b="1" i="0" u="none" strike="noStrike" kern="1200" cap="none" spc="0" normalizeH="0" baseline="0" noProof="0" dirty="0">
                <a:ln>
                  <a:noFill/>
                </a:ln>
                <a:solidFill>
                  <a:srgbClr val="FF3399"/>
                </a:solidFill>
                <a:effectLst/>
                <a:uLnTx/>
                <a:uFillTx/>
                <a:latin typeface="Arial"/>
                <a:ea typeface="+mn-ea"/>
                <a:cs typeface="+mn-cs"/>
              </a:rPr>
              <a:t> </a:t>
            </a:r>
            <a:r>
              <a:rPr kumimoji="0" lang="en-US" sz="2200" b="1" i="0" u="none" strike="noStrike" kern="1200" cap="none" spc="0" normalizeH="0" baseline="0" noProof="0" dirty="0" err="1">
                <a:ln>
                  <a:noFill/>
                </a:ln>
                <a:solidFill>
                  <a:srgbClr val="FF3399"/>
                </a:solidFill>
                <a:effectLst/>
                <a:uLnTx/>
                <a:uFillTx/>
                <a:latin typeface="Arial"/>
                <a:ea typeface="+mn-ea"/>
                <a:cs typeface="+mn-cs"/>
              </a:rPr>
              <a:t>độ</a:t>
            </a:r>
            <a:r>
              <a:rPr kumimoji="0" lang="en-US" sz="2200" b="1" i="0" u="none" strike="noStrike" kern="1200" cap="none" spc="0" normalizeH="0" baseline="0" noProof="0" dirty="0">
                <a:ln>
                  <a:noFill/>
                </a:ln>
                <a:solidFill>
                  <a:srgbClr val="FF3399"/>
                </a:solidFill>
                <a:effectLst/>
                <a:uLnTx/>
                <a:uFillTx/>
                <a:latin typeface="Arial"/>
                <a:ea typeface="+mn-ea"/>
                <a:cs typeface="+mn-cs"/>
              </a:rPr>
              <a:t>: </a:t>
            </a:r>
            <a:endParaRPr lang="en-US" sz="2200" b="1" dirty="0">
              <a:solidFill>
                <a:srgbClr val="FF3399"/>
              </a:solidFill>
            </a:endParaRPr>
          </a:p>
        </p:txBody>
      </p:sp>
    </p:spTree>
  </p:cSld>
  <p:clrMapOvr>
    <a:masterClrMapping/>
  </p:clrMapOvr>
  <mc:AlternateContent xmlns:mc="http://schemas.openxmlformats.org/markup-compatibility/2006" xmlns:p14="http://schemas.microsoft.com/office/powerpoint/2010/main">
    <mc:Choice Requires="p14">
      <p:transition spd="slow" p14:dur="1200" advClick="0" advTm="3000">
        <p:push dir="u"/>
      </p:transition>
    </mc:Choice>
    <mc:Fallback xmlns="" xmlns:m="http://schemas.openxmlformats.org/officeDocument/2006/math" xmlns:a14="http://schemas.microsoft.com/office/drawing/2010/main">
      <p:transition spd="slow">
        <p:fade/>
      </p:transition>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30"/>
        <p:cNvGrpSpPr/>
        <p:nvPr/>
      </p:nvGrpSpPr>
      <p:grpSpPr>
        <a:xfrm>
          <a:off x="0" y="0"/>
          <a:ext cx="0" cy="0"/>
          <a:chOff x="0" y="0"/>
          <a:chExt cx="0" cy="0"/>
        </a:xfrm>
      </p:grpSpPr>
      <p:sp>
        <p:nvSpPr>
          <p:cNvPr id="231" name="Google Shape;231;p26"/>
          <p:cNvSpPr/>
          <p:nvPr/>
        </p:nvSpPr>
        <p:spPr>
          <a:xfrm>
            <a:off x="6484464" y="5656367"/>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grpSp>
        <p:nvGrpSpPr>
          <p:cNvPr id="235" name="Google Shape;235;p26"/>
          <p:cNvGrpSpPr/>
          <p:nvPr/>
        </p:nvGrpSpPr>
        <p:grpSpPr>
          <a:xfrm>
            <a:off x="214570" y="1681466"/>
            <a:ext cx="3936191" cy="4504900"/>
            <a:chOff x="160927" y="477350"/>
            <a:chExt cx="3989323" cy="4168862"/>
          </a:xfrm>
        </p:grpSpPr>
        <p:sp>
          <p:nvSpPr>
            <p:cNvPr id="236"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38"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239"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240"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241"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62"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263"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26"/>
            <p:cNvGrpSpPr/>
            <p:nvPr/>
          </p:nvGrpSpPr>
          <p:grpSpPr>
            <a:xfrm>
              <a:off x="718213" y="477350"/>
              <a:ext cx="1284300" cy="521400"/>
              <a:chOff x="2408325" y="1411675"/>
              <a:chExt cx="1284300" cy="521400"/>
            </a:xfrm>
          </p:grpSpPr>
          <p:sp>
            <p:nvSpPr>
              <p:cNvPr id="265"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 name="Google Shape;274;p26"/>
            <p:cNvGrpSpPr/>
            <p:nvPr/>
          </p:nvGrpSpPr>
          <p:grpSpPr>
            <a:xfrm>
              <a:off x="2865950" y="1376250"/>
              <a:ext cx="1284300" cy="521400"/>
              <a:chOff x="2408325" y="1411675"/>
              <a:chExt cx="1284300" cy="521400"/>
            </a:xfrm>
          </p:grpSpPr>
          <p:sp>
            <p:nvSpPr>
              <p:cNvPr id="275"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84"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23A64"/>
              </a:solidFill>
              <a:effectLst/>
              <a:uLnTx/>
              <a:uFillTx/>
              <a:latin typeface="Arial"/>
              <a:ea typeface="+mn-ea"/>
              <a:cs typeface="+mn-cs"/>
            </a:endParaRPr>
          </a:p>
        </p:txBody>
      </p:sp>
      <p:sp>
        <p:nvSpPr>
          <p:cNvPr id="78" name="Rectangle 18"/>
          <p:cNvSpPr>
            <a:spLocks noChangeArrowheads="1"/>
          </p:cNvSpPr>
          <p:nvPr/>
        </p:nvSpPr>
        <p:spPr bwMode="auto">
          <a:xfrm>
            <a:off x="4372166" y="1906550"/>
            <a:ext cx="1828800" cy="2514600"/>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vi-VN" sz="2800" b="1" i="0" u="none" strike="noStrike" kern="0" cap="none" spc="0" normalizeH="0" baseline="0" noProof="0" dirty="0">
                <a:ln>
                  <a:noFill/>
                </a:ln>
                <a:solidFill>
                  <a:srgbClr val="990000"/>
                </a:solidFill>
                <a:effectLst/>
                <a:uLnTx/>
                <a:uFillTx/>
                <a:latin typeface="Arial" panose="020B0604020202020204" pitchFamily="34" charset="0"/>
                <a:ea typeface="+mn-ea"/>
                <a:cs typeface="Arial" panose="020B0604020202020204" pitchFamily="34" charset="0"/>
              </a:rPr>
              <a:t>Tác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vi-VN" sz="2800" b="1" i="0" u="none" strike="noStrike" kern="0" cap="none" spc="0" normalizeH="0" baseline="0" noProof="0" dirty="0">
                <a:ln>
                  <a:noFill/>
                </a:ln>
                <a:solidFill>
                  <a:srgbClr val="990000"/>
                </a:solidFill>
                <a:effectLst/>
                <a:uLnTx/>
                <a:uFillTx/>
                <a:latin typeface="Arial" panose="020B0604020202020204" pitchFamily="34" charset="0"/>
                <a:ea typeface="+mn-ea"/>
                <a:cs typeface="Arial" panose="020B0604020202020204" pitchFamily="34" charset="0"/>
              </a:rPr>
              <a:t>động</a:t>
            </a:r>
            <a:endParaRPr kumimoji="0" lang="en-US" sz="2800" b="1" i="0" u="none" strike="noStrike" kern="0" cap="none" spc="0" normalizeH="0" baseline="0" noProof="0" dirty="0">
              <a:ln>
                <a:noFill/>
              </a:ln>
              <a:solidFill>
                <a:srgbClr val="990000"/>
              </a:solidFill>
              <a:effectLst/>
              <a:uLnTx/>
              <a:uFillTx/>
              <a:latin typeface="Arial" panose="020B0604020202020204" pitchFamily="34" charset="0"/>
              <a:ea typeface="+mn-ea"/>
              <a:cs typeface="Arial" panose="020B0604020202020204" pitchFamily="34" charset="0"/>
            </a:endParaRPr>
          </a:p>
        </p:txBody>
      </p:sp>
      <p:sp>
        <p:nvSpPr>
          <p:cNvPr id="79" name="Rectangle 21"/>
          <p:cNvSpPr>
            <a:spLocks noChangeArrowheads="1"/>
          </p:cNvSpPr>
          <p:nvPr/>
        </p:nvSpPr>
        <p:spPr bwMode="auto">
          <a:xfrm>
            <a:off x="7164864" y="1339047"/>
            <a:ext cx="4114800" cy="1154112"/>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20000"/>
              </a:lnSpc>
              <a:spcBef>
                <a:spcPct val="0"/>
              </a:spcBef>
              <a:spcAft>
                <a:spcPct val="0"/>
              </a:spcAft>
              <a:buClrTx/>
              <a:buSzTx/>
              <a:buFontTx/>
              <a:buNone/>
              <a:tabLst/>
              <a:defRPr/>
            </a:pPr>
            <a:r>
              <a:rPr lang="vi-VN" b="1" kern="0" dirty="0">
                <a:solidFill>
                  <a:srgbClr val="0070C0"/>
                </a:solidFill>
                <a:latin typeface="Arial" panose="020B0604020202020204" pitchFamily="34" charset="0"/>
                <a:cs typeface="Arial" panose="020B0604020202020204" pitchFamily="34" charset="0"/>
              </a:rPr>
              <a:t>Tác động tích cực</a:t>
            </a:r>
            <a:r>
              <a:rPr kumimoji="0" lang="en-US" sz="2800" b="1" i="0" u="none" strike="noStrike" kern="0" cap="none" spc="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rPr>
              <a:t> </a:t>
            </a:r>
          </a:p>
        </p:txBody>
      </p:sp>
      <p:sp>
        <p:nvSpPr>
          <p:cNvPr id="81" name="Rectangle 24"/>
          <p:cNvSpPr>
            <a:spLocks noChangeArrowheads="1"/>
          </p:cNvSpPr>
          <p:nvPr/>
        </p:nvSpPr>
        <p:spPr bwMode="auto">
          <a:xfrm>
            <a:off x="7277406" y="3915931"/>
            <a:ext cx="4002258" cy="1219200"/>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20000"/>
              </a:lnSpc>
              <a:spcBef>
                <a:spcPct val="0"/>
              </a:spcBef>
              <a:spcAft>
                <a:spcPct val="0"/>
              </a:spcAft>
              <a:buClrTx/>
              <a:buSzTx/>
              <a:buFontTx/>
              <a:buNone/>
              <a:tabLst/>
              <a:defRPr/>
            </a:pPr>
            <a:endParaRPr kumimoji="0" lang="en-US" sz="2800" b="1" i="0" u="none" strike="noStrike" kern="0" cap="none" spc="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base" latinLnBrk="0" hangingPunct="1">
              <a:lnSpc>
                <a:spcPct val="120000"/>
              </a:lnSpc>
              <a:spcBef>
                <a:spcPct val="0"/>
              </a:spcBef>
              <a:spcAft>
                <a:spcPct val="0"/>
              </a:spcAft>
              <a:buClrTx/>
              <a:buSzTx/>
              <a:buFontTx/>
              <a:buNone/>
              <a:tabLst/>
              <a:defRPr/>
            </a:pPr>
            <a:r>
              <a:rPr lang="vi-VN" b="1" kern="0" dirty="0">
                <a:solidFill>
                  <a:srgbClr val="0070C0"/>
                </a:solidFill>
                <a:latin typeface="Arial" panose="020B0604020202020204" pitchFamily="34" charset="0"/>
                <a:cs typeface="Arial" panose="020B0604020202020204" pitchFamily="34" charset="0"/>
              </a:rPr>
              <a:t>Tác động tiêu cực</a:t>
            </a:r>
            <a:endParaRPr kumimoji="0" lang="en-US" sz="28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base" latinLnBrk="0" hangingPunct="1">
              <a:lnSpc>
                <a:spcPct val="120000"/>
              </a:lnSpc>
              <a:spcBef>
                <a:spcPct val="0"/>
              </a:spcBef>
              <a:spcAft>
                <a:spcPct val="0"/>
              </a:spcAft>
              <a:buClrTx/>
              <a:buSzTx/>
              <a:buFontTx/>
              <a:buNone/>
              <a:tabLst/>
              <a:defRPr/>
            </a:pPr>
            <a:endParaRPr kumimoji="0" lang="en-US" sz="2800" b="1" i="0" u="none" strike="noStrike" kern="0" cap="none" spc="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endParaRPr>
          </a:p>
        </p:txBody>
      </p:sp>
      <p:sp>
        <p:nvSpPr>
          <p:cNvPr id="82" name="Line 19"/>
          <p:cNvSpPr>
            <a:spLocks noChangeShapeType="1"/>
          </p:cNvSpPr>
          <p:nvPr/>
        </p:nvSpPr>
        <p:spPr bwMode="auto">
          <a:xfrm flipV="1">
            <a:off x="6205151" y="1974439"/>
            <a:ext cx="959713" cy="1164437"/>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sp>
        <p:nvSpPr>
          <p:cNvPr id="84" name="Line 20"/>
          <p:cNvSpPr>
            <a:spLocks noChangeShapeType="1"/>
          </p:cNvSpPr>
          <p:nvPr/>
        </p:nvSpPr>
        <p:spPr bwMode="auto">
          <a:xfrm>
            <a:off x="6210606" y="3088560"/>
            <a:ext cx="1066800" cy="1473088"/>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86" name="Line 19"/>
          <p:cNvSpPr>
            <a:spLocks noChangeShapeType="1"/>
          </p:cNvSpPr>
          <p:nvPr/>
        </p:nvSpPr>
        <p:spPr bwMode="auto">
          <a:xfrm flipH="1" flipV="1">
            <a:off x="9294368" y="2493159"/>
            <a:ext cx="14066" cy="1422772"/>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63" name="TextBox 62">
            <a:extLst>
              <a:ext uri="{FF2B5EF4-FFF2-40B4-BE49-F238E27FC236}">
                <a16:creationId xmlns:a16="http://schemas.microsoft.com/office/drawing/2014/main" xmlns="" id="{B9A2C5AC-1C58-4153-B733-9FE4207CEF0C}"/>
              </a:ext>
            </a:extLst>
          </p:cNvPr>
          <p:cNvSpPr txBox="1"/>
          <p:nvPr/>
        </p:nvSpPr>
        <p:spPr>
          <a:xfrm>
            <a:off x="776131" y="91442"/>
            <a:ext cx="10849670" cy="461665"/>
          </a:xfrm>
          <a:prstGeom prst="rect">
            <a:avLst/>
          </a:prstGeom>
          <a:noFill/>
        </p:spPr>
        <p:txBody>
          <a:bodyPr wrap="square">
            <a:spAutoFit/>
          </a:bodyPr>
          <a:lstStyle/>
          <a:p>
            <a:pPr algn="l"/>
            <a:r>
              <a:rPr lang="en-US" sz="2400" b="1" i="0" dirty="0">
                <a:solidFill>
                  <a:srgbClr val="000000"/>
                </a:solidFill>
                <a:effectLst/>
                <a:latin typeface="Arial" panose="020B0604020202020204" pitchFamily="34" charset="0"/>
                <a:cs typeface="Arial" panose="020B0604020202020204" pitchFamily="34" charset="0"/>
              </a:rPr>
              <a:t>6.2.2. </a:t>
            </a:r>
            <a:r>
              <a:rPr lang="en-US" sz="2400" b="1" i="0" dirty="0" err="1">
                <a:solidFill>
                  <a:srgbClr val="000000"/>
                </a:solidFill>
                <a:effectLst/>
                <a:latin typeface="Arial" panose="020B0604020202020204" pitchFamily="34" charset="0"/>
                <a:cs typeface="Arial" panose="020B0604020202020204" pitchFamily="34" charset="0"/>
              </a:rPr>
              <a:t>Tác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động</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của</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hội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nhập</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kinh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quốc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đến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phát</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triển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của</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Việt</a:t>
            </a:r>
            <a:r>
              <a:rPr lang="en-US" sz="2400" b="1" i="0" dirty="0">
                <a:solidFill>
                  <a:srgbClr val="000000"/>
                </a:solidFill>
                <a:effectLst/>
                <a:latin typeface="Arial" panose="020B0604020202020204" pitchFamily="34" charset="0"/>
                <a:cs typeface="Arial" panose="020B0604020202020204" pitchFamily="34" charset="0"/>
              </a:rPr>
              <a:t> Nam</a:t>
            </a:r>
          </a:p>
        </p:txBody>
      </p:sp>
    </p:spTree>
    <p:extLst>
      <p:ext uri="{BB962C8B-B14F-4D97-AF65-F5344CB8AC3E}">
        <p14:creationId xmlns:p14="http://schemas.microsoft.com/office/powerpoint/2010/main" val="3715442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fade">
                                      <p:cBhvr>
                                        <p:cTn id="7" dur="1000"/>
                                        <p:tgtEl>
                                          <p:spTgt spid="78"/>
                                        </p:tgtEl>
                                      </p:cBhvr>
                                    </p:animEffect>
                                    <p:anim calcmode="lin" valueType="num">
                                      <p:cBhvr>
                                        <p:cTn id="8" dur="1000" fill="hold"/>
                                        <p:tgtEl>
                                          <p:spTgt spid="78"/>
                                        </p:tgtEl>
                                        <p:attrNameLst>
                                          <p:attrName>ppt_x</p:attrName>
                                        </p:attrNameLst>
                                      </p:cBhvr>
                                      <p:tavLst>
                                        <p:tav tm="0">
                                          <p:val>
                                            <p:strVal val="#ppt_x"/>
                                          </p:val>
                                        </p:tav>
                                        <p:tav tm="100000">
                                          <p:val>
                                            <p:strVal val="#ppt_x"/>
                                          </p:val>
                                        </p:tav>
                                      </p:tavLst>
                                    </p:anim>
                                    <p:anim calcmode="lin" valueType="num">
                                      <p:cBhvr>
                                        <p:cTn id="9" dur="1000" fill="hold"/>
                                        <p:tgtEl>
                                          <p:spTgt spid="78"/>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82"/>
                                        </p:tgtEl>
                                        <p:attrNameLst>
                                          <p:attrName>style.visibility</p:attrName>
                                        </p:attrNameLst>
                                      </p:cBhvr>
                                      <p:to>
                                        <p:strVal val="visible"/>
                                      </p:to>
                                    </p:set>
                                    <p:animEffect transition="in" filter="fade">
                                      <p:cBhvr>
                                        <p:cTn id="12" dur="1000"/>
                                        <p:tgtEl>
                                          <p:spTgt spid="82"/>
                                        </p:tgtEl>
                                      </p:cBhvr>
                                    </p:animEffect>
                                    <p:anim calcmode="lin" valueType="num">
                                      <p:cBhvr>
                                        <p:cTn id="13" dur="1000" fill="hold"/>
                                        <p:tgtEl>
                                          <p:spTgt spid="82"/>
                                        </p:tgtEl>
                                        <p:attrNameLst>
                                          <p:attrName>ppt_x</p:attrName>
                                        </p:attrNameLst>
                                      </p:cBhvr>
                                      <p:tavLst>
                                        <p:tav tm="0">
                                          <p:val>
                                            <p:strVal val="#ppt_x"/>
                                          </p:val>
                                        </p:tav>
                                        <p:tav tm="100000">
                                          <p:val>
                                            <p:strVal val="#ppt_x"/>
                                          </p:val>
                                        </p:tav>
                                      </p:tavLst>
                                    </p:anim>
                                    <p:anim calcmode="lin" valueType="num">
                                      <p:cBhvr>
                                        <p:cTn id="14" dur="1000" fill="hold"/>
                                        <p:tgtEl>
                                          <p:spTgt spid="82"/>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84"/>
                                        </p:tgtEl>
                                        <p:attrNameLst>
                                          <p:attrName>style.visibility</p:attrName>
                                        </p:attrNameLst>
                                      </p:cBhvr>
                                      <p:to>
                                        <p:strVal val="visible"/>
                                      </p:to>
                                    </p:set>
                                    <p:animEffect transition="in" filter="fade">
                                      <p:cBhvr>
                                        <p:cTn id="17" dur="1000"/>
                                        <p:tgtEl>
                                          <p:spTgt spid="84"/>
                                        </p:tgtEl>
                                      </p:cBhvr>
                                    </p:animEffect>
                                    <p:anim calcmode="lin" valueType="num">
                                      <p:cBhvr>
                                        <p:cTn id="18" dur="1000" fill="hold"/>
                                        <p:tgtEl>
                                          <p:spTgt spid="84"/>
                                        </p:tgtEl>
                                        <p:attrNameLst>
                                          <p:attrName>ppt_x</p:attrName>
                                        </p:attrNameLst>
                                      </p:cBhvr>
                                      <p:tavLst>
                                        <p:tav tm="0">
                                          <p:val>
                                            <p:strVal val="#ppt_x"/>
                                          </p:val>
                                        </p:tav>
                                        <p:tav tm="100000">
                                          <p:val>
                                            <p:strVal val="#ppt_x"/>
                                          </p:val>
                                        </p:tav>
                                      </p:tavLst>
                                    </p:anim>
                                    <p:anim calcmode="lin" valueType="num">
                                      <p:cBhvr>
                                        <p:cTn id="19" dur="1000" fill="hold"/>
                                        <p:tgtEl>
                                          <p:spTgt spid="84"/>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79"/>
                                        </p:tgtEl>
                                        <p:attrNameLst>
                                          <p:attrName>style.visibility</p:attrName>
                                        </p:attrNameLst>
                                      </p:cBhvr>
                                      <p:to>
                                        <p:strVal val="visible"/>
                                      </p:to>
                                    </p:set>
                                    <p:animEffect transition="in" filter="fade">
                                      <p:cBhvr>
                                        <p:cTn id="22" dur="1000"/>
                                        <p:tgtEl>
                                          <p:spTgt spid="79"/>
                                        </p:tgtEl>
                                      </p:cBhvr>
                                    </p:animEffect>
                                    <p:anim calcmode="lin" valueType="num">
                                      <p:cBhvr>
                                        <p:cTn id="23" dur="1000" fill="hold"/>
                                        <p:tgtEl>
                                          <p:spTgt spid="79"/>
                                        </p:tgtEl>
                                        <p:attrNameLst>
                                          <p:attrName>ppt_x</p:attrName>
                                        </p:attrNameLst>
                                      </p:cBhvr>
                                      <p:tavLst>
                                        <p:tav tm="0">
                                          <p:val>
                                            <p:strVal val="#ppt_x"/>
                                          </p:val>
                                        </p:tav>
                                        <p:tav tm="100000">
                                          <p:val>
                                            <p:strVal val="#ppt_x"/>
                                          </p:val>
                                        </p:tav>
                                      </p:tavLst>
                                    </p:anim>
                                    <p:anim calcmode="lin" valueType="num">
                                      <p:cBhvr>
                                        <p:cTn id="24" dur="1000" fill="hold"/>
                                        <p:tgtEl>
                                          <p:spTgt spid="79"/>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fade">
                                      <p:cBhvr>
                                        <p:cTn id="27" dur="1000"/>
                                        <p:tgtEl>
                                          <p:spTgt spid="81"/>
                                        </p:tgtEl>
                                      </p:cBhvr>
                                    </p:animEffect>
                                    <p:anim calcmode="lin" valueType="num">
                                      <p:cBhvr>
                                        <p:cTn id="28" dur="1000" fill="hold"/>
                                        <p:tgtEl>
                                          <p:spTgt spid="81"/>
                                        </p:tgtEl>
                                        <p:attrNameLst>
                                          <p:attrName>ppt_x</p:attrName>
                                        </p:attrNameLst>
                                      </p:cBhvr>
                                      <p:tavLst>
                                        <p:tav tm="0">
                                          <p:val>
                                            <p:strVal val="#ppt_x"/>
                                          </p:val>
                                        </p:tav>
                                        <p:tav tm="100000">
                                          <p:val>
                                            <p:strVal val="#ppt_x"/>
                                          </p:val>
                                        </p:tav>
                                      </p:tavLst>
                                    </p:anim>
                                    <p:anim calcmode="lin" valueType="num">
                                      <p:cBhvr>
                                        <p:cTn id="29" dur="1000" fill="hold"/>
                                        <p:tgtEl>
                                          <p:spTgt spid="81"/>
                                        </p:tgtEl>
                                        <p:attrNameLst>
                                          <p:attrName>ppt_y</p:attrName>
                                        </p:attrNameLst>
                                      </p:cBhvr>
                                      <p:tavLst>
                                        <p:tav tm="0">
                                          <p:val>
                                            <p:strVal val="#ppt_y+.1"/>
                                          </p:val>
                                        </p:tav>
                                        <p:tav tm="100000">
                                          <p:val>
                                            <p:strVal val="#ppt_y"/>
                                          </p:val>
                                        </p:tav>
                                      </p:tavLst>
                                    </p:anim>
                                  </p:childTnLst>
                                </p:cTn>
                              </p:par>
                              <p:par>
                                <p:cTn id="30" presetID="2" presetClass="entr" presetSubtype="4" fill="hold" grpId="0" nodeType="withEffect">
                                  <p:stCondLst>
                                    <p:cond delay="0"/>
                                  </p:stCondLst>
                                  <p:childTnLst>
                                    <p:set>
                                      <p:cBhvr>
                                        <p:cTn id="31" dur="1" fill="hold">
                                          <p:stCondLst>
                                            <p:cond delay="0"/>
                                          </p:stCondLst>
                                        </p:cTn>
                                        <p:tgtEl>
                                          <p:spTgt spid="86"/>
                                        </p:tgtEl>
                                        <p:attrNameLst>
                                          <p:attrName>style.visibility</p:attrName>
                                        </p:attrNameLst>
                                      </p:cBhvr>
                                      <p:to>
                                        <p:strVal val="visible"/>
                                      </p:to>
                                    </p:set>
                                    <p:anim calcmode="lin" valueType="num">
                                      <p:cBhvr additive="base">
                                        <p:cTn id="32" dur="500" fill="hold"/>
                                        <p:tgtEl>
                                          <p:spTgt spid="86"/>
                                        </p:tgtEl>
                                        <p:attrNameLst>
                                          <p:attrName>ppt_x</p:attrName>
                                        </p:attrNameLst>
                                      </p:cBhvr>
                                      <p:tavLst>
                                        <p:tav tm="0">
                                          <p:val>
                                            <p:strVal val="#ppt_x"/>
                                          </p:val>
                                        </p:tav>
                                        <p:tav tm="100000">
                                          <p:val>
                                            <p:strVal val="#ppt_x"/>
                                          </p:val>
                                        </p:tav>
                                      </p:tavLst>
                                    </p:anim>
                                    <p:anim calcmode="lin" valueType="num">
                                      <p:cBhvr additive="base">
                                        <p:cTn id="33" dur="500" fill="hold"/>
                                        <p:tgtEl>
                                          <p:spTgt spid="8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P spid="79" grpId="0" animBg="1"/>
      <p:bldP spid="81" grpId="0" animBg="1"/>
      <p:bldP spid="82" grpId="0" animBg="1"/>
      <p:bldP spid="84" grpId="0" animBg="1"/>
      <p:bldP spid="86"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Hình nền Powerpoint dễ thương - Tổng hợp những hình nền dễ thương cho Slide  Powerpoint">
            <a:extLst>
              <a:ext uri="{FF2B5EF4-FFF2-40B4-BE49-F238E27FC236}">
                <a16:creationId xmlns:a16="http://schemas.microsoft.com/office/drawing/2014/main" xmlns="" id="{F8AA73C9-562C-441B-99CC-44B4A154F14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EFE6DB11-1758-4C3C-A605-DB0A232C23AB}"/>
              </a:ext>
            </a:extLst>
          </p:cNvPr>
          <p:cNvSpPr txBox="1"/>
          <p:nvPr/>
        </p:nvSpPr>
        <p:spPr>
          <a:xfrm>
            <a:off x="671165" y="243842"/>
            <a:ext cx="10849670" cy="461665"/>
          </a:xfrm>
          <a:prstGeom prst="rect">
            <a:avLst/>
          </a:prstGeom>
          <a:noFill/>
        </p:spPr>
        <p:txBody>
          <a:bodyPr wrap="square">
            <a:spAutoFit/>
          </a:bodyPr>
          <a:lstStyle/>
          <a:p>
            <a:pPr algn="l"/>
            <a:r>
              <a:rPr lang="en-US" sz="2400" b="1" i="0" dirty="0">
                <a:solidFill>
                  <a:srgbClr val="000000"/>
                </a:solidFill>
                <a:effectLst/>
                <a:latin typeface="Arial" panose="020B0604020202020204" pitchFamily="34" charset="0"/>
                <a:cs typeface="Arial" panose="020B0604020202020204" pitchFamily="34" charset="0"/>
              </a:rPr>
              <a:t>6.2.2. </a:t>
            </a:r>
            <a:r>
              <a:rPr lang="en-US" sz="2400" b="1" i="0" dirty="0" err="1">
                <a:solidFill>
                  <a:srgbClr val="000000"/>
                </a:solidFill>
                <a:effectLst/>
                <a:latin typeface="Arial" panose="020B0604020202020204" pitchFamily="34" charset="0"/>
                <a:cs typeface="Arial" panose="020B0604020202020204" pitchFamily="34" charset="0"/>
              </a:rPr>
              <a:t>Tác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động</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của</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hội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nhập</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kinh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quốc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đến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phát</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triển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của</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Việt</a:t>
            </a:r>
            <a:r>
              <a:rPr lang="en-US" sz="2400" b="1" i="0" dirty="0">
                <a:solidFill>
                  <a:srgbClr val="000000"/>
                </a:solidFill>
                <a:effectLst/>
                <a:latin typeface="Arial" panose="020B0604020202020204" pitchFamily="34" charset="0"/>
                <a:cs typeface="Arial" panose="020B0604020202020204" pitchFamily="34" charset="0"/>
              </a:rPr>
              <a:t> Nam</a:t>
            </a:r>
          </a:p>
        </p:txBody>
      </p:sp>
      <p:sp>
        <p:nvSpPr>
          <p:cNvPr id="5" name="TextBox 4">
            <a:extLst>
              <a:ext uri="{FF2B5EF4-FFF2-40B4-BE49-F238E27FC236}">
                <a16:creationId xmlns:a16="http://schemas.microsoft.com/office/drawing/2014/main" xmlns="" id="{B50D7F5A-7ADC-4B09-A8A4-BBF4673CF633}"/>
              </a:ext>
            </a:extLst>
          </p:cNvPr>
          <p:cNvSpPr txBox="1"/>
          <p:nvPr/>
        </p:nvSpPr>
        <p:spPr>
          <a:xfrm>
            <a:off x="2068830" y="842982"/>
            <a:ext cx="8054340" cy="461665"/>
          </a:xfrm>
          <a:prstGeom prst="rect">
            <a:avLst/>
          </a:prstGeom>
          <a:noFill/>
        </p:spPr>
        <p:txBody>
          <a:bodyPr wrap="square">
            <a:spAutoFit/>
          </a:bodyPr>
          <a:lstStyle/>
          <a:p>
            <a:pPr marL="285750" indent="-285750" algn="l">
              <a:buFont typeface="Wingdings" panose="05000000000000000000" pitchFamily="2" charset="2"/>
              <a:buChar char="q"/>
            </a:pPr>
            <a:r>
              <a:rPr lang="en-US" sz="2400" dirty="0" err="1">
                <a:solidFill>
                  <a:srgbClr val="FF0066"/>
                </a:solidFill>
                <a:effectLst/>
                <a:latin typeface="Arial" panose="020B0604020202020204" pitchFamily="34" charset="0"/>
                <a:cs typeface="Arial" panose="020B0604020202020204" pitchFamily="34" charset="0"/>
              </a:rPr>
              <a:t>Tác</a:t>
            </a:r>
            <a:r>
              <a:rPr lang="en-US" sz="2400" dirty="0">
                <a:solidFill>
                  <a:srgbClr val="FF0066"/>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động</a:t>
            </a:r>
            <a:r>
              <a:rPr lang="en-US" sz="2400" dirty="0">
                <a:solidFill>
                  <a:srgbClr val="FF0066"/>
                </a:solidFill>
                <a:effectLst/>
                <a:latin typeface="Arial" panose="020B0604020202020204" pitchFamily="34" charset="0"/>
                <a:cs typeface="Arial" panose="020B0604020202020204" pitchFamily="34" charset="0"/>
              </a:rPr>
              <a:t> </a:t>
            </a:r>
            <a:r>
              <a:rPr lang="en-US" sz="2400" b="1" dirty="0" err="1">
                <a:solidFill>
                  <a:srgbClr val="0033CC"/>
                </a:solidFill>
                <a:effectLst/>
                <a:latin typeface="Arial" panose="020B0604020202020204" pitchFamily="34" charset="0"/>
                <a:cs typeface="Arial" panose="020B0604020202020204" pitchFamily="34" charset="0"/>
              </a:rPr>
              <a:t>tích</a:t>
            </a:r>
            <a:r>
              <a:rPr lang="en-US" sz="2400" b="1" dirty="0">
                <a:solidFill>
                  <a:srgbClr val="0033CC"/>
                </a:solidFill>
                <a:effectLst/>
                <a:latin typeface="Arial" panose="020B0604020202020204" pitchFamily="34" charset="0"/>
                <a:cs typeface="Arial" panose="020B0604020202020204" pitchFamily="34" charset="0"/>
              </a:rPr>
              <a:t> </a:t>
            </a:r>
            <a:r>
              <a:rPr lang="en-US" sz="2400" b="1" dirty="0" err="1">
                <a:solidFill>
                  <a:srgbClr val="0033CC"/>
                </a:solidFill>
                <a:effectLst/>
                <a:latin typeface="Arial" panose="020B0604020202020204" pitchFamily="34" charset="0"/>
                <a:cs typeface="Arial" panose="020B0604020202020204" pitchFamily="34" charset="0"/>
              </a:rPr>
              <a:t>cực</a:t>
            </a:r>
            <a:r>
              <a:rPr lang="en-US" sz="2400" b="1" dirty="0">
                <a:solidFill>
                  <a:srgbClr val="0033CC"/>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của</a:t>
            </a:r>
            <a:r>
              <a:rPr lang="en-US" sz="2400" dirty="0">
                <a:solidFill>
                  <a:srgbClr val="FF0066"/>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hội</a:t>
            </a:r>
            <a:r>
              <a:rPr lang="en-US" sz="2400" dirty="0">
                <a:solidFill>
                  <a:srgbClr val="FF0066"/>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nhập</a:t>
            </a:r>
            <a:r>
              <a:rPr lang="en-US" sz="2400" dirty="0">
                <a:solidFill>
                  <a:srgbClr val="FF0066"/>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kinh</a:t>
            </a:r>
            <a:r>
              <a:rPr lang="en-US" sz="2400" dirty="0">
                <a:solidFill>
                  <a:srgbClr val="FF0066"/>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tế</a:t>
            </a:r>
            <a:r>
              <a:rPr lang="en-US" sz="2400" dirty="0">
                <a:solidFill>
                  <a:srgbClr val="FF0066"/>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quốc</a:t>
            </a:r>
            <a:r>
              <a:rPr lang="en-US" sz="2400" dirty="0">
                <a:solidFill>
                  <a:srgbClr val="FF0066"/>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tế</a:t>
            </a:r>
            <a:endParaRPr lang="en-US" sz="2400" dirty="0">
              <a:solidFill>
                <a:srgbClr val="FF0066"/>
              </a:solidFill>
              <a:effectLst/>
              <a:latin typeface="Arial" panose="020B0604020202020204" pitchFamily="34" charset="0"/>
              <a:cs typeface="Arial" panose="020B0604020202020204" pitchFamily="34" charset="0"/>
            </a:endParaRPr>
          </a:p>
        </p:txBody>
      </p:sp>
      <p:grpSp>
        <p:nvGrpSpPr>
          <p:cNvPr id="6" name="Group 17">
            <a:extLst>
              <a:ext uri="{FF2B5EF4-FFF2-40B4-BE49-F238E27FC236}">
                <a16:creationId xmlns:a16="http://schemas.microsoft.com/office/drawing/2014/main" xmlns="" id="{33825534-240F-4458-BEA2-A13DC0BBE28F}"/>
              </a:ext>
            </a:extLst>
          </p:cNvPr>
          <p:cNvGrpSpPr>
            <a:grpSpLocks/>
          </p:cNvGrpSpPr>
          <p:nvPr/>
        </p:nvGrpSpPr>
        <p:grpSpPr bwMode="auto">
          <a:xfrm>
            <a:off x="1323162" y="1600896"/>
            <a:ext cx="8445678" cy="1548686"/>
            <a:chOff x="1803761" y="1304449"/>
            <a:chExt cx="6467836" cy="1543674"/>
          </a:xfrm>
        </p:grpSpPr>
        <p:grpSp>
          <p:nvGrpSpPr>
            <p:cNvPr id="7" name="Group 18">
              <a:extLst>
                <a:ext uri="{FF2B5EF4-FFF2-40B4-BE49-F238E27FC236}">
                  <a16:creationId xmlns:a16="http://schemas.microsoft.com/office/drawing/2014/main" xmlns="" id="{75323594-3372-48EE-BED6-9D135C61EA5E}"/>
                </a:ext>
              </a:extLst>
            </p:cNvPr>
            <p:cNvGrpSpPr>
              <a:grpSpLocks/>
            </p:cNvGrpSpPr>
            <p:nvPr/>
          </p:nvGrpSpPr>
          <p:grpSpPr bwMode="auto">
            <a:xfrm>
              <a:off x="1803761" y="1456061"/>
              <a:ext cx="6467836" cy="1392062"/>
              <a:chOff x="1803761" y="1456061"/>
              <a:chExt cx="6467836" cy="1392062"/>
            </a:xfrm>
          </p:grpSpPr>
          <p:pic>
            <p:nvPicPr>
              <p:cNvPr id="12" name="Picture 345" descr="shadow_1_m">
                <a:extLst>
                  <a:ext uri="{FF2B5EF4-FFF2-40B4-BE49-F238E27FC236}">
                    <a16:creationId xmlns:a16="http://schemas.microsoft.com/office/drawing/2014/main" xmlns="" id="{FF672D7E-74C5-4441-B65E-D8677390BD33}"/>
                  </a:ext>
                </a:extLst>
              </p:cNvPr>
              <p:cNvPicPr>
                <a:picLocks noChangeAspect="1" noChangeArrowheads="1"/>
              </p:cNvPicPr>
              <p:nvPr/>
            </p:nvPicPr>
            <p:blipFill>
              <a:blip r:embed="rId3"/>
              <a:srcRect t="1518" b="2"/>
              <a:stretch>
                <a:fillRect/>
              </a:stretch>
            </p:blipFill>
            <p:spPr bwMode="gray">
              <a:xfrm>
                <a:off x="1803761" y="2535709"/>
                <a:ext cx="5402581" cy="312414"/>
              </a:xfrm>
              <a:prstGeom prst="rect">
                <a:avLst/>
              </a:prstGeom>
              <a:noFill/>
              <a:ln w="9525">
                <a:noFill/>
                <a:miter lim="800000"/>
                <a:headEnd/>
                <a:tailEnd/>
              </a:ln>
            </p:spPr>
          </p:pic>
          <p:sp>
            <p:nvSpPr>
              <p:cNvPr id="13" name="Rectangle 12">
                <a:extLst>
                  <a:ext uri="{FF2B5EF4-FFF2-40B4-BE49-F238E27FC236}">
                    <a16:creationId xmlns:a16="http://schemas.microsoft.com/office/drawing/2014/main" xmlns="" id="{99846D57-D739-4B38-B059-2BDBE0179DB3}"/>
                  </a:ext>
                </a:extLst>
              </p:cNvPr>
              <p:cNvSpPr/>
              <p:nvPr/>
            </p:nvSpPr>
            <p:spPr>
              <a:xfrm>
                <a:off x="2286492" y="1456061"/>
                <a:ext cx="5985105" cy="1144230"/>
              </a:xfrm>
              <a:prstGeom prst="rect">
                <a:avLst/>
              </a:prstGeom>
              <a:solidFill>
                <a:srgbClr val="0066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solidFill>
                    <a:schemeClr val="bg1"/>
                  </a:solidFill>
                  <a:latin typeface="Arial" panose="020B0604020202020204" pitchFamily="34" charset="0"/>
                  <a:cs typeface="Arial" panose="020B0604020202020204" pitchFamily="34" charset="0"/>
                </a:endParaRPr>
              </a:p>
            </p:txBody>
          </p:sp>
        </p:grpSp>
        <p:grpSp>
          <p:nvGrpSpPr>
            <p:cNvPr id="8" name="Group 19">
              <a:extLst>
                <a:ext uri="{FF2B5EF4-FFF2-40B4-BE49-F238E27FC236}">
                  <a16:creationId xmlns:a16="http://schemas.microsoft.com/office/drawing/2014/main" xmlns="" id="{DAB83D85-C639-4697-9DF4-4201B904FBF7}"/>
                </a:ext>
              </a:extLst>
            </p:cNvPr>
            <p:cNvGrpSpPr>
              <a:grpSpLocks/>
            </p:cNvGrpSpPr>
            <p:nvPr/>
          </p:nvGrpSpPr>
          <p:grpSpPr bwMode="auto">
            <a:xfrm>
              <a:off x="1836639" y="1304449"/>
              <a:ext cx="1785240" cy="1320393"/>
              <a:chOff x="1836639" y="1304449"/>
              <a:chExt cx="1785240" cy="1320393"/>
            </a:xfrm>
          </p:grpSpPr>
          <p:sp>
            <p:nvSpPr>
              <p:cNvPr id="9" name="Right Triangle 8">
                <a:extLst>
                  <a:ext uri="{FF2B5EF4-FFF2-40B4-BE49-F238E27FC236}">
                    <a16:creationId xmlns:a16="http://schemas.microsoft.com/office/drawing/2014/main" xmlns="" id="{360A640C-4576-4C35-BEAA-24E2121DA520}"/>
                  </a:ext>
                </a:extLst>
              </p:cNvPr>
              <p:cNvSpPr/>
              <p:nvPr/>
            </p:nvSpPr>
            <p:spPr>
              <a:xfrm flipH="1">
                <a:off x="2114228" y="2473231"/>
                <a:ext cx="172264"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10" name="Right Triangle 9">
                <a:extLst>
                  <a:ext uri="{FF2B5EF4-FFF2-40B4-BE49-F238E27FC236}">
                    <a16:creationId xmlns:a16="http://schemas.microsoft.com/office/drawing/2014/main" xmlns="" id="{F90DAE0D-B666-4928-9B27-E7CAA172ECF1}"/>
                  </a:ext>
                </a:extLst>
              </p:cNvPr>
              <p:cNvSpPr/>
              <p:nvPr/>
            </p:nvSpPr>
            <p:spPr>
              <a:xfrm flipH="1">
                <a:off x="3449616" y="1304449"/>
                <a:ext cx="172263"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11" name="Trapezoid 2">
                <a:extLst>
                  <a:ext uri="{FF2B5EF4-FFF2-40B4-BE49-F238E27FC236}">
                    <a16:creationId xmlns:a16="http://schemas.microsoft.com/office/drawing/2014/main" xmlns="" id="{6D0FB038-1D20-4419-AD81-9B3A13BAF813}"/>
                  </a:ext>
                </a:extLst>
              </p:cNvPr>
              <p:cNvSpPr/>
              <p:nvPr/>
            </p:nvSpPr>
            <p:spPr>
              <a:xfrm rot="19191503">
                <a:off x="1836639" y="1628800"/>
                <a:ext cx="1641753" cy="356399"/>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FF0066"/>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grpSp>
      </p:grpSp>
      <p:grpSp>
        <p:nvGrpSpPr>
          <p:cNvPr id="14" name="Group 26">
            <a:extLst>
              <a:ext uri="{FF2B5EF4-FFF2-40B4-BE49-F238E27FC236}">
                <a16:creationId xmlns:a16="http://schemas.microsoft.com/office/drawing/2014/main" xmlns="" id="{E808E37A-6D1B-40E5-81BF-B4BC68AC7F80}"/>
              </a:ext>
            </a:extLst>
          </p:cNvPr>
          <p:cNvGrpSpPr>
            <a:grpSpLocks/>
          </p:cNvGrpSpPr>
          <p:nvPr/>
        </p:nvGrpSpPr>
        <p:grpSpPr bwMode="auto">
          <a:xfrm>
            <a:off x="1199220" y="3068004"/>
            <a:ext cx="8470644" cy="1779588"/>
            <a:chOff x="1803761" y="1304449"/>
            <a:chExt cx="5885312" cy="1543674"/>
          </a:xfrm>
        </p:grpSpPr>
        <p:grpSp>
          <p:nvGrpSpPr>
            <p:cNvPr id="15" name="Group 27">
              <a:extLst>
                <a:ext uri="{FF2B5EF4-FFF2-40B4-BE49-F238E27FC236}">
                  <a16:creationId xmlns:a16="http://schemas.microsoft.com/office/drawing/2014/main" xmlns="" id="{2EA43CB9-F325-4F45-A55C-93226422A864}"/>
                </a:ext>
              </a:extLst>
            </p:cNvPr>
            <p:cNvGrpSpPr>
              <a:grpSpLocks/>
            </p:cNvGrpSpPr>
            <p:nvPr/>
          </p:nvGrpSpPr>
          <p:grpSpPr bwMode="auto">
            <a:xfrm>
              <a:off x="1803761" y="1455926"/>
              <a:ext cx="5885312" cy="1392197"/>
              <a:chOff x="1803761" y="1455926"/>
              <a:chExt cx="5885312" cy="1392197"/>
            </a:xfrm>
          </p:grpSpPr>
          <p:pic>
            <p:nvPicPr>
              <p:cNvPr id="20" name="Picture 345" descr="shadow_1_m">
                <a:extLst>
                  <a:ext uri="{FF2B5EF4-FFF2-40B4-BE49-F238E27FC236}">
                    <a16:creationId xmlns:a16="http://schemas.microsoft.com/office/drawing/2014/main" xmlns="" id="{A33C08B3-1F1E-454E-BF1B-F098379E2A0D}"/>
                  </a:ext>
                </a:extLst>
              </p:cNvPr>
              <p:cNvPicPr>
                <a:picLocks noChangeAspect="1" noChangeArrowheads="1"/>
              </p:cNvPicPr>
              <p:nvPr/>
            </p:nvPicPr>
            <p:blipFill>
              <a:blip r:embed="rId3"/>
              <a:srcRect t="1518" b="2"/>
              <a:stretch>
                <a:fillRect/>
              </a:stretch>
            </p:blipFill>
            <p:spPr bwMode="gray">
              <a:xfrm>
                <a:off x="1803761" y="2535709"/>
                <a:ext cx="5402581" cy="312414"/>
              </a:xfrm>
              <a:prstGeom prst="rect">
                <a:avLst/>
              </a:prstGeom>
              <a:noFill/>
              <a:ln w="9525">
                <a:noFill/>
                <a:miter lim="800000"/>
                <a:headEnd/>
                <a:tailEnd/>
              </a:ln>
            </p:spPr>
          </p:pic>
          <p:sp>
            <p:nvSpPr>
              <p:cNvPr id="21" name="Rectangle 20">
                <a:extLst>
                  <a:ext uri="{FF2B5EF4-FFF2-40B4-BE49-F238E27FC236}">
                    <a16:creationId xmlns:a16="http://schemas.microsoft.com/office/drawing/2014/main" xmlns="" id="{51E64D4A-B3EB-43F1-8B14-AE35D9BC7BEC}"/>
                  </a:ext>
                </a:extLst>
              </p:cNvPr>
              <p:cNvSpPr/>
              <p:nvPr/>
            </p:nvSpPr>
            <p:spPr>
              <a:xfrm>
                <a:off x="2286492" y="1455926"/>
                <a:ext cx="5402581" cy="1123999"/>
              </a:xfrm>
              <a:prstGeom prst="rect">
                <a:avLst/>
              </a:prstGeom>
              <a:solidFill>
                <a:srgbClr val="000099"/>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grpSp>
        <p:grpSp>
          <p:nvGrpSpPr>
            <p:cNvPr id="16" name="Group 28">
              <a:extLst>
                <a:ext uri="{FF2B5EF4-FFF2-40B4-BE49-F238E27FC236}">
                  <a16:creationId xmlns:a16="http://schemas.microsoft.com/office/drawing/2014/main" xmlns="" id="{E7528ED2-AAAB-4063-90DB-C470F056A6CB}"/>
                </a:ext>
              </a:extLst>
            </p:cNvPr>
            <p:cNvGrpSpPr>
              <a:grpSpLocks/>
            </p:cNvGrpSpPr>
            <p:nvPr/>
          </p:nvGrpSpPr>
          <p:grpSpPr bwMode="auto">
            <a:xfrm>
              <a:off x="1857129" y="1304449"/>
              <a:ext cx="1764750" cy="1320592"/>
              <a:chOff x="1857129" y="1304449"/>
              <a:chExt cx="1764750" cy="1320592"/>
            </a:xfrm>
          </p:grpSpPr>
          <p:sp>
            <p:nvSpPr>
              <p:cNvPr id="17" name="Right Triangle 16">
                <a:extLst>
                  <a:ext uri="{FF2B5EF4-FFF2-40B4-BE49-F238E27FC236}">
                    <a16:creationId xmlns:a16="http://schemas.microsoft.com/office/drawing/2014/main" xmlns="" id="{9B480C77-7839-4A9B-A97B-2F4699401BF6}"/>
                  </a:ext>
                </a:extLst>
              </p:cNvPr>
              <p:cNvSpPr/>
              <p:nvPr/>
            </p:nvSpPr>
            <p:spPr>
              <a:xfrm flipH="1">
                <a:off x="2114228" y="2473565"/>
                <a:ext cx="172264" cy="151476"/>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18" name="Right Triangle 17">
                <a:extLst>
                  <a:ext uri="{FF2B5EF4-FFF2-40B4-BE49-F238E27FC236}">
                    <a16:creationId xmlns:a16="http://schemas.microsoft.com/office/drawing/2014/main" xmlns="" id="{9FCE8A7A-487E-45F9-B8A0-CAEA6DEC8517}"/>
                  </a:ext>
                </a:extLst>
              </p:cNvPr>
              <p:cNvSpPr/>
              <p:nvPr/>
            </p:nvSpPr>
            <p:spPr>
              <a:xfrm flipH="1">
                <a:off x="3449616" y="1304449"/>
                <a:ext cx="172263" cy="151476"/>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19" name="Trapezoid 2">
                <a:extLst>
                  <a:ext uri="{FF2B5EF4-FFF2-40B4-BE49-F238E27FC236}">
                    <a16:creationId xmlns:a16="http://schemas.microsoft.com/office/drawing/2014/main" xmlns="" id="{8772B7A3-5A15-4FE2-86A1-FE2F0153EC92}"/>
                  </a:ext>
                </a:extLst>
              </p:cNvPr>
              <p:cNvSpPr/>
              <p:nvPr/>
            </p:nvSpPr>
            <p:spPr>
              <a:xfrm rot="19191503">
                <a:off x="1857129" y="1659762"/>
                <a:ext cx="1622147" cy="311854"/>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6633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solidFill>
                    <a:schemeClr val="bg1"/>
                  </a:solidFill>
                  <a:latin typeface="Arial" panose="020B0604020202020204" pitchFamily="34" charset="0"/>
                  <a:cs typeface="Arial" panose="020B0604020202020204" pitchFamily="34" charset="0"/>
                </a:endParaRPr>
              </a:p>
            </p:txBody>
          </p:sp>
        </p:grpSp>
      </p:grpSp>
      <p:grpSp>
        <p:nvGrpSpPr>
          <p:cNvPr id="22" name="Group 35">
            <a:extLst>
              <a:ext uri="{FF2B5EF4-FFF2-40B4-BE49-F238E27FC236}">
                <a16:creationId xmlns:a16="http://schemas.microsoft.com/office/drawing/2014/main" xmlns="" id="{135A3040-8677-4468-AE65-9259F50B58BB}"/>
              </a:ext>
            </a:extLst>
          </p:cNvPr>
          <p:cNvGrpSpPr>
            <a:grpSpLocks/>
          </p:cNvGrpSpPr>
          <p:nvPr/>
        </p:nvGrpSpPr>
        <p:grpSpPr bwMode="auto">
          <a:xfrm>
            <a:off x="1224792" y="4678709"/>
            <a:ext cx="8501747" cy="1708802"/>
            <a:chOff x="1803761" y="1304449"/>
            <a:chExt cx="6261206" cy="1543674"/>
          </a:xfrm>
        </p:grpSpPr>
        <p:grpSp>
          <p:nvGrpSpPr>
            <p:cNvPr id="23" name="Group 36">
              <a:extLst>
                <a:ext uri="{FF2B5EF4-FFF2-40B4-BE49-F238E27FC236}">
                  <a16:creationId xmlns:a16="http://schemas.microsoft.com/office/drawing/2014/main" xmlns="" id="{8989B0AC-306A-4070-BA46-E39458116DE0}"/>
                </a:ext>
              </a:extLst>
            </p:cNvPr>
            <p:cNvGrpSpPr>
              <a:grpSpLocks/>
            </p:cNvGrpSpPr>
            <p:nvPr/>
          </p:nvGrpSpPr>
          <p:grpSpPr bwMode="auto">
            <a:xfrm>
              <a:off x="1803761" y="1507402"/>
              <a:ext cx="6261206" cy="1340721"/>
              <a:chOff x="1803761" y="1507402"/>
              <a:chExt cx="6261206" cy="1340721"/>
            </a:xfrm>
          </p:grpSpPr>
          <p:pic>
            <p:nvPicPr>
              <p:cNvPr id="28" name="Picture 345" descr="shadow_1_m">
                <a:extLst>
                  <a:ext uri="{FF2B5EF4-FFF2-40B4-BE49-F238E27FC236}">
                    <a16:creationId xmlns:a16="http://schemas.microsoft.com/office/drawing/2014/main" xmlns="" id="{4A89201D-B622-408C-B40F-81DB8D4C2ED8}"/>
                  </a:ext>
                </a:extLst>
              </p:cNvPr>
              <p:cNvPicPr>
                <a:picLocks noChangeAspect="1" noChangeArrowheads="1"/>
              </p:cNvPicPr>
              <p:nvPr/>
            </p:nvPicPr>
            <p:blipFill>
              <a:blip r:embed="rId3"/>
              <a:srcRect t="1518" b="2"/>
              <a:stretch>
                <a:fillRect/>
              </a:stretch>
            </p:blipFill>
            <p:spPr bwMode="gray">
              <a:xfrm>
                <a:off x="1803761" y="2535709"/>
                <a:ext cx="5402581" cy="312414"/>
              </a:xfrm>
              <a:prstGeom prst="rect">
                <a:avLst/>
              </a:prstGeom>
              <a:noFill/>
              <a:ln w="9525">
                <a:noFill/>
                <a:miter lim="800000"/>
                <a:headEnd/>
                <a:tailEnd/>
              </a:ln>
            </p:spPr>
          </p:pic>
          <p:sp>
            <p:nvSpPr>
              <p:cNvPr id="29" name="Rectangle 28">
                <a:extLst>
                  <a:ext uri="{FF2B5EF4-FFF2-40B4-BE49-F238E27FC236}">
                    <a16:creationId xmlns:a16="http://schemas.microsoft.com/office/drawing/2014/main" xmlns="" id="{A5D0E812-CD37-41DF-B400-033078562A1C}"/>
                  </a:ext>
                </a:extLst>
              </p:cNvPr>
              <p:cNvSpPr/>
              <p:nvPr/>
            </p:nvSpPr>
            <p:spPr>
              <a:xfrm>
                <a:off x="2301447" y="1507402"/>
                <a:ext cx="5763520" cy="1248722"/>
              </a:xfrm>
              <a:prstGeom prst="rect">
                <a:avLst/>
              </a:prstGeom>
              <a:solidFill>
                <a:srgbClr val="7030A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solidFill>
                    <a:schemeClr val="bg1"/>
                  </a:solidFill>
                  <a:latin typeface="Arial" panose="020B0604020202020204" pitchFamily="34" charset="0"/>
                  <a:cs typeface="Arial" panose="020B0604020202020204" pitchFamily="34" charset="0"/>
                </a:endParaRPr>
              </a:p>
            </p:txBody>
          </p:sp>
        </p:grpSp>
        <p:grpSp>
          <p:nvGrpSpPr>
            <p:cNvPr id="24" name="Group 37">
              <a:extLst>
                <a:ext uri="{FF2B5EF4-FFF2-40B4-BE49-F238E27FC236}">
                  <a16:creationId xmlns:a16="http://schemas.microsoft.com/office/drawing/2014/main" xmlns="" id="{9D7B9369-6C97-4480-A622-FD52AAE817F3}"/>
                </a:ext>
              </a:extLst>
            </p:cNvPr>
            <p:cNvGrpSpPr>
              <a:grpSpLocks/>
            </p:cNvGrpSpPr>
            <p:nvPr/>
          </p:nvGrpSpPr>
          <p:grpSpPr bwMode="auto">
            <a:xfrm>
              <a:off x="1850379" y="1304449"/>
              <a:ext cx="1771500" cy="1320393"/>
              <a:chOff x="1850379" y="1304449"/>
              <a:chExt cx="1771500" cy="1320393"/>
            </a:xfrm>
          </p:grpSpPr>
          <p:sp>
            <p:nvSpPr>
              <p:cNvPr id="25" name="Right Triangle 24">
                <a:extLst>
                  <a:ext uri="{FF2B5EF4-FFF2-40B4-BE49-F238E27FC236}">
                    <a16:creationId xmlns:a16="http://schemas.microsoft.com/office/drawing/2014/main" xmlns="" id="{8A0C3B74-FD5E-4CBB-8D86-77989CE71958}"/>
                  </a:ext>
                </a:extLst>
              </p:cNvPr>
              <p:cNvSpPr/>
              <p:nvPr/>
            </p:nvSpPr>
            <p:spPr>
              <a:xfrm flipH="1">
                <a:off x="2114228" y="2473231"/>
                <a:ext cx="172264"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26" name="Right Triangle 25">
                <a:extLst>
                  <a:ext uri="{FF2B5EF4-FFF2-40B4-BE49-F238E27FC236}">
                    <a16:creationId xmlns:a16="http://schemas.microsoft.com/office/drawing/2014/main" xmlns="" id="{253ECE86-4883-4FC8-B197-85E41CD50D40}"/>
                  </a:ext>
                </a:extLst>
              </p:cNvPr>
              <p:cNvSpPr/>
              <p:nvPr/>
            </p:nvSpPr>
            <p:spPr>
              <a:xfrm flipH="1">
                <a:off x="3449616" y="1304449"/>
                <a:ext cx="172263"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27" name="Trapezoid 2">
                <a:extLst>
                  <a:ext uri="{FF2B5EF4-FFF2-40B4-BE49-F238E27FC236}">
                    <a16:creationId xmlns:a16="http://schemas.microsoft.com/office/drawing/2014/main" xmlns="" id="{A335A6D7-C67D-4358-9535-D09654E4C1CB}"/>
                  </a:ext>
                </a:extLst>
              </p:cNvPr>
              <p:cNvSpPr/>
              <p:nvPr/>
            </p:nvSpPr>
            <p:spPr>
              <a:xfrm rot="19191503">
                <a:off x="1850379" y="1625882"/>
                <a:ext cx="1584377" cy="344164"/>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000000"/>
              </a:solidFill>
              <a:ln w="3175">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grpSp>
      </p:grpSp>
      <p:sp>
        <p:nvSpPr>
          <p:cNvPr id="30" name="5-Point Star 44">
            <a:extLst>
              <a:ext uri="{FF2B5EF4-FFF2-40B4-BE49-F238E27FC236}">
                <a16:creationId xmlns:a16="http://schemas.microsoft.com/office/drawing/2014/main" xmlns="" id="{2391FE2B-2041-4238-95B5-E969253A3DDF}"/>
              </a:ext>
            </a:extLst>
          </p:cNvPr>
          <p:cNvSpPr/>
          <p:nvPr/>
        </p:nvSpPr>
        <p:spPr bwMode="auto">
          <a:xfrm>
            <a:off x="9034819" y="3548018"/>
            <a:ext cx="561975" cy="568325"/>
          </a:xfrm>
          <a:prstGeom prst="star5">
            <a:avLst>
              <a:gd name="adj" fmla="val 26056"/>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grpSp>
        <p:nvGrpSpPr>
          <p:cNvPr id="31" name="Group 30">
            <a:extLst>
              <a:ext uri="{FF2B5EF4-FFF2-40B4-BE49-F238E27FC236}">
                <a16:creationId xmlns:a16="http://schemas.microsoft.com/office/drawing/2014/main" xmlns="" id="{62338BCB-E7F3-47A3-BA26-38F7967F6F2A}"/>
              </a:ext>
            </a:extLst>
          </p:cNvPr>
          <p:cNvGrpSpPr/>
          <p:nvPr/>
        </p:nvGrpSpPr>
        <p:grpSpPr>
          <a:xfrm>
            <a:off x="9018063" y="5366942"/>
            <a:ext cx="617269" cy="455157"/>
            <a:chOff x="5210175" y="2278856"/>
            <a:chExt cx="235744" cy="173831"/>
          </a:xfrm>
          <a:solidFill>
            <a:schemeClr val="bg1"/>
          </a:solidFill>
        </p:grpSpPr>
        <p:sp>
          <p:nvSpPr>
            <p:cNvPr id="32" name="Frame 31">
              <a:extLst>
                <a:ext uri="{FF2B5EF4-FFF2-40B4-BE49-F238E27FC236}">
                  <a16:creationId xmlns:a16="http://schemas.microsoft.com/office/drawing/2014/main" xmlns="" id="{A0D06CCE-ADD3-4863-A4CB-CB49628D7881}"/>
                </a:ext>
              </a:extLst>
            </p:cNvPr>
            <p:cNvSpPr/>
            <p:nvPr/>
          </p:nvSpPr>
          <p:spPr>
            <a:xfrm>
              <a:off x="5226244" y="2278856"/>
              <a:ext cx="163128" cy="159546"/>
            </a:xfrm>
            <a:prstGeom prst="frame">
              <a:avLst>
                <a:gd name="adj1" fmla="val 5556"/>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33" name="Freeform 47">
              <a:extLst>
                <a:ext uri="{FF2B5EF4-FFF2-40B4-BE49-F238E27FC236}">
                  <a16:creationId xmlns:a16="http://schemas.microsoft.com/office/drawing/2014/main" xmlns="" id="{43A43544-DC01-4829-B30A-FDE576851858}"/>
                </a:ext>
              </a:extLst>
            </p:cNvPr>
            <p:cNvSpPr/>
            <p:nvPr/>
          </p:nvSpPr>
          <p:spPr>
            <a:xfrm>
              <a:off x="5210175" y="2297000"/>
              <a:ext cx="235744" cy="155687"/>
            </a:xfrm>
            <a:custGeom>
              <a:avLst/>
              <a:gdLst>
                <a:gd name="connsiteX0" fmla="*/ 66675 w 235744"/>
                <a:gd name="connsiteY0" fmla="*/ 78582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78582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4" h="155687">
                  <a:moveTo>
                    <a:pt x="66675" y="86631"/>
                  </a:moveTo>
                  <a:cubicBezTo>
                    <a:pt x="49212" y="67581"/>
                    <a:pt x="34131" y="53293"/>
                    <a:pt x="0" y="50912"/>
                  </a:cubicBezTo>
                  <a:cubicBezTo>
                    <a:pt x="34132" y="78693"/>
                    <a:pt x="65881" y="113618"/>
                    <a:pt x="80963" y="155687"/>
                  </a:cubicBezTo>
                  <a:cubicBezTo>
                    <a:pt x="108745" y="94568"/>
                    <a:pt x="141287" y="31068"/>
                    <a:pt x="235744" y="905"/>
                  </a:cubicBezTo>
                  <a:cubicBezTo>
                    <a:pt x="157957" y="-6239"/>
                    <a:pt x="103981" y="29481"/>
                    <a:pt x="66675" y="86631"/>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grpSp>
      <p:grpSp>
        <p:nvGrpSpPr>
          <p:cNvPr id="34" name="Group 33">
            <a:extLst>
              <a:ext uri="{FF2B5EF4-FFF2-40B4-BE49-F238E27FC236}">
                <a16:creationId xmlns:a16="http://schemas.microsoft.com/office/drawing/2014/main" xmlns="" id="{B980ACDA-CD05-438F-A3B8-48B3ED8FD275}"/>
              </a:ext>
            </a:extLst>
          </p:cNvPr>
          <p:cNvGrpSpPr/>
          <p:nvPr/>
        </p:nvGrpSpPr>
        <p:grpSpPr>
          <a:xfrm>
            <a:off x="9025137" y="1946713"/>
            <a:ext cx="638779" cy="718295"/>
            <a:chOff x="4290008" y="4767262"/>
            <a:chExt cx="902113" cy="1014412"/>
          </a:xfrm>
          <a:solidFill>
            <a:schemeClr val="bg1"/>
          </a:solidFill>
        </p:grpSpPr>
        <p:sp>
          <p:nvSpPr>
            <p:cNvPr id="35" name="Freeform 49">
              <a:extLst>
                <a:ext uri="{FF2B5EF4-FFF2-40B4-BE49-F238E27FC236}">
                  <a16:creationId xmlns:a16="http://schemas.microsoft.com/office/drawing/2014/main" xmlns="" id="{D2D9E412-7E08-4A6B-8C3A-7B90F2911FC0}"/>
                </a:ext>
              </a:extLst>
            </p:cNvPr>
            <p:cNvSpPr/>
            <p:nvPr/>
          </p:nvSpPr>
          <p:spPr>
            <a:xfrm>
              <a:off x="4426165" y="4941335"/>
              <a:ext cx="602358" cy="590551"/>
            </a:xfrm>
            <a:custGeom>
              <a:avLst/>
              <a:gdLst>
                <a:gd name="connsiteX0" fmla="*/ 107157 w 564357"/>
                <a:gd name="connsiteY0" fmla="*/ 600075 h 600075"/>
                <a:gd name="connsiteX1" fmla="*/ 107157 w 564357"/>
                <a:gd name="connsiteY1" fmla="*/ 531019 h 600075"/>
                <a:gd name="connsiteX2" fmla="*/ 0 w 564357"/>
                <a:gd name="connsiteY2" fmla="*/ 173831 h 600075"/>
                <a:gd name="connsiteX3" fmla="*/ 283369 w 564357"/>
                <a:gd name="connsiteY3" fmla="*/ 0 h 600075"/>
                <a:gd name="connsiteX4" fmla="*/ 526257 w 564357"/>
                <a:gd name="connsiteY4" fmla="*/ 138112 h 600075"/>
                <a:gd name="connsiteX5" fmla="*/ 564357 w 564357"/>
                <a:gd name="connsiteY5" fmla="*/ 407194 h 600075"/>
                <a:gd name="connsiteX6" fmla="*/ 445294 w 564357"/>
                <a:gd name="connsiteY6" fmla="*/ 557212 h 600075"/>
                <a:gd name="connsiteX7" fmla="*/ 445294 w 564357"/>
                <a:gd name="connsiteY7" fmla="*/ 588169 h 600075"/>
                <a:gd name="connsiteX8" fmla="*/ 342900 w 564357"/>
                <a:gd name="connsiteY8" fmla="*/ 588169 h 600075"/>
                <a:gd name="connsiteX9" fmla="*/ 342900 w 564357"/>
                <a:gd name="connsiteY9" fmla="*/ 481012 h 600075"/>
                <a:gd name="connsiteX10" fmla="*/ 476250 w 564357"/>
                <a:gd name="connsiteY10" fmla="*/ 307181 h 600075"/>
                <a:gd name="connsiteX11" fmla="*/ 285750 w 564357"/>
                <a:gd name="connsiteY11" fmla="*/ 119062 h 600075"/>
                <a:gd name="connsiteX12" fmla="*/ 92869 w 564357"/>
                <a:gd name="connsiteY12" fmla="*/ 316706 h 600075"/>
                <a:gd name="connsiteX13" fmla="*/ 207169 w 564357"/>
                <a:gd name="connsiteY13" fmla="*/ 485775 h 600075"/>
                <a:gd name="connsiteX14" fmla="*/ 207169 w 564357"/>
                <a:gd name="connsiteY14" fmla="*/ 592931 h 600075"/>
                <a:gd name="connsiteX15" fmla="*/ 107157 w 564357"/>
                <a:gd name="connsiteY15" fmla="*/ 600075 h 600075"/>
                <a:gd name="connsiteX0" fmla="*/ 109538 w 564357"/>
                <a:gd name="connsiteY0" fmla="*/ 590550 h 592931"/>
                <a:gd name="connsiteX1" fmla="*/ 107157 w 564357"/>
                <a:gd name="connsiteY1" fmla="*/ 531019 h 592931"/>
                <a:gd name="connsiteX2" fmla="*/ 0 w 564357"/>
                <a:gd name="connsiteY2" fmla="*/ 173831 h 592931"/>
                <a:gd name="connsiteX3" fmla="*/ 283369 w 564357"/>
                <a:gd name="connsiteY3" fmla="*/ 0 h 592931"/>
                <a:gd name="connsiteX4" fmla="*/ 526257 w 564357"/>
                <a:gd name="connsiteY4" fmla="*/ 138112 h 592931"/>
                <a:gd name="connsiteX5" fmla="*/ 564357 w 564357"/>
                <a:gd name="connsiteY5" fmla="*/ 407194 h 592931"/>
                <a:gd name="connsiteX6" fmla="*/ 445294 w 564357"/>
                <a:gd name="connsiteY6" fmla="*/ 557212 h 592931"/>
                <a:gd name="connsiteX7" fmla="*/ 445294 w 564357"/>
                <a:gd name="connsiteY7" fmla="*/ 588169 h 592931"/>
                <a:gd name="connsiteX8" fmla="*/ 342900 w 564357"/>
                <a:gd name="connsiteY8" fmla="*/ 588169 h 592931"/>
                <a:gd name="connsiteX9" fmla="*/ 342900 w 564357"/>
                <a:gd name="connsiteY9" fmla="*/ 481012 h 592931"/>
                <a:gd name="connsiteX10" fmla="*/ 476250 w 564357"/>
                <a:gd name="connsiteY10" fmla="*/ 307181 h 592931"/>
                <a:gd name="connsiteX11" fmla="*/ 285750 w 564357"/>
                <a:gd name="connsiteY11" fmla="*/ 119062 h 592931"/>
                <a:gd name="connsiteX12" fmla="*/ 92869 w 564357"/>
                <a:gd name="connsiteY12" fmla="*/ 316706 h 592931"/>
                <a:gd name="connsiteX13" fmla="*/ 207169 w 564357"/>
                <a:gd name="connsiteY13" fmla="*/ 485775 h 592931"/>
                <a:gd name="connsiteX14" fmla="*/ 207169 w 564357"/>
                <a:gd name="connsiteY14" fmla="*/ 592931 h 592931"/>
                <a:gd name="connsiteX15" fmla="*/ 109538 w 564357"/>
                <a:gd name="connsiteY15" fmla="*/ 590550 h 592931"/>
                <a:gd name="connsiteX0" fmla="*/ 121444 w 576263"/>
                <a:gd name="connsiteY0" fmla="*/ 590550 h 592931"/>
                <a:gd name="connsiteX1" fmla="*/ 119063 w 576263"/>
                <a:gd name="connsiteY1" fmla="*/ 531019 h 592931"/>
                <a:gd name="connsiteX2" fmla="*/ 11906 w 576263"/>
                <a:gd name="connsiteY2" fmla="*/ 173831 h 592931"/>
                <a:gd name="connsiteX3" fmla="*/ 295275 w 576263"/>
                <a:gd name="connsiteY3" fmla="*/ 0 h 592931"/>
                <a:gd name="connsiteX4" fmla="*/ 538163 w 576263"/>
                <a:gd name="connsiteY4" fmla="*/ 138112 h 592931"/>
                <a:gd name="connsiteX5" fmla="*/ 576263 w 576263"/>
                <a:gd name="connsiteY5" fmla="*/ 407194 h 592931"/>
                <a:gd name="connsiteX6" fmla="*/ 457200 w 576263"/>
                <a:gd name="connsiteY6" fmla="*/ 557212 h 592931"/>
                <a:gd name="connsiteX7" fmla="*/ 457200 w 576263"/>
                <a:gd name="connsiteY7" fmla="*/ 588169 h 592931"/>
                <a:gd name="connsiteX8" fmla="*/ 354806 w 576263"/>
                <a:gd name="connsiteY8" fmla="*/ 588169 h 592931"/>
                <a:gd name="connsiteX9" fmla="*/ 354806 w 576263"/>
                <a:gd name="connsiteY9" fmla="*/ 481012 h 592931"/>
                <a:gd name="connsiteX10" fmla="*/ 488156 w 576263"/>
                <a:gd name="connsiteY10" fmla="*/ 307181 h 592931"/>
                <a:gd name="connsiteX11" fmla="*/ 297656 w 576263"/>
                <a:gd name="connsiteY11" fmla="*/ 119062 h 592931"/>
                <a:gd name="connsiteX12" fmla="*/ 104775 w 576263"/>
                <a:gd name="connsiteY12" fmla="*/ 316706 h 592931"/>
                <a:gd name="connsiteX13" fmla="*/ 219075 w 576263"/>
                <a:gd name="connsiteY13" fmla="*/ 485775 h 592931"/>
                <a:gd name="connsiteX14" fmla="*/ 219075 w 576263"/>
                <a:gd name="connsiteY14" fmla="*/ 592931 h 592931"/>
                <a:gd name="connsiteX15" fmla="*/ 121444 w 576263"/>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97304"/>
                <a:gd name="connsiteY0" fmla="*/ 590550 h 592931"/>
                <a:gd name="connsiteX1" fmla="*/ 123129 w 597304"/>
                <a:gd name="connsiteY1" fmla="*/ 531019 h 592931"/>
                <a:gd name="connsiteX2" fmla="*/ 15972 w 597304"/>
                <a:gd name="connsiteY2" fmla="*/ 173831 h 592931"/>
                <a:gd name="connsiteX3" fmla="*/ 299341 w 597304"/>
                <a:gd name="connsiteY3" fmla="*/ 0 h 592931"/>
                <a:gd name="connsiteX4" fmla="*/ 542229 w 597304"/>
                <a:gd name="connsiteY4" fmla="*/ 138112 h 592931"/>
                <a:gd name="connsiteX5" fmla="*/ 580329 w 597304"/>
                <a:gd name="connsiteY5" fmla="*/ 407194 h 592931"/>
                <a:gd name="connsiteX6" fmla="*/ 461266 w 597304"/>
                <a:gd name="connsiteY6" fmla="*/ 557212 h 592931"/>
                <a:gd name="connsiteX7" fmla="*/ 461266 w 597304"/>
                <a:gd name="connsiteY7" fmla="*/ 588169 h 592931"/>
                <a:gd name="connsiteX8" fmla="*/ 358872 w 597304"/>
                <a:gd name="connsiteY8" fmla="*/ 588169 h 592931"/>
                <a:gd name="connsiteX9" fmla="*/ 358872 w 597304"/>
                <a:gd name="connsiteY9" fmla="*/ 481012 h 592931"/>
                <a:gd name="connsiteX10" fmla="*/ 492222 w 597304"/>
                <a:gd name="connsiteY10" fmla="*/ 307181 h 592931"/>
                <a:gd name="connsiteX11" fmla="*/ 301722 w 597304"/>
                <a:gd name="connsiteY11" fmla="*/ 119062 h 592931"/>
                <a:gd name="connsiteX12" fmla="*/ 108841 w 597304"/>
                <a:gd name="connsiteY12" fmla="*/ 316706 h 592931"/>
                <a:gd name="connsiteX13" fmla="*/ 223141 w 597304"/>
                <a:gd name="connsiteY13" fmla="*/ 485775 h 592931"/>
                <a:gd name="connsiteX14" fmla="*/ 223141 w 597304"/>
                <a:gd name="connsiteY14" fmla="*/ 592931 h 592931"/>
                <a:gd name="connsiteX15" fmla="*/ 125510 w 597304"/>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53955"/>
                <a:gd name="connsiteY0" fmla="*/ 590550 h 592931"/>
                <a:gd name="connsiteX1" fmla="*/ 123129 w 553955"/>
                <a:gd name="connsiteY1" fmla="*/ 531019 h 592931"/>
                <a:gd name="connsiteX2" fmla="*/ 15972 w 553955"/>
                <a:gd name="connsiteY2" fmla="*/ 173831 h 592931"/>
                <a:gd name="connsiteX3" fmla="*/ 299341 w 553955"/>
                <a:gd name="connsiteY3" fmla="*/ 0 h 592931"/>
                <a:gd name="connsiteX4" fmla="*/ 549373 w 553955"/>
                <a:gd name="connsiteY4" fmla="*/ 133349 h 592931"/>
                <a:gd name="connsiteX5" fmla="*/ 461266 w 553955"/>
                <a:gd name="connsiteY5" fmla="*/ 557212 h 592931"/>
                <a:gd name="connsiteX6" fmla="*/ 461266 w 553955"/>
                <a:gd name="connsiteY6" fmla="*/ 588169 h 592931"/>
                <a:gd name="connsiteX7" fmla="*/ 358872 w 553955"/>
                <a:gd name="connsiteY7" fmla="*/ 588169 h 592931"/>
                <a:gd name="connsiteX8" fmla="*/ 358872 w 553955"/>
                <a:gd name="connsiteY8" fmla="*/ 481012 h 592931"/>
                <a:gd name="connsiteX9" fmla="*/ 492222 w 553955"/>
                <a:gd name="connsiteY9" fmla="*/ 307181 h 592931"/>
                <a:gd name="connsiteX10" fmla="*/ 301722 w 553955"/>
                <a:gd name="connsiteY10" fmla="*/ 119062 h 592931"/>
                <a:gd name="connsiteX11" fmla="*/ 108841 w 553955"/>
                <a:gd name="connsiteY11" fmla="*/ 316706 h 592931"/>
                <a:gd name="connsiteX12" fmla="*/ 223141 w 553955"/>
                <a:gd name="connsiteY12" fmla="*/ 485775 h 592931"/>
                <a:gd name="connsiteX13" fmla="*/ 223141 w 553955"/>
                <a:gd name="connsiteY13" fmla="*/ 592931 h 592931"/>
                <a:gd name="connsiteX14" fmla="*/ 125510 w 553955"/>
                <a:gd name="connsiteY14" fmla="*/ 590550 h 592931"/>
                <a:gd name="connsiteX0" fmla="*/ 125510 w 596292"/>
                <a:gd name="connsiteY0" fmla="*/ 590550 h 592931"/>
                <a:gd name="connsiteX1" fmla="*/ 123129 w 596292"/>
                <a:gd name="connsiteY1" fmla="*/ 531019 h 592931"/>
                <a:gd name="connsiteX2" fmla="*/ 15972 w 596292"/>
                <a:gd name="connsiteY2" fmla="*/ 173831 h 592931"/>
                <a:gd name="connsiteX3" fmla="*/ 299341 w 596292"/>
                <a:gd name="connsiteY3" fmla="*/ 0 h 592931"/>
                <a:gd name="connsiteX4" fmla="*/ 549373 w 596292"/>
                <a:gd name="connsiteY4" fmla="*/ 133349 h 592931"/>
                <a:gd name="connsiteX5" fmla="*/ 461266 w 596292"/>
                <a:gd name="connsiteY5" fmla="*/ 557212 h 592931"/>
                <a:gd name="connsiteX6" fmla="*/ 461266 w 596292"/>
                <a:gd name="connsiteY6" fmla="*/ 588169 h 592931"/>
                <a:gd name="connsiteX7" fmla="*/ 358872 w 596292"/>
                <a:gd name="connsiteY7" fmla="*/ 588169 h 592931"/>
                <a:gd name="connsiteX8" fmla="*/ 358872 w 596292"/>
                <a:gd name="connsiteY8" fmla="*/ 481012 h 592931"/>
                <a:gd name="connsiteX9" fmla="*/ 492222 w 596292"/>
                <a:gd name="connsiteY9" fmla="*/ 307181 h 592931"/>
                <a:gd name="connsiteX10" fmla="*/ 301722 w 596292"/>
                <a:gd name="connsiteY10" fmla="*/ 119062 h 592931"/>
                <a:gd name="connsiteX11" fmla="*/ 108841 w 596292"/>
                <a:gd name="connsiteY11" fmla="*/ 316706 h 592931"/>
                <a:gd name="connsiteX12" fmla="*/ 223141 w 596292"/>
                <a:gd name="connsiteY12" fmla="*/ 485775 h 592931"/>
                <a:gd name="connsiteX13" fmla="*/ 223141 w 596292"/>
                <a:gd name="connsiteY13" fmla="*/ 592931 h 592931"/>
                <a:gd name="connsiteX14" fmla="*/ 125510 w 596292"/>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58872 w 602358"/>
                <a:gd name="connsiteY8" fmla="*/ 48101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11957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3406 h 590550"/>
                <a:gd name="connsiteX14" fmla="*/ 125510 w 602358"/>
                <a:gd name="connsiteY14" fmla="*/ 590550 h 59055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0760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5787 h 590550"/>
                <a:gd name="connsiteX14" fmla="*/ 125510 w 602358"/>
                <a:gd name="connsiteY14"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2358" h="590550">
                  <a:moveTo>
                    <a:pt x="125510" y="590550"/>
                  </a:moveTo>
                  <a:cubicBezTo>
                    <a:pt x="124716" y="570706"/>
                    <a:pt x="123923" y="550863"/>
                    <a:pt x="123129" y="531019"/>
                  </a:cubicBezTo>
                  <a:cubicBezTo>
                    <a:pt x="42166" y="507206"/>
                    <a:pt x="-34034" y="338138"/>
                    <a:pt x="15972" y="173831"/>
                  </a:cubicBezTo>
                  <a:cubicBezTo>
                    <a:pt x="77090" y="44450"/>
                    <a:pt x="178691" y="3174"/>
                    <a:pt x="299341" y="0"/>
                  </a:cubicBezTo>
                  <a:cubicBezTo>
                    <a:pt x="439835" y="7937"/>
                    <a:pt x="499366" y="58737"/>
                    <a:pt x="549373" y="133349"/>
                  </a:cubicBezTo>
                  <a:cubicBezTo>
                    <a:pt x="688279" y="373856"/>
                    <a:pt x="516432" y="512365"/>
                    <a:pt x="461266" y="557212"/>
                  </a:cubicBezTo>
                  <a:lnTo>
                    <a:pt x="461266" y="588169"/>
                  </a:lnTo>
                  <a:lnTo>
                    <a:pt x="358872" y="588169"/>
                  </a:lnTo>
                  <a:lnTo>
                    <a:pt x="368397" y="500062"/>
                  </a:lnTo>
                  <a:cubicBezTo>
                    <a:pt x="440628" y="454818"/>
                    <a:pt x="486666" y="392906"/>
                    <a:pt x="492222" y="307181"/>
                  </a:cubicBezTo>
                  <a:cubicBezTo>
                    <a:pt x="483490" y="175419"/>
                    <a:pt x="384272" y="107949"/>
                    <a:pt x="304103" y="102393"/>
                  </a:cubicBezTo>
                  <a:cubicBezTo>
                    <a:pt x="172341" y="111125"/>
                    <a:pt x="116778" y="186531"/>
                    <a:pt x="108841" y="316706"/>
                  </a:cubicBezTo>
                  <a:cubicBezTo>
                    <a:pt x="113603" y="434975"/>
                    <a:pt x="175515" y="460375"/>
                    <a:pt x="215997" y="495300"/>
                  </a:cubicBezTo>
                  <a:lnTo>
                    <a:pt x="223141" y="585787"/>
                  </a:lnTo>
                  <a:lnTo>
                    <a:pt x="125510" y="59055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solidFill>
                  <a:schemeClr val="bg1"/>
                </a:solidFill>
                <a:latin typeface="Arial" panose="020B0604020202020204" pitchFamily="34" charset="0"/>
                <a:cs typeface="Arial" panose="020B0604020202020204" pitchFamily="34" charset="0"/>
              </a:endParaRPr>
            </a:p>
          </p:txBody>
        </p:sp>
        <p:sp>
          <p:nvSpPr>
            <p:cNvPr id="36" name="Freeform 50">
              <a:extLst>
                <a:ext uri="{FF2B5EF4-FFF2-40B4-BE49-F238E27FC236}">
                  <a16:creationId xmlns:a16="http://schemas.microsoft.com/office/drawing/2014/main" xmlns="" id="{36EA3126-AC0C-4BD5-AF50-FF8FA2BF23D8}"/>
                </a:ext>
              </a:extLst>
            </p:cNvPr>
            <p:cNvSpPr/>
            <p:nvPr/>
          </p:nvSpPr>
          <p:spPr>
            <a:xfrm>
              <a:off x="4567238" y="5510213"/>
              <a:ext cx="346491" cy="271461"/>
            </a:xfrm>
            <a:custGeom>
              <a:avLst/>
              <a:gdLst>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52411"/>
                <a:gd name="connsiteX1" fmla="*/ 345281 w 345281"/>
                <a:gd name="connsiteY1" fmla="*/ 0 h 252411"/>
                <a:gd name="connsiteX2" fmla="*/ 321468 w 345281"/>
                <a:gd name="connsiteY2" fmla="*/ 107156 h 252411"/>
                <a:gd name="connsiteX3" fmla="*/ 335756 w 345281"/>
                <a:gd name="connsiteY3" fmla="*/ 204787 h 252411"/>
                <a:gd name="connsiteX4" fmla="*/ 164306 w 345281"/>
                <a:gd name="connsiteY4" fmla="*/ 252411 h 252411"/>
                <a:gd name="connsiteX5" fmla="*/ 11906 w 345281"/>
                <a:gd name="connsiteY5" fmla="*/ 200025 h 252411"/>
                <a:gd name="connsiteX6" fmla="*/ 38100 w 345281"/>
                <a:gd name="connsiteY6" fmla="*/ 95250 h 252411"/>
                <a:gd name="connsiteX7" fmla="*/ 0 w 345281"/>
                <a:gd name="connsiteY7" fmla="*/ 0 h 252411"/>
                <a:gd name="connsiteX0" fmla="*/ 0 w 345281"/>
                <a:gd name="connsiteY0" fmla="*/ 0 h 252595"/>
                <a:gd name="connsiteX1" fmla="*/ 345281 w 345281"/>
                <a:gd name="connsiteY1" fmla="*/ 0 h 252595"/>
                <a:gd name="connsiteX2" fmla="*/ 321468 w 345281"/>
                <a:gd name="connsiteY2" fmla="*/ 107156 h 252595"/>
                <a:gd name="connsiteX3" fmla="*/ 335756 w 345281"/>
                <a:gd name="connsiteY3" fmla="*/ 204787 h 252595"/>
                <a:gd name="connsiteX4" fmla="*/ 164306 w 345281"/>
                <a:gd name="connsiteY4" fmla="*/ 252411 h 252595"/>
                <a:gd name="connsiteX5" fmla="*/ 11906 w 345281"/>
                <a:gd name="connsiteY5" fmla="*/ 200025 h 252595"/>
                <a:gd name="connsiteX6" fmla="*/ 38100 w 345281"/>
                <a:gd name="connsiteY6" fmla="*/ 95250 h 252595"/>
                <a:gd name="connsiteX7" fmla="*/ 0 w 345281"/>
                <a:gd name="connsiteY7" fmla="*/ 0 h 252595"/>
                <a:gd name="connsiteX0" fmla="*/ 0 w 345281"/>
                <a:gd name="connsiteY0" fmla="*/ 0 h 271527"/>
                <a:gd name="connsiteX1" fmla="*/ 345281 w 345281"/>
                <a:gd name="connsiteY1" fmla="*/ 0 h 271527"/>
                <a:gd name="connsiteX2" fmla="*/ 321468 w 345281"/>
                <a:gd name="connsiteY2" fmla="*/ 107156 h 271527"/>
                <a:gd name="connsiteX3" fmla="*/ 335756 w 345281"/>
                <a:gd name="connsiteY3" fmla="*/ 204787 h 271527"/>
                <a:gd name="connsiteX4" fmla="*/ 171449 w 345281"/>
                <a:gd name="connsiteY4" fmla="*/ 271461 h 271527"/>
                <a:gd name="connsiteX5" fmla="*/ 11906 w 345281"/>
                <a:gd name="connsiteY5" fmla="*/ 200025 h 271527"/>
                <a:gd name="connsiteX6" fmla="*/ 38100 w 345281"/>
                <a:gd name="connsiteY6" fmla="*/ 95250 h 271527"/>
                <a:gd name="connsiteX7" fmla="*/ 0 w 345281"/>
                <a:gd name="connsiteY7" fmla="*/ 0 h 271527"/>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6941"/>
                <a:gd name="connsiteY0" fmla="*/ 0 h 271461"/>
                <a:gd name="connsiteX1" fmla="*/ 345281 w 346941"/>
                <a:gd name="connsiteY1" fmla="*/ 0 h 271461"/>
                <a:gd name="connsiteX2" fmla="*/ 321468 w 346941"/>
                <a:gd name="connsiteY2" fmla="*/ 107156 h 271461"/>
                <a:gd name="connsiteX3" fmla="*/ 335756 w 346941"/>
                <a:gd name="connsiteY3" fmla="*/ 204787 h 271461"/>
                <a:gd name="connsiteX4" fmla="*/ 171449 w 346941"/>
                <a:gd name="connsiteY4" fmla="*/ 271461 h 271461"/>
                <a:gd name="connsiteX5" fmla="*/ 11906 w 346941"/>
                <a:gd name="connsiteY5" fmla="*/ 200025 h 271461"/>
                <a:gd name="connsiteX6" fmla="*/ 38100 w 346941"/>
                <a:gd name="connsiteY6" fmla="*/ 95250 h 271461"/>
                <a:gd name="connsiteX7" fmla="*/ 0 w 346941"/>
                <a:gd name="connsiteY7" fmla="*/ 0 h 271461"/>
                <a:gd name="connsiteX0" fmla="*/ 0 w 346491"/>
                <a:gd name="connsiteY0" fmla="*/ 0 h 271461"/>
                <a:gd name="connsiteX1" fmla="*/ 345281 w 346491"/>
                <a:gd name="connsiteY1" fmla="*/ 0 h 271461"/>
                <a:gd name="connsiteX2" fmla="*/ 314324 w 346491"/>
                <a:gd name="connsiteY2" fmla="*/ 100012 h 271461"/>
                <a:gd name="connsiteX3" fmla="*/ 335756 w 346491"/>
                <a:gd name="connsiteY3" fmla="*/ 204787 h 271461"/>
                <a:gd name="connsiteX4" fmla="*/ 171449 w 346491"/>
                <a:gd name="connsiteY4" fmla="*/ 271461 h 271461"/>
                <a:gd name="connsiteX5" fmla="*/ 11906 w 346491"/>
                <a:gd name="connsiteY5" fmla="*/ 200025 h 271461"/>
                <a:gd name="connsiteX6" fmla="*/ 38100 w 346491"/>
                <a:gd name="connsiteY6" fmla="*/ 95250 h 271461"/>
                <a:gd name="connsiteX7" fmla="*/ 0 w 346491"/>
                <a:gd name="connsiteY7" fmla="*/ 0 h 271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1" h="271461">
                  <a:moveTo>
                    <a:pt x="0" y="0"/>
                  </a:moveTo>
                  <a:lnTo>
                    <a:pt x="345281" y="0"/>
                  </a:lnTo>
                  <a:cubicBezTo>
                    <a:pt x="351630" y="45244"/>
                    <a:pt x="331787" y="71436"/>
                    <a:pt x="314324" y="100012"/>
                  </a:cubicBezTo>
                  <a:cubicBezTo>
                    <a:pt x="330993" y="125412"/>
                    <a:pt x="352425" y="167481"/>
                    <a:pt x="335756" y="204787"/>
                  </a:cubicBezTo>
                  <a:cubicBezTo>
                    <a:pt x="283369" y="236537"/>
                    <a:pt x="223837" y="263523"/>
                    <a:pt x="171449" y="271461"/>
                  </a:cubicBezTo>
                  <a:cubicBezTo>
                    <a:pt x="111124" y="265906"/>
                    <a:pt x="69850" y="246062"/>
                    <a:pt x="11906" y="200025"/>
                  </a:cubicBezTo>
                  <a:cubicBezTo>
                    <a:pt x="3968" y="160338"/>
                    <a:pt x="5556" y="130175"/>
                    <a:pt x="38100" y="95250"/>
                  </a:cubicBezTo>
                  <a:cubicBezTo>
                    <a:pt x="20638" y="70644"/>
                    <a:pt x="3175" y="60325"/>
                    <a:pt x="0"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37" name="Rounded Rectangle 51">
              <a:extLst>
                <a:ext uri="{FF2B5EF4-FFF2-40B4-BE49-F238E27FC236}">
                  <a16:creationId xmlns:a16="http://schemas.microsoft.com/office/drawing/2014/main" xmlns="" id="{EF90B701-BA5B-43AC-8F1F-B044D94338EA}"/>
                </a:ext>
              </a:extLst>
            </p:cNvPr>
            <p:cNvSpPr/>
            <p:nvPr/>
          </p:nvSpPr>
          <p:spPr>
            <a:xfrm>
              <a:off x="4698201" y="4767262"/>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38" name="Rounded Rectangle 52">
              <a:extLst>
                <a:ext uri="{FF2B5EF4-FFF2-40B4-BE49-F238E27FC236}">
                  <a16:creationId xmlns:a16="http://schemas.microsoft.com/office/drawing/2014/main" xmlns="" id="{B3D6A914-940E-4BAE-B754-111F275888B8}"/>
                </a:ext>
              </a:extLst>
            </p:cNvPr>
            <p:cNvSpPr/>
            <p:nvPr/>
          </p:nvSpPr>
          <p:spPr>
            <a:xfrm rot="2620869">
              <a:off x="5017892" y="4912519"/>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39" name="Rounded Rectangle 53">
              <a:extLst>
                <a:ext uri="{FF2B5EF4-FFF2-40B4-BE49-F238E27FC236}">
                  <a16:creationId xmlns:a16="http://schemas.microsoft.com/office/drawing/2014/main" xmlns="" id="{B59F47C6-A63F-4C79-BE4C-5C8AFDA9AD8F}"/>
                </a:ext>
              </a:extLst>
            </p:cNvPr>
            <p:cNvSpPr/>
            <p:nvPr/>
          </p:nvSpPr>
          <p:spPr>
            <a:xfrm rot="6417779">
              <a:off x="5094491"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40" name="Rounded Rectangle 54">
              <a:extLst>
                <a:ext uri="{FF2B5EF4-FFF2-40B4-BE49-F238E27FC236}">
                  <a16:creationId xmlns:a16="http://schemas.microsoft.com/office/drawing/2014/main" xmlns="" id="{9EC5256D-7CAA-4888-BE06-9C791E9842D4}"/>
                </a:ext>
              </a:extLst>
            </p:cNvPr>
            <p:cNvSpPr/>
            <p:nvPr/>
          </p:nvSpPr>
          <p:spPr>
            <a:xfrm rot="18979131" flipH="1">
              <a:off x="4378730" y="4919661"/>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41" name="Rounded Rectangle 55">
              <a:extLst>
                <a:ext uri="{FF2B5EF4-FFF2-40B4-BE49-F238E27FC236}">
                  <a16:creationId xmlns:a16="http://schemas.microsoft.com/office/drawing/2014/main" xmlns="" id="{D1DE5F23-89B2-4CE6-A37D-EC10F7A44E73}"/>
                </a:ext>
              </a:extLst>
            </p:cNvPr>
            <p:cNvSpPr/>
            <p:nvPr/>
          </p:nvSpPr>
          <p:spPr>
            <a:xfrm rot="15182221" flipH="1">
              <a:off x="4311439"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grpSp>
      <p:sp>
        <p:nvSpPr>
          <p:cNvPr id="44" name="Rectangle 43">
            <a:extLst>
              <a:ext uri="{FF2B5EF4-FFF2-40B4-BE49-F238E27FC236}">
                <a16:creationId xmlns:a16="http://schemas.microsoft.com/office/drawing/2014/main" xmlns="" id="{D65CD525-B6E1-47B0-96A4-D2ACFAA7CD99}"/>
              </a:ext>
            </a:extLst>
          </p:cNvPr>
          <p:cNvSpPr/>
          <p:nvPr/>
        </p:nvSpPr>
        <p:spPr>
          <a:xfrm rot="19126099">
            <a:off x="1454435" y="1950038"/>
            <a:ext cx="1828800" cy="400110"/>
          </a:xfrm>
          <a:prstGeom prst="rect">
            <a:avLst/>
          </a:prstGeom>
        </p:spPr>
        <p:txBody>
          <a:bodyPr anchor="ctr">
            <a:spAutoFit/>
          </a:bodyPr>
          <a:lstStyle/>
          <a:p>
            <a:pPr algn="ctr">
              <a:defRPr/>
            </a:pPr>
            <a:r>
              <a:rPr lang="en-US" sz="2000" b="1" dirty="0">
                <a:solidFill>
                  <a:schemeClr val="bg1"/>
                </a:solidFill>
                <a:latin typeface="Arial" panose="020B0604020202020204" pitchFamily="34" charset="0"/>
                <a:cs typeface="Arial" pitchFamily="34" charset="0"/>
              </a:rPr>
              <a:t>01</a:t>
            </a:r>
          </a:p>
        </p:txBody>
      </p:sp>
      <p:sp>
        <p:nvSpPr>
          <p:cNvPr id="45" name="Rectangle 44">
            <a:extLst>
              <a:ext uri="{FF2B5EF4-FFF2-40B4-BE49-F238E27FC236}">
                <a16:creationId xmlns:a16="http://schemas.microsoft.com/office/drawing/2014/main" xmlns="" id="{9B414E5C-3818-4551-96ED-AB72C73E5D14}"/>
              </a:ext>
            </a:extLst>
          </p:cNvPr>
          <p:cNvSpPr/>
          <p:nvPr/>
        </p:nvSpPr>
        <p:spPr>
          <a:xfrm rot="19126099">
            <a:off x="1529323" y="3538940"/>
            <a:ext cx="1710219" cy="400110"/>
          </a:xfrm>
          <a:prstGeom prst="rect">
            <a:avLst/>
          </a:prstGeom>
        </p:spPr>
        <p:txBody>
          <a:bodyPr wrap="square" anchor="ctr">
            <a:spAutoFit/>
          </a:bodyPr>
          <a:lstStyle/>
          <a:p>
            <a:pPr algn="ctr">
              <a:defRPr/>
            </a:pPr>
            <a:r>
              <a:rPr lang="en-US" sz="2000" dirty="0">
                <a:solidFill>
                  <a:schemeClr val="bg1"/>
                </a:solidFill>
                <a:latin typeface="Arial" panose="020B0604020202020204" pitchFamily="34" charset="0"/>
                <a:cs typeface="Arial" pitchFamily="34" charset="0"/>
              </a:rPr>
              <a:t> </a:t>
            </a:r>
            <a:r>
              <a:rPr lang="en-US" sz="2000" b="1" dirty="0">
                <a:solidFill>
                  <a:schemeClr val="bg1"/>
                </a:solidFill>
                <a:latin typeface="Arial" panose="020B0604020202020204" pitchFamily="34" charset="0"/>
                <a:cs typeface="Arial" pitchFamily="34" charset="0"/>
              </a:rPr>
              <a:t>02</a:t>
            </a:r>
          </a:p>
        </p:txBody>
      </p:sp>
      <p:sp>
        <p:nvSpPr>
          <p:cNvPr id="46" name="Rectangle 45">
            <a:extLst>
              <a:ext uri="{FF2B5EF4-FFF2-40B4-BE49-F238E27FC236}">
                <a16:creationId xmlns:a16="http://schemas.microsoft.com/office/drawing/2014/main" xmlns="" id="{CE24807D-F15D-46AB-A257-702381E2E268}"/>
              </a:ext>
            </a:extLst>
          </p:cNvPr>
          <p:cNvSpPr/>
          <p:nvPr/>
        </p:nvSpPr>
        <p:spPr>
          <a:xfrm rot="19126099">
            <a:off x="1423503" y="5053904"/>
            <a:ext cx="1828800" cy="400110"/>
          </a:xfrm>
          <a:prstGeom prst="rect">
            <a:avLst/>
          </a:prstGeom>
        </p:spPr>
        <p:txBody>
          <a:bodyPr anchor="ctr">
            <a:spAutoFit/>
          </a:bodyPr>
          <a:lstStyle/>
          <a:p>
            <a:pPr algn="ctr">
              <a:defRPr/>
            </a:pPr>
            <a:r>
              <a:rPr lang="en-US" sz="2000" dirty="0">
                <a:solidFill>
                  <a:schemeClr val="bg1"/>
                </a:solidFill>
                <a:latin typeface="Arial" panose="020B0604020202020204" pitchFamily="34" charset="0"/>
                <a:cs typeface="Arial" pitchFamily="34" charset="0"/>
              </a:rPr>
              <a:t> </a:t>
            </a:r>
            <a:r>
              <a:rPr lang="en-US" sz="2000" b="1" dirty="0">
                <a:solidFill>
                  <a:schemeClr val="bg1"/>
                </a:solidFill>
                <a:latin typeface="Arial" panose="020B0604020202020204" pitchFamily="34" charset="0"/>
                <a:cs typeface="Arial" pitchFamily="34" charset="0"/>
              </a:rPr>
              <a:t>03</a:t>
            </a:r>
          </a:p>
        </p:txBody>
      </p:sp>
      <p:grpSp>
        <p:nvGrpSpPr>
          <p:cNvPr id="47" name="Group 3">
            <a:extLst>
              <a:ext uri="{FF2B5EF4-FFF2-40B4-BE49-F238E27FC236}">
                <a16:creationId xmlns:a16="http://schemas.microsoft.com/office/drawing/2014/main" xmlns="" id="{23F4556C-5A2F-4361-9CBD-4086EDE5DE21}"/>
              </a:ext>
            </a:extLst>
          </p:cNvPr>
          <p:cNvGrpSpPr>
            <a:grpSpLocks/>
          </p:cNvGrpSpPr>
          <p:nvPr/>
        </p:nvGrpSpPr>
        <p:grpSpPr bwMode="auto">
          <a:xfrm>
            <a:off x="47707" y="1752999"/>
            <a:ext cx="982537" cy="5105001"/>
            <a:chOff x="10027556" y="1376484"/>
            <a:chExt cx="1368019" cy="2920045"/>
          </a:xfrm>
        </p:grpSpPr>
        <p:sp>
          <p:nvSpPr>
            <p:cNvPr id="48" name="Freeform: Shape 92">
              <a:extLst>
                <a:ext uri="{FF2B5EF4-FFF2-40B4-BE49-F238E27FC236}">
                  <a16:creationId xmlns:a16="http://schemas.microsoft.com/office/drawing/2014/main" xmlns="" id="{447E6A87-E7F4-4500-B1D6-C77502EE14D7}"/>
                </a:ext>
              </a:extLst>
            </p:cNvPr>
            <p:cNvSpPr/>
            <p:nvPr/>
          </p:nvSpPr>
          <p:spPr>
            <a:xfrm>
              <a:off x="10027556" y="3619747"/>
              <a:ext cx="1368019" cy="676782"/>
            </a:xfrm>
            <a:custGeom>
              <a:avLst/>
              <a:gdLst>
                <a:gd name="connsiteX0" fmla="*/ 584009 w 1796178"/>
                <a:gd name="connsiteY0" fmla="*/ 724959 h 888723"/>
                <a:gd name="connsiteX1" fmla="*/ 1223959 w 1796178"/>
                <a:gd name="connsiteY1" fmla="*/ 724959 h 888723"/>
                <a:gd name="connsiteX2" fmla="*/ 1199212 w 1796178"/>
                <a:gd name="connsiteY2" fmla="*/ 832932 h 888723"/>
                <a:gd name="connsiteX3" fmla="*/ 606085 w 1796178"/>
                <a:gd name="connsiteY3" fmla="*/ 831799 h 888723"/>
                <a:gd name="connsiteX4" fmla="*/ 404490 w 1796178"/>
                <a:gd name="connsiteY4" fmla="*/ 0 h 888723"/>
                <a:gd name="connsiteX5" fmla="*/ 1414097 w 1796178"/>
                <a:gd name="connsiteY5" fmla="*/ 0 h 888723"/>
                <a:gd name="connsiteX6" fmla="*/ 1796178 w 1796178"/>
                <a:gd name="connsiteY6" fmla="*/ 366594 h 888723"/>
                <a:gd name="connsiteX7" fmla="*/ 1730986 w 1796178"/>
                <a:gd name="connsiteY7" fmla="*/ 882701 h 888723"/>
                <a:gd name="connsiteX8" fmla="*/ 1262116 w 1796178"/>
                <a:gd name="connsiteY8" fmla="*/ 558482 h 888723"/>
                <a:gd name="connsiteX9" fmla="*/ 1243696 w 1796178"/>
                <a:gd name="connsiteY9" fmla="*/ 638853 h 888723"/>
                <a:gd name="connsiteX10" fmla="*/ 564031 w 1796178"/>
                <a:gd name="connsiteY10" fmla="*/ 638853 h 888723"/>
                <a:gd name="connsiteX11" fmla="*/ 547433 w 1796178"/>
                <a:gd name="connsiteY11" fmla="*/ 569189 h 888723"/>
                <a:gd name="connsiteX12" fmla="*/ 85336 w 1796178"/>
                <a:gd name="connsiteY12" fmla="*/ 888723 h 888723"/>
                <a:gd name="connsiteX13" fmla="*/ 63435 w 1796178"/>
                <a:gd name="connsiteY13" fmla="*/ 888723 h 888723"/>
                <a:gd name="connsiteX14" fmla="*/ 0 w 1796178"/>
                <a:gd name="connsiteY14" fmla="*/ 386544 h 888723"/>
                <a:gd name="connsiteX15" fmla="*/ 402019 w 1796178"/>
                <a:gd name="connsiteY15" fmla="*/ 820 h 888723"/>
                <a:gd name="connsiteX16" fmla="*/ 403147 w 1796178"/>
                <a:gd name="connsiteY16" fmla="*/ 4381 h 888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96178" h="888723">
                  <a:moveTo>
                    <a:pt x="584009" y="724959"/>
                  </a:moveTo>
                  <a:lnTo>
                    <a:pt x="1223959" y="724959"/>
                  </a:lnTo>
                  <a:cubicBezTo>
                    <a:pt x="1213563" y="762193"/>
                    <a:pt x="1205868" y="798366"/>
                    <a:pt x="1199212" y="832932"/>
                  </a:cubicBezTo>
                  <a:lnTo>
                    <a:pt x="606085" y="831799"/>
                  </a:lnTo>
                  <a:close/>
                  <a:moveTo>
                    <a:pt x="404490" y="0"/>
                  </a:moveTo>
                  <a:lnTo>
                    <a:pt x="1414097" y="0"/>
                  </a:lnTo>
                  <a:lnTo>
                    <a:pt x="1796178" y="366594"/>
                  </a:lnTo>
                  <a:lnTo>
                    <a:pt x="1730986" y="882701"/>
                  </a:lnTo>
                  <a:lnTo>
                    <a:pt x="1262116" y="558482"/>
                  </a:lnTo>
                  <a:lnTo>
                    <a:pt x="1243696" y="638853"/>
                  </a:lnTo>
                  <a:lnTo>
                    <a:pt x="564031" y="638853"/>
                  </a:lnTo>
                  <a:cubicBezTo>
                    <a:pt x="558973" y="616135"/>
                    <a:pt x="553310" y="592931"/>
                    <a:pt x="547433" y="569189"/>
                  </a:cubicBezTo>
                  <a:lnTo>
                    <a:pt x="85336" y="888723"/>
                  </a:lnTo>
                  <a:lnTo>
                    <a:pt x="63435" y="888723"/>
                  </a:lnTo>
                  <a:lnTo>
                    <a:pt x="0" y="386544"/>
                  </a:lnTo>
                  <a:lnTo>
                    <a:pt x="402019" y="820"/>
                  </a:lnTo>
                  <a:lnTo>
                    <a:pt x="403147" y="4381"/>
                  </a:lnTo>
                  <a:close/>
                </a:path>
              </a:pathLst>
            </a:custGeom>
            <a:solidFill>
              <a:srgbClr val="006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5" dirty="0">
                <a:solidFill>
                  <a:prstClr val="white"/>
                </a:solidFill>
              </a:endParaRPr>
            </a:p>
          </p:txBody>
        </p:sp>
        <p:grpSp>
          <p:nvGrpSpPr>
            <p:cNvPr id="49" name="Graphic 2">
              <a:extLst>
                <a:ext uri="{FF2B5EF4-FFF2-40B4-BE49-F238E27FC236}">
                  <a16:creationId xmlns:a16="http://schemas.microsoft.com/office/drawing/2014/main" xmlns="" id="{9144E6AF-C1A1-441C-AA16-E8927BEDF89C}"/>
                </a:ext>
              </a:extLst>
            </p:cNvPr>
            <p:cNvGrpSpPr>
              <a:grpSpLocks/>
            </p:cNvGrpSpPr>
            <p:nvPr/>
          </p:nvGrpSpPr>
          <p:grpSpPr bwMode="auto">
            <a:xfrm rot="10800000">
              <a:off x="10334368" y="1376484"/>
              <a:ext cx="754394" cy="2180572"/>
              <a:chOff x="5817392" y="2747486"/>
              <a:chExt cx="552450" cy="1596854"/>
            </a:xfrm>
          </p:grpSpPr>
          <p:sp>
            <p:nvSpPr>
              <p:cNvPr id="50" name="Freeform: Shape 95">
                <a:extLst>
                  <a:ext uri="{FF2B5EF4-FFF2-40B4-BE49-F238E27FC236}">
                    <a16:creationId xmlns:a16="http://schemas.microsoft.com/office/drawing/2014/main" xmlns="" id="{0371E559-F34F-4739-A49E-BF6B725A2B1B}"/>
                  </a:ext>
                </a:extLst>
              </p:cNvPr>
              <p:cNvSpPr>
                <a:spLocks/>
              </p:cNvSpPr>
              <p:nvPr/>
            </p:nvSpPr>
            <p:spPr bwMode="auto">
              <a:xfrm>
                <a:off x="5817392" y="3601390"/>
                <a:ext cx="552450" cy="742950"/>
              </a:xfrm>
              <a:custGeom>
                <a:avLst/>
                <a:gdLst>
                  <a:gd name="T0" fmla="*/ 551974 w 552450"/>
                  <a:gd name="T1" fmla="*/ 228614 h 742950"/>
                  <a:gd name="T2" fmla="*/ 279559 w 552450"/>
                  <a:gd name="T3" fmla="*/ 739154 h 742950"/>
                  <a:gd name="T4" fmla="*/ 7144 w 552450"/>
                  <a:gd name="T5" fmla="*/ 228614 h 742950"/>
                  <a:gd name="T6" fmla="*/ 551974 w 552450"/>
                  <a:gd name="T7" fmla="*/ 228614 h 7429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52450" h="742950">
                    <a:moveTo>
                      <a:pt x="551974" y="228614"/>
                    </a:moveTo>
                    <a:lnTo>
                      <a:pt x="279559" y="739154"/>
                    </a:lnTo>
                    <a:lnTo>
                      <a:pt x="7144" y="228614"/>
                    </a:lnTo>
                    <a:cubicBezTo>
                      <a:pt x="186214" y="-71423"/>
                      <a:pt x="367189" y="-61898"/>
                      <a:pt x="551974" y="228614"/>
                    </a:cubicBezTo>
                    <a:close/>
                  </a:path>
                </a:pathLst>
              </a:custGeom>
              <a:solidFill>
                <a:srgbClr val="996633">
                  <a:alpha val="51765"/>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a:solidFill>
                    <a:schemeClr val="bg1"/>
                  </a:solidFill>
                  <a:latin typeface="Arial" panose="020B0604020202020204" pitchFamily="34" charset="0"/>
                </a:endParaRPr>
              </a:p>
            </p:txBody>
          </p:sp>
          <p:sp>
            <p:nvSpPr>
              <p:cNvPr id="51" name="Freeform: Shape 96">
                <a:extLst>
                  <a:ext uri="{FF2B5EF4-FFF2-40B4-BE49-F238E27FC236}">
                    <a16:creationId xmlns:a16="http://schemas.microsoft.com/office/drawing/2014/main" xmlns="" id="{C11015AF-1082-469E-B527-E7D88DCAA886}"/>
                  </a:ext>
                </a:extLst>
              </p:cNvPr>
              <p:cNvSpPr>
                <a:spLocks/>
              </p:cNvSpPr>
              <p:nvPr/>
            </p:nvSpPr>
            <p:spPr bwMode="auto">
              <a:xfrm>
                <a:off x="5935503" y="3680081"/>
                <a:ext cx="304800" cy="657225"/>
              </a:xfrm>
              <a:custGeom>
                <a:avLst/>
                <a:gdLst>
                  <a:gd name="T0" fmla="*/ 297656 w 304800"/>
                  <a:gd name="T1" fmla="*/ 37526 h 657225"/>
                  <a:gd name="T2" fmla="*/ 161449 w 304800"/>
                  <a:gd name="T3" fmla="*/ 654746 h 657225"/>
                  <a:gd name="T4" fmla="*/ 7144 w 304800"/>
                  <a:gd name="T5" fmla="*/ 51814 h 657225"/>
                  <a:gd name="T6" fmla="*/ 297656 w 304800"/>
                  <a:gd name="T7" fmla="*/ 37526 h 6572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4800" h="657225">
                    <a:moveTo>
                      <a:pt x="297656" y="37526"/>
                    </a:moveTo>
                    <a:lnTo>
                      <a:pt x="161449" y="654746"/>
                    </a:lnTo>
                    <a:lnTo>
                      <a:pt x="7144" y="51814"/>
                    </a:lnTo>
                    <a:cubicBezTo>
                      <a:pt x="107156" y="-10099"/>
                      <a:pt x="188119" y="-574"/>
                      <a:pt x="297656" y="37526"/>
                    </a:cubicBezTo>
                    <a:close/>
                  </a:path>
                </a:pathLst>
              </a:custGeom>
              <a:solidFill>
                <a:schemeClr val="bg1">
                  <a:alpha val="54117"/>
                </a:scheme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sp>
            <p:nvSpPr>
              <p:cNvPr id="52" name="Freeform: Shape 97">
                <a:extLst>
                  <a:ext uri="{FF2B5EF4-FFF2-40B4-BE49-F238E27FC236}">
                    <a16:creationId xmlns:a16="http://schemas.microsoft.com/office/drawing/2014/main" xmlns="" id="{E32DEFD9-6BBF-489D-85FA-3C01AA215F6A}"/>
                  </a:ext>
                </a:extLst>
              </p:cNvPr>
              <p:cNvSpPr/>
              <p:nvPr/>
            </p:nvSpPr>
            <p:spPr>
              <a:xfrm>
                <a:off x="5901246" y="2852727"/>
                <a:ext cx="338275" cy="952246"/>
              </a:xfrm>
              <a:custGeom>
                <a:avLst/>
                <a:gdLst>
                  <a:gd name="connsiteX0" fmla="*/ 277808 w 276225"/>
                  <a:gd name="connsiteY0" fmla="*/ 7144 h 952500"/>
                  <a:gd name="connsiteX1" fmla="*/ 277808 w 276225"/>
                  <a:gd name="connsiteY1" fmla="*/ 903446 h 952500"/>
                  <a:gd name="connsiteX2" fmla="*/ 95880 w 276225"/>
                  <a:gd name="connsiteY2" fmla="*/ 948214 h 952500"/>
                  <a:gd name="connsiteX3" fmla="*/ 7298 w 276225"/>
                  <a:gd name="connsiteY3" fmla="*/ 925354 h 952500"/>
                  <a:gd name="connsiteX4" fmla="*/ 9203 w 276225"/>
                  <a:gd name="connsiteY4" fmla="*/ 7144 h 952500"/>
                  <a:gd name="connsiteX5" fmla="*/ 277808 w 276225"/>
                  <a:gd name="connsiteY5" fmla="*/ 7144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952500">
                    <a:moveTo>
                      <a:pt x="277808" y="7144"/>
                    </a:moveTo>
                    <a:cubicBezTo>
                      <a:pt x="278760" y="277654"/>
                      <a:pt x="276855" y="511016"/>
                      <a:pt x="277808" y="903446"/>
                    </a:cubicBezTo>
                    <a:cubicBezTo>
                      <a:pt x="193035" y="926306"/>
                      <a:pt x="159698" y="947261"/>
                      <a:pt x="95880" y="948214"/>
                    </a:cubicBezTo>
                    <a:cubicBezTo>
                      <a:pt x="57780" y="948214"/>
                      <a:pt x="45398" y="925354"/>
                      <a:pt x="7298" y="925354"/>
                    </a:cubicBezTo>
                    <a:cubicBezTo>
                      <a:pt x="6345" y="530066"/>
                      <a:pt x="10155" y="287179"/>
                      <a:pt x="9203" y="7144"/>
                    </a:cubicBezTo>
                    <a:lnTo>
                      <a:pt x="277808" y="7144"/>
                    </a:lnTo>
                    <a:close/>
                  </a:path>
                </a:pathLst>
              </a:custGeom>
              <a:solidFill>
                <a:srgbClr val="FF0000"/>
              </a:solidFill>
              <a:ln w="9525" cap="flat">
                <a:noFill/>
                <a:prstDash val="solid"/>
                <a:miter/>
              </a:ln>
            </p:spPr>
            <p:txBody>
              <a:bodyPr anchor="ctr"/>
              <a:lstStyle/>
              <a:p>
                <a:pPr defTabSz="914400" eaLnBrk="0" fontAlgn="base" hangingPunct="0">
                  <a:spcBef>
                    <a:spcPct val="0"/>
                  </a:spcBef>
                  <a:spcAft>
                    <a:spcPct val="0"/>
                  </a:spcAft>
                  <a:defRPr/>
                </a:pPr>
                <a:endParaRPr lang="en-US">
                  <a:solidFill>
                    <a:prstClr val="black"/>
                  </a:solidFill>
                  <a:latin typeface="Arial" panose="020B0604020202020204" pitchFamily="34" charset="0"/>
                </a:endParaRPr>
              </a:p>
            </p:txBody>
          </p:sp>
          <p:sp>
            <p:nvSpPr>
              <p:cNvPr id="53" name="Freeform: Shape 98">
                <a:extLst>
                  <a:ext uri="{FF2B5EF4-FFF2-40B4-BE49-F238E27FC236}">
                    <a16:creationId xmlns:a16="http://schemas.microsoft.com/office/drawing/2014/main" xmlns="" id="{D83D3D12-DC60-48E3-8421-D4369E383B7B}"/>
                  </a:ext>
                </a:extLst>
              </p:cNvPr>
              <p:cNvSpPr>
                <a:spLocks/>
              </p:cNvSpPr>
              <p:nvPr/>
            </p:nvSpPr>
            <p:spPr bwMode="auto">
              <a:xfrm>
                <a:off x="6214479" y="2843688"/>
                <a:ext cx="152400" cy="990600"/>
              </a:xfrm>
              <a:custGeom>
                <a:avLst/>
                <a:gdLst>
                  <a:gd name="T0" fmla="*/ 152031 w 152400"/>
                  <a:gd name="T1" fmla="*/ 8096 h 990600"/>
                  <a:gd name="T2" fmla="*/ 152031 w 152400"/>
                  <a:gd name="T3" fmla="*/ 980599 h 990600"/>
                  <a:gd name="T4" fmla="*/ 7251 w 152400"/>
                  <a:gd name="T5" fmla="*/ 905351 h 990600"/>
                  <a:gd name="T6" fmla="*/ 12013 w 152400"/>
                  <a:gd name="T7" fmla="*/ 7144 h 990600"/>
                  <a:gd name="T8" fmla="*/ 152031 w 152400"/>
                  <a:gd name="T9" fmla="*/ 8096 h 990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2400" h="990600">
                    <a:moveTo>
                      <a:pt x="152031" y="8096"/>
                    </a:moveTo>
                    <a:cubicBezTo>
                      <a:pt x="152983" y="346234"/>
                      <a:pt x="151078" y="536734"/>
                      <a:pt x="152031" y="980599"/>
                    </a:cubicBezTo>
                    <a:cubicBezTo>
                      <a:pt x="78688" y="1003459"/>
                      <a:pt x="39636" y="931069"/>
                      <a:pt x="7251" y="905351"/>
                    </a:cubicBezTo>
                    <a:cubicBezTo>
                      <a:pt x="6298" y="698659"/>
                      <a:pt x="12013" y="156686"/>
                      <a:pt x="12013" y="7144"/>
                    </a:cubicBezTo>
                    <a:lnTo>
                      <a:pt x="152031" y="8096"/>
                    </a:lnTo>
                    <a:close/>
                  </a:path>
                </a:pathLst>
              </a:custGeom>
              <a:solidFill>
                <a:srgbClr val="FF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Freeform: Shape 99">
                <a:extLst>
                  <a:ext uri="{FF2B5EF4-FFF2-40B4-BE49-F238E27FC236}">
                    <a16:creationId xmlns:a16="http://schemas.microsoft.com/office/drawing/2014/main" xmlns="" id="{4A2FFAFC-8D40-4C3D-A2CD-1403369D77CD}"/>
                  </a:ext>
                </a:extLst>
              </p:cNvPr>
              <p:cNvSpPr/>
              <p:nvPr/>
            </p:nvSpPr>
            <p:spPr>
              <a:xfrm>
                <a:off x="5817606" y="2853522"/>
                <a:ext cx="143117" cy="980885"/>
              </a:xfrm>
              <a:custGeom>
                <a:avLst/>
                <a:gdLst>
                  <a:gd name="connsiteX0" fmla="*/ 141870 w 142875"/>
                  <a:gd name="connsiteY0" fmla="*/ 7144 h 981075"/>
                  <a:gd name="connsiteX1" fmla="*/ 139012 w 142875"/>
                  <a:gd name="connsiteY1" fmla="*/ 925354 h 981075"/>
                  <a:gd name="connsiteX2" fmla="*/ 7567 w 142875"/>
                  <a:gd name="connsiteY2" fmla="*/ 980599 h 981075"/>
                  <a:gd name="connsiteX3" fmla="*/ 7567 w 142875"/>
                  <a:gd name="connsiteY3" fmla="*/ 7144 h 981075"/>
                  <a:gd name="connsiteX4" fmla="*/ 141870 w 142875"/>
                  <a:gd name="connsiteY4" fmla="*/ 7144 h 981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981075">
                    <a:moveTo>
                      <a:pt x="141870" y="7144"/>
                    </a:moveTo>
                    <a:cubicBezTo>
                      <a:pt x="142822" y="320516"/>
                      <a:pt x="137107" y="487204"/>
                      <a:pt x="139012" y="925354"/>
                    </a:cubicBezTo>
                    <a:cubicBezTo>
                      <a:pt x="107580" y="925354"/>
                      <a:pt x="38047" y="980599"/>
                      <a:pt x="7567" y="980599"/>
                    </a:cubicBezTo>
                    <a:cubicBezTo>
                      <a:pt x="6615" y="748189"/>
                      <a:pt x="7567" y="180499"/>
                      <a:pt x="7567" y="7144"/>
                    </a:cubicBezTo>
                    <a:lnTo>
                      <a:pt x="141870" y="7144"/>
                    </a:lnTo>
                    <a:close/>
                  </a:path>
                </a:pathLst>
              </a:custGeom>
              <a:solidFill>
                <a:srgbClr val="FF0000"/>
              </a:solidFill>
              <a:ln w="9525" cap="flat">
                <a:noFill/>
                <a:prstDash val="solid"/>
                <a:miter/>
              </a:ln>
            </p:spPr>
            <p:txBody>
              <a:bodyPr anchor="ctr"/>
              <a:lstStyle/>
              <a:p>
                <a:pPr defTabSz="914400" eaLnBrk="0" fontAlgn="base" hangingPunct="0">
                  <a:spcBef>
                    <a:spcPct val="0"/>
                  </a:spcBef>
                  <a:spcAft>
                    <a:spcPct val="0"/>
                  </a:spcAft>
                  <a:defRPr/>
                </a:pPr>
                <a:endParaRPr lang="en-US">
                  <a:solidFill>
                    <a:prstClr val="black"/>
                  </a:solidFill>
                  <a:latin typeface="Arial" panose="020B0604020202020204" pitchFamily="34" charset="0"/>
                </a:endParaRPr>
              </a:p>
            </p:txBody>
          </p:sp>
          <p:sp>
            <p:nvSpPr>
              <p:cNvPr id="55" name="Freeform: Shape 100">
                <a:extLst>
                  <a:ext uri="{FF2B5EF4-FFF2-40B4-BE49-F238E27FC236}">
                    <a16:creationId xmlns:a16="http://schemas.microsoft.com/office/drawing/2014/main" xmlns="" id="{234D6FE2-67CE-4156-A6DF-49230D938563}"/>
                  </a:ext>
                </a:extLst>
              </p:cNvPr>
              <p:cNvSpPr/>
              <p:nvPr/>
            </p:nvSpPr>
            <p:spPr>
              <a:xfrm>
                <a:off x="5813889" y="2742148"/>
                <a:ext cx="548303" cy="147968"/>
              </a:xfrm>
              <a:custGeom>
                <a:avLst/>
                <a:gdLst>
                  <a:gd name="connsiteX0" fmla="*/ 7144 w 552450"/>
                  <a:gd name="connsiteY0" fmla="*/ 7144 h 161925"/>
                  <a:gd name="connsiteX1" fmla="*/ 552926 w 552450"/>
                  <a:gd name="connsiteY1" fmla="*/ 7144 h 161925"/>
                  <a:gd name="connsiteX2" fmla="*/ 552926 w 552450"/>
                  <a:gd name="connsiteY2" fmla="*/ 162401 h 161925"/>
                  <a:gd name="connsiteX3" fmla="*/ 7144 w 552450"/>
                  <a:gd name="connsiteY3" fmla="*/ 162401 h 161925"/>
                </a:gdLst>
                <a:ahLst/>
                <a:cxnLst>
                  <a:cxn ang="0">
                    <a:pos x="connsiteX0" y="connsiteY0"/>
                  </a:cxn>
                  <a:cxn ang="0">
                    <a:pos x="connsiteX1" y="connsiteY1"/>
                  </a:cxn>
                  <a:cxn ang="0">
                    <a:pos x="connsiteX2" y="connsiteY2"/>
                  </a:cxn>
                  <a:cxn ang="0">
                    <a:pos x="connsiteX3" y="connsiteY3"/>
                  </a:cxn>
                </a:cxnLst>
                <a:rect l="l" t="t" r="r" b="b"/>
                <a:pathLst>
                  <a:path w="552450" h="161925">
                    <a:moveTo>
                      <a:pt x="7144" y="7144"/>
                    </a:moveTo>
                    <a:lnTo>
                      <a:pt x="552926" y="7144"/>
                    </a:lnTo>
                    <a:lnTo>
                      <a:pt x="552926" y="162401"/>
                    </a:lnTo>
                    <a:lnTo>
                      <a:pt x="7144" y="162401"/>
                    </a:lnTo>
                    <a:close/>
                  </a:path>
                </a:pathLst>
              </a:custGeom>
              <a:solidFill>
                <a:srgbClr val="0066FF"/>
              </a:solidFill>
              <a:ln w="9525" cap="flat">
                <a:noFill/>
                <a:prstDash val="solid"/>
                <a:miter/>
              </a:ln>
            </p:spPr>
            <p:txBody>
              <a:bodyPr anchor="ctr"/>
              <a:lstStyle/>
              <a:p>
                <a:pPr defTabSz="914400" eaLnBrk="0" fontAlgn="base" hangingPunct="0">
                  <a:spcBef>
                    <a:spcPct val="0"/>
                  </a:spcBef>
                  <a:spcAft>
                    <a:spcPct val="0"/>
                  </a:spcAft>
                  <a:defRPr/>
                </a:pPr>
                <a:endParaRPr lang="en-US">
                  <a:solidFill>
                    <a:prstClr val="black"/>
                  </a:solidFill>
                  <a:latin typeface="Arial" panose="020B0604020202020204" pitchFamily="34" charset="0"/>
                </a:endParaRPr>
              </a:p>
            </p:txBody>
          </p:sp>
          <p:sp>
            <p:nvSpPr>
              <p:cNvPr id="56" name="Freeform: Shape 101">
                <a:extLst>
                  <a:ext uri="{FF2B5EF4-FFF2-40B4-BE49-F238E27FC236}">
                    <a16:creationId xmlns:a16="http://schemas.microsoft.com/office/drawing/2014/main" xmlns="" id="{9C1CD9F3-76DE-4DEB-AC3D-750BE844C1B6}"/>
                  </a:ext>
                </a:extLst>
              </p:cNvPr>
              <p:cNvSpPr>
                <a:spLocks/>
              </p:cNvSpPr>
              <p:nvPr/>
            </p:nvSpPr>
            <p:spPr bwMode="auto">
              <a:xfrm>
                <a:off x="6014561" y="4183185"/>
                <a:ext cx="161925" cy="152400"/>
              </a:xfrm>
              <a:custGeom>
                <a:avLst/>
                <a:gdLst>
                  <a:gd name="T0" fmla="*/ 163354 w 161925"/>
                  <a:gd name="T1" fmla="*/ 7814 h 152400"/>
                  <a:gd name="T2" fmla="*/ 85249 w 161925"/>
                  <a:gd name="T3" fmla="*/ 154499 h 152400"/>
                  <a:gd name="T4" fmla="*/ 7144 w 161925"/>
                  <a:gd name="T5" fmla="*/ 7814 h 152400"/>
                  <a:gd name="T6" fmla="*/ 163354 w 161925"/>
                  <a:gd name="T7" fmla="*/ 7814 h 1524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1925" h="152400">
                    <a:moveTo>
                      <a:pt x="163354" y="7814"/>
                    </a:moveTo>
                    <a:lnTo>
                      <a:pt x="85249" y="154499"/>
                    </a:lnTo>
                    <a:lnTo>
                      <a:pt x="7144" y="7814"/>
                    </a:lnTo>
                    <a:cubicBezTo>
                      <a:pt x="47149" y="8767"/>
                      <a:pt x="107156" y="5910"/>
                      <a:pt x="163354" y="7814"/>
                    </a:cubicBezTo>
                    <a:close/>
                  </a:path>
                </a:pathLst>
              </a:custGeom>
              <a:solidFill>
                <a:srgbClr val="231F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grpSp>
      <p:sp>
        <p:nvSpPr>
          <p:cNvPr id="58" name="TextBox 57">
            <a:extLst>
              <a:ext uri="{FF2B5EF4-FFF2-40B4-BE49-F238E27FC236}">
                <a16:creationId xmlns:a16="http://schemas.microsoft.com/office/drawing/2014/main" xmlns="" id="{3C2D4AD0-0248-4D63-AAD2-7F12D6324F59}"/>
              </a:ext>
            </a:extLst>
          </p:cNvPr>
          <p:cNvSpPr txBox="1"/>
          <p:nvPr/>
        </p:nvSpPr>
        <p:spPr>
          <a:xfrm>
            <a:off x="2863186" y="1854499"/>
            <a:ext cx="6355221" cy="1015663"/>
          </a:xfrm>
          <a:prstGeom prst="rect">
            <a:avLst/>
          </a:prstGeom>
          <a:noFill/>
        </p:spPr>
        <p:txBody>
          <a:bodyPr wrap="square">
            <a:spAutoFit/>
          </a:bodyPr>
          <a:lstStyle/>
          <a:p>
            <a:pPr algn="ctr"/>
            <a:r>
              <a:rPr lang="vi-VN" sz="2000" b="0" dirty="0">
                <a:solidFill>
                  <a:schemeClr val="bg1"/>
                </a:solidFill>
                <a:effectLst/>
                <a:latin typeface="Arial" panose="020B0604020202020204" pitchFamily="34" charset="0"/>
                <a:cs typeface="Arial" panose="020B0604020202020204" pitchFamily="34" charset="0"/>
              </a:rPr>
              <a:t>Tạo điều kiện </a:t>
            </a:r>
            <a:r>
              <a:rPr lang="vi-VN" sz="2000" b="1" dirty="0">
                <a:solidFill>
                  <a:schemeClr val="bg1"/>
                </a:solidFill>
                <a:effectLst/>
                <a:latin typeface="Arial" panose="020B0604020202020204" pitchFamily="34" charset="0"/>
                <a:cs typeface="Arial" panose="020B0604020202020204" pitchFamily="34" charset="0"/>
              </a:rPr>
              <a:t>mở rộng thị trường</a:t>
            </a:r>
            <a:r>
              <a:rPr lang="vi-VN" sz="2000" b="0" dirty="0">
                <a:solidFill>
                  <a:schemeClr val="bg1"/>
                </a:solidFill>
                <a:effectLst/>
                <a:latin typeface="Arial" panose="020B0604020202020204" pitchFamily="34" charset="0"/>
                <a:cs typeface="Arial" panose="020B0604020202020204" pitchFamily="34" charset="0"/>
              </a:rPr>
              <a:t>, </a:t>
            </a:r>
            <a:r>
              <a:rPr lang="vi-VN" sz="2000" b="1" dirty="0">
                <a:solidFill>
                  <a:schemeClr val="bg1"/>
                </a:solidFill>
                <a:effectLst/>
                <a:latin typeface="Arial" panose="020B0604020202020204" pitchFamily="34" charset="0"/>
                <a:cs typeface="Arial" panose="020B0604020202020204" pitchFamily="34" charset="0"/>
              </a:rPr>
              <a:t>tiếp thu khoa học công nghệ, vốn, </a:t>
            </a:r>
            <a:r>
              <a:rPr lang="vi-VN" sz="2000" b="0" dirty="0">
                <a:solidFill>
                  <a:schemeClr val="bg1"/>
                </a:solidFill>
                <a:effectLst/>
                <a:latin typeface="Arial" panose="020B0604020202020204" pitchFamily="34" charset="0"/>
                <a:cs typeface="Arial" panose="020B0604020202020204" pitchFamily="34" charset="0"/>
              </a:rPr>
              <a:t>chuyển dịch </a:t>
            </a:r>
            <a:r>
              <a:rPr lang="vi-VN" sz="2000" b="1" dirty="0">
                <a:solidFill>
                  <a:schemeClr val="bg1"/>
                </a:solidFill>
                <a:effectLst/>
                <a:latin typeface="Arial" panose="020B0604020202020204" pitchFamily="34" charset="0"/>
                <a:cs typeface="Arial" panose="020B0604020202020204" pitchFamily="34" charset="0"/>
              </a:rPr>
              <a:t>cơ cấu kinh tế </a:t>
            </a:r>
            <a:r>
              <a:rPr lang="vi-VN" sz="2000" b="0" dirty="0">
                <a:solidFill>
                  <a:schemeClr val="bg1"/>
                </a:solidFill>
                <a:effectLst/>
                <a:latin typeface="Arial" panose="020B0604020202020204" pitchFamily="34" charset="0"/>
                <a:cs typeface="Arial" panose="020B0604020202020204" pitchFamily="34" charset="0"/>
              </a:rPr>
              <a:t>trong nước.</a:t>
            </a:r>
            <a:endParaRPr lang="en-US" sz="2000" dirty="0">
              <a:solidFill>
                <a:schemeClr val="bg1"/>
              </a:solidFill>
              <a:latin typeface="Arial" panose="020B0604020202020204" pitchFamily="34" charset="0"/>
              <a:cs typeface="Arial" panose="020B0604020202020204" pitchFamily="34" charset="0"/>
            </a:endParaRPr>
          </a:p>
        </p:txBody>
      </p:sp>
      <p:sp>
        <p:nvSpPr>
          <p:cNvPr id="60" name="TextBox 59">
            <a:extLst>
              <a:ext uri="{FF2B5EF4-FFF2-40B4-BE49-F238E27FC236}">
                <a16:creationId xmlns:a16="http://schemas.microsoft.com/office/drawing/2014/main" xmlns="" id="{0E691703-6382-4E18-A26A-AB53682ABA6C}"/>
              </a:ext>
            </a:extLst>
          </p:cNvPr>
          <p:cNvSpPr txBox="1"/>
          <p:nvPr/>
        </p:nvSpPr>
        <p:spPr>
          <a:xfrm>
            <a:off x="2809450" y="3620383"/>
            <a:ext cx="6202680" cy="400110"/>
          </a:xfrm>
          <a:prstGeom prst="rect">
            <a:avLst/>
          </a:prstGeom>
          <a:noFill/>
        </p:spPr>
        <p:txBody>
          <a:bodyPr wrap="square">
            <a:spAutoFit/>
          </a:bodyPr>
          <a:lstStyle/>
          <a:p>
            <a:r>
              <a:rPr lang="vi-VN" sz="2000" b="0" dirty="0">
                <a:solidFill>
                  <a:schemeClr val="bg1"/>
                </a:solidFill>
                <a:effectLst/>
                <a:latin typeface="Arial" panose="020B0604020202020204" pitchFamily="34" charset="0"/>
                <a:cs typeface="Arial" panose="020B0604020202020204" pitchFamily="34" charset="0"/>
              </a:rPr>
              <a:t>Tạo cơ hội để nâng cao chất lượng </a:t>
            </a:r>
            <a:r>
              <a:rPr lang="vi-VN" sz="2000" b="1" dirty="0">
                <a:solidFill>
                  <a:schemeClr val="bg1"/>
                </a:solidFill>
                <a:effectLst/>
                <a:latin typeface="Arial" panose="020B0604020202020204" pitchFamily="34" charset="0"/>
                <a:cs typeface="Arial" panose="020B0604020202020204" pitchFamily="34" charset="0"/>
              </a:rPr>
              <a:t>nguồn nhân lực</a:t>
            </a:r>
            <a:endParaRPr lang="en-US" sz="2000" b="1" dirty="0">
              <a:solidFill>
                <a:schemeClr val="bg1"/>
              </a:solidFill>
              <a:latin typeface="Arial" panose="020B0604020202020204" pitchFamily="34" charset="0"/>
              <a:cs typeface="Arial" panose="020B0604020202020204" pitchFamily="34" charset="0"/>
            </a:endParaRPr>
          </a:p>
        </p:txBody>
      </p:sp>
      <p:sp>
        <p:nvSpPr>
          <p:cNvPr id="62" name="TextBox 61">
            <a:extLst>
              <a:ext uri="{FF2B5EF4-FFF2-40B4-BE49-F238E27FC236}">
                <a16:creationId xmlns:a16="http://schemas.microsoft.com/office/drawing/2014/main" xmlns="" id="{558915D6-7529-4A36-922B-99E8AA992FE6}"/>
              </a:ext>
            </a:extLst>
          </p:cNvPr>
          <p:cNvSpPr txBox="1"/>
          <p:nvPr/>
        </p:nvSpPr>
        <p:spPr>
          <a:xfrm>
            <a:off x="2805230" y="5127374"/>
            <a:ext cx="6202680" cy="707886"/>
          </a:xfrm>
          <a:prstGeom prst="rect">
            <a:avLst/>
          </a:prstGeom>
          <a:noFill/>
        </p:spPr>
        <p:txBody>
          <a:bodyPr wrap="square">
            <a:spAutoFit/>
          </a:bodyPr>
          <a:lstStyle/>
          <a:p>
            <a:r>
              <a:rPr lang="en-US" sz="2000" b="0" dirty="0" err="1">
                <a:solidFill>
                  <a:schemeClr val="bg1"/>
                </a:solidFill>
                <a:effectLst/>
                <a:latin typeface="Arial" panose="020B0604020202020204" pitchFamily="34" charset="0"/>
                <a:cs typeface="Arial" panose="020B0604020202020204" pitchFamily="34" charset="0"/>
              </a:rPr>
              <a:t>Tạo</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điều</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kiện</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để</a:t>
            </a:r>
            <a:r>
              <a:rPr lang="en-US" sz="2000" b="0" dirty="0">
                <a:solidFill>
                  <a:schemeClr val="bg1"/>
                </a:solidFill>
                <a:effectLst/>
                <a:latin typeface="Arial" panose="020B0604020202020204" pitchFamily="34" charset="0"/>
                <a:cs typeface="Arial" panose="020B0604020202020204" pitchFamily="34" charset="0"/>
              </a:rPr>
              <a:t> </a:t>
            </a:r>
            <a:r>
              <a:rPr lang="en-US" sz="2000" b="1" dirty="0" err="1">
                <a:solidFill>
                  <a:schemeClr val="bg1"/>
                </a:solidFill>
                <a:effectLst/>
                <a:latin typeface="Arial" panose="020B0604020202020204" pitchFamily="34" charset="0"/>
                <a:cs typeface="Arial" panose="020B0604020202020204" pitchFamily="34" charset="0"/>
              </a:rPr>
              <a:t>thúc</a:t>
            </a:r>
            <a:r>
              <a:rPr lang="en-US" sz="2000" b="1" dirty="0">
                <a:solidFill>
                  <a:schemeClr val="bg1"/>
                </a:solidFill>
                <a:effectLst/>
                <a:latin typeface="Arial" panose="020B0604020202020204" pitchFamily="34" charset="0"/>
                <a:cs typeface="Arial" panose="020B0604020202020204" pitchFamily="34" charset="0"/>
              </a:rPr>
              <a:t> </a:t>
            </a:r>
            <a:r>
              <a:rPr lang="en-US" sz="2000" b="1" dirty="0" err="1">
                <a:solidFill>
                  <a:schemeClr val="bg1"/>
                </a:solidFill>
                <a:effectLst/>
                <a:latin typeface="Arial" panose="020B0604020202020204" pitchFamily="34" charset="0"/>
                <a:cs typeface="Arial" panose="020B0604020202020204" pitchFamily="34" charset="0"/>
              </a:rPr>
              <a:t>đẩy</a:t>
            </a:r>
            <a:r>
              <a:rPr lang="en-US" sz="2000" b="1" dirty="0">
                <a:solidFill>
                  <a:schemeClr val="bg1"/>
                </a:solidFill>
                <a:effectLst/>
                <a:latin typeface="Arial" panose="020B0604020202020204" pitchFamily="34" charset="0"/>
                <a:cs typeface="Arial" panose="020B0604020202020204" pitchFamily="34" charset="0"/>
              </a:rPr>
              <a:t> </a:t>
            </a:r>
            <a:r>
              <a:rPr lang="en-US" sz="2000" b="1" dirty="0" err="1">
                <a:solidFill>
                  <a:schemeClr val="bg1"/>
                </a:solidFill>
                <a:effectLst/>
                <a:latin typeface="Arial" panose="020B0604020202020204" pitchFamily="34" charset="0"/>
                <a:cs typeface="Arial" panose="020B0604020202020204" pitchFamily="34" charset="0"/>
              </a:rPr>
              <a:t>hội</a:t>
            </a:r>
            <a:r>
              <a:rPr lang="en-US" sz="2000" b="1" dirty="0">
                <a:solidFill>
                  <a:schemeClr val="bg1"/>
                </a:solidFill>
                <a:effectLst/>
                <a:latin typeface="Arial" panose="020B0604020202020204" pitchFamily="34" charset="0"/>
                <a:cs typeface="Arial" panose="020B0604020202020204" pitchFamily="34" charset="0"/>
              </a:rPr>
              <a:t> </a:t>
            </a:r>
            <a:r>
              <a:rPr lang="en-US" sz="2000" b="1" dirty="0" err="1">
                <a:solidFill>
                  <a:schemeClr val="bg1"/>
                </a:solidFill>
                <a:effectLst/>
                <a:latin typeface="Arial" panose="020B0604020202020204" pitchFamily="34" charset="0"/>
                <a:cs typeface="Arial" panose="020B0604020202020204" pitchFamily="34" charset="0"/>
              </a:rPr>
              <a:t>nhập</a:t>
            </a:r>
            <a:r>
              <a:rPr lang="en-US" sz="2000" b="1"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của</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các</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lĩnh</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vực</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văn</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hóa</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chính</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trị</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củng</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cố</a:t>
            </a:r>
            <a:r>
              <a:rPr lang="en-US" sz="2000" b="0" dirty="0">
                <a:solidFill>
                  <a:schemeClr val="bg1"/>
                </a:solidFill>
                <a:effectLst/>
                <a:latin typeface="Arial" panose="020B0604020202020204" pitchFamily="34" charset="0"/>
                <a:cs typeface="Arial" panose="020B0604020202020204" pitchFamily="34" charset="0"/>
              </a:rPr>
              <a:t> an </a:t>
            </a:r>
            <a:r>
              <a:rPr lang="en-US" sz="2000" b="0" dirty="0" err="1">
                <a:solidFill>
                  <a:schemeClr val="bg1"/>
                </a:solidFill>
                <a:effectLst/>
                <a:latin typeface="Arial" panose="020B0604020202020204" pitchFamily="34" charset="0"/>
                <a:cs typeface="Arial" panose="020B0604020202020204" pitchFamily="34" charset="0"/>
              </a:rPr>
              <a:t>ninh</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quốc</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phòng</a:t>
            </a:r>
            <a:r>
              <a:rPr lang="en-US" sz="2000" b="0" dirty="0">
                <a:solidFill>
                  <a:schemeClr val="bg1"/>
                </a:solidFill>
                <a:effectLst/>
                <a:latin typeface="Arial" panose="020B0604020202020204" pitchFamily="34" charset="0"/>
                <a:cs typeface="Arial" panose="020B0604020202020204" pitchFamily="34" charset="0"/>
              </a:rPr>
              <a:t>.</a:t>
            </a:r>
            <a:endParaRPr lang="en-US" sz="200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99178272"/>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descr="Green School Board Template - Free PPT Backgrounds and Templates">
            <a:extLst>
              <a:ext uri="{FF2B5EF4-FFF2-40B4-BE49-F238E27FC236}">
                <a16:creationId xmlns:a16="http://schemas.microsoft.com/office/drawing/2014/main" xmlns="" id="{760DF47A-FCBA-4EBD-A55F-F250358065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06640" y="0"/>
            <a:ext cx="478535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269A3ADD-79CA-4EC5-89C4-93BF72D01715}"/>
              </a:ext>
            </a:extLst>
          </p:cNvPr>
          <p:cNvSpPr txBox="1"/>
          <p:nvPr/>
        </p:nvSpPr>
        <p:spPr>
          <a:xfrm>
            <a:off x="671165" y="106682"/>
            <a:ext cx="10849670" cy="461665"/>
          </a:xfrm>
          <a:prstGeom prst="rect">
            <a:avLst/>
          </a:prstGeom>
          <a:noFill/>
        </p:spPr>
        <p:txBody>
          <a:bodyPr wrap="square">
            <a:spAutoFit/>
          </a:bodyPr>
          <a:lstStyle/>
          <a:p>
            <a:pPr algn="l"/>
            <a:r>
              <a:rPr lang="en-US" sz="2400" b="1" i="0" dirty="0">
                <a:solidFill>
                  <a:srgbClr val="000000"/>
                </a:solidFill>
                <a:effectLst/>
                <a:latin typeface="Arial" panose="020B0604020202020204" pitchFamily="34" charset="0"/>
                <a:cs typeface="Arial" panose="020B0604020202020204" pitchFamily="34" charset="0"/>
              </a:rPr>
              <a:t>6.2.2. </a:t>
            </a:r>
            <a:r>
              <a:rPr lang="en-US" sz="2400" b="1" i="0" dirty="0" err="1">
                <a:solidFill>
                  <a:srgbClr val="000000"/>
                </a:solidFill>
                <a:effectLst/>
                <a:latin typeface="Arial" panose="020B0604020202020204" pitchFamily="34" charset="0"/>
                <a:cs typeface="Arial" panose="020B0604020202020204" pitchFamily="34" charset="0"/>
              </a:rPr>
              <a:t>Tác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động</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của</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hội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nhập</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kinh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quốc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đến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phát</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triển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của</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Việt</a:t>
            </a:r>
            <a:r>
              <a:rPr lang="en-US" sz="2400" b="1" i="0" dirty="0">
                <a:solidFill>
                  <a:srgbClr val="000000"/>
                </a:solidFill>
                <a:effectLst/>
                <a:latin typeface="Arial" panose="020B0604020202020204" pitchFamily="34" charset="0"/>
                <a:cs typeface="Arial" panose="020B0604020202020204" pitchFamily="34" charset="0"/>
              </a:rPr>
              <a:t> Nam</a:t>
            </a:r>
          </a:p>
        </p:txBody>
      </p:sp>
      <p:sp>
        <p:nvSpPr>
          <p:cNvPr id="4" name="TextBox 3">
            <a:extLst>
              <a:ext uri="{FF2B5EF4-FFF2-40B4-BE49-F238E27FC236}">
                <a16:creationId xmlns:a16="http://schemas.microsoft.com/office/drawing/2014/main" xmlns="" id="{397F3D79-FC51-4241-B950-C89ACC53E047}"/>
              </a:ext>
            </a:extLst>
          </p:cNvPr>
          <p:cNvSpPr txBox="1"/>
          <p:nvPr/>
        </p:nvSpPr>
        <p:spPr>
          <a:xfrm>
            <a:off x="2068830" y="675029"/>
            <a:ext cx="8054340" cy="461665"/>
          </a:xfrm>
          <a:prstGeom prst="rect">
            <a:avLst/>
          </a:prstGeom>
          <a:noFill/>
        </p:spPr>
        <p:txBody>
          <a:bodyPr wrap="square">
            <a:spAutoFit/>
          </a:bodyPr>
          <a:lstStyle/>
          <a:p>
            <a:pPr marL="285750" indent="-285750" algn="l">
              <a:buFont typeface="Wingdings" panose="05000000000000000000" pitchFamily="2" charset="2"/>
              <a:buChar char="q"/>
            </a:pPr>
            <a:r>
              <a:rPr lang="vi-VN" sz="2400"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Tác</a:t>
            </a:r>
            <a:r>
              <a:rPr lang="en-US" sz="2400" b="1"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động</a:t>
            </a:r>
            <a:r>
              <a:rPr lang="en-US" sz="2400" b="1" dirty="0">
                <a:solidFill>
                  <a:srgbClr val="FF0066"/>
                </a:solidFill>
                <a:effectLst/>
                <a:latin typeface="Arial" panose="020B0604020202020204" pitchFamily="34" charset="0"/>
                <a:cs typeface="Arial" panose="020B0604020202020204" pitchFamily="34" charset="0"/>
              </a:rPr>
              <a:t> </a:t>
            </a:r>
            <a:r>
              <a:rPr lang="vi-VN" sz="2400" b="1" dirty="0">
                <a:solidFill>
                  <a:srgbClr val="0033CC"/>
                </a:solidFill>
                <a:effectLst/>
                <a:latin typeface="Arial" panose="020B0604020202020204" pitchFamily="34" charset="0"/>
                <a:cs typeface="Arial" panose="020B0604020202020204" pitchFamily="34" charset="0"/>
              </a:rPr>
              <a:t>tiêu</a:t>
            </a:r>
            <a:r>
              <a:rPr lang="en-US" sz="2400" b="1" dirty="0">
                <a:solidFill>
                  <a:srgbClr val="0033CC"/>
                </a:solidFill>
                <a:effectLst/>
                <a:latin typeface="Arial" panose="020B0604020202020204" pitchFamily="34" charset="0"/>
                <a:cs typeface="Arial" panose="020B0604020202020204" pitchFamily="34" charset="0"/>
              </a:rPr>
              <a:t> </a:t>
            </a:r>
            <a:r>
              <a:rPr lang="en-US" sz="2400" b="1" dirty="0" err="1">
                <a:solidFill>
                  <a:srgbClr val="0033CC"/>
                </a:solidFill>
                <a:effectLst/>
                <a:latin typeface="Arial" panose="020B0604020202020204" pitchFamily="34" charset="0"/>
                <a:cs typeface="Arial" panose="020B0604020202020204" pitchFamily="34" charset="0"/>
              </a:rPr>
              <a:t>cực</a:t>
            </a:r>
            <a:r>
              <a:rPr lang="en-US" sz="2400" b="1" dirty="0">
                <a:solidFill>
                  <a:srgbClr val="0033CC"/>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của</a:t>
            </a:r>
            <a:r>
              <a:rPr lang="en-US" sz="2400" b="1"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hội</a:t>
            </a:r>
            <a:r>
              <a:rPr lang="en-US" sz="2400" b="1"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nhập</a:t>
            </a:r>
            <a:r>
              <a:rPr lang="en-US" sz="2400" b="1"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kinh</a:t>
            </a:r>
            <a:r>
              <a:rPr lang="en-US" sz="2400" b="1"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tế</a:t>
            </a:r>
            <a:r>
              <a:rPr lang="en-US" sz="2400" b="1"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quốc</a:t>
            </a:r>
            <a:r>
              <a:rPr lang="en-US" sz="2400" b="1"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tế</a:t>
            </a:r>
            <a:endParaRPr lang="en-US" sz="2400" b="1" dirty="0">
              <a:solidFill>
                <a:srgbClr val="FF0066"/>
              </a:solidFill>
              <a:effectLst/>
              <a:latin typeface="Arial" panose="020B0604020202020204" pitchFamily="34" charset="0"/>
              <a:cs typeface="Arial" panose="020B0604020202020204" pitchFamily="34" charset="0"/>
            </a:endParaRPr>
          </a:p>
        </p:txBody>
      </p:sp>
      <p:grpSp>
        <p:nvGrpSpPr>
          <p:cNvPr id="43" name="Group 2">
            <a:extLst>
              <a:ext uri="{FF2B5EF4-FFF2-40B4-BE49-F238E27FC236}">
                <a16:creationId xmlns:a16="http://schemas.microsoft.com/office/drawing/2014/main" xmlns="" id="{AB6435A1-6321-4176-A7E3-1CBE5E92CAE9}"/>
              </a:ext>
            </a:extLst>
          </p:cNvPr>
          <p:cNvGrpSpPr>
            <a:grpSpLocks/>
          </p:cNvGrpSpPr>
          <p:nvPr/>
        </p:nvGrpSpPr>
        <p:grpSpPr bwMode="auto">
          <a:xfrm>
            <a:off x="7612381" y="1672431"/>
            <a:ext cx="1804990" cy="1955801"/>
            <a:chOff x="8343896" y="2153850"/>
            <a:chExt cx="1804973" cy="1956629"/>
          </a:xfrm>
        </p:grpSpPr>
        <p:sp>
          <p:nvSpPr>
            <p:cNvPr id="44" name="Arc 43">
              <a:extLst>
                <a:ext uri="{FF2B5EF4-FFF2-40B4-BE49-F238E27FC236}">
                  <a16:creationId xmlns:a16="http://schemas.microsoft.com/office/drawing/2014/main" xmlns="" id="{907137F5-E9FA-43E6-9E26-F9E01B465A3B}"/>
                </a:ext>
              </a:extLst>
            </p:cNvPr>
            <p:cNvSpPr/>
            <p:nvPr/>
          </p:nvSpPr>
          <p:spPr>
            <a:xfrm rot="5400000" flipH="1" flipV="1">
              <a:off x="8344402" y="2604387"/>
              <a:ext cx="1335652" cy="1336663"/>
            </a:xfrm>
            <a:prstGeom prst="arc">
              <a:avLst/>
            </a:prstGeom>
            <a:ln w="444500">
              <a:solidFill>
                <a:schemeClr val="accent6"/>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srgbClr val="343941"/>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45" name="Straight Connector 44">
              <a:extLst>
                <a:ext uri="{FF2B5EF4-FFF2-40B4-BE49-F238E27FC236}">
                  <a16:creationId xmlns:a16="http://schemas.microsoft.com/office/drawing/2014/main" xmlns="" id="{A0B856F9-FBD3-4A9F-8C1A-CC8FBDD756C6}"/>
                </a:ext>
              </a:extLst>
            </p:cNvPr>
            <p:cNvCxnSpPr/>
            <p:nvPr/>
          </p:nvCxnSpPr>
          <p:spPr>
            <a:xfrm flipH="1">
              <a:off x="8996354" y="2604892"/>
              <a:ext cx="604831" cy="0"/>
            </a:xfrm>
            <a:prstGeom prst="line">
              <a:avLst/>
            </a:prstGeom>
            <a:ln w="444500">
              <a:solidFill>
                <a:schemeClr val="accent6"/>
              </a:solidFill>
            </a:ln>
          </p:spPr>
          <p:style>
            <a:lnRef idx="1">
              <a:schemeClr val="accent1"/>
            </a:lnRef>
            <a:fillRef idx="0">
              <a:schemeClr val="accent1"/>
            </a:fillRef>
            <a:effectRef idx="0">
              <a:schemeClr val="accent1"/>
            </a:effectRef>
            <a:fontRef idx="minor">
              <a:schemeClr val="tx1"/>
            </a:fontRef>
          </p:style>
        </p:cxnSp>
        <p:sp>
          <p:nvSpPr>
            <p:cNvPr id="46" name="Isosceles Triangle 45">
              <a:extLst>
                <a:ext uri="{FF2B5EF4-FFF2-40B4-BE49-F238E27FC236}">
                  <a16:creationId xmlns:a16="http://schemas.microsoft.com/office/drawing/2014/main" xmlns="" id="{651A3315-4006-49AF-A3A1-D90E0AE52050}"/>
                </a:ext>
              </a:extLst>
            </p:cNvPr>
            <p:cNvSpPr/>
            <p:nvPr/>
          </p:nvSpPr>
          <p:spPr>
            <a:xfrm rot="5400000">
              <a:off x="9308894" y="2215957"/>
              <a:ext cx="902082" cy="777868"/>
            </a:xfrm>
            <a:prstGeom prst="triangle">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FFFFFF"/>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47" name="Straight Connector 46">
              <a:extLst>
                <a:ext uri="{FF2B5EF4-FFF2-40B4-BE49-F238E27FC236}">
                  <a16:creationId xmlns:a16="http://schemas.microsoft.com/office/drawing/2014/main" xmlns="" id="{FA837AD4-A5D1-464B-BCD0-2649A499BF3E}"/>
                </a:ext>
              </a:extLst>
            </p:cNvPr>
            <p:cNvCxnSpPr/>
            <p:nvPr/>
          </p:nvCxnSpPr>
          <p:spPr>
            <a:xfrm>
              <a:off x="8343897" y="3257630"/>
              <a:ext cx="6350" cy="852849"/>
            </a:xfrm>
            <a:prstGeom prst="line">
              <a:avLst/>
            </a:prstGeom>
            <a:ln w="444500">
              <a:solidFill>
                <a:schemeClr val="accent6"/>
              </a:solidFill>
            </a:ln>
          </p:spPr>
          <p:style>
            <a:lnRef idx="1">
              <a:schemeClr val="accent1"/>
            </a:lnRef>
            <a:fillRef idx="0">
              <a:schemeClr val="accent1"/>
            </a:fillRef>
            <a:effectRef idx="0">
              <a:schemeClr val="accent1"/>
            </a:effectRef>
            <a:fontRef idx="minor">
              <a:schemeClr val="tx1"/>
            </a:fontRef>
          </p:style>
        </p:cxnSp>
        <p:sp>
          <p:nvSpPr>
            <p:cNvPr id="48" name="TextBox 9">
              <a:extLst>
                <a:ext uri="{FF2B5EF4-FFF2-40B4-BE49-F238E27FC236}">
                  <a16:creationId xmlns:a16="http://schemas.microsoft.com/office/drawing/2014/main" xmlns="" id="{1A669134-4FC2-44A2-8E75-66DB17CC87B1}"/>
                </a:ext>
              </a:extLst>
            </p:cNvPr>
            <p:cNvSpPr txBox="1">
              <a:spLocks noChangeArrowheads="1"/>
            </p:cNvSpPr>
            <p:nvPr/>
          </p:nvSpPr>
          <p:spPr bwMode="auto">
            <a:xfrm flipH="1">
              <a:off x="9267306" y="2353572"/>
              <a:ext cx="692057" cy="369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vi-VN"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rPr>
                <a:t>7</a:t>
              </a:r>
              <a:endParaRPr kumimoji="0" lang="en-US"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endParaRPr>
            </a:p>
          </p:txBody>
        </p:sp>
      </p:grpSp>
      <p:grpSp>
        <p:nvGrpSpPr>
          <p:cNvPr id="49" name="Group 10">
            <a:extLst>
              <a:ext uri="{FF2B5EF4-FFF2-40B4-BE49-F238E27FC236}">
                <a16:creationId xmlns:a16="http://schemas.microsoft.com/office/drawing/2014/main" xmlns="" id="{52D721F8-3664-415D-9B23-05429AF33F50}"/>
              </a:ext>
            </a:extLst>
          </p:cNvPr>
          <p:cNvGrpSpPr>
            <a:grpSpLocks/>
          </p:cNvGrpSpPr>
          <p:nvPr/>
        </p:nvGrpSpPr>
        <p:grpSpPr bwMode="auto">
          <a:xfrm>
            <a:off x="6275707" y="3155157"/>
            <a:ext cx="1817687" cy="1579562"/>
            <a:chOff x="7007469" y="3636351"/>
            <a:chExt cx="1817599" cy="1579513"/>
          </a:xfrm>
        </p:grpSpPr>
        <p:sp>
          <p:nvSpPr>
            <p:cNvPr id="50" name="Arc 49">
              <a:extLst>
                <a:ext uri="{FF2B5EF4-FFF2-40B4-BE49-F238E27FC236}">
                  <a16:creationId xmlns:a16="http://schemas.microsoft.com/office/drawing/2014/main" xmlns="" id="{B7D00813-608D-4F9C-A109-6DB065064EFE}"/>
                </a:ext>
              </a:extLst>
            </p:cNvPr>
            <p:cNvSpPr/>
            <p:nvPr/>
          </p:nvSpPr>
          <p:spPr>
            <a:xfrm rot="16200000" flipH="1" flipV="1">
              <a:off x="7008251" y="3880036"/>
              <a:ext cx="1335045" cy="1336610"/>
            </a:xfrm>
            <a:prstGeom prst="arc">
              <a:avLst/>
            </a:prstGeom>
            <a:ln w="444500">
              <a:solidFill>
                <a:schemeClr val="accent5"/>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srgbClr val="343941"/>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51" name="Straight Connector 50">
              <a:extLst>
                <a:ext uri="{FF2B5EF4-FFF2-40B4-BE49-F238E27FC236}">
                  <a16:creationId xmlns:a16="http://schemas.microsoft.com/office/drawing/2014/main" xmlns="" id="{D36CA91B-3852-49C4-87C1-650F17D3C488}"/>
                </a:ext>
              </a:extLst>
            </p:cNvPr>
            <p:cNvCxnSpPr/>
            <p:nvPr/>
          </p:nvCxnSpPr>
          <p:spPr>
            <a:xfrm>
              <a:off x="8344078" y="4309430"/>
              <a:ext cx="0" cy="252404"/>
            </a:xfrm>
            <a:prstGeom prst="line">
              <a:avLst/>
            </a:prstGeom>
            <a:ln w="4445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xmlns="" id="{3CD92C29-0F3D-45EA-972F-A2F5461C13CD}"/>
                </a:ext>
              </a:extLst>
            </p:cNvPr>
            <p:cNvCxnSpPr/>
            <p:nvPr/>
          </p:nvCxnSpPr>
          <p:spPr>
            <a:xfrm flipH="1">
              <a:off x="7226532" y="5215864"/>
              <a:ext cx="463528" cy="0"/>
            </a:xfrm>
            <a:prstGeom prst="line">
              <a:avLst/>
            </a:prstGeom>
            <a:ln w="444500">
              <a:solidFill>
                <a:schemeClr val="accent5"/>
              </a:solidFill>
            </a:ln>
          </p:spPr>
          <p:style>
            <a:lnRef idx="1">
              <a:schemeClr val="accent1"/>
            </a:lnRef>
            <a:fillRef idx="0">
              <a:schemeClr val="accent1"/>
            </a:fillRef>
            <a:effectRef idx="0">
              <a:schemeClr val="accent1"/>
            </a:effectRef>
            <a:fontRef idx="minor">
              <a:schemeClr val="tx1"/>
            </a:fontRef>
          </p:style>
        </p:cxnSp>
        <p:sp>
          <p:nvSpPr>
            <p:cNvPr id="53" name="Isosceles Triangle 52">
              <a:extLst>
                <a:ext uri="{FF2B5EF4-FFF2-40B4-BE49-F238E27FC236}">
                  <a16:creationId xmlns:a16="http://schemas.microsoft.com/office/drawing/2014/main" xmlns="" id="{D0FA7C63-9F20-4446-8345-8A175DFB45CA}"/>
                </a:ext>
              </a:extLst>
            </p:cNvPr>
            <p:cNvSpPr/>
            <p:nvPr/>
          </p:nvSpPr>
          <p:spPr>
            <a:xfrm>
              <a:off x="7923412" y="3636351"/>
              <a:ext cx="901656" cy="777851"/>
            </a:xfrm>
            <a:prstGeom prst="triangl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FFFFFF"/>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54" name="Group 18">
            <a:extLst>
              <a:ext uri="{FF2B5EF4-FFF2-40B4-BE49-F238E27FC236}">
                <a16:creationId xmlns:a16="http://schemas.microsoft.com/office/drawing/2014/main" xmlns="" id="{832BC5E1-FF11-4EF6-87D0-327702FB27A0}"/>
              </a:ext>
            </a:extLst>
          </p:cNvPr>
          <p:cNvGrpSpPr>
            <a:grpSpLocks/>
          </p:cNvGrpSpPr>
          <p:nvPr/>
        </p:nvGrpSpPr>
        <p:grpSpPr bwMode="auto">
          <a:xfrm>
            <a:off x="5326382" y="3347244"/>
            <a:ext cx="1779589" cy="1838324"/>
            <a:chOff x="6058543" y="3829063"/>
            <a:chExt cx="1779660" cy="1838510"/>
          </a:xfrm>
        </p:grpSpPr>
        <p:sp>
          <p:nvSpPr>
            <p:cNvPr id="55" name="Arc 54">
              <a:extLst>
                <a:ext uri="{FF2B5EF4-FFF2-40B4-BE49-F238E27FC236}">
                  <a16:creationId xmlns:a16="http://schemas.microsoft.com/office/drawing/2014/main" xmlns="" id="{6C6AFC55-5075-4F94-8417-1261D96DBC01}"/>
                </a:ext>
              </a:extLst>
            </p:cNvPr>
            <p:cNvSpPr/>
            <p:nvPr/>
          </p:nvSpPr>
          <p:spPr>
            <a:xfrm flipH="1" flipV="1">
              <a:off x="6058543" y="3879868"/>
              <a:ext cx="1335142" cy="1336810"/>
            </a:xfrm>
            <a:prstGeom prst="arc">
              <a:avLst/>
            </a:prstGeom>
            <a:ln w="444500">
              <a:solidFill>
                <a:schemeClr val="accent4"/>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srgbClr val="343941"/>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56" name="Straight Connector 55">
              <a:extLst>
                <a:ext uri="{FF2B5EF4-FFF2-40B4-BE49-F238E27FC236}">
                  <a16:creationId xmlns:a16="http://schemas.microsoft.com/office/drawing/2014/main" xmlns="" id="{D97E0D48-7E11-4835-B3F0-69B3EFF2EC6C}"/>
                </a:ext>
              </a:extLst>
            </p:cNvPr>
            <p:cNvCxnSpPr/>
            <p:nvPr/>
          </p:nvCxnSpPr>
          <p:spPr>
            <a:xfrm flipH="1">
              <a:off x="6712619" y="5216678"/>
              <a:ext cx="463569" cy="0"/>
            </a:xfrm>
            <a:prstGeom prst="line">
              <a:avLst/>
            </a:prstGeom>
            <a:ln w="444500">
              <a:solidFill>
                <a:srgbClr val="00B0F0"/>
              </a:solidFill>
            </a:ln>
          </p:spPr>
          <p:style>
            <a:lnRef idx="1">
              <a:schemeClr val="accent1"/>
            </a:lnRef>
            <a:fillRef idx="0">
              <a:schemeClr val="accent1"/>
            </a:fillRef>
            <a:effectRef idx="0">
              <a:schemeClr val="accent1"/>
            </a:effectRef>
            <a:fontRef idx="minor">
              <a:schemeClr val="tx1"/>
            </a:fontRef>
          </p:style>
        </p:cxnSp>
        <p:sp>
          <p:nvSpPr>
            <p:cNvPr id="57" name="Isosceles Triangle 56">
              <a:extLst>
                <a:ext uri="{FF2B5EF4-FFF2-40B4-BE49-F238E27FC236}">
                  <a16:creationId xmlns:a16="http://schemas.microsoft.com/office/drawing/2014/main" xmlns="" id="{B4CDFE16-A0F0-49ED-BB88-9D45F1D51ED2}"/>
                </a:ext>
              </a:extLst>
            </p:cNvPr>
            <p:cNvSpPr/>
            <p:nvPr/>
          </p:nvSpPr>
          <p:spPr>
            <a:xfrm rot="5400000">
              <a:off x="6998354" y="4827725"/>
              <a:ext cx="901791" cy="777906"/>
            </a:xfrm>
            <a:prstGeom prst="triangle">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FFFFFF"/>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58" name="Straight Connector 57">
              <a:extLst>
                <a:ext uri="{FF2B5EF4-FFF2-40B4-BE49-F238E27FC236}">
                  <a16:creationId xmlns:a16="http://schemas.microsoft.com/office/drawing/2014/main" xmlns="" id="{2481EB84-8B37-42CA-BCFE-1196ABD34A65}"/>
                </a:ext>
              </a:extLst>
            </p:cNvPr>
            <p:cNvCxnSpPr/>
            <p:nvPr/>
          </p:nvCxnSpPr>
          <p:spPr>
            <a:xfrm>
              <a:off x="6058543" y="3829063"/>
              <a:ext cx="0" cy="728737"/>
            </a:xfrm>
            <a:prstGeom prst="line">
              <a:avLst/>
            </a:prstGeom>
            <a:ln w="444500">
              <a:solidFill>
                <a:srgbClr val="006600"/>
              </a:solidFill>
            </a:ln>
          </p:spPr>
          <p:style>
            <a:lnRef idx="1">
              <a:schemeClr val="accent1"/>
            </a:lnRef>
            <a:fillRef idx="0">
              <a:schemeClr val="accent1"/>
            </a:fillRef>
            <a:effectRef idx="0">
              <a:schemeClr val="accent1"/>
            </a:effectRef>
            <a:fontRef idx="minor">
              <a:schemeClr val="tx1"/>
            </a:fontRef>
          </p:style>
        </p:cxnSp>
      </p:grpSp>
      <p:grpSp>
        <p:nvGrpSpPr>
          <p:cNvPr id="59" name="Group 26">
            <a:extLst>
              <a:ext uri="{FF2B5EF4-FFF2-40B4-BE49-F238E27FC236}">
                <a16:creationId xmlns:a16="http://schemas.microsoft.com/office/drawing/2014/main" xmlns="" id="{603AF413-0BC3-4E25-81EE-DB1A8A9AB5C1}"/>
              </a:ext>
            </a:extLst>
          </p:cNvPr>
          <p:cNvGrpSpPr>
            <a:grpSpLocks/>
          </p:cNvGrpSpPr>
          <p:nvPr/>
        </p:nvGrpSpPr>
        <p:grpSpPr bwMode="auto">
          <a:xfrm>
            <a:off x="3989703" y="2123281"/>
            <a:ext cx="1789113" cy="1808161"/>
            <a:chOff x="4721467" y="2605510"/>
            <a:chExt cx="1789183" cy="1808337"/>
          </a:xfrm>
        </p:grpSpPr>
        <p:sp>
          <p:nvSpPr>
            <p:cNvPr id="60" name="Arc 59">
              <a:extLst>
                <a:ext uri="{FF2B5EF4-FFF2-40B4-BE49-F238E27FC236}">
                  <a16:creationId xmlns:a16="http://schemas.microsoft.com/office/drawing/2014/main" xmlns="" id="{03695F16-E038-41FC-B7E6-519B9E0D2EDE}"/>
                </a:ext>
              </a:extLst>
            </p:cNvPr>
            <p:cNvSpPr/>
            <p:nvPr/>
          </p:nvSpPr>
          <p:spPr>
            <a:xfrm rot="16200000" flipV="1">
              <a:off x="4722223" y="2604754"/>
              <a:ext cx="1335216" cy="1336727"/>
            </a:xfrm>
            <a:prstGeom prst="arc">
              <a:avLst/>
            </a:prstGeom>
            <a:ln w="444500">
              <a:solidFill>
                <a:schemeClr val="accent3"/>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srgbClr val="343941"/>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61" name="Straight Connector 60">
              <a:extLst>
                <a:ext uri="{FF2B5EF4-FFF2-40B4-BE49-F238E27FC236}">
                  <a16:creationId xmlns:a16="http://schemas.microsoft.com/office/drawing/2014/main" xmlns="" id="{F468174F-FCB0-4E59-BF1E-1E8C6270F3B4}"/>
                </a:ext>
              </a:extLst>
            </p:cNvPr>
            <p:cNvCxnSpPr>
              <a:cxnSpLocks/>
            </p:cNvCxnSpPr>
            <p:nvPr/>
          </p:nvCxnSpPr>
          <p:spPr>
            <a:xfrm flipH="1">
              <a:off x="6057899" y="3258035"/>
              <a:ext cx="296" cy="373582"/>
            </a:xfrm>
            <a:prstGeom prst="line">
              <a:avLst/>
            </a:prstGeom>
            <a:ln w="444500">
              <a:solidFill>
                <a:schemeClr val="accent3"/>
              </a:solidFill>
            </a:ln>
          </p:spPr>
          <p:style>
            <a:lnRef idx="1">
              <a:schemeClr val="accent1"/>
            </a:lnRef>
            <a:fillRef idx="0">
              <a:schemeClr val="accent1"/>
            </a:fillRef>
            <a:effectRef idx="0">
              <a:schemeClr val="accent1"/>
            </a:effectRef>
            <a:fontRef idx="minor">
              <a:schemeClr val="tx1"/>
            </a:fontRef>
          </p:style>
        </p:cxnSp>
        <p:sp>
          <p:nvSpPr>
            <p:cNvPr id="62" name="Isosceles Triangle 61">
              <a:extLst>
                <a:ext uri="{FF2B5EF4-FFF2-40B4-BE49-F238E27FC236}">
                  <a16:creationId xmlns:a16="http://schemas.microsoft.com/office/drawing/2014/main" xmlns="" id="{95711112-91EB-4148-8146-087A2B60BA4A}"/>
                </a:ext>
              </a:extLst>
            </p:cNvPr>
            <p:cNvSpPr/>
            <p:nvPr/>
          </p:nvSpPr>
          <p:spPr>
            <a:xfrm rot="10800000">
              <a:off x="5608915" y="3635897"/>
              <a:ext cx="901735" cy="777950"/>
            </a:xfrm>
            <a:prstGeom prst="triangle">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srgbClr val="FFFFFF"/>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63" name="Straight Connector 62">
              <a:extLst>
                <a:ext uri="{FF2B5EF4-FFF2-40B4-BE49-F238E27FC236}">
                  <a16:creationId xmlns:a16="http://schemas.microsoft.com/office/drawing/2014/main" xmlns="" id="{2E93CDDF-BFAF-473C-B746-75AA6D6B3FCC}"/>
                </a:ext>
              </a:extLst>
            </p:cNvPr>
            <p:cNvCxnSpPr/>
            <p:nvPr/>
          </p:nvCxnSpPr>
          <p:spPr>
            <a:xfrm flipV="1">
              <a:off x="4721468" y="2605510"/>
              <a:ext cx="682652" cy="0"/>
            </a:xfrm>
            <a:prstGeom prst="line">
              <a:avLst/>
            </a:prstGeom>
            <a:ln w="44450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64" name="Group 34">
            <a:extLst>
              <a:ext uri="{FF2B5EF4-FFF2-40B4-BE49-F238E27FC236}">
                <a16:creationId xmlns:a16="http://schemas.microsoft.com/office/drawing/2014/main" xmlns="" id="{A83350C2-A8DD-4341-8CFA-5F4BFA530711}"/>
              </a:ext>
            </a:extLst>
          </p:cNvPr>
          <p:cNvGrpSpPr>
            <a:grpSpLocks/>
          </p:cNvGrpSpPr>
          <p:nvPr/>
        </p:nvGrpSpPr>
        <p:grpSpPr bwMode="auto">
          <a:xfrm>
            <a:off x="2807018" y="1672432"/>
            <a:ext cx="1857375" cy="1787526"/>
            <a:chOff x="3538044" y="2153851"/>
            <a:chExt cx="1857211" cy="1787380"/>
          </a:xfrm>
        </p:grpSpPr>
        <p:sp>
          <p:nvSpPr>
            <p:cNvPr id="65" name="Isosceles Triangle 64">
              <a:extLst>
                <a:ext uri="{FF2B5EF4-FFF2-40B4-BE49-F238E27FC236}">
                  <a16:creationId xmlns:a16="http://schemas.microsoft.com/office/drawing/2014/main" xmlns="" id="{552895CD-DA0F-4B84-91D8-CEE047D2DCA3}"/>
                </a:ext>
              </a:extLst>
            </p:cNvPr>
            <p:cNvSpPr/>
            <p:nvPr/>
          </p:nvSpPr>
          <p:spPr>
            <a:xfrm rot="5400000">
              <a:off x="4555539" y="2215761"/>
              <a:ext cx="901626" cy="777806"/>
            </a:xfrm>
            <a:prstGeom prst="triangle">
              <a:avLst/>
            </a:prstGeom>
            <a:solidFill>
              <a:srgbClr val="0033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srgbClr val="0033CC"/>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nvGrpSpPr>
            <p:cNvPr id="66" name="Group 36">
              <a:extLst>
                <a:ext uri="{FF2B5EF4-FFF2-40B4-BE49-F238E27FC236}">
                  <a16:creationId xmlns:a16="http://schemas.microsoft.com/office/drawing/2014/main" xmlns="" id="{8E7E88F0-E8B9-4E2B-A098-4B81E0B8C9D5}"/>
                </a:ext>
              </a:extLst>
            </p:cNvPr>
            <p:cNvGrpSpPr>
              <a:grpSpLocks/>
            </p:cNvGrpSpPr>
            <p:nvPr/>
          </p:nvGrpSpPr>
          <p:grpSpPr bwMode="auto">
            <a:xfrm>
              <a:off x="3538044" y="2604664"/>
              <a:ext cx="1336557" cy="1336567"/>
              <a:chOff x="3538044" y="2604664"/>
              <a:chExt cx="1336557" cy="1336567"/>
            </a:xfrm>
          </p:grpSpPr>
          <p:cxnSp>
            <p:nvCxnSpPr>
              <p:cNvPr id="67" name="Straight Connector 66">
                <a:extLst>
                  <a:ext uri="{FF2B5EF4-FFF2-40B4-BE49-F238E27FC236}">
                    <a16:creationId xmlns:a16="http://schemas.microsoft.com/office/drawing/2014/main" xmlns="" id="{B596C5AE-7848-49E5-9F34-8CBC0EF10D2D}"/>
                  </a:ext>
                </a:extLst>
              </p:cNvPr>
              <p:cNvCxnSpPr/>
              <p:nvPr/>
            </p:nvCxnSpPr>
            <p:spPr>
              <a:xfrm>
                <a:off x="3538044" y="3258661"/>
                <a:ext cx="0" cy="666695"/>
              </a:xfrm>
              <a:prstGeom prst="line">
                <a:avLst/>
              </a:prstGeom>
              <a:ln w="444500">
                <a:solidFill>
                  <a:schemeClr val="accent2"/>
                </a:solidFill>
              </a:ln>
            </p:spPr>
            <p:style>
              <a:lnRef idx="1">
                <a:schemeClr val="accent1"/>
              </a:lnRef>
              <a:fillRef idx="0">
                <a:schemeClr val="accent1"/>
              </a:fillRef>
              <a:effectRef idx="0">
                <a:schemeClr val="accent1"/>
              </a:effectRef>
              <a:fontRef idx="minor">
                <a:schemeClr val="tx1"/>
              </a:fontRef>
            </p:style>
          </p:cxnSp>
          <p:sp>
            <p:nvSpPr>
              <p:cNvPr id="68" name="Arc 67">
                <a:extLst>
                  <a:ext uri="{FF2B5EF4-FFF2-40B4-BE49-F238E27FC236}">
                    <a16:creationId xmlns:a16="http://schemas.microsoft.com/office/drawing/2014/main" xmlns="" id="{42BA51E1-223C-4EE0-A620-7CC01882E857}"/>
                  </a:ext>
                </a:extLst>
              </p:cNvPr>
              <p:cNvSpPr/>
              <p:nvPr/>
            </p:nvSpPr>
            <p:spPr>
              <a:xfrm rot="5400000" flipH="1" flipV="1">
                <a:off x="3538040" y="2604669"/>
                <a:ext cx="1336566" cy="1336557"/>
              </a:xfrm>
              <a:prstGeom prst="arc">
                <a:avLst/>
              </a:prstGeom>
              <a:ln w="444500">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srgbClr val="343941"/>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69" name="Straight Connector 68">
                <a:extLst>
                  <a:ext uri="{FF2B5EF4-FFF2-40B4-BE49-F238E27FC236}">
                    <a16:creationId xmlns:a16="http://schemas.microsoft.com/office/drawing/2014/main" xmlns="" id="{4AD87B98-A1FB-4AC9-9BDA-B37C9187A3E5}"/>
                  </a:ext>
                </a:extLst>
              </p:cNvPr>
              <p:cNvCxnSpPr/>
              <p:nvPr/>
            </p:nvCxnSpPr>
            <p:spPr>
              <a:xfrm flipV="1">
                <a:off x="4192036" y="2604664"/>
                <a:ext cx="682565" cy="0"/>
              </a:xfrm>
              <a:prstGeom prst="line">
                <a:avLst/>
              </a:prstGeom>
              <a:ln w="444500">
                <a:solidFill>
                  <a:srgbClr val="0033CC"/>
                </a:solidFill>
              </a:ln>
            </p:spPr>
            <p:style>
              <a:lnRef idx="1">
                <a:schemeClr val="accent1"/>
              </a:lnRef>
              <a:fillRef idx="0">
                <a:schemeClr val="accent1"/>
              </a:fillRef>
              <a:effectRef idx="0">
                <a:schemeClr val="accent1"/>
              </a:effectRef>
              <a:fontRef idx="minor">
                <a:schemeClr val="tx1"/>
              </a:fontRef>
            </p:style>
          </p:cxnSp>
        </p:grpSp>
      </p:grpSp>
      <p:grpSp>
        <p:nvGrpSpPr>
          <p:cNvPr id="70" name="Group 43">
            <a:extLst>
              <a:ext uri="{FF2B5EF4-FFF2-40B4-BE49-F238E27FC236}">
                <a16:creationId xmlns:a16="http://schemas.microsoft.com/office/drawing/2014/main" xmlns="" id="{7F6120B6-7BB4-4FC1-B5CE-E42D52E76E43}"/>
              </a:ext>
            </a:extLst>
          </p:cNvPr>
          <p:cNvGrpSpPr>
            <a:grpSpLocks/>
          </p:cNvGrpSpPr>
          <p:nvPr/>
        </p:nvGrpSpPr>
        <p:grpSpPr bwMode="auto">
          <a:xfrm>
            <a:off x="1293235" y="2964656"/>
            <a:ext cx="1964633" cy="1900962"/>
            <a:chOff x="2024585" y="3445851"/>
            <a:chExt cx="1964386" cy="1901729"/>
          </a:xfrm>
        </p:grpSpPr>
        <p:cxnSp>
          <p:nvCxnSpPr>
            <p:cNvPr id="71" name="Straight Connector 70">
              <a:extLst>
                <a:ext uri="{FF2B5EF4-FFF2-40B4-BE49-F238E27FC236}">
                  <a16:creationId xmlns:a16="http://schemas.microsoft.com/office/drawing/2014/main" xmlns="" id="{20736B7D-81B9-4488-B909-EE5C2AD1B742}"/>
                </a:ext>
              </a:extLst>
            </p:cNvPr>
            <p:cNvCxnSpPr>
              <a:cxnSpLocks/>
            </p:cNvCxnSpPr>
            <p:nvPr/>
          </p:nvCxnSpPr>
          <p:spPr>
            <a:xfrm flipH="1">
              <a:off x="2201671" y="5216627"/>
              <a:ext cx="673015" cy="0"/>
            </a:xfrm>
            <a:prstGeom prst="line">
              <a:avLst/>
            </a:prstGeom>
            <a:ln w="444500"/>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xmlns="" id="{93988598-8606-4EB2-A95A-D223B5C248AB}"/>
                </a:ext>
              </a:extLst>
            </p:cNvPr>
            <p:cNvSpPr/>
            <p:nvPr/>
          </p:nvSpPr>
          <p:spPr>
            <a:xfrm flipV="1">
              <a:off x="2201671" y="3879413"/>
              <a:ext cx="1336507" cy="1337214"/>
            </a:xfrm>
            <a:prstGeom prst="arc">
              <a:avLst/>
            </a:prstGeom>
            <a:ln w="444500"/>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solidFill>
                    <a:sysClr val="windowText" lastClr="000000"/>
                  </a:solidFill>
                </a:ln>
                <a:solidFill>
                  <a:sysClr val="windowText" lastClr="000000"/>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73" name="Straight Connector 72">
              <a:extLst>
                <a:ext uri="{FF2B5EF4-FFF2-40B4-BE49-F238E27FC236}">
                  <a16:creationId xmlns:a16="http://schemas.microsoft.com/office/drawing/2014/main" xmlns="" id="{FB95D9AC-4D58-4934-BB7B-1A0695F1C3C0}"/>
                </a:ext>
              </a:extLst>
            </p:cNvPr>
            <p:cNvCxnSpPr/>
            <p:nvPr/>
          </p:nvCxnSpPr>
          <p:spPr>
            <a:xfrm>
              <a:off x="3538178" y="3888942"/>
              <a:ext cx="0" cy="668608"/>
            </a:xfrm>
            <a:prstGeom prst="line">
              <a:avLst/>
            </a:prstGeom>
            <a:ln w="444500">
              <a:solidFill>
                <a:srgbClr val="000000"/>
              </a:solidFill>
            </a:ln>
          </p:spPr>
          <p:style>
            <a:lnRef idx="1">
              <a:schemeClr val="accent1"/>
            </a:lnRef>
            <a:fillRef idx="0">
              <a:schemeClr val="accent1"/>
            </a:fillRef>
            <a:effectRef idx="0">
              <a:schemeClr val="accent1"/>
            </a:effectRef>
            <a:fontRef idx="minor">
              <a:schemeClr val="tx1"/>
            </a:fontRef>
          </p:style>
        </p:cxnSp>
        <p:sp>
          <p:nvSpPr>
            <p:cNvPr id="74" name="Isosceles Triangle 73">
              <a:extLst>
                <a:ext uri="{FF2B5EF4-FFF2-40B4-BE49-F238E27FC236}">
                  <a16:creationId xmlns:a16="http://schemas.microsoft.com/office/drawing/2014/main" xmlns="" id="{9ADD4DB4-9942-448E-AD48-2C3E782499CD}"/>
                </a:ext>
              </a:extLst>
            </p:cNvPr>
            <p:cNvSpPr/>
            <p:nvPr/>
          </p:nvSpPr>
          <p:spPr>
            <a:xfrm>
              <a:off x="3087384" y="3445851"/>
              <a:ext cx="901587" cy="778189"/>
            </a:xfrm>
            <a:prstGeom prst="triangl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FFFFFF"/>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75" name="TextBox 50">
              <a:extLst>
                <a:ext uri="{FF2B5EF4-FFF2-40B4-BE49-F238E27FC236}">
                  <a16:creationId xmlns:a16="http://schemas.microsoft.com/office/drawing/2014/main" xmlns="" id="{D38D44D7-7D89-4AEC-AB23-02F9CE89B1E5}"/>
                </a:ext>
              </a:extLst>
            </p:cNvPr>
            <p:cNvSpPr txBox="1">
              <a:spLocks noChangeArrowheads="1"/>
            </p:cNvSpPr>
            <p:nvPr/>
          </p:nvSpPr>
          <p:spPr bwMode="auto">
            <a:xfrm flipH="1">
              <a:off x="2024585" y="4978099"/>
              <a:ext cx="692057" cy="369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id-ID"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rPr>
                <a:t>1</a:t>
              </a:r>
              <a:endParaRPr kumimoji="0" lang="en-US"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endParaRPr>
            </a:p>
          </p:txBody>
        </p:sp>
      </p:grpSp>
      <p:sp>
        <p:nvSpPr>
          <p:cNvPr id="76" name="TextBox 42">
            <a:extLst>
              <a:ext uri="{FF2B5EF4-FFF2-40B4-BE49-F238E27FC236}">
                <a16:creationId xmlns:a16="http://schemas.microsoft.com/office/drawing/2014/main" xmlns="" id="{94435794-5141-4728-9736-65D77AD5AFFE}"/>
              </a:ext>
            </a:extLst>
          </p:cNvPr>
          <p:cNvSpPr txBox="1">
            <a:spLocks noChangeArrowheads="1"/>
          </p:cNvSpPr>
          <p:nvPr/>
        </p:nvSpPr>
        <p:spPr bwMode="auto">
          <a:xfrm flipH="1">
            <a:off x="2448277" y="3224535"/>
            <a:ext cx="6921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id-ID"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rPr>
              <a:t>2</a:t>
            </a:r>
            <a:endParaRPr kumimoji="0" lang="en-US"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endParaRPr>
          </a:p>
        </p:txBody>
      </p:sp>
      <p:sp>
        <p:nvSpPr>
          <p:cNvPr id="77" name="TextBox 33">
            <a:extLst>
              <a:ext uri="{FF2B5EF4-FFF2-40B4-BE49-F238E27FC236}">
                <a16:creationId xmlns:a16="http://schemas.microsoft.com/office/drawing/2014/main" xmlns="" id="{3810F257-7D9A-4C65-993B-27F7B5EEC8F3}"/>
              </a:ext>
            </a:extLst>
          </p:cNvPr>
          <p:cNvSpPr txBox="1">
            <a:spLocks noChangeArrowheads="1"/>
          </p:cNvSpPr>
          <p:nvPr/>
        </p:nvSpPr>
        <p:spPr bwMode="auto">
          <a:xfrm flipH="1">
            <a:off x="3747919" y="1889919"/>
            <a:ext cx="6920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id-ID"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rPr>
              <a:t>3</a:t>
            </a:r>
            <a:endParaRPr kumimoji="0" lang="en-US"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endParaRPr>
          </a:p>
        </p:txBody>
      </p:sp>
      <p:sp>
        <p:nvSpPr>
          <p:cNvPr id="78" name="TextBox 25">
            <a:extLst>
              <a:ext uri="{FF2B5EF4-FFF2-40B4-BE49-F238E27FC236}">
                <a16:creationId xmlns:a16="http://schemas.microsoft.com/office/drawing/2014/main" xmlns="" id="{ABC73F03-DBC2-4D99-9E89-0802CD4A16F0}"/>
              </a:ext>
            </a:extLst>
          </p:cNvPr>
          <p:cNvSpPr txBox="1">
            <a:spLocks noChangeArrowheads="1"/>
          </p:cNvSpPr>
          <p:nvPr/>
        </p:nvSpPr>
        <p:spPr bwMode="auto">
          <a:xfrm flipH="1">
            <a:off x="5058179" y="2436845"/>
            <a:ext cx="6920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id-ID"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rPr>
              <a:t>4</a:t>
            </a:r>
            <a:endParaRPr kumimoji="0" lang="en-US"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endParaRPr>
          </a:p>
        </p:txBody>
      </p:sp>
      <p:sp>
        <p:nvSpPr>
          <p:cNvPr id="79" name="TextBox 17">
            <a:extLst>
              <a:ext uri="{FF2B5EF4-FFF2-40B4-BE49-F238E27FC236}">
                <a16:creationId xmlns:a16="http://schemas.microsoft.com/office/drawing/2014/main" xmlns="" id="{2962A4F6-5968-40DD-A0B4-BC789D170F6F}"/>
              </a:ext>
            </a:extLst>
          </p:cNvPr>
          <p:cNvSpPr txBox="1">
            <a:spLocks noChangeArrowheads="1"/>
          </p:cNvSpPr>
          <p:nvPr/>
        </p:nvSpPr>
        <p:spPr bwMode="auto">
          <a:xfrm flipH="1">
            <a:off x="6188604" y="4473688"/>
            <a:ext cx="692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id-ID"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rPr>
              <a:t>5</a:t>
            </a:r>
            <a:endParaRPr kumimoji="0" lang="en-US"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endParaRPr>
          </a:p>
        </p:txBody>
      </p:sp>
      <p:sp>
        <p:nvSpPr>
          <p:cNvPr id="80" name="TextBox 9">
            <a:extLst>
              <a:ext uri="{FF2B5EF4-FFF2-40B4-BE49-F238E27FC236}">
                <a16:creationId xmlns:a16="http://schemas.microsoft.com/office/drawing/2014/main" xmlns="" id="{93B308A5-23FB-49A7-8386-0C25A78AF391}"/>
              </a:ext>
            </a:extLst>
          </p:cNvPr>
          <p:cNvSpPr txBox="1">
            <a:spLocks noChangeArrowheads="1"/>
          </p:cNvSpPr>
          <p:nvPr/>
        </p:nvSpPr>
        <p:spPr bwMode="auto">
          <a:xfrm flipH="1">
            <a:off x="7281633" y="3417472"/>
            <a:ext cx="692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id-ID"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rPr>
              <a:t>6</a:t>
            </a:r>
            <a:endParaRPr kumimoji="0" lang="en-US"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endParaRPr>
          </a:p>
        </p:txBody>
      </p:sp>
      <p:sp>
        <p:nvSpPr>
          <p:cNvPr id="82" name="TextBox 81">
            <a:extLst>
              <a:ext uri="{FF2B5EF4-FFF2-40B4-BE49-F238E27FC236}">
                <a16:creationId xmlns:a16="http://schemas.microsoft.com/office/drawing/2014/main" xmlns="" id="{C31158F0-BCE7-41AF-B180-7F96453F8204}"/>
              </a:ext>
            </a:extLst>
          </p:cNvPr>
          <p:cNvSpPr txBox="1"/>
          <p:nvPr/>
        </p:nvSpPr>
        <p:spPr>
          <a:xfrm>
            <a:off x="427357" y="5127436"/>
            <a:ext cx="4449758" cy="1200329"/>
          </a:xfrm>
          <a:prstGeom prst="rect">
            <a:avLst/>
          </a:prstGeom>
          <a:noFill/>
        </p:spPr>
        <p:txBody>
          <a:bodyPr wrap="square">
            <a:spAutoFit/>
          </a:bodyPr>
          <a:lstStyle/>
          <a:p>
            <a:pPr algn="ctr"/>
            <a:r>
              <a:rPr lang="vi-VN" dirty="0">
                <a:solidFill>
                  <a:srgbClr val="010101"/>
                </a:solidFill>
                <a:latin typeface="Arial" panose="020B0604020202020204" pitchFamily="34" charset="0"/>
                <a:cs typeface="Arial" panose="020B0604020202020204" pitchFamily="34" charset="0"/>
              </a:rPr>
              <a:t>G</a:t>
            </a:r>
            <a:r>
              <a:rPr lang="vi-VN" b="0" i="0" dirty="0">
                <a:solidFill>
                  <a:srgbClr val="010101"/>
                </a:solidFill>
                <a:effectLst/>
                <a:latin typeface="Arial" panose="020B0604020202020204" pitchFamily="34" charset="0"/>
                <a:cs typeface="Arial" panose="020B0604020202020204" pitchFamily="34" charset="0"/>
              </a:rPr>
              <a:t>ia tăng sự cạnh tranh gay gắt → doanh nghiệp và ngành kinh tế gặp khó khăn (phá sản), gây nhiều hậu quả bất lợi về mặt kinh tế - xã hội.</a:t>
            </a:r>
            <a:endParaRPr lang="en-US" dirty="0">
              <a:latin typeface="Arial" panose="020B0604020202020204" pitchFamily="34" charset="0"/>
              <a:cs typeface="Arial" panose="020B0604020202020204" pitchFamily="34" charset="0"/>
            </a:endParaRPr>
          </a:p>
        </p:txBody>
      </p:sp>
      <p:sp>
        <p:nvSpPr>
          <p:cNvPr id="84" name="TextBox 83">
            <a:extLst>
              <a:ext uri="{FF2B5EF4-FFF2-40B4-BE49-F238E27FC236}">
                <a16:creationId xmlns:a16="http://schemas.microsoft.com/office/drawing/2014/main" xmlns="" id="{ADB49381-61D6-42DE-A670-959D08B90246}"/>
              </a:ext>
            </a:extLst>
          </p:cNvPr>
          <p:cNvSpPr txBox="1"/>
          <p:nvPr/>
        </p:nvSpPr>
        <p:spPr>
          <a:xfrm>
            <a:off x="182578" y="2945904"/>
            <a:ext cx="2259349" cy="1200329"/>
          </a:xfrm>
          <a:prstGeom prst="rect">
            <a:avLst/>
          </a:prstGeom>
          <a:noFill/>
        </p:spPr>
        <p:txBody>
          <a:bodyPr wrap="square">
            <a:spAutoFit/>
          </a:bodyPr>
          <a:lstStyle/>
          <a:p>
            <a:pPr algn="ctr"/>
            <a:r>
              <a:rPr lang="vi-VN" dirty="0">
                <a:solidFill>
                  <a:srgbClr val="FF3399"/>
                </a:solidFill>
                <a:latin typeface="Arial" panose="020B0604020202020204" pitchFamily="34" charset="0"/>
                <a:cs typeface="Arial" panose="020B0604020202020204" pitchFamily="34" charset="0"/>
              </a:rPr>
              <a:t>G</a:t>
            </a:r>
            <a:r>
              <a:rPr lang="vi-VN" b="0" i="0" dirty="0">
                <a:solidFill>
                  <a:srgbClr val="FF3399"/>
                </a:solidFill>
                <a:effectLst/>
                <a:latin typeface="Arial" panose="020B0604020202020204" pitchFamily="34" charset="0"/>
                <a:cs typeface="Arial" panose="020B0604020202020204" pitchFamily="34" charset="0"/>
              </a:rPr>
              <a:t>ia tăng sự phụ thuộc của nền kinh tế vào thị trường bên ngoài</a:t>
            </a:r>
            <a:endParaRPr lang="en-US" dirty="0">
              <a:solidFill>
                <a:srgbClr val="FF3399"/>
              </a:solidFill>
              <a:latin typeface="Arial" panose="020B0604020202020204" pitchFamily="34" charset="0"/>
              <a:cs typeface="Arial" panose="020B0604020202020204" pitchFamily="34" charset="0"/>
            </a:endParaRPr>
          </a:p>
        </p:txBody>
      </p:sp>
      <p:sp>
        <p:nvSpPr>
          <p:cNvPr id="86" name="TextBox 85">
            <a:extLst>
              <a:ext uri="{FF2B5EF4-FFF2-40B4-BE49-F238E27FC236}">
                <a16:creationId xmlns:a16="http://schemas.microsoft.com/office/drawing/2014/main" xmlns="" id="{E5A05399-DED2-4088-8293-F1C99B9BB7EE}"/>
              </a:ext>
            </a:extLst>
          </p:cNvPr>
          <p:cNvSpPr txBox="1"/>
          <p:nvPr/>
        </p:nvSpPr>
        <p:spPr>
          <a:xfrm>
            <a:off x="348619" y="1501805"/>
            <a:ext cx="2333393" cy="646331"/>
          </a:xfrm>
          <a:prstGeom prst="rect">
            <a:avLst/>
          </a:prstGeom>
          <a:noFill/>
        </p:spPr>
        <p:txBody>
          <a:bodyPr wrap="square">
            <a:spAutoFit/>
          </a:bodyPr>
          <a:lstStyle/>
          <a:p>
            <a:pPr algn="ctr"/>
            <a:r>
              <a:rPr lang="vi-VN" dirty="0">
                <a:solidFill>
                  <a:srgbClr val="0033CC"/>
                </a:solidFill>
                <a:latin typeface="Arial" panose="020B0604020202020204" pitchFamily="34" charset="0"/>
                <a:cs typeface="Arial" panose="020B0604020202020204" pitchFamily="34" charset="0"/>
              </a:rPr>
              <a:t>P</a:t>
            </a:r>
            <a:r>
              <a:rPr lang="en-US" b="0" i="0" dirty="0" err="1">
                <a:solidFill>
                  <a:srgbClr val="0033CC"/>
                </a:solidFill>
                <a:effectLst/>
                <a:latin typeface="Arial" panose="020B0604020202020204" pitchFamily="34" charset="0"/>
                <a:cs typeface="Arial" panose="020B0604020202020204" pitchFamily="34" charset="0"/>
              </a:rPr>
              <a:t>hân</a:t>
            </a:r>
            <a:r>
              <a:rPr lang="en-US" b="0" i="0" dirty="0">
                <a:solidFill>
                  <a:srgbClr val="0033CC"/>
                </a:solidFill>
                <a:effectLst/>
                <a:latin typeface="Arial" panose="020B0604020202020204" pitchFamily="34" charset="0"/>
                <a:cs typeface="Arial" panose="020B0604020202020204" pitchFamily="34" charset="0"/>
              </a:rPr>
              <a:t> </a:t>
            </a:r>
            <a:r>
              <a:rPr lang="en-US" b="0" i="0" dirty="0" err="1">
                <a:solidFill>
                  <a:srgbClr val="0033CC"/>
                </a:solidFill>
                <a:effectLst/>
                <a:latin typeface="Arial" panose="020B0604020202020204" pitchFamily="34" charset="0"/>
                <a:cs typeface="Arial" panose="020B0604020202020204" pitchFamily="34" charset="0"/>
              </a:rPr>
              <a:t>phối</a:t>
            </a:r>
            <a:r>
              <a:rPr lang="en-US" b="0" i="0" dirty="0">
                <a:solidFill>
                  <a:srgbClr val="0033CC"/>
                </a:solidFill>
                <a:effectLst/>
                <a:latin typeface="Arial" panose="020B0604020202020204" pitchFamily="34" charset="0"/>
                <a:cs typeface="Arial" panose="020B0604020202020204" pitchFamily="34" charset="0"/>
              </a:rPr>
              <a:t> </a:t>
            </a:r>
            <a:r>
              <a:rPr lang="en-US" b="0" i="0" dirty="0" err="1">
                <a:solidFill>
                  <a:srgbClr val="0033CC"/>
                </a:solidFill>
                <a:effectLst/>
                <a:latin typeface="Arial" panose="020B0604020202020204" pitchFamily="34" charset="0"/>
                <a:cs typeface="Arial" panose="020B0604020202020204" pitchFamily="34" charset="0"/>
              </a:rPr>
              <a:t>không</a:t>
            </a:r>
            <a:r>
              <a:rPr lang="en-US" b="0" i="0" dirty="0">
                <a:solidFill>
                  <a:srgbClr val="0033CC"/>
                </a:solidFill>
                <a:effectLst/>
                <a:latin typeface="Arial" panose="020B0604020202020204" pitchFamily="34" charset="0"/>
                <a:cs typeface="Arial" panose="020B0604020202020204" pitchFamily="34" charset="0"/>
              </a:rPr>
              <a:t> </a:t>
            </a:r>
            <a:endParaRPr lang="vi-VN" b="0" i="0" dirty="0">
              <a:solidFill>
                <a:srgbClr val="0033CC"/>
              </a:solidFill>
              <a:effectLst/>
              <a:latin typeface="Arial" panose="020B0604020202020204" pitchFamily="34" charset="0"/>
              <a:cs typeface="Arial" panose="020B0604020202020204" pitchFamily="34" charset="0"/>
            </a:endParaRPr>
          </a:p>
          <a:p>
            <a:pPr algn="ctr"/>
            <a:r>
              <a:rPr lang="en-US" b="0" i="0" dirty="0" err="1">
                <a:solidFill>
                  <a:srgbClr val="0033CC"/>
                </a:solidFill>
                <a:effectLst/>
                <a:latin typeface="Arial" panose="020B0604020202020204" pitchFamily="34" charset="0"/>
                <a:cs typeface="Arial" panose="020B0604020202020204" pitchFamily="34" charset="0"/>
              </a:rPr>
              <a:t>công</a:t>
            </a:r>
            <a:r>
              <a:rPr lang="en-US" b="0" i="0" dirty="0">
                <a:solidFill>
                  <a:srgbClr val="0033CC"/>
                </a:solidFill>
                <a:effectLst/>
                <a:latin typeface="Arial" panose="020B0604020202020204" pitchFamily="34" charset="0"/>
                <a:cs typeface="Arial" panose="020B0604020202020204" pitchFamily="34" charset="0"/>
              </a:rPr>
              <a:t> </a:t>
            </a:r>
            <a:r>
              <a:rPr lang="en-US" b="0" i="0" dirty="0" err="1">
                <a:solidFill>
                  <a:srgbClr val="0033CC"/>
                </a:solidFill>
                <a:effectLst/>
                <a:latin typeface="Arial" panose="020B0604020202020204" pitchFamily="34" charset="0"/>
                <a:cs typeface="Arial" panose="020B0604020202020204" pitchFamily="34" charset="0"/>
              </a:rPr>
              <a:t>bằng</a:t>
            </a:r>
            <a:r>
              <a:rPr lang="en-US" b="0" i="0" dirty="0">
                <a:solidFill>
                  <a:srgbClr val="0033CC"/>
                </a:solidFill>
                <a:effectLst/>
                <a:latin typeface="Arial" panose="020B0604020202020204" pitchFamily="34" charset="0"/>
                <a:cs typeface="Arial" panose="020B0604020202020204" pitchFamily="34" charset="0"/>
              </a:rPr>
              <a:t> </a:t>
            </a:r>
            <a:r>
              <a:rPr lang="en-US" b="0" i="0" dirty="0" err="1">
                <a:solidFill>
                  <a:srgbClr val="0033CC"/>
                </a:solidFill>
                <a:effectLst/>
                <a:latin typeface="Arial" panose="020B0604020202020204" pitchFamily="34" charset="0"/>
                <a:cs typeface="Arial" panose="020B0604020202020204" pitchFamily="34" charset="0"/>
              </a:rPr>
              <a:t>lợi</a:t>
            </a:r>
            <a:r>
              <a:rPr lang="en-US" b="0" i="0" dirty="0">
                <a:solidFill>
                  <a:srgbClr val="0033CC"/>
                </a:solidFill>
                <a:effectLst/>
                <a:latin typeface="Arial" panose="020B0604020202020204" pitchFamily="34" charset="0"/>
                <a:cs typeface="Arial" panose="020B0604020202020204" pitchFamily="34" charset="0"/>
              </a:rPr>
              <a:t> </a:t>
            </a:r>
            <a:r>
              <a:rPr lang="en-US" b="0" i="0" dirty="0" err="1">
                <a:solidFill>
                  <a:srgbClr val="0033CC"/>
                </a:solidFill>
                <a:effectLst/>
                <a:latin typeface="Arial" panose="020B0604020202020204" pitchFamily="34" charset="0"/>
                <a:cs typeface="Arial" panose="020B0604020202020204" pitchFamily="34" charset="0"/>
              </a:rPr>
              <a:t>ích</a:t>
            </a:r>
            <a:endParaRPr lang="en-US" dirty="0">
              <a:solidFill>
                <a:srgbClr val="0033CC"/>
              </a:solidFill>
              <a:latin typeface="Arial" panose="020B0604020202020204" pitchFamily="34" charset="0"/>
              <a:cs typeface="Arial" panose="020B0604020202020204" pitchFamily="34" charset="0"/>
            </a:endParaRPr>
          </a:p>
        </p:txBody>
      </p:sp>
      <p:sp>
        <p:nvSpPr>
          <p:cNvPr id="88" name="TextBox 87">
            <a:extLst>
              <a:ext uri="{FF2B5EF4-FFF2-40B4-BE49-F238E27FC236}">
                <a16:creationId xmlns:a16="http://schemas.microsoft.com/office/drawing/2014/main" xmlns="" id="{573C8068-B213-449F-8622-9CABCEDED44F}"/>
              </a:ext>
            </a:extLst>
          </p:cNvPr>
          <p:cNvSpPr txBox="1"/>
          <p:nvPr/>
        </p:nvSpPr>
        <p:spPr>
          <a:xfrm>
            <a:off x="5516797" y="1507860"/>
            <a:ext cx="1764836" cy="1200329"/>
          </a:xfrm>
          <a:prstGeom prst="rect">
            <a:avLst/>
          </a:prstGeom>
          <a:noFill/>
        </p:spPr>
        <p:txBody>
          <a:bodyPr wrap="square">
            <a:spAutoFit/>
          </a:bodyPr>
          <a:lstStyle/>
          <a:p>
            <a:pPr algn="ctr"/>
            <a:r>
              <a:rPr lang="vi-VN" b="0" i="0" dirty="0">
                <a:solidFill>
                  <a:srgbClr val="006600"/>
                </a:solidFill>
                <a:effectLst/>
                <a:latin typeface="Arial" panose="020B0604020202020204" pitchFamily="34" charset="0"/>
                <a:cs typeface="Arial" panose="020B0604020202020204" pitchFamily="34" charset="0"/>
              </a:rPr>
              <a:t>Cạn kiệt tài nguyên thiên nhiên, hủy hoại môi trường.</a:t>
            </a:r>
            <a:endParaRPr lang="en-US" dirty="0">
              <a:solidFill>
                <a:srgbClr val="006600"/>
              </a:solidFill>
              <a:latin typeface="Arial" panose="020B0604020202020204" pitchFamily="34" charset="0"/>
              <a:cs typeface="Arial" panose="020B0604020202020204" pitchFamily="34" charset="0"/>
            </a:endParaRPr>
          </a:p>
        </p:txBody>
      </p:sp>
      <p:sp>
        <p:nvSpPr>
          <p:cNvPr id="90" name="TextBox 89">
            <a:extLst>
              <a:ext uri="{FF2B5EF4-FFF2-40B4-BE49-F238E27FC236}">
                <a16:creationId xmlns:a16="http://schemas.microsoft.com/office/drawing/2014/main" xmlns="" id="{5C49657D-F11C-4B79-BA86-C8B54EF72D00}"/>
              </a:ext>
            </a:extLst>
          </p:cNvPr>
          <p:cNvSpPr txBox="1"/>
          <p:nvPr/>
        </p:nvSpPr>
        <p:spPr>
          <a:xfrm>
            <a:off x="5058179" y="5259641"/>
            <a:ext cx="3358741" cy="923330"/>
          </a:xfrm>
          <a:prstGeom prst="rect">
            <a:avLst/>
          </a:prstGeom>
          <a:noFill/>
        </p:spPr>
        <p:txBody>
          <a:bodyPr wrap="square">
            <a:spAutoFit/>
          </a:bodyPr>
          <a:lstStyle/>
          <a:p>
            <a:pPr algn="ctr"/>
            <a:r>
              <a:rPr lang="vi-VN" b="0" i="0" dirty="0">
                <a:solidFill>
                  <a:srgbClr val="010101"/>
                </a:solidFill>
                <a:effectLst/>
                <a:latin typeface="Arial" panose="020B0604020202020204" pitchFamily="34" charset="0"/>
                <a:cs typeface="Arial" panose="020B0604020202020204" pitchFamily="34" charset="0"/>
              </a:rPr>
              <a:t> </a:t>
            </a:r>
            <a:r>
              <a:rPr lang="vi-VN" b="0" i="0" dirty="0">
                <a:solidFill>
                  <a:srgbClr val="7030A0"/>
                </a:solidFill>
                <a:effectLst/>
                <a:latin typeface="Arial" panose="020B0604020202020204" pitchFamily="34" charset="0"/>
                <a:cs typeface="Arial" panose="020B0604020202020204" pitchFamily="34" charset="0"/>
              </a:rPr>
              <a:t>Thách thức đối với quyền lực Nhà nước, chủ quyền quốc gia, các vấn đề phức tạp</a:t>
            </a:r>
            <a:endParaRPr lang="en-US" dirty="0">
              <a:solidFill>
                <a:srgbClr val="7030A0"/>
              </a:solidFill>
              <a:latin typeface="Arial" panose="020B0604020202020204" pitchFamily="34" charset="0"/>
              <a:cs typeface="Arial" panose="020B0604020202020204" pitchFamily="34" charset="0"/>
            </a:endParaRPr>
          </a:p>
        </p:txBody>
      </p:sp>
      <p:sp>
        <p:nvSpPr>
          <p:cNvPr id="92" name="TextBox 91">
            <a:extLst>
              <a:ext uri="{FF2B5EF4-FFF2-40B4-BE49-F238E27FC236}">
                <a16:creationId xmlns:a16="http://schemas.microsoft.com/office/drawing/2014/main" xmlns="" id="{5CDC41F1-3AFA-4351-B065-169AD971DE4A}"/>
              </a:ext>
            </a:extLst>
          </p:cNvPr>
          <p:cNvSpPr txBox="1"/>
          <p:nvPr/>
        </p:nvSpPr>
        <p:spPr>
          <a:xfrm>
            <a:off x="8416923" y="3432659"/>
            <a:ext cx="1677439" cy="1200329"/>
          </a:xfrm>
          <a:prstGeom prst="rect">
            <a:avLst/>
          </a:prstGeom>
          <a:noFill/>
        </p:spPr>
        <p:txBody>
          <a:bodyPr wrap="square">
            <a:spAutoFit/>
          </a:bodyPr>
          <a:lstStyle/>
          <a:p>
            <a:pPr algn="ctr"/>
            <a:r>
              <a:rPr lang="vi-VN" dirty="0">
                <a:solidFill>
                  <a:srgbClr val="C00000"/>
                </a:solidFill>
                <a:latin typeface="Arial" panose="020B0604020202020204" pitchFamily="34" charset="0"/>
                <a:cs typeface="Arial" panose="020B0604020202020204" pitchFamily="34" charset="0"/>
              </a:rPr>
              <a:t>Xói mòn b</a:t>
            </a:r>
            <a:r>
              <a:rPr lang="en-US" b="0" i="0" dirty="0" err="1">
                <a:solidFill>
                  <a:srgbClr val="C00000"/>
                </a:solidFill>
                <a:effectLst/>
                <a:latin typeface="Arial" panose="020B0604020202020204" pitchFamily="34" charset="0"/>
                <a:cs typeface="Arial" panose="020B0604020202020204" pitchFamily="34" charset="0"/>
              </a:rPr>
              <a:t>ản</a:t>
            </a:r>
            <a:r>
              <a:rPr lang="en-US" b="0" i="0" dirty="0">
                <a:solidFill>
                  <a:srgbClr val="C00000"/>
                </a:solidFill>
                <a:effectLst/>
                <a:latin typeface="Arial" panose="020B0604020202020204" pitchFamily="34" charset="0"/>
                <a:cs typeface="Arial" panose="020B0604020202020204" pitchFamily="34" charset="0"/>
              </a:rPr>
              <a:t> </a:t>
            </a:r>
            <a:r>
              <a:rPr lang="en-US" b="0" i="0" dirty="0" err="1">
                <a:solidFill>
                  <a:srgbClr val="C00000"/>
                </a:solidFill>
                <a:effectLst/>
                <a:latin typeface="Arial" panose="020B0604020202020204" pitchFamily="34" charset="0"/>
                <a:cs typeface="Arial" panose="020B0604020202020204" pitchFamily="34" charset="0"/>
              </a:rPr>
              <a:t>sắc</a:t>
            </a:r>
            <a:r>
              <a:rPr lang="en-US" b="0" i="0" dirty="0">
                <a:solidFill>
                  <a:srgbClr val="C00000"/>
                </a:solidFill>
                <a:effectLst/>
                <a:latin typeface="Arial" panose="020B0604020202020204" pitchFamily="34" charset="0"/>
                <a:cs typeface="Arial" panose="020B0604020202020204" pitchFamily="34" charset="0"/>
              </a:rPr>
              <a:t> </a:t>
            </a:r>
            <a:r>
              <a:rPr lang="en-US" b="0" i="0" dirty="0" err="1">
                <a:solidFill>
                  <a:srgbClr val="C00000"/>
                </a:solidFill>
                <a:effectLst/>
                <a:latin typeface="Arial" panose="020B0604020202020204" pitchFamily="34" charset="0"/>
                <a:cs typeface="Arial" panose="020B0604020202020204" pitchFamily="34" charset="0"/>
              </a:rPr>
              <a:t>dân</a:t>
            </a:r>
            <a:r>
              <a:rPr lang="en-US" b="0" i="0" dirty="0">
                <a:solidFill>
                  <a:srgbClr val="C00000"/>
                </a:solidFill>
                <a:effectLst/>
                <a:latin typeface="Arial" panose="020B0604020202020204" pitchFamily="34" charset="0"/>
                <a:cs typeface="Arial" panose="020B0604020202020204" pitchFamily="34" charset="0"/>
              </a:rPr>
              <a:t> </a:t>
            </a:r>
            <a:r>
              <a:rPr lang="en-US" b="0" i="0" dirty="0" err="1">
                <a:solidFill>
                  <a:srgbClr val="C00000"/>
                </a:solidFill>
                <a:effectLst/>
                <a:latin typeface="Arial" panose="020B0604020202020204" pitchFamily="34" charset="0"/>
                <a:cs typeface="Arial" panose="020B0604020202020204" pitchFamily="34" charset="0"/>
              </a:rPr>
              <a:t>tộc</a:t>
            </a:r>
            <a:r>
              <a:rPr lang="en-US" b="0" i="0" dirty="0">
                <a:solidFill>
                  <a:srgbClr val="C00000"/>
                </a:solidFill>
                <a:effectLst/>
                <a:latin typeface="Arial" panose="020B0604020202020204" pitchFamily="34" charset="0"/>
                <a:cs typeface="Arial" panose="020B0604020202020204" pitchFamily="34" charset="0"/>
              </a:rPr>
              <a:t> </a:t>
            </a:r>
            <a:r>
              <a:rPr lang="en-US" b="0" i="0" dirty="0" err="1">
                <a:solidFill>
                  <a:srgbClr val="C00000"/>
                </a:solidFill>
                <a:effectLst/>
                <a:latin typeface="Arial" panose="020B0604020202020204" pitchFamily="34" charset="0"/>
                <a:cs typeface="Arial" panose="020B0604020202020204" pitchFamily="34" charset="0"/>
              </a:rPr>
              <a:t>và</a:t>
            </a:r>
            <a:r>
              <a:rPr lang="en-US" b="0" i="0" dirty="0">
                <a:solidFill>
                  <a:srgbClr val="C00000"/>
                </a:solidFill>
                <a:effectLst/>
                <a:latin typeface="Arial" panose="020B0604020202020204" pitchFamily="34" charset="0"/>
                <a:cs typeface="Arial" panose="020B0604020202020204" pitchFamily="34" charset="0"/>
              </a:rPr>
              <a:t> </a:t>
            </a:r>
            <a:r>
              <a:rPr lang="en-US" b="0" i="0" dirty="0" err="1">
                <a:solidFill>
                  <a:srgbClr val="C00000"/>
                </a:solidFill>
                <a:effectLst/>
                <a:latin typeface="Arial" panose="020B0604020202020204" pitchFamily="34" charset="0"/>
                <a:cs typeface="Arial" panose="020B0604020202020204" pitchFamily="34" charset="0"/>
              </a:rPr>
              <a:t>văn</a:t>
            </a:r>
            <a:r>
              <a:rPr lang="en-US" b="0" i="0" dirty="0">
                <a:solidFill>
                  <a:srgbClr val="C00000"/>
                </a:solidFill>
                <a:effectLst/>
                <a:latin typeface="Arial" panose="020B0604020202020204" pitchFamily="34" charset="0"/>
                <a:cs typeface="Arial" panose="020B0604020202020204" pitchFamily="34" charset="0"/>
              </a:rPr>
              <a:t> </a:t>
            </a:r>
            <a:r>
              <a:rPr lang="en-US" b="0" i="0" dirty="0" err="1">
                <a:solidFill>
                  <a:srgbClr val="C00000"/>
                </a:solidFill>
                <a:effectLst/>
                <a:latin typeface="Arial" panose="020B0604020202020204" pitchFamily="34" charset="0"/>
                <a:cs typeface="Arial" panose="020B0604020202020204" pitchFamily="34" charset="0"/>
              </a:rPr>
              <a:t>hóa</a:t>
            </a:r>
            <a:r>
              <a:rPr lang="en-US" b="0" i="0" dirty="0">
                <a:solidFill>
                  <a:srgbClr val="C00000"/>
                </a:solidFill>
                <a:effectLst/>
                <a:latin typeface="Arial" panose="020B0604020202020204" pitchFamily="34" charset="0"/>
                <a:cs typeface="Arial" panose="020B0604020202020204" pitchFamily="34" charset="0"/>
              </a:rPr>
              <a:t> </a:t>
            </a:r>
            <a:r>
              <a:rPr lang="en-US" b="0" i="0" dirty="0" err="1">
                <a:solidFill>
                  <a:srgbClr val="C00000"/>
                </a:solidFill>
                <a:effectLst/>
                <a:latin typeface="Arial" panose="020B0604020202020204" pitchFamily="34" charset="0"/>
                <a:cs typeface="Arial" panose="020B0604020202020204" pitchFamily="34" charset="0"/>
              </a:rPr>
              <a:t>truyền</a:t>
            </a:r>
            <a:r>
              <a:rPr lang="en-US" b="0" i="0" dirty="0">
                <a:solidFill>
                  <a:srgbClr val="C00000"/>
                </a:solidFill>
                <a:effectLst/>
                <a:latin typeface="Arial" panose="020B0604020202020204" pitchFamily="34" charset="0"/>
                <a:cs typeface="Arial" panose="020B0604020202020204" pitchFamily="34" charset="0"/>
              </a:rPr>
              <a:t> </a:t>
            </a:r>
            <a:r>
              <a:rPr lang="vi-VN" b="0" i="0" dirty="0">
                <a:solidFill>
                  <a:srgbClr val="C00000"/>
                </a:solidFill>
                <a:effectLst/>
                <a:latin typeface="Arial" panose="020B0604020202020204" pitchFamily="34" charset="0"/>
                <a:cs typeface="Arial" panose="020B0604020202020204" pitchFamily="34" charset="0"/>
              </a:rPr>
              <a:t>thống.</a:t>
            </a:r>
            <a:endParaRPr lang="en-US" dirty="0">
              <a:solidFill>
                <a:srgbClr val="C00000"/>
              </a:solidFill>
              <a:latin typeface="Arial" panose="020B0604020202020204" pitchFamily="34" charset="0"/>
              <a:cs typeface="Arial" panose="020B0604020202020204" pitchFamily="34" charset="0"/>
            </a:endParaRPr>
          </a:p>
        </p:txBody>
      </p:sp>
      <p:sp>
        <p:nvSpPr>
          <p:cNvPr id="94" name="TextBox 93">
            <a:extLst>
              <a:ext uri="{FF2B5EF4-FFF2-40B4-BE49-F238E27FC236}">
                <a16:creationId xmlns:a16="http://schemas.microsoft.com/office/drawing/2014/main" xmlns="" id="{8D52631D-1C01-455C-BABE-0E83AFD2D2E6}"/>
              </a:ext>
            </a:extLst>
          </p:cNvPr>
          <p:cNvSpPr txBox="1"/>
          <p:nvPr/>
        </p:nvSpPr>
        <p:spPr>
          <a:xfrm>
            <a:off x="9351558" y="1121098"/>
            <a:ext cx="1673572" cy="2031325"/>
          </a:xfrm>
          <a:prstGeom prst="rect">
            <a:avLst/>
          </a:prstGeom>
          <a:noFill/>
        </p:spPr>
        <p:txBody>
          <a:bodyPr wrap="square">
            <a:spAutoFit/>
          </a:bodyPr>
          <a:lstStyle/>
          <a:p>
            <a:pPr algn="ctr"/>
            <a:r>
              <a:rPr lang="vi-VN" dirty="0">
                <a:solidFill>
                  <a:srgbClr val="002060"/>
                </a:solidFill>
                <a:latin typeface="Arial" panose="020B0604020202020204" pitchFamily="34" charset="0"/>
                <a:cs typeface="Arial" panose="020B0604020202020204" pitchFamily="34" charset="0"/>
              </a:rPr>
              <a:t>K</a:t>
            </a:r>
            <a:r>
              <a:rPr lang="vi-VN" b="0" i="0" dirty="0">
                <a:solidFill>
                  <a:srgbClr val="002060"/>
                </a:solidFill>
                <a:effectLst/>
                <a:latin typeface="Arial" panose="020B0604020202020204" pitchFamily="34" charset="0"/>
                <a:cs typeface="Arial" panose="020B0604020202020204" pitchFamily="34" charset="0"/>
              </a:rPr>
              <a:t>hủng bố quốc tế, buôn lậu, tội phạm xuyên quốc gia, dịch bệnh, nhập cư bất hợp pháp.</a:t>
            </a:r>
            <a:r>
              <a:rPr lang="vi-VN" b="0" i="0" dirty="0">
                <a:solidFill>
                  <a:srgbClr val="010101"/>
                </a:solidFill>
                <a:effectLst/>
                <a:latin typeface="Arial" panose="020B0604020202020204" pitchFamily="34" charset="0"/>
                <a:cs typeface="Arial" panose="020B0604020202020204" pitchFamily="34" charset="0"/>
              </a:rPr>
              <a:t>..</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38647199"/>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Freeform 23">
            <a:extLst>
              <a:ext uri="{FF2B5EF4-FFF2-40B4-BE49-F238E27FC236}">
                <a16:creationId xmlns:a16="http://schemas.microsoft.com/office/drawing/2014/main" xmlns="" id="{EEBB1778-DA97-44EB-8362-BBFC402AE7C6}"/>
              </a:ext>
            </a:extLst>
          </p:cNvPr>
          <p:cNvSpPr>
            <a:spLocks/>
          </p:cNvSpPr>
          <p:nvPr/>
        </p:nvSpPr>
        <p:spPr bwMode="auto">
          <a:xfrm>
            <a:off x="4625334" y="1829385"/>
            <a:ext cx="1467991" cy="1694507"/>
          </a:xfrm>
          <a:custGeom>
            <a:avLst/>
            <a:gdLst>
              <a:gd name="T0" fmla="*/ 1348 w 1348"/>
              <a:gd name="T1" fmla="*/ 0 h 1556"/>
              <a:gd name="T2" fmla="*/ 0 w 1348"/>
              <a:gd name="T3" fmla="*/ 779 h 1556"/>
              <a:gd name="T4" fmla="*/ 1348 w 1348"/>
              <a:gd name="T5" fmla="*/ 1556 h 1556"/>
              <a:gd name="T6" fmla="*/ 1348 w 1348"/>
              <a:gd name="T7" fmla="*/ 0 h 1556"/>
            </a:gdLst>
            <a:ahLst/>
            <a:cxnLst>
              <a:cxn ang="0">
                <a:pos x="T0" y="T1"/>
              </a:cxn>
              <a:cxn ang="0">
                <a:pos x="T2" y="T3"/>
              </a:cxn>
              <a:cxn ang="0">
                <a:pos x="T4" y="T5"/>
              </a:cxn>
              <a:cxn ang="0">
                <a:pos x="T6" y="T7"/>
              </a:cxn>
            </a:cxnLst>
            <a:rect l="0" t="0" r="r" b="b"/>
            <a:pathLst>
              <a:path w="1348" h="1556">
                <a:moveTo>
                  <a:pt x="1348" y="0"/>
                </a:moveTo>
                <a:lnTo>
                  <a:pt x="0" y="779"/>
                </a:lnTo>
                <a:lnTo>
                  <a:pt x="1348" y="1556"/>
                </a:lnTo>
                <a:lnTo>
                  <a:pt x="1348" y="0"/>
                </a:lnTo>
                <a:close/>
              </a:path>
            </a:pathLst>
          </a:custGeom>
          <a:solidFill>
            <a:srgbClr val="EC2138"/>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6" name="Freeform 24">
            <a:extLst>
              <a:ext uri="{FF2B5EF4-FFF2-40B4-BE49-F238E27FC236}">
                <a16:creationId xmlns:a16="http://schemas.microsoft.com/office/drawing/2014/main" xmlns="" id="{64732F2B-DD24-4B34-A6C4-A1A1966C7E9D}"/>
              </a:ext>
            </a:extLst>
          </p:cNvPr>
          <p:cNvSpPr>
            <a:spLocks/>
          </p:cNvSpPr>
          <p:nvPr/>
        </p:nvSpPr>
        <p:spPr bwMode="auto">
          <a:xfrm>
            <a:off x="6093325" y="1829385"/>
            <a:ext cx="1470169" cy="1694507"/>
          </a:xfrm>
          <a:custGeom>
            <a:avLst/>
            <a:gdLst>
              <a:gd name="T0" fmla="*/ 1350 w 1350"/>
              <a:gd name="T1" fmla="*/ 779 h 1556"/>
              <a:gd name="T2" fmla="*/ 1350 w 1350"/>
              <a:gd name="T3" fmla="*/ 779 h 1556"/>
              <a:gd name="T4" fmla="*/ 0 w 1350"/>
              <a:gd name="T5" fmla="*/ 0 h 1556"/>
              <a:gd name="T6" fmla="*/ 0 w 1350"/>
              <a:gd name="T7" fmla="*/ 1556 h 1556"/>
              <a:gd name="T8" fmla="*/ 1350 w 1350"/>
              <a:gd name="T9" fmla="*/ 779 h 1556"/>
            </a:gdLst>
            <a:ahLst/>
            <a:cxnLst>
              <a:cxn ang="0">
                <a:pos x="T0" y="T1"/>
              </a:cxn>
              <a:cxn ang="0">
                <a:pos x="T2" y="T3"/>
              </a:cxn>
              <a:cxn ang="0">
                <a:pos x="T4" y="T5"/>
              </a:cxn>
              <a:cxn ang="0">
                <a:pos x="T6" y="T7"/>
              </a:cxn>
              <a:cxn ang="0">
                <a:pos x="T8" y="T9"/>
              </a:cxn>
            </a:cxnLst>
            <a:rect l="0" t="0" r="r" b="b"/>
            <a:pathLst>
              <a:path w="1350" h="1556">
                <a:moveTo>
                  <a:pt x="1350" y="779"/>
                </a:moveTo>
                <a:lnTo>
                  <a:pt x="1350" y="779"/>
                </a:lnTo>
                <a:lnTo>
                  <a:pt x="0" y="0"/>
                </a:lnTo>
                <a:lnTo>
                  <a:pt x="0" y="1556"/>
                </a:lnTo>
                <a:lnTo>
                  <a:pt x="1350" y="779"/>
                </a:lnTo>
                <a:close/>
              </a:path>
            </a:pathLst>
          </a:custGeom>
          <a:solidFill>
            <a:srgbClr val="FEC70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37" name="Freeform 25">
            <a:extLst>
              <a:ext uri="{FF2B5EF4-FFF2-40B4-BE49-F238E27FC236}">
                <a16:creationId xmlns:a16="http://schemas.microsoft.com/office/drawing/2014/main" xmlns="" id="{84265089-8D0B-436A-A6A2-4FA78AE8D90D}"/>
              </a:ext>
            </a:extLst>
          </p:cNvPr>
          <p:cNvSpPr>
            <a:spLocks/>
          </p:cNvSpPr>
          <p:nvPr/>
        </p:nvSpPr>
        <p:spPr bwMode="auto">
          <a:xfrm>
            <a:off x="6093325" y="2677727"/>
            <a:ext cx="1470169" cy="1694507"/>
          </a:xfrm>
          <a:custGeom>
            <a:avLst/>
            <a:gdLst>
              <a:gd name="T0" fmla="*/ 1350 w 1350"/>
              <a:gd name="T1" fmla="*/ 1556 h 1556"/>
              <a:gd name="T2" fmla="*/ 1350 w 1350"/>
              <a:gd name="T3" fmla="*/ 0 h 1556"/>
              <a:gd name="T4" fmla="*/ 0 w 1350"/>
              <a:gd name="T5" fmla="*/ 777 h 1556"/>
              <a:gd name="T6" fmla="*/ 1350 w 1350"/>
              <a:gd name="T7" fmla="*/ 1556 h 1556"/>
            </a:gdLst>
            <a:ahLst/>
            <a:cxnLst>
              <a:cxn ang="0">
                <a:pos x="T0" y="T1"/>
              </a:cxn>
              <a:cxn ang="0">
                <a:pos x="T2" y="T3"/>
              </a:cxn>
              <a:cxn ang="0">
                <a:pos x="T4" y="T5"/>
              </a:cxn>
              <a:cxn ang="0">
                <a:pos x="T6" y="T7"/>
              </a:cxn>
            </a:cxnLst>
            <a:rect l="0" t="0" r="r" b="b"/>
            <a:pathLst>
              <a:path w="1350" h="1556">
                <a:moveTo>
                  <a:pt x="1350" y="1556"/>
                </a:moveTo>
                <a:lnTo>
                  <a:pt x="1350" y="0"/>
                </a:lnTo>
                <a:lnTo>
                  <a:pt x="0" y="777"/>
                </a:lnTo>
                <a:lnTo>
                  <a:pt x="1350" y="1556"/>
                </a:lnTo>
                <a:close/>
              </a:path>
            </a:pathLst>
          </a:custGeom>
          <a:solidFill>
            <a:srgbClr val="75436E"/>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8" name="Freeform 26">
            <a:extLst>
              <a:ext uri="{FF2B5EF4-FFF2-40B4-BE49-F238E27FC236}">
                <a16:creationId xmlns:a16="http://schemas.microsoft.com/office/drawing/2014/main" xmlns="" id="{E062B56A-586D-4BDC-AB61-2F8356AE876C}"/>
              </a:ext>
            </a:extLst>
          </p:cNvPr>
          <p:cNvSpPr>
            <a:spLocks/>
          </p:cNvSpPr>
          <p:nvPr/>
        </p:nvSpPr>
        <p:spPr bwMode="auto">
          <a:xfrm>
            <a:off x="6093325" y="3523891"/>
            <a:ext cx="1470169" cy="1696684"/>
          </a:xfrm>
          <a:custGeom>
            <a:avLst/>
            <a:gdLst>
              <a:gd name="T0" fmla="*/ 0 w 1350"/>
              <a:gd name="T1" fmla="*/ 0 h 1558"/>
              <a:gd name="T2" fmla="*/ 0 w 1350"/>
              <a:gd name="T3" fmla="*/ 1558 h 1558"/>
              <a:gd name="T4" fmla="*/ 1350 w 1350"/>
              <a:gd name="T5" fmla="*/ 779 h 1558"/>
              <a:gd name="T6" fmla="*/ 1350 w 1350"/>
              <a:gd name="T7" fmla="*/ 779 h 1558"/>
              <a:gd name="T8" fmla="*/ 0 w 1350"/>
              <a:gd name="T9" fmla="*/ 0 h 1558"/>
            </a:gdLst>
            <a:ahLst/>
            <a:cxnLst>
              <a:cxn ang="0">
                <a:pos x="T0" y="T1"/>
              </a:cxn>
              <a:cxn ang="0">
                <a:pos x="T2" y="T3"/>
              </a:cxn>
              <a:cxn ang="0">
                <a:pos x="T4" y="T5"/>
              </a:cxn>
              <a:cxn ang="0">
                <a:pos x="T6" y="T7"/>
              </a:cxn>
              <a:cxn ang="0">
                <a:pos x="T8" y="T9"/>
              </a:cxn>
            </a:cxnLst>
            <a:rect l="0" t="0" r="r" b="b"/>
            <a:pathLst>
              <a:path w="1350" h="1558">
                <a:moveTo>
                  <a:pt x="0" y="0"/>
                </a:moveTo>
                <a:lnTo>
                  <a:pt x="0" y="1558"/>
                </a:lnTo>
                <a:lnTo>
                  <a:pt x="1350" y="779"/>
                </a:lnTo>
                <a:lnTo>
                  <a:pt x="1350" y="779"/>
                </a:lnTo>
                <a:lnTo>
                  <a:pt x="0" y="0"/>
                </a:lnTo>
                <a:close/>
              </a:path>
            </a:pathLst>
          </a:custGeom>
          <a:solidFill>
            <a:srgbClr val="F15A2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9" name="Freeform 27">
            <a:extLst>
              <a:ext uri="{FF2B5EF4-FFF2-40B4-BE49-F238E27FC236}">
                <a16:creationId xmlns:a16="http://schemas.microsoft.com/office/drawing/2014/main" xmlns="" id="{A285392E-39F7-4EBC-831E-3A51733E01CB}"/>
              </a:ext>
            </a:extLst>
          </p:cNvPr>
          <p:cNvSpPr>
            <a:spLocks/>
          </p:cNvSpPr>
          <p:nvPr/>
        </p:nvSpPr>
        <p:spPr bwMode="auto">
          <a:xfrm>
            <a:off x="4625334" y="3523891"/>
            <a:ext cx="1467991" cy="1696684"/>
          </a:xfrm>
          <a:custGeom>
            <a:avLst/>
            <a:gdLst>
              <a:gd name="T0" fmla="*/ 0 w 1348"/>
              <a:gd name="T1" fmla="*/ 779 h 1558"/>
              <a:gd name="T2" fmla="*/ 0 w 1348"/>
              <a:gd name="T3" fmla="*/ 779 h 1558"/>
              <a:gd name="T4" fmla="*/ 1348 w 1348"/>
              <a:gd name="T5" fmla="*/ 1558 h 1558"/>
              <a:gd name="T6" fmla="*/ 1348 w 1348"/>
              <a:gd name="T7" fmla="*/ 0 h 1558"/>
              <a:gd name="T8" fmla="*/ 0 w 1348"/>
              <a:gd name="T9" fmla="*/ 779 h 1558"/>
            </a:gdLst>
            <a:ahLst/>
            <a:cxnLst>
              <a:cxn ang="0">
                <a:pos x="T0" y="T1"/>
              </a:cxn>
              <a:cxn ang="0">
                <a:pos x="T2" y="T3"/>
              </a:cxn>
              <a:cxn ang="0">
                <a:pos x="T4" y="T5"/>
              </a:cxn>
              <a:cxn ang="0">
                <a:pos x="T6" y="T7"/>
              </a:cxn>
              <a:cxn ang="0">
                <a:pos x="T8" y="T9"/>
              </a:cxn>
            </a:cxnLst>
            <a:rect l="0" t="0" r="r" b="b"/>
            <a:pathLst>
              <a:path w="1348" h="1558">
                <a:moveTo>
                  <a:pt x="0" y="779"/>
                </a:moveTo>
                <a:lnTo>
                  <a:pt x="0" y="779"/>
                </a:lnTo>
                <a:lnTo>
                  <a:pt x="1348" y="1558"/>
                </a:lnTo>
                <a:lnTo>
                  <a:pt x="1348" y="0"/>
                </a:lnTo>
                <a:lnTo>
                  <a:pt x="0" y="779"/>
                </a:lnTo>
                <a:close/>
              </a:path>
            </a:pathLst>
          </a:custGeom>
          <a:solidFill>
            <a:srgbClr val="118CE7"/>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0" name="Freeform 28">
            <a:extLst>
              <a:ext uri="{FF2B5EF4-FFF2-40B4-BE49-F238E27FC236}">
                <a16:creationId xmlns:a16="http://schemas.microsoft.com/office/drawing/2014/main" xmlns="" id="{8033EE85-BC5B-4D55-A55B-759C5B1B7937}"/>
              </a:ext>
            </a:extLst>
          </p:cNvPr>
          <p:cNvSpPr>
            <a:spLocks/>
          </p:cNvSpPr>
          <p:nvPr/>
        </p:nvSpPr>
        <p:spPr bwMode="auto">
          <a:xfrm>
            <a:off x="4625334" y="2677727"/>
            <a:ext cx="1467991" cy="1694507"/>
          </a:xfrm>
          <a:custGeom>
            <a:avLst/>
            <a:gdLst>
              <a:gd name="T0" fmla="*/ 0 w 1348"/>
              <a:gd name="T1" fmla="*/ 0 h 1556"/>
              <a:gd name="T2" fmla="*/ 0 w 1348"/>
              <a:gd name="T3" fmla="*/ 0 h 1556"/>
              <a:gd name="T4" fmla="*/ 0 w 1348"/>
              <a:gd name="T5" fmla="*/ 1556 h 1556"/>
              <a:gd name="T6" fmla="*/ 1348 w 1348"/>
              <a:gd name="T7" fmla="*/ 777 h 1556"/>
              <a:gd name="T8" fmla="*/ 0 w 1348"/>
              <a:gd name="T9" fmla="*/ 0 h 1556"/>
            </a:gdLst>
            <a:ahLst/>
            <a:cxnLst>
              <a:cxn ang="0">
                <a:pos x="T0" y="T1"/>
              </a:cxn>
              <a:cxn ang="0">
                <a:pos x="T2" y="T3"/>
              </a:cxn>
              <a:cxn ang="0">
                <a:pos x="T4" y="T5"/>
              </a:cxn>
              <a:cxn ang="0">
                <a:pos x="T6" y="T7"/>
              </a:cxn>
              <a:cxn ang="0">
                <a:pos x="T8" y="T9"/>
              </a:cxn>
            </a:cxnLst>
            <a:rect l="0" t="0" r="r" b="b"/>
            <a:pathLst>
              <a:path w="1348" h="1556">
                <a:moveTo>
                  <a:pt x="0" y="0"/>
                </a:moveTo>
                <a:lnTo>
                  <a:pt x="0" y="0"/>
                </a:lnTo>
                <a:lnTo>
                  <a:pt x="0" y="1556"/>
                </a:lnTo>
                <a:lnTo>
                  <a:pt x="1348" y="777"/>
                </a:lnTo>
                <a:lnTo>
                  <a:pt x="0" y="0"/>
                </a:lnTo>
                <a:close/>
              </a:path>
            </a:pathLst>
          </a:custGeom>
          <a:solidFill>
            <a:srgbClr val="A4CC2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1" name="Freeform 29">
            <a:extLst>
              <a:ext uri="{FF2B5EF4-FFF2-40B4-BE49-F238E27FC236}">
                <a16:creationId xmlns:a16="http://schemas.microsoft.com/office/drawing/2014/main" xmlns="" id="{86202385-B9B9-477F-8513-6CD4D0345137}"/>
              </a:ext>
            </a:extLst>
          </p:cNvPr>
          <p:cNvSpPr>
            <a:spLocks/>
          </p:cNvSpPr>
          <p:nvPr/>
        </p:nvSpPr>
        <p:spPr bwMode="auto">
          <a:xfrm>
            <a:off x="5016907" y="2282495"/>
            <a:ext cx="2150656" cy="2484971"/>
          </a:xfrm>
          <a:custGeom>
            <a:avLst/>
            <a:gdLst>
              <a:gd name="T0" fmla="*/ 1248 w 1248"/>
              <a:gd name="T1" fmla="*/ 1082 h 1442"/>
              <a:gd name="T2" fmla="*/ 623 w 1248"/>
              <a:gd name="T3" fmla="*/ 1442 h 1442"/>
              <a:gd name="T4" fmla="*/ 0 w 1248"/>
              <a:gd name="T5" fmla="*/ 1082 h 1442"/>
              <a:gd name="T6" fmla="*/ 0 w 1248"/>
              <a:gd name="T7" fmla="*/ 360 h 1442"/>
              <a:gd name="T8" fmla="*/ 623 w 1248"/>
              <a:gd name="T9" fmla="*/ 0 h 1442"/>
              <a:gd name="T10" fmla="*/ 1248 w 1248"/>
              <a:gd name="T11" fmla="*/ 360 h 1442"/>
              <a:gd name="T12" fmla="*/ 1248 w 1248"/>
              <a:gd name="T13" fmla="*/ 1082 h 1442"/>
            </a:gdLst>
            <a:ahLst/>
            <a:cxnLst>
              <a:cxn ang="0">
                <a:pos x="T0" y="T1"/>
              </a:cxn>
              <a:cxn ang="0">
                <a:pos x="T2" y="T3"/>
              </a:cxn>
              <a:cxn ang="0">
                <a:pos x="T4" y="T5"/>
              </a:cxn>
              <a:cxn ang="0">
                <a:pos x="T6" y="T7"/>
              </a:cxn>
              <a:cxn ang="0">
                <a:pos x="T8" y="T9"/>
              </a:cxn>
              <a:cxn ang="0">
                <a:pos x="T10" y="T11"/>
              </a:cxn>
              <a:cxn ang="0">
                <a:pos x="T12" y="T13"/>
              </a:cxn>
            </a:cxnLst>
            <a:rect l="0" t="0" r="r" b="b"/>
            <a:pathLst>
              <a:path w="1248" h="1442">
                <a:moveTo>
                  <a:pt x="1248" y="1082"/>
                </a:moveTo>
                <a:lnTo>
                  <a:pt x="623" y="1442"/>
                </a:lnTo>
                <a:lnTo>
                  <a:pt x="0" y="1082"/>
                </a:lnTo>
                <a:lnTo>
                  <a:pt x="0" y="360"/>
                </a:lnTo>
                <a:lnTo>
                  <a:pt x="623" y="0"/>
                </a:lnTo>
                <a:lnTo>
                  <a:pt x="1248" y="360"/>
                </a:lnTo>
                <a:lnTo>
                  <a:pt x="1248" y="1082"/>
                </a:lnTo>
                <a:close/>
              </a:path>
            </a:pathLst>
          </a:custGeom>
          <a:solidFill>
            <a:sysClr val="windowText" lastClr="000000">
              <a:lumMod val="95000"/>
              <a:lumOff val="5000"/>
              <a:alpha val="10000"/>
            </a:sys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2" name="Freeform 29">
            <a:extLst>
              <a:ext uri="{FF2B5EF4-FFF2-40B4-BE49-F238E27FC236}">
                <a16:creationId xmlns:a16="http://schemas.microsoft.com/office/drawing/2014/main" xmlns="" id="{F2D39F9E-90F6-43AE-A75B-A9C33460502F}"/>
              </a:ext>
            </a:extLst>
          </p:cNvPr>
          <p:cNvSpPr>
            <a:spLocks/>
          </p:cNvSpPr>
          <p:nvPr/>
        </p:nvSpPr>
        <p:spPr bwMode="auto">
          <a:xfrm>
            <a:off x="5414868" y="2739802"/>
            <a:ext cx="1359091" cy="1570359"/>
          </a:xfrm>
          <a:custGeom>
            <a:avLst/>
            <a:gdLst>
              <a:gd name="T0" fmla="*/ 1248 w 1248"/>
              <a:gd name="T1" fmla="*/ 1082 h 1442"/>
              <a:gd name="T2" fmla="*/ 623 w 1248"/>
              <a:gd name="T3" fmla="*/ 1442 h 1442"/>
              <a:gd name="T4" fmla="*/ 0 w 1248"/>
              <a:gd name="T5" fmla="*/ 1082 h 1442"/>
              <a:gd name="T6" fmla="*/ 0 w 1248"/>
              <a:gd name="T7" fmla="*/ 360 h 1442"/>
              <a:gd name="T8" fmla="*/ 623 w 1248"/>
              <a:gd name="T9" fmla="*/ 0 h 1442"/>
              <a:gd name="T10" fmla="*/ 1248 w 1248"/>
              <a:gd name="T11" fmla="*/ 360 h 1442"/>
              <a:gd name="T12" fmla="*/ 1248 w 1248"/>
              <a:gd name="T13" fmla="*/ 1082 h 1442"/>
            </a:gdLst>
            <a:ahLst/>
            <a:cxnLst>
              <a:cxn ang="0">
                <a:pos x="T0" y="T1"/>
              </a:cxn>
              <a:cxn ang="0">
                <a:pos x="T2" y="T3"/>
              </a:cxn>
              <a:cxn ang="0">
                <a:pos x="T4" y="T5"/>
              </a:cxn>
              <a:cxn ang="0">
                <a:pos x="T6" y="T7"/>
              </a:cxn>
              <a:cxn ang="0">
                <a:pos x="T8" y="T9"/>
              </a:cxn>
              <a:cxn ang="0">
                <a:pos x="T10" y="T11"/>
              </a:cxn>
              <a:cxn ang="0">
                <a:pos x="T12" y="T13"/>
              </a:cxn>
            </a:cxnLst>
            <a:rect l="0" t="0" r="r" b="b"/>
            <a:pathLst>
              <a:path w="1248" h="1442">
                <a:moveTo>
                  <a:pt x="1248" y="1082"/>
                </a:moveTo>
                <a:lnTo>
                  <a:pt x="623" y="1442"/>
                </a:lnTo>
                <a:lnTo>
                  <a:pt x="0" y="1082"/>
                </a:lnTo>
                <a:lnTo>
                  <a:pt x="0" y="360"/>
                </a:lnTo>
                <a:lnTo>
                  <a:pt x="623" y="0"/>
                </a:lnTo>
                <a:lnTo>
                  <a:pt x="1248" y="360"/>
                </a:lnTo>
                <a:lnTo>
                  <a:pt x="1248" y="108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9" name="Rounded Rectangle 43">
            <a:extLst>
              <a:ext uri="{FF2B5EF4-FFF2-40B4-BE49-F238E27FC236}">
                <a16:creationId xmlns:a16="http://schemas.microsoft.com/office/drawing/2014/main" xmlns="" id="{AACB3D0A-2AD1-4851-9D35-31A8D364869A}"/>
              </a:ext>
            </a:extLst>
          </p:cNvPr>
          <p:cNvSpPr/>
          <p:nvPr/>
        </p:nvSpPr>
        <p:spPr>
          <a:xfrm>
            <a:off x="7846020" y="1902492"/>
            <a:ext cx="597250" cy="557721"/>
          </a:xfrm>
          <a:prstGeom prst="roundRect">
            <a:avLst>
              <a:gd name="adj" fmla="val 16554"/>
            </a:avLst>
          </a:prstGeom>
          <a:solidFill>
            <a:srgbClr val="FEC709"/>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a:t>
            </a:r>
          </a:p>
        </p:txBody>
      </p:sp>
      <p:sp>
        <p:nvSpPr>
          <p:cNvPr id="50" name="Rounded Rectangle 44">
            <a:extLst>
              <a:ext uri="{FF2B5EF4-FFF2-40B4-BE49-F238E27FC236}">
                <a16:creationId xmlns:a16="http://schemas.microsoft.com/office/drawing/2014/main" xmlns="" id="{DAB05F44-FC24-49BA-A1B4-A4F7CA816DD5}"/>
              </a:ext>
            </a:extLst>
          </p:cNvPr>
          <p:cNvSpPr/>
          <p:nvPr/>
        </p:nvSpPr>
        <p:spPr>
          <a:xfrm>
            <a:off x="7873116" y="3192374"/>
            <a:ext cx="604695" cy="604695"/>
          </a:xfrm>
          <a:prstGeom prst="roundRect">
            <a:avLst>
              <a:gd name="adj" fmla="val 16554"/>
            </a:avLst>
          </a:prstGeom>
          <a:solidFill>
            <a:srgbClr val="75436E"/>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t>
            </a:r>
            <a:endParaRPr kumimoji="0" lang="en-US" sz="2000"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51" name="Rounded Rectangle 45">
            <a:extLst>
              <a:ext uri="{FF2B5EF4-FFF2-40B4-BE49-F238E27FC236}">
                <a16:creationId xmlns:a16="http://schemas.microsoft.com/office/drawing/2014/main" xmlns="" id="{220B51B7-757A-49EE-BA3C-9CF61326C197}"/>
              </a:ext>
            </a:extLst>
          </p:cNvPr>
          <p:cNvSpPr/>
          <p:nvPr/>
        </p:nvSpPr>
        <p:spPr>
          <a:xfrm>
            <a:off x="7867238" y="4601468"/>
            <a:ext cx="604695" cy="604695"/>
          </a:xfrm>
          <a:prstGeom prst="roundRect">
            <a:avLst>
              <a:gd name="adj" fmla="val 16554"/>
            </a:avLst>
          </a:prstGeom>
          <a:solidFill>
            <a:srgbClr val="F15A24"/>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t>
            </a:r>
            <a:endParaRPr kumimoji="0" lang="en-US" sz="2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58" name="Rounded Rectangle 70">
            <a:extLst>
              <a:ext uri="{FF2B5EF4-FFF2-40B4-BE49-F238E27FC236}">
                <a16:creationId xmlns:a16="http://schemas.microsoft.com/office/drawing/2014/main" xmlns="" id="{7E008A96-F6AA-4570-BB9B-A3FC8B9D0BEB}"/>
              </a:ext>
            </a:extLst>
          </p:cNvPr>
          <p:cNvSpPr/>
          <p:nvPr/>
        </p:nvSpPr>
        <p:spPr>
          <a:xfrm flipH="1">
            <a:off x="3824852" y="1829385"/>
            <a:ext cx="604695" cy="604695"/>
          </a:xfrm>
          <a:prstGeom prst="roundRect">
            <a:avLst>
              <a:gd name="adj" fmla="val 16554"/>
            </a:avLst>
          </a:prstGeom>
          <a:solidFill>
            <a:srgbClr val="EC2138"/>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t>
            </a:r>
          </a:p>
        </p:txBody>
      </p:sp>
      <p:sp>
        <p:nvSpPr>
          <p:cNvPr id="59" name="Rounded Rectangle 71">
            <a:extLst>
              <a:ext uri="{FF2B5EF4-FFF2-40B4-BE49-F238E27FC236}">
                <a16:creationId xmlns:a16="http://schemas.microsoft.com/office/drawing/2014/main" xmlns="" id="{416341B7-9E3F-4A96-967B-CB99981E85D8}"/>
              </a:ext>
            </a:extLst>
          </p:cNvPr>
          <p:cNvSpPr/>
          <p:nvPr/>
        </p:nvSpPr>
        <p:spPr>
          <a:xfrm flipH="1">
            <a:off x="3733756" y="3215823"/>
            <a:ext cx="604695" cy="581246"/>
          </a:xfrm>
          <a:prstGeom prst="roundRect">
            <a:avLst>
              <a:gd name="adj" fmla="val 16554"/>
            </a:avLst>
          </a:prstGeom>
          <a:solidFill>
            <a:srgbClr val="A4CC29"/>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a:t>
            </a:r>
            <a:endParaRPr kumimoji="0" lang="en-US" sz="2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0" name="Rounded Rectangle 72">
            <a:extLst>
              <a:ext uri="{FF2B5EF4-FFF2-40B4-BE49-F238E27FC236}">
                <a16:creationId xmlns:a16="http://schemas.microsoft.com/office/drawing/2014/main" xmlns="" id="{B3D43F19-AF7D-4E1F-B0B5-B229E53A5736}"/>
              </a:ext>
            </a:extLst>
          </p:cNvPr>
          <p:cNvSpPr/>
          <p:nvPr/>
        </p:nvSpPr>
        <p:spPr>
          <a:xfrm flipH="1">
            <a:off x="3729713" y="4568304"/>
            <a:ext cx="604695" cy="604695"/>
          </a:xfrm>
          <a:prstGeom prst="roundRect">
            <a:avLst>
              <a:gd name="adj" fmla="val 16554"/>
            </a:avLst>
          </a:prstGeom>
          <a:solidFill>
            <a:srgbClr val="118CE7"/>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a:t>
            </a:r>
            <a:endParaRPr kumimoji="0" lang="en-US" sz="2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1" name="Rectangle 60">
            <a:extLst>
              <a:ext uri="{FF2B5EF4-FFF2-40B4-BE49-F238E27FC236}">
                <a16:creationId xmlns:a16="http://schemas.microsoft.com/office/drawing/2014/main" xmlns="" id="{43123C22-3BD7-4F6C-9001-9A8D920395C1}"/>
              </a:ext>
            </a:extLst>
          </p:cNvPr>
          <p:cNvSpPr/>
          <p:nvPr/>
        </p:nvSpPr>
        <p:spPr>
          <a:xfrm>
            <a:off x="5331041" y="2364122"/>
            <a:ext cx="377026"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t>
            </a:r>
          </a:p>
        </p:txBody>
      </p:sp>
      <p:sp>
        <p:nvSpPr>
          <p:cNvPr id="62" name="Rectangle 61">
            <a:extLst>
              <a:ext uri="{FF2B5EF4-FFF2-40B4-BE49-F238E27FC236}">
                <a16:creationId xmlns:a16="http://schemas.microsoft.com/office/drawing/2014/main" xmlns="" id="{A68D2FAD-55BB-423B-AF4B-10C00DE9C934}"/>
              </a:ext>
            </a:extLst>
          </p:cNvPr>
          <p:cNvSpPr/>
          <p:nvPr/>
        </p:nvSpPr>
        <p:spPr>
          <a:xfrm>
            <a:off x="6473963" y="2364122"/>
            <a:ext cx="377026"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a:t>
            </a:r>
          </a:p>
        </p:txBody>
      </p:sp>
      <p:sp>
        <p:nvSpPr>
          <p:cNvPr id="63" name="Rectangle 62">
            <a:extLst>
              <a:ext uri="{FF2B5EF4-FFF2-40B4-BE49-F238E27FC236}">
                <a16:creationId xmlns:a16="http://schemas.microsoft.com/office/drawing/2014/main" xmlns="" id="{6719B4C6-4959-489E-B892-FB3E2F4985AC}"/>
              </a:ext>
            </a:extLst>
          </p:cNvPr>
          <p:cNvSpPr/>
          <p:nvPr/>
        </p:nvSpPr>
        <p:spPr>
          <a:xfrm>
            <a:off x="5331040" y="4276288"/>
            <a:ext cx="377026"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a:t>
            </a:r>
            <a:endParaRPr kumimoji="0" lang="en-US" sz="200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4" name="Rectangle 63">
            <a:extLst>
              <a:ext uri="{FF2B5EF4-FFF2-40B4-BE49-F238E27FC236}">
                <a16:creationId xmlns:a16="http://schemas.microsoft.com/office/drawing/2014/main" xmlns="" id="{152AAFF7-B43C-4E85-BC7A-94F52A194724}"/>
              </a:ext>
            </a:extLst>
          </p:cNvPr>
          <p:cNvSpPr/>
          <p:nvPr/>
        </p:nvSpPr>
        <p:spPr>
          <a:xfrm>
            <a:off x="6473963" y="4276288"/>
            <a:ext cx="377026"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t>
            </a:r>
            <a:endParaRPr kumimoji="0" lang="en-US" sz="200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65" name="Rectangle 64">
            <a:extLst>
              <a:ext uri="{FF2B5EF4-FFF2-40B4-BE49-F238E27FC236}">
                <a16:creationId xmlns:a16="http://schemas.microsoft.com/office/drawing/2014/main" xmlns="" id="{81EDD3F3-659D-4D7A-A6DA-9A1F38C91EC0}"/>
              </a:ext>
            </a:extLst>
          </p:cNvPr>
          <p:cNvSpPr/>
          <p:nvPr/>
        </p:nvSpPr>
        <p:spPr>
          <a:xfrm>
            <a:off x="4810544" y="3363028"/>
            <a:ext cx="389850"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a:t>
            </a:r>
            <a:endParaRPr kumimoji="0" lang="en-US" sz="200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6" name="Rectangle 65">
            <a:extLst>
              <a:ext uri="{FF2B5EF4-FFF2-40B4-BE49-F238E27FC236}">
                <a16:creationId xmlns:a16="http://schemas.microsoft.com/office/drawing/2014/main" xmlns="" id="{D0BB30DF-2A81-4F59-9870-B6C4390F2F0A}"/>
              </a:ext>
            </a:extLst>
          </p:cNvPr>
          <p:cNvSpPr/>
          <p:nvPr/>
        </p:nvSpPr>
        <p:spPr>
          <a:xfrm>
            <a:off x="6994844" y="3363028"/>
            <a:ext cx="377026"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t>
            </a:r>
            <a:endParaRPr kumimoji="0" lang="en-US" sz="2000"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67" name="TextBox 66">
            <a:extLst>
              <a:ext uri="{FF2B5EF4-FFF2-40B4-BE49-F238E27FC236}">
                <a16:creationId xmlns:a16="http://schemas.microsoft.com/office/drawing/2014/main" xmlns="" id="{8AE602BD-2B7A-44B4-BD45-3576A89E463B}"/>
              </a:ext>
            </a:extLst>
          </p:cNvPr>
          <p:cNvSpPr txBox="1"/>
          <p:nvPr/>
        </p:nvSpPr>
        <p:spPr>
          <a:xfrm>
            <a:off x="1596435" y="216645"/>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68" name="TextBox 67">
            <a:extLst>
              <a:ext uri="{FF2B5EF4-FFF2-40B4-BE49-F238E27FC236}">
                <a16:creationId xmlns:a16="http://schemas.microsoft.com/office/drawing/2014/main" xmlns="" id="{C92A26D5-D662-4F3B-BFDA-DAF7F5554C46}"/>
              </a:ext>
            </a:extLst>
          </p:cNvPr>
          <p:cNvSpPr txBox="1"/>
          <p:nvPr/>
        </p:nvSpPr>
        <p:spPr>
          <a:xfrm>
            <a:off x="78534" y="1586934"/>
            <a:ext cx="3437708" cy="1323439"/>
          </a:xfrm>
          <a:prstGeom prst="rect">
            <a:avLst/>
          </a:prstGeom>
          <a:noFill/>
        </p:spPr>
        <p:txBody>
          <a:bodyPr wrap="square">
            <a:spAutoFit/>
          </a:bodyPr>
          <a:lstStyle/>
          <a:p>
            <a:pPr marL="342900" indent="-342900">
              <a:buFont typeface="Courier New" panose="02070309020205020404" pitchFamily="49" charset="0"/>
              <a:buChar char="o"/>
            </a:pPr>
            <a:r>
              <a:rPr lang="vi-VN" sz="2000" i="0" dirty="0">
                <a:solidFill>
                  <a:srgbClr val="FF0000"/>
                </a:solidFill>
                <a:effectLst/>
                <a:latin typeface="Arial" panose="020B0604020202020204" pitchFamily="34" charset="0"/>
                <a:cs typeface="Arial" panose="020B0604020202020204" pitchFamily="34" charset="0"/>
              </a:rPr>
              <a:t>Nhận thức sâu sắc về thời cơ và thách thức do hội nhập kinh tế quốc tế mang lại</a:t>
            </a:r>
            <a:r>
              <a:rPr lang="en-US" sz="2000" i="0" dirty="0">
                <a:solidFill>
                  <a:srgbClr val="FF0000"/>
                </a:solidFill>
                <a:effectLst/>
                <a:latin typeface="Arial" panose="020B0604020202020204" pitchFamily="34" charset="0"/>
                <a:cs typeface="Arial" panose="020B0604020202020204" pitchFamily="34" charset="0"/>
              </a:rPr>
              <a:t>.</a:t>
            </a:r>
            <a:endParaRPr lang="vi-VN" sz="2000" i="0" dirty="0">
              <a:solidFill>
                <a:srgbClr val="FF0000"/>
              </a:solidFill>
              <a:effectLst/>
              <a:latin typeface="Arial" panose="020B0604020202020204" pitchFamily="34" charset="0"/>
              <a:cs typeface="Arial" panose="020B0604020202020204" pitchFamily="34" charset="0"/>
            </a:endParaRPr>
          </a:p>
        </p:txBody>
      </p:sp>
      <p:sp>
        <p:nvSpPr>
          <p:cNvPr id="69" name="TextBox 68">
            <a:extLst>
              <a:ext uri="{FF2B5EF4-FFF2-40B4-BE49-F238E27FC236}">
                <a16:creationId xmlns:a16="http://schemas.microsoft.com/office/drawing/2014/main" xmlns="" id="{03F41571-A520-4E3A-8BFE-70CB9FF2BD54}"/>
              </a:ext>
            </a:extLst>
          </p:cNvPr>
          <p:cNvSpPr txBox="1"/>
          <p:nvPr/>
        </p:nvSpPr>
        <p:spPr>
          <a:xfrm>
            <a:off x="8725796" y="1754761"/>
            <a:ext cx="3403157" cy="1015663"/>
          </a:xfrm>
          <a:prstGeom prst="rect">
            <a:avLst/>
          </a:prstGeom>
          <a:noFill/>
        </p:spPr>
        <p:txBody>
          <a:bodyPr wrap="square">
            <a:spAutoFit/>
          </a:bodyPr>
          <a:lstStyle/>
          <a:p>
            <a:pPr marL="342900" indent="-342900">
              <a:buFont typeface="Courier New" panose="02070309020205020404" pitchFamily="49" charset="0"/>
              <a:buChar char="o"/>
            </a:pPr>
            <a:r>
              <a:rPr lang="vi-VN" sz="2000" i="0" dirty="0">
                <a:solidFill>
                  <a:srgbClr val="FFC000"/>
                </a:solidFill>
                <a:effectLst/>
                <a:latin typeface="Arial" panose="020B0604020202020204" pitchFamily="34" charset="0"/>
                <a:cs typeface="Arial" panose="020B0604020202020204" pitchFamily="34" charset="0"/>
              </a:rPr>
              <a:t>Xây dựng chiến lược và lộ trình hội nhập kinh tế phù hợp</a:t>
            </a:r>
            <a:r>
              <a:rPr lang="en-US" sz="2000" i="0" dirty="0">
                <a:solidFill>
                  <a:srgbClr val="FFC000"/>
                </a:solidFill>
                <a:effectLst/>
                <a:latin typeface="Arial" panose="020B0604020202020204" pitchFamily="34" charset="0"/>
                <a:cs typeface="Arial" panose="020B0604020202020204" pitchFamily="34" charset="0"/>
              </a:rPr>
              <a:t>.</a:t>
            </a:r>
            <a:endParaRPr lang="vi-VN" sz="2000" i="0" dirty="0">
              <a:solidFill>
                <a:srgbClr val="FFC000"/>
              </a:solidFill>
              <a:effectLst/>
              <a:latin typeface="Arial" panose="020B0604020202020204" pitchFamily="34" charset="0"/>
              <a:cs typeface="Arial" panose="020B0604020202020204" pitchFamily="34" charset="0"/>
            </a:endParaRPr>
          </a:p>
        </p:txBody>
      </p:sp>
      <p:sp>
        <p:nvSpPr>
          <p:cNvPr id="70" name="TextBox 69">
            <a:extLst>
              <a:ext uri="{FF2B5EF4-FFF2-40B4-BE49-F238E27FC236}">
                <a16:creationId xmlns:a16="http://schemas.microsoft.com/office/drawing/2014/main" xmlns="" id="{37280BF1-2309-4501-B0E4-EBA1C2EB9112}"/>
              </a:ext>
            </a:extLst>
          </p:cNvPr>
          <p:cNvSpPr txBox="1"/>
          <p:nvPr/>
        </p:nvSpPr>
        <p:spPr>
          <a:xfrm>
            <a:off x="8636443" y="3150738"/>
            <a:ext cx="3403157" cy="1323439"/>
          </a:xfrm>
          <a:prstGeom prst="rect">
            <a:avLst/>
          </a:prstGeom>
          <a:noFill/>
        </p:spPr>
        <p:txBody>
          <a:bodyPr wrap="square">
            <a:spAutoFit/>
          </a:bodyPr>
          <a:lstStyle/>
          <a:p>
            <a:pPr marL="342900" indent="-342900">
              <a:buFont typeface="Courier New" panose="02070309020205020404" pitchFamily="49" charset="0"/>
              <a:buChar char="o"/>
            </a:pPr>
            <a:r>
              <a:rPr lang="en-US" sz="2000" i="0" dirty="0" err="1">
                <a:solidFill>
                  <a:srgbClr val="7030A0"/>
                </a:solidFill>
                <a:effectLst/>
                <a:latin typeface="Arial" panose="020B0604020202020204" pitchFamily="34" charset="0"/>
                <a:cs typeface="Arial" panose="020B0604020202020204" pitchFamily="34" charset="0"/>
              </a:rPr>
              <a:t>Tích</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cực</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chủ</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động</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tham</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gia</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vào</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các</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liên</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kết</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kinh</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tế</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quốc</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tế</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và</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thực</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hiện</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đầy</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đủ</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các</a:t>
            </a:r>
            <a:r>
              <a:rPr lang="en-US" sz="2000" i="0" dirty="0">
                <a:solidFill>
                  <a:srgbClr val="7030A0"/>
                </a:solidFill>
                <a:effectLst/>
                <a:latin typeface="Arial" panose="020B0604020202020204" pitchFamily="34" charset="0"/>
                <a:cs typeface="Arial" panose="020B0604020202020204" pitchFamily="34" charset="0"/>
              </a:rPr>
              <a:t> cam </a:t>
            </a:r>
            <a:r>
              <a:rPr lang="en-US" sz="2000" i="0" dirty="0" err="1">
                <a:solidFill>
                  <a:srgbClr val="7030A0"/>
                </a:solidFill>
                <a:effectLst/>
                <a:latin typeface="Arial" panose="020B0604020202020204" pitchFamily="34" charset="0"/>
                <a:cs typeface="Arial" panose="020B0604020202020204" pitchFamily="34" charset="0"/>
              </a:rPr>
              <a:t>kết</a:t>
            </a:r>
            <a:r>
              <a:rPr lang="en-US" sz="2000" i="0" dirty="0">
                <a:solidFill>
                  <a:srgbClr val="7030A0"/>
                </a:solidFill>
                <a:effectLst/>
                <a:latin typeface="Arial" panose="020B0604020202020204" pitchFamily="34" charset="0"/>
                <a:cs typeface="Arial" panose="020B0604020202020204" pitchFamily="34" charset="0"/>
              </a:rPr>
              <a:t>.</a:t>
            </a:r>
          </a:p>
        </p:txBody>
      </p:sp>
      <p:sp>
        <p:nvSpPr>
          <p:cNvPr id="71" name="TextBox 70">
            <a:extLst>
              <a:ext uri="{FF2B5EF4-FFF2-40B4-BE49-F238E27FC236}">
                <a16:creationId xmlns:a16="http://schemas.microsoft.com/office/drawing/2014/main" xmlns="" id="{3A7A705A-1100-4CB5-BC92-44D1217A675E}"/>
              </a:ext>
            </a:extLst>
          </p:cNvPr>
          <p:cNvSpPr txBox="1"/>
          <p:nvPr/>
        </p:nvSpPr>
        <p:spPr>
          <a:xfrm>
            <a:off x="295827" y="3215823"/>
            <a:ext cx="3245299" cy="707886"/>
          </a:xfrm>
          <a:prstGeom prst="rect">
            <a:avLst/>
          </a:prstGeom>
          <a:noFill/>
        </p:spPr>
        <p:txBody>
          <a:bodyPr wrap="square">
            <a:spAutoFit/>
          </a:bodyPr>
          <a:lstStyle/>
          <a:p>
            <a:pPr marL="342900" indent="-342900">
              <a:buFont typeface="Courier New" panose="02070309020205020404" pitchFamily="49" charset="0"/>
              <a:buChar char="o"/>
            </a:pPr>
            <a:r>
              <a:rPr lang="en-US" sz="2000" i="0" dirty="0" err="1">
                <a:solidFill>
                  <a:srgbClr val="33CC33"/>
                </a:solidFill>
                <a:effectLst/>
                <a:latin typeface="Arial" panose="020B0604020202020204" pitchFamily="34" charset="0"/>
                <a:cs typeface="Arial" panose="020B0604020202020204" pitchFamily="34" charset="0"/>
              </a:rPr>
              <a:t>Hoàn</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thiện</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thể</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chế</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kinh</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tế</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và</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luật</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pháp</a:t>
            </a:r>
            <a:r>
              <a:rPr lang="en-US" sz="2000" i="0" dirty="0">
                <a:solidFill>
                  <a:srgbClr val="33CC33"/>
                </a:solidFill>
                <a:effectLst/>
                <a:latin typeface="Arial" panose="020B0604020202020204" pitchFamily="34" charset="0"/>
                <a:cs typeface="Arial" panose="020B0604020202020204" pitchFamily="34" charset="0"/>
              </a:rPr>
              <a:t>.</a:t>
            </a:r>
          </a:p>
        </p:txBody>
      </p:sp>
      <p:sp>
        <p:nvSpPr>
          <p:cNvPr id="72" name="TextBox 71">
            <a:extLst>
              <a:ext uri="{FF2B5EF4-FFF2-40B4-BE49-F238E27FC236}">
                <a16:creationId xmlns:a16="http://schemas.microsoft.com/office/drawing/2014/main" xmlns="" id="{7B227BB0-B245-4BBB-8738-8ADD1C4BC50B}"/>
              </a:ext>
            </a:extLst>
          </p:cNvPr>
          <p:cNvSpPr txBox="1"/>
          <p:nvPr/>
        </p:nvSpPr>
        <p:spPr>
          <a:xfrm>
            <a:off x="332429" y="4734882"/>
            <a:ext cx="3298649" cy="1015663"/>
          </a:xfrm>
          <a:prstGeom prst="rect">
            <a:avLst/>
          </a:prstGeom>
          <a:noFill/>
        </p:spPr>
        <p:txBody>
          <a:bodyPr wrap="square">
            <a:spAutoFit/>
          </a:bodyPr>
          <a:lstStyle/>
          <a:p>
            <a:pPr marL="342900" indent="-342900">
              <a:buFont typeface="Courier New" panose="02070309020205020404" pitchFamily="49" charset="0"/>
              <a:buChar char="o"/>
            </a:pPr>
            <a:r>
              <a:rPr lang="en-US" sz="2000" i="0" dirty="0" err="1">
                <a:solidFill>
                  <a:srgbClr val="0033CC"/>
                </a:solidFill>
                <a:effectLst/>
                <a:latin typeface="Arial" panose="020B0604020202020204" pitchFamily="34" charset="0"/>
                <a:cs typeface="Arial" panose="020B0604020202020204" pitchFamily="34" charset="0"/>
              </a:rPr>
              <a:t>Nâng</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cao</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năng</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lực</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cạnh</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tranh</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quốc</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tế</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của</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nền</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kinh</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tế</a:t>
            </a:r>
            <a:r>
              <a:rPr lang="en-US" sz="2000" i="0" dirty="0">
                <a:solidFill>
                  <a:srgbClr val="0033CC"/>
                </a:solidFill>
                <a:effectLst/>
                <a:latin typeface="Arial" panose="020B0604020202020204" pitchFamily="34" charset="0"/>
                <a:cs typeface="Arial" panose="020B0604020202020204" pitchFamily="34" charset="0"/>
              </a:rPr>
              <a:t>.</a:t>
            </a:r>
          </a:p>
        </p:txBody>
      </p:sp>
      <p:sp>
        <p:nvSpPr>
          <p:cNvPr id="73" name="TextBox 72">
            <a:extLst>
              <a:ext uri="{FF2B5EF4-FFF2-40B4-BE49-F238E27FC236}">
                <a16:creationId xmlns:a16="http://schemas.microsoft.com/office/drawing/2014/main" xmlns="" id="{73F108A8-092C-4C6D-87A5-6EFF6DE2FC33}"/>
              </a:ext>
            </a:extLst>
          </p:cNvPr>
          <p:cNvSpPr txBox="1"/>
          <p:nvPr/>
        </p:nvSpPr>
        <p:spPr>
          <a:xfrm>
            <a:off x="8635554" y="4734882"/>
            <a:ext cx="3404046" cy="1015663"/>
          </a:xfrm>
          <a:prstGeom prst="rect">
            <a:avLst/>
          </a:prstGeom>
          <a:noFill/>
        </p:spPr>
        <p:txBody>
          <a:bodyPr wrap="square">
            <a:spAutoFit/>
          </a:bodyPr>
          <a:lstStyle/>
          <a:p>
            <a:pPr marL="342900" indent="-342900">
              <a:buFont typeface="Courier New" panose="02070309020205020404" pitchFamily="49" charset="0"/>
              <a:buChar char="o"/>
            </a:pPr>
            <a:r>
              <a:rPr lang="en-US" sz="2000" i="0" dirty="0" err="1">
                <a:solidFill>
                  <a:srgbClr val="FF0000"/>
                </a:solidFill>
                <a:effectLst/>
                <a:latin typeface="Arial" panose="020B0604020202020204" pitchFamily="34" charset="0"/>
                <a:cs typeface="Arial" panose="020B0604020202020204" pitchFamily="34" charset="0"/>
              </a:rPr>
              <a:t>Xây</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dựng</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nền</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kinh</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tế</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độc</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lập</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tự</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chủ</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của</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Việt</a:t>
            </a:r>
            <a:r>
              <a:rPr lang="en-US" sz="2000" i="0" dirty="0">
                <a:solidFill>
                  <a:srgbClr val="FF0000"/>
                </a:solidFill>
                <a:effectLst/>
                <a:latin typeface="Arial" panose="020B0604020202020204" pitchFamily="34" charset="0"/>
                <a:cs typeface="Arial" panose="020B0604020202020204" pitchFamily="34" charset="0"/>
              </a:rPr>
              <a:t> Nam.</a:t>
            </a:r>
          </a:p>
        </p:txBody>
      </p:sp>
      <p:sp>
        <p:nvSpPr>
          <p:cNvPr id="9" name="Minus Sign 8">
            <a:extLst>
              <a:ext uri="{FF2B5EF4-FFF2-40B4-BE49-F238E27FC236}">
                <a16:creationId xmlns:a16="http://schemas.microsoft.com/office/drawing/2014/main" xmlns="" id="{AB1501F5-FBA4-4B23-924B-AEA34B30D43C}"/>
              </a:ext>
            </a:extLst>
          </p:cNvPr>
          <p:cNvSpPr/>
          <p:nvPr/>
        </p:nvSpPr>
        <p:spPr>
          <a:xfrm>
            <a:off x="4229403" y="1084570"/>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15683803"/>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0" name="Picture 2" descr="60+ hình nền màu trắng đẹp sử dụng cho thiết kế trình chiếu">
            <a:extLst>
              <a:ext uri="{FF2B5EF4-FFF2-40B4-BE49-F238E27FC236}">
                <a16:creationId xmlns:a16="http://schemas.microsoft.com/office/drawing/2014/main" xmlns="" id="{F4144295-B3B6-47C5-951D-0FBBDABD185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105" y="-49779"/>
            <a:ext cx="1229868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F3E87413-4AD7-40F0-B3D2-A92A090AA98B}"/>
              </a:ext>
            </a:extLst>
          </p:cNvPr>
          <p:cNvSpPr txBox="1"/>
          <p:nvPr/>
        </p:nvSpPr>
        <p:spPr>
          <a:xfrm>
            <a:off x="1596435" y="216645"/>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4" name="Minus Sign 3">
            <a:extLst>
              <a:ext uri="{FF2B5EF4-FFF2-40B4-BE49-F238E27FC236}">
                <a16:creationId xmlns:a16="http://schemas.microsoft.com/office/drawing/2014/main" xmlns="" id="{4FBE459D-D7A2-4441-B73A-04C6DA31F784}"/>
              </a:ext>
            </a:extLst>
          </p:cNvPr>
          <p:cNvSpPr/>
          <p:nvPr/>
        </p:nvSpPr>
        <p:spPr>
          <a:xfrm>
            <a:off x="4229403" y="1084570"/>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xmlns="" id="{C2247ABD-C479-44C9-9026-9D9572C35D85}"/>
              </a:ext>
            </a:extLst>
          </p:cNvPr>
          <p:cNvSpPr txBox="1"/>
          <p:nvPr/>
        </p:nvSpPr>
        <p:spPr>
          <a:xfrm>
            <a:off x="1836420" y="1264287"/>
            <a:ext cx="9761220" cy="769441"/>
          </a:xfrm>
          <a:prstGeom prst="rect">
            <a:avLst/>
          </a:prstGeom>
          <a:noFill/>
        </p:spPr>
        <p:txBody>
          <a:bodyPr wrap="square">
            <a:spAutoFit/>
          </a:bodyPr>
          <a:lstStyle/>
          <a:p>
            <a:pPr marL="285750" indent="-285750" algn="ctr">
              <a:buFont typeface="Wingdings" panose="05000000000000000000" pitchFamily="2" charset="2"/>
              <a:buChar char="q"/>
            </a:pPr>
            <a:r>
              <a:rPr lang="vi-VN" sz="2200" b="1" i="0" dirty="0">
                <a:solidFill>
                  <a:srgbClr val="0033CC"/>
                </a:solidFill>
                <a:effectLst/>
                <a:latin typeface="Arial" panose="020B0604020202020204" pitchFamily="34" charset="0"/>
                <a:cs typeface="Arial" panose="020B0604020202020204" pitchFamily="34" charset="0"/>
              </a:rPr>
              <a:t> Nhận thức sâu sắc về thời cơ và thách thức do hội nhập kinh tế</a:t>
            </a:r>
            <a:endParaRPr lang="en-US" sz="2200" b="1" i="0" dirty="0">
              <a:solidFill>
                <a:srgbClr val="0033CC"/>
              </a:solidFill>
              <a:effectLst/>
              <a:latin typeface="Arial" panose="020B0604020202020204" pitchFamily="34" charset="0"/>
              <a:cs typeface="Arial" panose="020B0604020202020204" pitchFamily="34" charset="0"/>
            </a:endParaRPr>
          </a:p>
          <a:p>
            <a:pPr algn="ctr"/>
            <a:r>
              <a:rPr lang="vi-VN" sz="2200" b="1" i="0" dirty="0">
                <a:solidFill>
                  <a:srgbClr val="0033CC"/>
                </a:solidFill>
                <a:effectLst/>
                <a:latin typeface="Arial" panose="020B0604020202020204" pitchFamily="34" charset="0"/>
                <a:cs typeface="Arial" panose="020B0604020202020204" pitchFamily="34" charset="0"/>
              </a:rPr>
              <a:t>quốc tế mang lại</a:t>
            </a:r>
          </a:p>
        </p:txBody>
      </p:sp>
      <p:sp>
        <p:nvSpPr>
          <p:cNvPr id="7" name="Line 58">
            <a:extLst>
              <a:ext uri="{FF2B5EF4-FFF2-40B4-BE49-F238E27FC236}">
                <a16:creationId xmlns:a16="http://schemas.microsoft.com/office/drawing/2014/main" xmlns="" id="{C6257966-D7B0-42D5-9A83-4F1F268567FE}"/>
              </a:ext>
            </a:extLst>
          </p:cNvPr>
          <p:cNvSpPr>
            <a:spLocks noChangeShapeType="1"/>
          </p:cNvSpPr>
          <p:nvPr/>
        </p:nvSpPr>
        <p:spPr bwMode="gray">
          <a:xfrm flipH="1">
            <a:off x="1596435" y="5766107"/>
            <a:ext cx="2819400" cy="228600"/>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8" name="Line 59">
            <a:extLst>
              <a:ext uri="{FF2B5EF4-FFF2-40B4-BE49-F238E27FC236}">
                <a16:creationId xmlns:a16="http://schemas.microsoft.com/office/drawing/2014/main" xmlns="" id="{1B179303-DF4A-46BE-8A4B-929F010E4893}"/>
              </a:ext>
            </a:extLst>
          </p:cNvPr>
          <p:cNvSpPr>
            <a:spLocks noChangeShapeType="1"/>
          </p:cNvSpPr>
          <p:nvPr/>
        </p:nvSpPr>
        <p:spPr bwMode="gray">
          <a:xfrm flipH="1">
            <a:off x="1893660" y="3388755"/>
            <a:ext cx="609600" cy="2667000"/>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9" name="AutoShape 60">
            <a:extLst>
              <a:ext uri="{FF2B5EF4-FFF2-40B4-BE49-F238E27FC236}">
                <a16:creationId xmlns:a16="http://schemas.microsoft.com/office/drawing/2014/main" xmlns="" id="{E3389526-0D63-4295-87C8-85CE798CBD71}"/>
              </a:ext>
            </a:extLst>
          </p:cNvPr>
          <p:cNvSpPr>
            <a:spLocks noChangeArrowheads="1"/>
          </p:cNvSpPr>
          <p:nvPr/>
        </p:nvSpPr>
        <p:spPr bwMode="black">
          <a:xfrm>
            <a:off x="3443180" y="3246777"/>
            <a:ext cx="228600" cy="228600"/>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endParaRPr lang="en-US" sz="2000">
              <a:latin typeface="Arial" panose="020B0604020202020204" pitchFamily="34" charset="0"/>
              <a:cs typeface="Arial" panose="020B0604020202020204" pitchFamily="34" charset="0"/>
            </a:endParaRPr>
          </a:p>
        </p:txBody>
      </p:sp>
      <p:sp>
        <p:nvSpPr>
          <p:cNvPr id="10" name="AutoShape 61">
            <a:extLst>
              <a:ext uri="{FF2B5EF4-FFF2-40B4-BE49-F238E27FC236}">
                <a16:creationId xmlns:a16="http://schemas.microsoft.com/office/drawing/2014/main" xmlns="" id="{198AD6B1-8C9C-4483-9173-5DE475455AEC}"/>
              </a:ext>
            </a:extLst>
          </p:cNvPr>
          <p:cNvSpPr>
            <a:spLocks noChangeArrowheads="1"/>
          </p:cNvSpPr>
          <p:nvPr/>
        </p:nvSpPr>
        <p:spPr bwMode="black">
          <a:xfrm>
            <a:off x="4198851" y="3688375"/>
            <a:ext cx="228600" cy="228600"/>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endParaRPr lang="en-US" sz="2000">
              <a:latin typeface="Arial" panose="020B0604020202020204" pitchFamily="34" charset="0"/>
              <a:cs typeface="Arial" panose="020B0604020202020204" pitchFamily="34" charset="0"/>
            </a:endParaRPr>
          </a:p>
        </p:txBody>
      </p:sp>
      <p:sp>
        <p:nvSpPr>
          <p:cNvPr id="11" name="AutoShape 62">
            <a:extLst>
              <a:ext uri="{FF2B5EF4-FFF2-40B4-BE49-F238E27FC236}">
                <a16:creationId xmlns:a16="http://schemas.microsoft.com/office/drawing/2014/main" xmlns="" id="{354C0978-2393-4A2D-9DC0-24A969D8C5BD}"/>
              </a:ext>
            </a:extLst>
          </p:cNvPr>
          <p:cNvSpPr>
            <a:spLocks noChangeArrowheads="1"/>
          </p:cNvSpPr>
          <p:nvPr/>
        </p:nvSpPr>
        <p:spPr bwMode="black">
          <a:xfrm>
            <a:off x="4600963" y="4865017"/>
            <a:ext cx="228600" cy="228600"/>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endParaRPr lang="en-US" sz="2000" dirty="0">
              <a:latin typeface="Arial" panose="020B0604020202020204" pitchFamily="34" charset="0"/>
              <a:cs typeface="Arial" panose="020B0604020202020204" pitchFamily="34" charset="0"/>
            </a:endParaRPr>
          </a:p>
        </p:txBody>
      </p:sp>
      <p:sp>
        <p:nvSpPr>
          <p:cNvPr id="12" name="Line 63">
            <a:extLst>
              <a:ext uri="{FF2B5EF4-FFF2-40B4-BE49-F238E27FC236}">
                <a16:creationId xmlns:a16="http://schemas.microsoft.com/office/drawing/2014/main" xmlns="" id="{53AD2DAE-F023-439D-A6AD-FA8689AC6234}"/>
              </a:ext>
            </a:extLst>
          </p:cNvPr>
          <p:cNvSpPr>
            <a:spLocks noChangeShapeType="1"/>
          </p:cNvSpPr>
          <p:nvPr/>
        </p:nvSpPr>
        <p:spPr bwMode="gray">
          <a:xfrm flipH="1">
            <a:off x="1901863" y="3440958"/>
            <a:ext cx="1665288" cy="2878137"/>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endParaRPr lang="en-US" sz="2000" dirty="0">
              <a:latin typeface="Arial" panose="020B0604020202020204" pitchFamily="34" charset="0"/>
              <a:cs typeface="Arial" panose="020B0604020202020204" pitchFamily="34" charset="0"/>
            </a:endParaRPr>
          </a:p>
        </p:txBody>
      </p:sp>
      <p:sp>
        <p:nvSpPr>
          <p:cNvPr id="13" name="Line 64">
            <a:extLst>
              <a:ext uri="{FF2B5EF4-FFF2-40B4-BE49-F238E27FC236}">
                <a16:creationId xmlns:a16="http://schemas.microsoft.com/office/drawing/2014/main" xmlns="" id="{8BCF0F1F-7BE7-418F-A75E-684482025E5F}"/>
              </a:ext>
            </a:extLst>
          </p:cNvPr>
          <p:cNvSpPr>
            <a:spLocks noChangeShapeType="1"/>
          </p:cNvSpPr>
          <p:nvPr/>
        </p:nvSpPr>
        <p:spPr bwMode="gray">
          <a:xfrm flipH="1">
            <a:off x="1719550" y="5016808"/>
            <a:ext cx="2895600" cy="1147762"/>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14" name="Line 65">
            <a:extLst>
              <a:ext uri="{FF2B5EF4-FFF2-40B4-BE49-F238E27FC236}">
                <a16:creationId xmlns:a16="http://schemas.microsoft.com/office/drawing/2014/main" xmlns="" id="{D1281383-1C2B-4D42-B67C-97D67C5C4F1B}"/>
              </a:ext>
            </a:extLst>
          </p:cNvPr>
          <p:cNvSpPr>
            <a:spLocks noChangeShapeType="1"/>
          </p:cNvSpPr>
          <p:nvPr/>
        </p:nvSpPr>
        <p:spPr bwMode="black">
          <a:xfrm flipH="1">
            <a:off x="2668515" y="2769880"/>
            <a:ext cx="752221" cy="1582287"/>
          </a:xfrm>
          <a:prstGeom prst="line">
            <a:avLst/>
          </a:prstGeom>
          <a:noFill/>
          <a:ln w="19050">
            <a:solidFill>
              <a:schemeClr val="hlink">
                <a:alpha val="5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15" name="Line 66">
            <a:extLst>
              <a:ext uri="{FF2B5EF4-FFF2-40B4-BE49-F238E27FC236}">
                <a16:creationId xmlns:a16="http://schemas.microsoft.com/office/drawing/2014/main" xmlns="" id="{7CA0228F-0009-4357-9552-4D232D1CF6D2}"/>
              </a:ext>
            </a:extLst>
          </p:cNvPr>
          <p:cNvSpPr>
            <a:spLocks noChangeShapeType="1"/>
          </p:cNvSpPr>
          <p:nvPr/>
        </p:nvSpPr>
        <p:spPr bwMode="black">
          <a:xfrm flipH="1">
            <a:off x="1886056" y="3299875"/>
            <a:ext cx="2309813" cy="3059112"/>
          </a:xfrm>
          <a:prstGeom prst="line">
            <a:avLst/>
          </a:prstGeom>
          <a:noFill/>
          <a:ln w="19050">
            <a:solidFill>
              <a:schemeClr val="accent1">
                <a:alpha val="5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16" name="Line 67">
            <a:extLst>
              <a:ext uri="{FF2B5EF4-FFF2-40B4-BE49-F238E27FC236}">
                <a16:creationId xmlns:a16="http://schemas.microsoft.com/office/drawing/2014/main" xmlns="" id="{153C968A-0EED-4E37-86C6-54753AE0EDEA}"/>
              </a:ext>
            </a:extLst>
          </p:cNvPr>
          <p:cNvSpPr>
            <a:spLocks noChangeShapeType="1"/>
          </p:cNvSpPr>
          <p:nvPr/>
        </p:nvSpPr>
        <p:spPr bwMode="black">
          <a:xfrm flipH="1">
            <a:off x="1749313" y="4430324"/>
            <a:ext cx="2846388" cy="1792287"/>
          </a:xfrm>
          <a:prstGeom prst="line">
            <a:avLst/>
          </a:prstGeom>
          <a:noFill/>
          <a:ln w="19050">
            <a:solidFill>
              <a:schemeClr val="folHlink">
                <a:alpha val="5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17" name="Line 68">
            <a:extLst>
              <a:ext uri="{FF2B5EF4-FFF2-40B4-BE49-F238E27FC236}">
                <a16:creationId xmlns:a16="http://schemas.microsoft.com/office/drawing/2014/main" xmlns="" id="{A124918F-53D1-42F4-A05E-91DE09E31685}"/>
              </a:ext>
            </a:extLst>
          </p:cNvPr>
          <p:cNvSpPr>
            <a:spLocks noChangeShapeType="1"/>
          </p:cNvSpPr>
          <p:nvPr/>
        </p:nvSpPr>
        <p:spPr bwMode="black">
          <a:xfrm flipH="1">
            <a:off x="1596435" y="5340288"/>
            <a:ext cx="3867150" cy="746125"/>
          </a:xfrm>
          <a:prstGeom prst="line">
            <a:avLst/>
          </a:prstGeom>
          <a:noFill/>
          <a:ln w="19050">
            <a:solidFill>
              <a:schemeClr val="accent2">
                <a:alpha val="5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18" name="Arc 69">
            <a:extLst>
              <a:ext uri="{FF2B5EF4-FFF2-40B4-BE49-F238E27FC236}">
                <a16:creationId xmlns:a16="http://schemas.microsoft.com/office/drawing/2014/main" xmlns="" id="{D78A537E-3B76-46CF-93C0-D0929DA0ED63}"/>
              </a:ext>
            </a:extLst>
          </p:cNvPr>
          <p:cNvSpPr>
            <a:spLocks/>
          </p:cNvSpPr>
          <p:nvPr/>
        </p:nvSpPr>
        <p:spPr bwMode="gray">
          <a:xfrm>
            <a:off x="1596435" y="3932545"/>
            <a:ext cx="2286000" cy="2290762"/>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6600">
              <a:alpha val="20000"/>
            </a:srgbClr>
          </a:solidFill>
          <a:ln>
            <a:solidFill>
              <a:srgbClr val="006600"/>
            </a:solidFill>
          </a:ln>
        </p:spPr>
        <p:txBody>
          <a:bodyPr wrap="none" anchor="ctr"/>
          <a:lstStyle/>
          <a:p>
            <a:endParaRPr lang="en-US" sz="2000">
              <a:latin typeface="Arial" panose="020B0604020202020204" pitchFamily="34" charset="0"/>
              <a:cs typeface="Arial" panose="020B0604020202020204" pitchFamily="34" charset="0"/>
            </a:endParaRPr>
          </a:p>
        </p:txBody>
      </p:sp>
      <p:sp>
        <p:nvSpPr>
          <p:cNvPr id="19" name="Line 70">
            <a:extLst>
              <a:ext uri="{FF2B5EF4-FFF2-40B4-BE49-F238E27FC236}">
                <a16:creationId xmlns:a16="http://schemas.microsoft.com/office/drawing/2014/main" xmlns="" id="{AD6A69F6-462B-4262-A215-D270CF711DDC}"/>
              </a:ext>
            </a:extLst>
          </p:cNvPr>
          <p:cNvSpPr>
            <a:spLocks noChangeShapeType="1"/>
          </p:cNvSpPr>
          <p:nvPr/>
        </p:nvSpPr>
        <p:spPr bwMode="gray">
          <a:xfrm flipH="1">
            <a:off x="3456255" y="3875861"/>
            <a:ext cx="853607" cy="969845"/>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20" name="Arc 71">
            <a:extLst>
              <a:ext uri="{FF2B5EF4-FFF2-40B4-BE49-F238E27FC236}">
                <a16:creationId xmlns:a16="http://schemas.microsoft.com/office/drawing/2014/main" xmlns="" id="{1362826C-D5B8-43E8-95C7-0C5A82834299}"/>
              </a:ext>
            </a:extLst>
          </p:cNvPr>
          <p:cNvSpPr>
            <a:spLocks/>
          </p:cNvSpPr>
          <p:nvPr/>
        </p:nvSpPr>
        <p:spPr bwMode="gray">
          <a:xfrm>
            <a:off x="1596435" y="4032557"/>
            <a:ext cx="2193925" cy="21907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gradFill rotWithShape="1">
            <a:gsLst>
              <a:gs pos="0">
                <a:schemeClr val="tx2">
                  <a:gamma/>
                  <a:tint val="47059"/>
                  <a:invGamma/>
                </a:schemeClr>
              </a:gs>
              <a:gs pos="100000">
                <a:schemeClr val="tx2"/>
              </a:gs>
            </a:gsLst>
            <a:lin ang="18900000" scaled="1"/>
          </a:gradFill>
          <a:ln w="9525">
            <a:noFill/>
            <a:round/>
            <a:headEnd/>
            <a:tailEnd/>
          </a:ln>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21" name="Arc 72">
            <a:extLst>
              <a:ext uri="{FF2B5EF4-FFF2-40B4-BE49-F238E27FC236}">
                <a16:creationId xmlns:a16="http://schemas.microsoft.com/office/drawing/2014/main" xmlns="" id="{E559F3BE-D0B2-442C-A838-28592FC47DEF}"/>
              </a:ext>
            </a:extLst>
          </p:cNvPr>
          <p:cNvSpPr>
            <a:spLocks/>
          </p:cNvSpPr>
          <p:nvPr/>
        </p:nvSpPr>
        <p:spPr bwMode="gray">
          <a:xfrm>
            <a:off x="1596435" y="4088120"/>
            <a:ext cx="2138363" cy="213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6600"/>
          </a:solidFill>
          <a:ln w="9525">
            <a:noFill/>
            <a:round/>
            <a:headEnd/>
            <a:tailEnd/>
          </a:ln>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grpSp>
        <p:nvGrpSpPr>
          <p:cNvPr id="27" name="Group 78">
            <a:extLst>
              <a:ext uri="{FF2B5EF4-FFF2-40B4-BE49-F238E27FC236}">
                <a16:creationId xmlns:a16="http://schemas.microsoft.com/office/drawing/2014/main" xmlns="" id="{5C9A7D07-076F-4918-B291-22FB469E4704}"/>
              </a:ext>
            </a:extLst>
          </p:cNvPr>
          <p:cNvGrpSpPr>
            <a:grpSpLocks/>
          </p:cNvGrpSpPr>
          <p:nvPr/>
        </p:nvGrpSpPr>
        <p:grpSpPr bwMode="auto">
          <a:xfrm>
            <a:off x="4233273" y="1486207"/>
            <a:ext cx="128587" cy="128588"/>
            <a:chOff x="2995" y="1525"/>
            <a:chExt cx="112" cy="112"/>
          </a:xfrm>
        </p:grpSpPr>
        <p:sp>
          <p:nvSpPr>
            <p:cNvPr id="28" name="AutoShape 79">
              <a:extLst>
                <a:ext uri="{FF2B5EF4-FFF2-40B4-BE49-F238E27FC236}">
                  <a16:creationId xmlns:a16="http://schemas.microsoft.com/office/drawing/2014/main" xmlns="" id="{49572240-5135-4893-82F0-050B2EDDC7B4}"/>
                </a:ext>
              </a:extLst>
            </p:cNvPr>
            <p:cNvSpPr>
              <a:spLocks noChangeArrowheads="1"/>
            </p:cNvSpPr>
            <p:nvPr/>
          </p:nvSpPr>
          <p:spPr bwMode="gray">
            <a:xfrm>
              <a:off x="2995" y="1525"/>
              <a:ext cx="112" cy="112"/>
            </a:xfrm>
            <a:prstGeom prst="roundRect">
              <a:avLst>
                <a:gd name="adj" fmla="val 16667"/>
              </a:avLst>
            </a:pr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ClrTx/>
                <a:buFont typeface="Wingdings" panose="05000000000000000000" pitchFamily="2" charset="2"/>
                <a:buNone/>
              </a:pPr>
              <a:endParaRPr lang="en-US" altLang="en-US" sz="1800">
                <a:solidFill>
                  <a:srgbClr val="000000"/>
                </a:solidFill>
                <a:latin typeface=".VnTime" panose="020B7200000000000000" pitchFamily="34" charset="0"/>
                <a:cs typeface="Arial" panose="020B0604020202020204" pitchFamily="34" charset="0"/>
              </a:endParaRPr>
            </a:p>
          </p:txBody>
        </p:sp>
        <p:sp>
          <p:nvSpPr>
            <p:cNvPr id="29" name="AutoShape 80">
              <a:extLst>
                <a:ext uri="{FF2B5EF4-FFF2-40B4-BE49-F238E27FC236}">
                  <a16:creationId xmlns:a16="http://schemas.microsoft.com/office/drawing/2014/main" xmlns="" id="{A56C400F-861D-4144-9D54-5E1E3477D280}"/>
                </a:ext>
              </a:extLst>
            </p:cNvPr>
            <p:cNvSpPr>
              <a:spLocks noChangeArrowheads="1"/>
            </p:cNvSpPr>
            <p:nvPr/>
          </p:nvSpPr>
          <p:spPr bwMode="gray">
            <a:xfrm>
              <a:off x="3029" y="1540"/>
              <a:ext cx="60" cy="81"/>
            </a:xfrm>
            <a:prstGeom prst="homePlate">
              <a:avLst>
                <a:gd name="adj" fmla="val 100000"/>
              </a:avLst>
            </a:prstGeom>
            <a:solidFill>
              <a:schemeClr val="tx2"/>
            </a:solidFill>
            <a:ln w="9525">
              <a:solidFill>
                <a:schemeClr val="tx2"/>
              </a:solidFill>
              <a:miter lim="800000"/>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ClrTx/>
                <a:buFont typeface="Wingdings" panose="05000000000000000000" pitchFamily="2" charset="2"/>
                <a:buNone/>
              </a:pPr>
              <a:endParaRPr lang="en-US" altLang="en-US" sz="1800">
                <a:solidFill>
                  <a:srgbClr val="000000"/>
                </a:solidFill>
                <a:latin typeface=".VnTime" panose="020B7200000000000000" pitchFamily="34" charset="0"/>
                <a:cs typeface="Arial" panose="020B0604020202020204" pitchFamily="34" charset="0"/>
              </a:endParaRPr>
            </a:p>
          </p:txBody>
        </p:sp>
      </p:grpSp>
      <p:sp>
        <p:nvSpPr>
          <p:cNvPr id="43" name="AutoShape 94">
            <a:extLst>
              <a:ext uri="{FF2B5EF4-FFF2-40B4-BE49-F238E27FC236}">
                <a16:creationId xmlns:a16="http://schemas.microsoft.com/office/drawing/2014/main" xmlns="" id="{5868B8BC-6439-4BF7-8DDB-8DAD85D4CB35}"/>
              </a:ext>
            </a:extLst>
          </p:cNvPr>
          <p:cNvSpPr>
            <a:spLocks noChangeArrowheads="1"/>
          </p:cNvSpPr>
          <p:nvPr/>
        </p:nvSpPr>
        <p:spPr bwMode="black">
          <a:xfrm>
            <a:off x="2449474" y="3068030"/>
            <a:ext cx="228600" cy="228600"/>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endParaRPr lang="en-US" sz="2000">
              <a:latin typeface="Arial" panose="020B0604020202020204" pitchFamily="34" charset="0"/>
              <a:cs typeface="Arial" panose="020B0604020202020204" pitchFamily="34" charset="0"/>
            </a:endParaRPr>
          </a:p>
        </p:txBody>
      </p:sp>
      <p:sp>
        <p:nvSpPr>
          <p:cNvPr id="44" name="AutoShape 95">
            <a:extLst>
              <a:ext uri="{FF2B5EF4-FFF2-40B4-BE49-F238E27FC236}">
                <a16:creationId xmlns:a16="http://schemas.microsoft.com/office/drawing/2014/main" xmlns="" id="{88924D51-8B55-4F11-9729-6888F011905A}"/>
              </a:ext>
            </a:extLst>
          </p:cNvPr>
          <p:cNvSpPr>
            <a:spLocks noChangeArrowheads="1"/>
          </p:cNvSpPr>
          <p:nvPr/>
        </p:nvSpPr>
        <p:spPr bwMode="black">
          <a:xfrm>
            <a:off x="4415835" y="5667682"/>
            <a:ext cx="228600" cy="228600"/>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endParaRPr lang="en-US" sz="2000">
              <a:latin typeface="Arial" panose="020B0604020202020204" pitchFamily="34" charset="0"/>
              <a:cs typeface="Arial" panose="020B0604020202020204" pitchFamily="34" charset="0"/>
            </a:endParaRPr>
          </a:p>
        </p:txBody>
      </p:sp>
      <p:sp>
        <p:nvSpPr>
          <p:cNvPr id="45" name="AutoShape 96">
            <a:extLst>
              <a:ext uri="{FF2B5EF4-FFF2-40B4-BE49-F238E27FC236}">
                <a16:creationId xmlns:a16="http://schemas.microsoft.com/office/drawing/2014/main" xmlns="" id="{6BED1158-3B7B-4073-9E6A-E5633C5485B6}"/>
              </a:ext>
            </a:extLst>
          </p:cNvPr>
          <p:cNvSpPr>
            <a:spLocks noChangeArrowheads="1"/>
          </p:cNvSpPr>
          <p:nvPr/>
        </p:nvSpPr>
        <p:spPr bwMode="gray">
          <a:xfrm rot="4783432">
            <a:off x="5013206" y="5050019"/>
            <a:ext cx="679056" cy="658938"/>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000000"/>
          </a:soli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46" name="AutoShape 97">
            <a:extLst>
              <a:ext uri="{FF2B5EF4-FFF2-40B4-BE49-F238E27FC236}">
                <a16:creationId xmlns:a16="http://schemas.microsoft.com/office/drawing/2014/main" xmlns="" id="{55CCD99F-2EBD-4BA2-AA39-F829A1B99CBF}"/>
              </a:ext>
            </a:extLst>
          </p:cNvPr>
          <p:cNvSpPr>
            <a:spLocks noChangeArrowheads="1"/>
          </p:cNvSpPr>
          <p:nvPr/>
        </p:nvSpPr>
        <p:spPr bwMode="gray">
          <a:xfrm rot="1193079">
            <a:off x="3032233" y="2411824"/>
            <a:ext cx="657225" cy="657225"/>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C00000"/>
          </a:soli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47" name="AutoShape 98">
            <a:extLst>
              <a:ext uri="{FF2B5EF4-FFF2-40B4-BE49-F238E27FC236}">
                <a16:creationId xmlns:a16="http://schemas.microsoft.com/office/drawing/2014/main" xmlns="" id="{EE5CD979-4A94-4A20-8578-87E90B10B118}"/>
              </a:ext>
            </a:extLst>
          </p:cNvPr>
          <p:cNvSpPr>
            <a:spLocks noChangeArrowheads="1"/>
          </p:cNvSpPr>
          <p:nvPr/>
        </p:nvSpPr>
        <p:spPr bwMode="gray">
          <a:xfrm rot="2210171">
            <a:off x="3847504" y="3050609"/>
            <a:ext cx="657225" cy="657225"/>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660066"/>
          </a:soli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48" name="AutoShape 99">
            <a:extLst>
              <a:ext uri="{FF2B5EF4-FFF2-40B4-BE49-F238E27FC236}">
                <a16:creationId xmlns:a16="http://schemas.microsoft.com/office/drawing/2014/main" xmlns="" id="{8918BABE-AD13-4FCE-BAAF-F8C01F38DCFB}"/>
              </a:ext>
            </a:extLst>
          </p:cNvPr>
          <p:cNvSpPr>
            <a:spLocks noChangeArrowheads="1"/>
          </p:cNvSpPr>
          <p:nvPr/>
        </p:nvSpPr>
        <p:spPr bwMode="gray">
          <a:xfrm rot="2920949">
            <a:off x="4396692" y="4038698"/>
            <a:ext cx="604838" cy="604838"/>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006600"/>
          </a:soli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xmlns="" id="{1E22C01E-C4B2-4CE8-84E7-A368D357E0F1}"/>
              </a:ext>
            </a:extLst>
          </p:cNvPr>
          <p:cNvSpPr txBox="1"/>
          <p:nvPr/>
        </p:nvSpPr>
        <p:spPr>
          <a:xfrm>
            <a:off x="3790360" y="1968638"/>
            <a:ext cx="7715205" cy="707886"/>
          </a:xfrm>
          <a:prstGeom prst="rect">
            <a:avLst/>
          </a:prstGeom>
          <a:noFill/>
        </p:spPr>
        <p:txBody>
          <a:bodyPr wrap="square">
            <a:spAutoFit/>
          </a:bodyPr>
          <a:lstStyle/>
          <a:p>
            <a:r>
              <a:rPr lang="en-US" sz="2000" dirty="0">
                <a:solidFill>
                  <a:srgbClr val="C00000"/>
                </a:solidFill>
                <a:latin typeface="Arial" panose="020B0604020202020204" pitchFamily="34" charset="0"/>
                <a:cs typeface="Arial" panose="020B0604020202020204" pitchFamily="34" charset="0"/>
              </a:rPr>
              <a:t>C</a:t>
            </a:r>
            <a:r>
              <a:rPr lang="vi-VN" sz="2000" b="0" i="0" dirty="0">
                <a:solidFill>
                  <a:srgbClr val="C00000"/>
                </a:solidFill>
                <a:effectLst/>
                <a:latin typeface="Arial" panose="020B0604020202020204" pitchFamily="34" charset="0"/>
                <a:cs typeface="Arial" panose="020B0604020202020204" pitchFamily="34" charset="0"/>
              </a:rPr>
              <a:t>ó tầm quan trọng và ảnh hưởng to lớn đến những vấn đề cốt lõi của hội nhập.</a:t>
            </a:r>
            <a:endParaRPr lang="en-US" sz="2000" dirty="0">
              <a:solidFill>
                <a:srgbClr val="C00000"/>
              </a:solidFill>
              <a:latin typeface="Arial" panose="020B0604020202020204" pitchFamily="34" charset="0"/>
              <a:cs typeface="Arial" panose="020B0604020202020204" pitchFamily="34" charset="0"/>
            </a:endParaRPr>
          </a:p>
        </p:txBody>
      </p:sp>
      <p:sp>
        <p:nvSpPr>
          <p:cNvPr id="52" name="TextBox 51">
            <a:extLst>
              <a:ext uri="{FF2B5EF4-FFF2-40B4-BE49-F238E27FC236}">
                <a16:creationId xmlns:a16="http://schemas.microsoft.com/office/drawing/2014/main" xmlns="" id="{99B0C5C8-2042-4197-9EBB-A134FD587646}"/>
              </a:ext>
            </a:extLst>
          </p:cNvPr>
          <p:cNvSpPr txBox="1"/>
          <p:nvPr/>
        </p:nvSpPr>
        <p:spPr>
          <a:xfrm>
            <a:off x="4658454" y="2825224"/>
            <a:ext cx="6981283" cy="707886"/>
          </a:xfrm>
          <a:prstGeom prst="rect">
            <a:avLst/>
          </a:prstGeom>
          <a:noFill/>
        </p:spPr>
        <p:txBody>
          <a:bodyPr wrap="square">
            <a:spAutoFit/>
          </a:bodyPr>
          <a:lstStyle/>
          <a:p>
            <a:r>
              <a:rPr lang="en-US" sz="2000" dirty="0" err="1">
                <a:solidFill>
                  <a:srgbClr val="660066"/>
                </a:solidFill>
                <a:latin typeface="Arial" panose="020B0604020202020204" pitchFamily="34" charset="0"/>
                <a:cs typeface="Arial" panose="020B0604020202020204" pitchFamily="34" charset="0"/>
              </a:rPr>
              <a:t>H</a:t>
            </a:r>
            <a:r>
              <a:rPr lang="en-US" sz="2000" b="0" i="0" dirty="0" err="1">
                <a:solidFill>
                  <a:srgbClr val="660066"/>
                </a:solidFill>
                <a:effectLst/>
                <a:latin typeface="Arial" panose="020B0604020202020204" pitchFamily="34" charset="0"/>
                <a:cs typeface="Arial" panose="020B0604020202020204" pitchFamily="34" charset="0"/>
              </a:rPr>
              <a:t>ội</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nhập</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kinh</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tế</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là</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một</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thực</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tiễn</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khách</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quan</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là</a:t>
            </a:r>
            <a:r>
              <a:rPr lang="en-US" sz="2000" b="0" i="0" dirty="0">
                <a:solidFill>
                  <a:srgbClr val="660066"/>
                </a:solidFill>
                <a:effectLst/>
                <a:latin typeface="Arial" panose="020B0604020202020204" pitchFamily="34" charset="0"/>
                <a:cs typeface="Arial" panose="020B0604020202020204" pitchFamily="34" charset="0"/>
              </a:rPr>
              <a:t> xu </a:t>
            </a:r>
            <a:r>
              <a:rPr lang="en-US" sz="2000" b="0" i="0" dirty="0" err="1">
                <a:solidFill>
                  <a:srgbClr val="660066"/>
                </a:solidFill>
                <a:effectLst/>
                <a:latin typeface="Arial" panose="020B0604020202020204" pitchFamily="34" charset="0"/>
                <a:cs typeface="Arial" panose="020B0604020202020204" pitchFamily="34" charset="0"/>
              </a:rPr>
              <a:t>thế</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khách</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quan</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của</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thời</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đại</a:t>
            </a:r>
            <a:endParaRPr lang="en-US" sz="2000" dirty="0">
              <a:solidFill>
                <a:srgbClr val="660066"/>
              </a:solidFill>
              <a:latin typeface="Arial" panose="020B0604020202020204" pitchFamily="34" charset="0"/>
              <a:cs typeface="Arial" panose="020B0604020202020204" pitchFamily="34" charset="0"/>
            </a:endParaRPr>
          </a:p>
        </p:txBody>
      </p:sp>
      <p:sp>
        <p:nvSpPr>
          <p:cNvPr id="54" name="TextBox 53">
            <a:extLst>
              <a:ext uri="{FF2B5EF4-FFF2-40B4-BE49-F238E27FC236}">
                <a16:creationId xmlns:a16="http://schemas.microsoft.com/office/drawing/2014/main" xmlns="" id="{30865A5C-CB71-44B1-AE94-63666AF616CF}"/>
              </a:ext>
            </a:extLst>
          </p:cNvPr>
          <p:cNvSpPr txBox="1"/>
          <p:nvPr/>
        </p:nvSpPr>
        <p:spPr>
          <a:xfrm>
            <a:off x="5262857" y="3893799"/>
            <a:ext cx="6256020" cy="707886"/>
          </a:xfrm>
          <a:prstGeom prst="rect">
            <a:avLst/>
          </a:prstGeom>
          <a:noFill/>
        </p:spPr>
        <p:txBody>
          <a:bodyPr wrap="square">
            <a:spAutoFit/>
          </a:bodyPr>
          <a:lstStyle/>
          <a:p>
            <a:r>
              <a:rPr lang="vi-VN" sz="2000" b="0" i="0" dirty="0">
                <a:solidFill>
                  <a:srgbClr val="010101"/>
                </a:solidFill>
                <a:effectLst/>
                <a:latin typeface="Arial" panose="020B0604020202020204" pitchFamily="34" charset="0"/>
                <a:cs typeface="Arial" panose="020B0604020202020204" pitchFamily="34" charset="0"/>
              </a:rPr>
              <a:t> </a:t>
            </a:r>
            <a:r>
              <a:rPr lang="en-US" sz="2000" b="0" i="0" dirty="0">
                <a:solidFill>
                  <a:srgbClr val="006600"/>
                </a:solidFill>
                <a:effectLst/>
                <a:latin typeface="Arial" panose="020B0604020202020204" pitchFamily="34" charset="0"/>
                <a:cs typeface="Arial" panose="020B0604020202020204" pitchFamily="34" charset="0"/>
              </a:rPr>
              <a:t>P</a:t>
            </a:r>
            <a:r>
              <a:rPr lang="vi-VN" sz="2000" b="0" i="0" dirty="0">
                <a:solidFill>
                  <a:srgbClr val="006600"/>
                </a:solidFill>
                <a:effectLst/>
                <a:latin typeface="Arial" panose="020B0604020202020204" pitchFamily="34" charset="0"/>
                <a:cs typeface="Arial" panose="020B0604020202020204" pitchFamily="34" charset="0"/>
              </a:rPr>
              <a:t>hải thấy cả mặt tích cực và tiêu cực, trong đó, cần phải coi mặt thuận lợi, tích cực là cơ bản.</a:t>
            </a:r>
            <a:endParaRPr lang="en-US" sz="2000" dirty="0">
              <a:solidFill>
                <a:srgbClr val="006600"/>
              </a:solidFill>
              <a:latin typeface="Arial" panose="020B0604020202020204" pitchFamily="34" charset="0"/>
              <a:cs typeface="Arial" panose="020B0604020202020204" pitchFamily="34" charset="0"/>
            </a:endParaRPr>
          </a:p>
        </p:txBody>
      </p:sp>
      <p:sp>
        <p:nvSpPr>
          <p:cNvPr id="56" name="TextBox 55">
            <a:extLst>
              <a:ext uri="{FF2B5EF4-FFF2-40B4-BE49-F238E27FC236}">
                <a16:creationId xmlns:a16="http://schemas.microsoft.com/office/drawing/2014/main" xmlns="" id="{841E75C3-7471-4E42-A9F7-6C06A2D3C3FF}"/>
              </a:ext>
            </a:extLst>
          </p:cNvPr>
          <p:cNvSpPr txBox="1"/>
          <p:nvPr/>
        </p:nvSpPr>
        <p:spPr>
          <a:xfrm>
            <a:off x="5856121" y="5077926"/>
            <a:ext cx="5101439" cy="1015663"/>
          </a:xfrm>
          <a:prstGeom prst="rect">
            <a:avLst/>
          </a:prstGeom>
          <a:noFill/>
        </p:spPr>
        <p:txBody>
          <a:bodyPr wrap="square">
            <a:spAutoFit/>
          </a:bodyPr>
          <a:lstStyle/>
          <a:p>
            <a:r>
              <a:rPr lang="vi-VN" sz="2000" b="0" i="0" dirty="0">
                <a:solidFill>
                  <a:srgbClr val="010101"/>
                </a:solidFill>
                <a:effectLst/>
                <a:latin typeface="Arial" panose="020B0604020202020204" pitchFamily="34" charset="0"/>
                <a:cs typeface="Arial" panose="020B0604020202020204" pitchFamily="34" charset="0"/>
              </a:rPr>
              <a:t>Nhà nước là người dẫn dắt tiến trình hội nhập và hỗ trợ các chủ thể khác cùng tham gia sân chơi ở khu vực và toàn cầu.</a:t>
            </a:r>
            <a:endParaRPr lang="en-US" sz="2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7083568"/>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2" descr="Tải hình ảnh bo hinh nen powerpoint nen trang 115835500eb0793 tại kho hình  nền, ảnh đẹp khoanh24.com">
            <a:extLst>
              <a:ext uri="{FF2B5EF4-FFF2-40B4-BE49-F238E27FC236}">
                <a16:creationId xmlns:a16="http://schemas.microsoft.com/office/drawing/2014/main" xmlns="" id="{91F78218-F81A-4A56-A61A-27F6E67EA01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596" y="2960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FFE86039-D1F2-4929-85DC-CB06E7B797A5}"/>
              </a:ext>
            </a:extLst>
          </p:cNvPr>
          <p:cNvSpPr txBox="1"/>
          <p:nvPr/>
        </p:nvSpPr>
        <p:spPr>
          <a:xfrm>
            <a:off x="2754675" y="216645"/>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4" name="Minus Sign 3">
            <a:extLst>
              <a:ext uri="{FF2B5EF4-FFF2-40B4-BE49-F238E27FC236}">
                <a16:creationId xmlns:a16="http://schemas.microsoft.com/office/drawing/2014/main" xmlns="" id="{4A5481EA-54F1-41B7-AD24-F7F0627AD7F2}"/>
              </a:ext>
            </a:extLst>
          </p:cNvPr>
          <p:cNvSpPr/>
          <p:nvPr/>
        </p:nvSpPr>
        <p:spPr>
          <a:xfrm>
            <a:off x="5387643" y="1084570"/>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xmlns="" id="{0909B641-97A2-4316-9891-CC10ABA78E5F}"/>
              </a:ext>
            </a:extLst>
          </p:cNvPr>
          <p:cNvSpPr txBox="1"/>
          <p:nvPr/>
        </p:nvSpPr>
        <p:spPr>
          <a:xfrm>
            <a:off x="3131820" y="1264287"/>
            <a:ext cx="8389620" cy="430887"/>
          </a:xfrm>
          <a:prstGeom prst="rect">
            <a:avLst/>
          </a:prstGeom>
          <a:noFill/>
        </p:spPr>
        <p:txBody>
          <a:bodyPr wrap="square">
            <a:spAutoFit/>
          </a:bodyPr>
          <a:lstStyle/>
          <a:p>
            <a:pPr marL="342900" indent="-342900" algn="l">
              <a:buFont typeface="Wingdings" panose="05000000000000000000" pitchFamily="2" charset="2"/>
              <a:buChar char="q"/>
            </a:pPr>
            <a:r>
              <a:rPr lang="vi-VN" sz="2200" b="1" i="0" dirty="0">
                <a:solidFill>
                  <a:srgbClr val="0033CC"/>
                </a:solidFill>
                <a:effectLst/>
                <a:latin typeface="Arial" panose="020B0604020202020204" pitchFamily="34" charset="0"/>
                <a:cs typeface="Arial" panose="020B0604020202020204" pitchFamily="34" charset="0"/>
              </a:rPr>
              <a:t>Xây dựng chiến lược và lộ trình hội nhập kinh tế phù hợp</a:t>
            </a:r>
          </a:p>
        </p:txBody>
      </p:sp>
      <p:grpSp>
        <p:nvGrpSpPr>
          <p:cNvPr id="7" name="Group 6">
            <a:extLst>
              <a:ext uri="{FF2B5EF4-FFF2-40B4-BE49-F238E27FC236}">
                <a16:creationId xmlns:a16="http://schemas.microsoft.com/office/drawing/2014/main" xmlns="" id="{33DB2F88-F0E7-4B42-A9F4-3FF1902C4190}"/>
              </a:ext>
            </a:extLst>
          </p:cNvPr>
          <p:cNvGrpSpPr/>
          <p:nvPr/>
        </p:nvGrpSpPr>
        <p:grpSpPr>
          <a:xfrm>
            <a:off x="1982702" y="2342624"/>
            <a:ext cx="7847972" cy="3554593"/>
            <a:chOff x="1607727" y="1947562"/>
            <a:chExt cx="7847972" cy="3554593"/>
          </a:xfrm>
        </p:grpSpPr>
        <p:sp>
          <p:nvSpPr>
            <p:cNvPr id="8" name="Freeform 5">
              <a:extLst>
                <a:ext uri="{FF2B5EF4-FFF2-40B4-BE49-F238E27FC236}">
                  <a16:creationId xmlns:a16="http://schemas.microsoft.com/office/drawing/2014/main" xmlns="" id="{C3D37228-30C4-4A60-825F-9A1F43F66E29}"/>
                </a:ext>
              </a:extLst>
            </p:cNvPr>
            <p:cNvSpPr>
              <a:spLocks/>
            </p:cNvSpPr>
            <p:nvPr/>
          </p:nvSpPr>
          <p:spPr bwMode="auto">
            <a:xfrm flipH="1">
              <a:off x="4649447" y="2673675"/>
              <a:ext cx="1001198" cy="1111792"/>
            </a:xfrm>
            <a:custGeom>
              <a:avLst/>
              <a:gdLst>
                <a:gd name="T0" fmla="*/ 2010 w 2010"/>
                <a:gd name="T1" fmla="*/ 1740 h 2320"/>
                <a:gd name="T2" fmla="*/ 1005 w 2010"/>
                <a:gd name="T3" fmla="*/ 2320 h 2320"/>
                <a:gd name="T4" fmla="*/ 0 w 2010"/>
                <a:gd name="T5" fmla="*/ 1740 h 2320"/>
                <a:gd name="T6" fmla="*/ 0 w 2010"/>
                <a:gd name="T7" fmla="*/ 581 h 2320"/>
                <a:gd name="T8" fmla="*/ 1005 w 2010"/>
                <a:gd name="T9" fmla="*/ 0 h 2320"/>
                <a:gd name="T10" fmla="*/ 2010 w 2010"/>
                <a:gd name="T11" fmla="*/ 581 h 2320"/>
                <a:gd name="T12" fmla="*/ 2010 w 2010"/>
                <a:gd name="T13" fmla="*/ 1740 h 2320"/>
              </a:gdLst>
              <a:ahLst/>
              <a:cxnLst>
                <a:cxn ang="0">
                  <a:pos x="T0" y="T1"/>
                </a:cxn>
                <a:cxn ang="0">
                  <a:pos x="T2" y="T3"/>
                </a:cxn>
                <a:cxn ang="0">
                  <a:pos x="T4" y="T5"/>
                </a:cxn>
                <a:cxn ang="0">
                  <a:pos x="T6" y="T7"/>
                </a:cxn>
                <a:cxn ang="0">
                  <a:pos x="T8" y="T9"/>
                </a:cxn>
                <a:cxn ang="0">
                  <a:pos x="T10" y="T11"/>
                </a:cxn>
                <a:cxn ang="0">
                  <a:pos x="T12" y="T13"/>
                </a:cxn>
              </a:cxnLst>
              <a:rect l="0" t="0" r="r" b="b"/>
              <a:pathLst>
                <a:path w="2010" h="2320">
                  <a:moveTo>
                    <a:pt x="2010" y="1740"/>
                  </a:moveTo>
                  <a:lnTo>
                    <a:pt x="1005" y="2320"/>
                  </a:lnTo>
                  <a:lnTo>
                    <a:pt x="0" y="1740"/>
                  </a:lnTo>
                  <a:lnTo>
                    <a:pt x="0" y="581"/>
                  </a:lnTo>
                  <a:lnTo>
                    <a:pt x="1005" y="0"/>
                  </a:lnTo>
                  <a:lnTo>
                    <a:pt x="2010" y="581"/>
                  </a:lnTo>
                  <a:lnTo>
                    <a:pt x="2010" y="1740"/>
                  </a:lnTo>
                  <a:close/>
                </a:path>
              </a:pathLst>
            </a:custGeom>
            <a:solidFill>
              <a:srgbClr val="F23B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1</a:t>
              </a:r>
              <a:endParaRPr kumimoji="0" lang="en-US"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9" name="Freeform 5">
              <a:extLst>
                <a:ext uri="{FF2B5EF4-FFF2-40B4-BE49-F238E27FC236}">
                  <a16:creationId xmlns:a16="http://schemas.microsoft.com/office/drawing/2014/main" xmlns="" id="{1AA430C3-85E1-4288-BE15-A36C18C6E7F9}"/>
                </a:ext>
              </a:extLst>
            </p:cNvPr>
            <p:cNvSpPr>
              <a:spLocks/>
            </p:cNvSpPr>
            <p:nvPr/>
          </p:nvSpPr>
          <p:spPr bwMode="auto">
            <a:xfrm flipH="1">
              <a:off x="4017548" y="4022413"/>
              <a:ext cx="1001201" cy="1125117"/>
            </a:xfrm>
            <a:custGeom>
              <a:avLst/>
              <a:gdLst>
                <a:gd name="T0" fmla="*/ 2010 w 2010"/>
                <a:gd name="T1" fmla="*/ 1740 h 2320"/>
                <a:gd name="T2" fmla="*/ 1005 w 2010"/>
                <a:gd name="T3" fmla="*/ 2320 h 2320"/>
                <a:gd name="T4" fmla="*/ 0 w 2010"/>
                <a:gd name="T5" fmla="*/ 1740 h 2320"/>
                <a:gd name="T6" fmla="*/ 0 w 2010"/>
                <a:gd name="T7" fmla="*/ 581 h 2320"/>
                <a:gd name="T8" fmla="*/ 1005 w 2010"/>
                <a:gd name="T9" fmla="*/ 0 h 2320"/>
                <a:gd name="T10" fmla="*/ 2010 w 2010"/>
                <a:gd name="T11" fmla="*/ 581 h 2320"/>
                <a:gd name="T12" fmla="*/ 2010 w 2010"/>
                <a:gd name="T13" fmla="*/ 1740 h 2320"/>
              </a:gdLst>
              <a:ahLst/>
              <a:cxnLst>
                <a:cxn ang="0">
                  <a:pos x="T0" y="T1"/>
                </a:cxn>
                <a:cxn ang="0">
                  <a:pos x="T2" y="T3"/>
                </a:cxn>
                <a:cxn ang="0">
                  <a:pos x="T4" y="T5"/>
                </a:cxn>
                <a:cxn ang="0">
                  <a:pos x="T6" y="T7"/>
                </a:cxn>
                <a:cxn ang="0">
                  <a:pos x="T8" y="T9"/>
                </a:cxn>
                <a:cxn ang="0">
                  <a:pos x="T10" y="T11"/>
                </a:cxn>
                <a:cxn ang="0">
                  <a:pos x="T12" y="T13"/>
                </a:cxn>
              </a:cxnLst>
              <a:rect l="0" t="0" r="r" b="b"/>
              <a:pathLst>
                <a:path w="2010" h="2320">
                  <a:moveTo>
                    <a:pt x="2010" y="1740"/>
                  </a:moveTo>
                  <a:lnTo>
                    <a:pt x="1005" y="2320"/>
                  </a:lnTo>
                  <a:lnTo>
                    <a:pt x="0" y="1740"/>
                  </a:lnTo>
                  <a:lnTo>
                    <a:pt x="0" y="581"/>
                  </a:lnTo>
                  <a:lnTo>
                    <a:pt x="1005" y="0"/>
                  </a:lnTo>
                  <a:lnTo>
                    <a:pt x="2010" y="581"/>
                  </a:lnTo>
                  <a:lnTo>
                    <a:pt x="2010" y="1740"/>
                  </a:lnTo>
                  <a:close/>
                </a:path>
              </a:pathLst>
            </a:custGeom>
            <a:solidFill>
              <a:srgbClr val="00B0F0"/>
            </a:solidFill>
            <a:ln>
              <a:noFill/>
            </a:ln>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5</a:t>
              </a:r>
              <a:endParaRPr kumimoji="0" lang="en-US"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0" name="Freeform 5">
              <a:extLst>
                <a:ext uri="{FF2B5EF4-FFF2-40B4-BE49-F238E27FC236}">
                  <a16:creationId xmlns:a16="http://schemas.microsoft.com/office/drawing/2014/main" xmlns="" id="{8DF02D94-7E77-4F69-9E8A-0D8FDED1BA5B}"/>
                </a:ext>
              </a:extLst>
            </p:cNvPr>
            <p:cNvSpPr>
              <a:spLocks/>
            </p:cNvSpPr>
            <p:nvPr/>
          </p:nvSpPr>
          <p:spPr bwMode="auto">
            <a:xfrm flipH="1">
              <a:off x="6252180" y="2475486"/>
              <a:ext cx="1039916" cy="1055055"/>
            </a:xfrm>
            <a:custGeom>
              <a:avLst/>
              <a:gdLst>
                <a:gd name="T0" fmla="*/ 2010 w 2010"/>
                <a:gd name="T1" fmla="*/ 1740 h 2320"/>
                <a:gd name="T2" fmla="*/ 1005 w 2010"/>
                <a:gd name="T3" fmla="*/ 2320 h 2320"/>
                <a:gd name="T4" fmla="*/ 0 w 2010"/>
                <a:gd name="T5" fmla="*/ 1740 h 2320"/>
                <a:gd name="T6" fmla="*/ 0 w 2010"/>
                <a:gd name="T7" fmla="*/ 581 h 2320"/>
                <a:gd name="T8" fmla="*/ 1005 w 2010"/>
                <a:gd name="T9" fmla="*/ 0 h 2320"/>
                <a:gd name="T10" fmla="*/ 2010 w 2010"/>
                <a:gd name="T11" fmla="*/ 581 h 2320"/>
                <a:gd name="T12" fmla="*/ 2010 w 2010"/>
                <a:gd name="T13" fmla="*/ 1740 h 2320"/>
              </a:gdLst>
              <a:ahLst/>
              <a:cxnLst>
                <a:cxn ang="0">
                  <a:pos x="T0" y="T1"/>
                </a:cxn>
                <a:cxn ang="0">
                  <a:pos x="T2" y="T3"/>
                </a:cxn>
                <a:cxn ang="0">
                  <a:pos x="T4" y="T5"/>
                </a:cxn>
                <a:cxn ang="0">
                  <a:pos x="T6" y="T7"/>
                </a:cxn>
                <a:cxn ang="0">
                  <a:pos x="T8" y="T9"/>
                </a:cxn>
                <a:cxn ang="0">
                  <a:pos x="T10" y="T11"/>
                </a:cxn>
                <a:cxn ang="0">
                  <a:pos x="T12" y="T13"/>
                </a:cxn>
              </a:cxnLst>
              <a:rect l="0" t="0" r="r" b="b"/>
              <a:pathLst>
                <a:path w="2010" h="2320">
                  <a:moveTo>
                    <a:pt x="2010" y="1740"/>
                  </a:moveTo>
                  <a:lnTo>
                    <a:pt x="1005" y="2320"/>
                  </a:lnTo>
                  <a:lnTo>
                    <a:pt x="0" y="1740"/>
                  </a:lnTo>
                  <a:lnTo>
                    <a:pt x="0" y="581"/>
                  </a:lnTo>
                  <a:lnTo>
                    <a:pt x="1005" y="0"/>
                  </a:lnTo>
                  <a:lnTo>
                    <a:pt x="2010" y="581"/>
                  </a:lnTo>
                  <a:lnTo>
                    <a:pt x="2010" y="1740"/>
                  </a:lnTo>
                  <a:close/>
                </a:path>
              </a:pathLst>
            </a:custGeom>
            <a:solidFill>
              <a:srgbClr val="937963"/>
            </a:solidFill>
            <a:ln>
              <a:noFill/>
            </a:ln>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2</a:t>
              </a:r>
              <a:endParaRPr kumimoji="0" lang="en-US"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1" name="Freeform 5">
              <a:extLst>
                <a:ext uri="{FF2B5EF4-FFF2-40B4-BE49-F238E27FC236}">
                  <a16:creationId xmlns:a16="http://schemas.microsoft.com/office/drawing/2014/main" xmlns="" id="{47B852F3-8A8D-4A89-9FC9-FD09183AAC6D}"/>
                </a:ext>
              </a:extLst>
            </p:cNvPr>
            <p:cNvSpPr>
              <a:spLocks/>
            </p:cNvSpPr>
            <p:nvPr/>
          </p:nvSpPr>
          <p:spPr bwMode="auto">
            <a:xfrm flipH="1">
              <a:off x="6926043" y="3665165"/>
              <a:ext cx="998073" cy="1111791"/>
            </a:xfrm>
            <a:custGeom>
              <a:avLst/>
              <a:gdLst>
                <a:gd name="T0" fmla="*/ 2010 w 2010"/>
                <a:gd name="T1" fmla="*/ 1740 h 2320"/>
                <a:gd name="T2" fmla="*/ 1005 w 2010"/>
                <a:gd name="T3" fmla="*/ 2320 h 2320"/>
                <a:gd name="T4" fmla="*/ 0 w 2010"/>
                <a:gd name="T5" fmla="*/ 1740 h 2320"/>
                <a:gd name="T6" fmla="*/ 0 w 2010"/>
                <a:gd name="T7" fmla="*/ 581 h 2320"/>
                <a:gd name="T8" fmla="*/ 1005 w 2010"/>
                <a:gd name="T9" fmla="*/ 0 h 2320"/>
                <a:gd name="T10" fmla="*/ 2010 w 2010"/>
                <a:gd name="T11" fmla="*/ 581 h 2320"/>
                <a:gd name="T12" fmla="*/ 2010 w 2010"/>
                <a:gd name="T13" fmla="*/ 1740 h 2320"/>
              </a:gdLst>
              <a:ahLst/>
              <a:cxnLst>
                <a:cxn ang="0">
                  <a:pos x="T0" y="T1"/>
                </a:cxn>
                <a:cxn ang="0">
                  <a:pos x="T2" y="T3"/>
                </a:cxn>
                <a:cxn ang="0">
                  <a:pos x="T4" y="T5"/>
                </a:cxn>
                <a:cxn ang="0">
                  <a:pos x="T6" y="T7"/>
                </a:cxn>
                <a:cxn ang="0">
                  <a:pos x="T8" y="T9"/>
                </a:cxn>
                <a:cxn ang="0">
                  <a:pos x="T10" y="T11"/>
                </a:cxn>
                <a:cxn ang="0">
                  <a:pos x="T12" y="T13"/>
                </a:cxn>
              </a:cxnLst>
              <a:rect l="0" t="0" r="r" b="b"/>
              <a:pathLst>
                <a:path w="2010" h="2320">
                  <a:moveTo>
                    <a:pt x="2010" y="1740"/>
                  </a:moveTo>
                  <a:lnTo>
                    <a:pt x="1005" y="2320"/>
                  </a:lnTo>
                  <a:lnTo>
                    <a:pt x="0" y="1740"/>
                  </a:lnTo>
                  <a:lnTo>
                    <a:pt x="0" y="581"/>
                  </a:lnTo>
                  <a:lnTo>
                    <a:pt x="1005" y="0"/>
                  </a:lnTo>
                  <a:lnTo>
                    <a:pt x="2010" y="581"/>
                  </a:lnTo>
                  <a:lnTo>
                    <a:pt x="2010" y="1740"/>
                  </a:lnTo>
                  <a:close/>
                </a:path>
              </a:pathLst>
            </a:custGeom>
            <a:solidFill>
              <a:srgbClr val="FFC000"/>
            </a:solidFill>
            <a:ln>
              <a:noFill/>
            </a:ln>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4</a:t>
              </a:r>
              <a:endParaRPr kumimoji="0" lang="en-US"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2" name="Freeform 5">
              <a:extLst>
                <a:ext uri="{FF2B5EF4-FFF2-40B4-BE49-F238E27FC236}">
                  <a16:creationId xmlns:a16="http://schemas.microsoft.com/office/drawing/2014/main" xmlns="" id="{D3D4039E-794B-4090-8CF7-45D0A04C4AA6}"/>
                </a:ext>
              </a:extLst>
            </p:cNvPr>
            <p:cNvSpPr>
              <a:spLocks/>
            </p:cNvSpPr>
            <p:nvPr/>
          </p:nvSpPr>
          <p:spPr bwMode="auto">
            <a:xfrm flipH="1">
              <a:off x="8365387" y="3500274"/>
              <a:ext cx="1059293" cy="1085623"/>
            </a:xfrm>
            <a:custGeom>
              <a:avLst/>
              <a:gdLst>
                <a:gd name="T0" fmla="*/ 2010 w 2010"/>
                <a:gd name="T1" fmla="*/ 1740 h 2320"/>
                <a:gd name="T2" fmla="*/ 1005 w 2010"/>
                <a:gd name="T3" fmla="*/ 2320 h 2320"/>
                <a:gd name="T4" fmla="*/ 0 w 2010"/>
                <a:gd name="T5" fmla="*/ 1740 h 2320"/>
                <a:gd name="T6" fmla="*/ 0 w 2010"/>
                <a:gd name="T7" fmla="*/ 581 h 2320"/>
                <a:gd name="T8" fmla="*/ 1005 w 2010"/>
                <a:gd name="T9" fmla="*/ 0 h 2320"/>
                <a:gd name="T10" fmla="*/ 2010 w 2010"/>
                <a:gd name="T11" fmla="*/ 581 h 2320"/>
                <a:gd name="T12" fmla="*/ 2010 w 2010"/>
                <a:gd name="T13" fmla="*/ 1740 h 2320"/>
              </a:gdLst>
              <a:ahLst/>
              <a:cxnLst>
                <a:cxn ang="0">
                  <a:pos x="T0" y="T1"/>
                </a:cxn>
                <a:cxn ang="0">
                  <a:pos x="T2" y="T3"/>
                </a:cxn>
                <a:cxn ang="0">
                  <a:pos x="T4" y="T5"/>
                </a:cxn>
                <a:cxn ang="0">
                  <a:pos x="T6" y="T7"/>
                </a:cxn>
                <a:cxn ang="0">
                  <a:pos x="T8" y="T9"/>
                </a:cxn>
                <a:cxn ang="0">
                  <a:pos x="T10" y="T11"/>
                </a:cxn>
                <a:cxn ang="0">
                  <a:pos x="T12" y="T13"/>
                </a:cxn>
              </a:cxnLst>
              <a:rect l="0" t="0" r="r" b="b"/>
              <a:pathLst>
                <a:path w="2010" h="2320">
                  <a:moveTo>
                    <a:pt x="2010" y="1740"/>
                  </a:moveTo>
                  <a:lnTo>
                    <a:pt x="1005" y="2320"/>
                  </a:lnTo>
                  <a:lnTo>
                    <a:pt x="0" y="1740"/>
                  </a:lnTo>
                  <a:lnTo>
                    <a:pt x="0" y="581"/>
                  </a:lnTo>
                  <a:lnTo>
                    <a:pt x="1005" y="0"/>
                  </a:lnTo>
                  <a:lnTo>
                    <a:pt x="2010" y="581"/>
                  </a:lnTo>
                  <a:lnTo>
                    <a:pt x="2010" y="1740"/>
                  </a:lnTo>
                  <a:close/>
                </a:path>
              </a:pathLst>
            </a:custGeom>
            <a:solidFill>
              <a:srgbClr val="895881"/>
            </a:solidFill>
            <a:ln>
              <a:noFill/>
            </a:ln>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vi-VN" dirty="0">
                  <a:solidFill>
                    <a:prstClr val="white"/>
                  </a:solidFill>
                  <a:latin typeface="Arial" panose="020B0604020202020204" pitchFamily="34" charset="0"/>
                  <a:cs typeface="Arial" panose="020B0604020202020204" pitchFamily="34" charset="0"/>
                </a:rPr>
                <a:t>3</a:t>
              </a:r>
              <a:endParaRPr kumimoji="0" lang="en-US"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3" name="Freeform 5">
              <a:extLst>
                <a:ext uri="{FF2B5EF4-FFF2-40B4-BE49-F238E27FC236}">
                  <a16:creationId xmlns:a16="http://schemas.microsoft.com/office/drawing/2014/main" xmlns="" id="{360F470F-5702-42B8-A81D-7B447EBBB399}"/>
                </a:ext>
              </a:extLst>
            </p:cNvPr>
            <p:cNvSpPr>
              <a:spLocks/>
            </p:cNvSpPr>
            <p:nvPr/>
          </p:nvSpPr>
          <p:spPr bwMode="auto">
            <a:xfrm flipH="1">
              <a:off x="2739949" y="3093782"/>
              <a:ext cx="1026053" cy="1247402"/>
            </a:xfrm>
            <a:custGeom>
              <a:avLst/>
              <a:gdLst>
                <a:gd name="T0" fmla="*/ 2010 w 2010"/>
                <a:gd name="T1" fmla="*/ 1740 h 2320"/>
                <a:gd name="T2" fmla="*/ 1005 w 2010"/>
                <a:gd name="T3" fmla="*/ 2320 h 2320"/>
                <a:gd name="T4" fmla="*/ 0 w 2010"/>
                <a:gd name="T5" fmla="*/ 1740 h 2320"/>
                <a:gd name="T6" fmla="*/ 0 w 2010"/>
                <a:gd name="T7" fmla="*/ 581 h 2320"/>
                <a:gd name="T8" fmla="*/ 1005 w 2010"/>
                <a:gd name="T9" fmla="*/ 0 h 2320"/>
                <a:gd name="T10" fmla="*/ 2010 w 2010"/>
                <a:gd name="T11" fmla="*/ 581 h 2320"/>
                <a:gd name="T12" fmla="*/ 2010 w 2010"/>
                <a:gd name="T13" fmla="*/ 1740 h 2320"/>
              </a:gdLst>
              <a:ahLst/>
              <a:cxnLst>
                <a:cxn ang="0">
                  <a:pos x="T0" y="T1"/>
                </a:cxn>
                <a:cxn ang="0">
                  <a:pos x="T2" y="T3"/>
                </a:cxn>
                <a:cxn ang="0">
                  <a:pos x="T4" y="T5"/>
                </a:cxn>
                <a:cxn ang="0">
                  <a:pos x="T6" y="T7"/>
                </a:cxn>
                <a:cxn ang="0">
                  <a:pos x="T8" y="T9"/>
                </a:cxn>
                <a:cxn ang="0">
                  <a:pos x="T10" y="T11"/>
                </a:cxn>
                <a:cxn ang="0">
                  <a:pos x="T12" y="T13"/>
                </a:cxn>
              </a:cxnLst>
              <a:rect l="0" t="0" r="r" b="b"/>
              <a:pathLst>
                <a:path w="2010" h="2320">
                  <a:moveTo>
                    <a:pt x="2010" y="1740"/>
                  </a:moveTo>
                  <a:lnTo>
                    <a:pt x="1005" y="2320"/>
                  </a:lnTo>
                  <a:lnTo>
                    <a:pt x="0" y="1740"/>
                  </a:lnTo>
                  <a:lnTo>
                    <a:pt x="0" y="581"/>
                  </a:lnTo>
                  <a:lnTo>
                    <a:pt x="1005" y="0"/>
                  </a:lnTo>
                  <a:lnTo>
                    <a:pt x="2010" y="581"/>
                  </a:lnTo>
                  <a:lnTo>
                    <a:pt x="2010" y="1740"/>
                  </a:lnTo>
                  <a:close/>
                </a:path>
              </a:pathLst>
            </a:custGeom>
            <a:solidFill>
              <a:srgbClr val="B2D235"/>
            </a:solidFill>
            <a:ln>
              <a:noFill/>
            </a:ln>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6</a:t>
              </a:r>
              <a:endParaRPr kumimoji="0" lang="en-US"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grpSp>
          <p:nvGrpSpPr>
            <p:cNvPr id="26" name="Group 25">
              <a:extLst>
                <a:ext uri="{FF2B5EF4-FFF2-40B4-BE49-F238E27FC236}">
                  <a16:creationId xmlns:a16="http://schemas.microsoft.com/office/drawing/2014/main" xmlns="" id="{D504A5C6-CD8D-4C88-9C04-18F030FEA6C7}"/>
                </a:ext>
              </a:extLst>
            </p:cNvPr>
            <p:cNvGrpSpPr/>
            <p:nvPr/>
          </p:nvGrpSpPr>
          <p:grpSpPr>
            <a:xfrm>
              <a:off x="1607727" y="3861422"/>
              <a:ext cx="1026057" cy="360191"/>
              <a:chOff x="1652259" y="4256917"/>
              <a:chExt cx="1206254" cy="360191"/>
            </a:xfrm>
          </p:grpSpPr>
          <p:cxnSp>
            <p:nvCxnSpPr>
              <p:cNvPr id="42" name="Straight Connector 41">
                <a:extLst>
                  <a:ext uri="{FF2B5EF4-FFF2-40B4-BE49-F238E27FC236}">
                    <a16:creationId xmlns:a16="http://schemas.microsoft.com/office/drawing/2014/main" xmlns="" id="{DC6335FE-A9E5-471A-8000-76F0BF832B6A}"/>
                  </a:ext>
                </a:extLst>
              </p:cNvPr>
              <p:cNvCxnSpPr/>
              <p:nvPr/>
            </p:nvCxnSpPr>
            <p:spPr>
              <a:xfrm flipH="1">
                <a:off x="1652259" y="4256917"/>
                <a:ext cx="1206254" cy="0"/>
              </a:xfrm>
              <a:prstGeom prst="line">
                <a:avLst/>
              </a:prstGeom>
              <a:ln>
                <a:solidFill>
                  <a:srgbClr val="B2D235"/>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xmlns="" id="{EADB6B76-CADB-4466-A3AE-AC1AE7FAB62C}"/>
                  </a:ext>
                </a:extLst>
              </p:cNvPr>
              <p:cNvCxnSpPr/>
              <p:nvPr/>
            </p:nvCxnSpPr>
            <p:spPr>
              <a:xfrm flipH="1">
                <a:off x="1652259" y="4256917"/>
                <a:ext cx="0" cy="360191"/>
              </a:xfrm>
              <a:prstGeom prst="line">
                <a:avLst/>
              </a:prstGeom>
              <a:ln>
                <a:solidFill>
                  <a:srgbClr val="B2D235"/>
                </a:solidFill>
                <a:tailEnd type="ova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xmlns="" id="{82178CC6-A876-4574-9D86-ABC1A8A3A372}"/>
                </a:ext>
              </a:extLst>
            </p:cNvPr>
            <p:cNvGrpSpPr/>
            <p:nvPr/>
          </p:nvGrpSpPr>
          <p:grpSpPr>
            <a:xfrm rot="10800000" flipH="1">
              <a:off x="2550865" y="2493578"/>
              <a:ext cx="1613980" cy="360191"/>
              <a:chOff x="1652259" y="4256917"/>
              <a:chExt cx="1206254" cy="360191"/>
            </a:xfrm>
          </p:grpSpPr>
          <p:cxnSp>
            <p:nvCxnSpPr>
              <p:cNvPr id="40" name="Straight Connector 39">
                <a:extLst>
                  <a:ext uri="{FF2B5EF4-FFF2-40B4-BE49-F238E27FC236}">
                    <a16:creationId xmlns:a16="http://schemas.microsoft.com/office/drawing/2014/main" xmlns="" id="{74E25349-3903-4AAA-9B94-99ED6F63A243}"/>
                  </a:ext>
                </a:extLst>
              </p:cNvPr>
              <p:cNvCxnSpPr/>
              <p:nvPr/>
            </p:nvCxnSpPr>
            <p:spPr>
              <a:xfrm flipH="1">
                <a:off x="1652259" y="4256917"/>
                <a:ext cx="1206254" cy="0"/>
              </a:xfrm>
              <a:prstGeom prst="line">
                <a:avLst/>
              </a:prstGeom>
              <a:ln>
                <a:solidFill>
                  <a:srgbClr val="F23B48"/>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xmlns="" id="{2A7C2512-8C63-4455-953D-0EB57D6D279F}"/>
                  </a:ext>
                </a:extLst>
              </p:cNvPr>
              <p:cNvCxnSpPr/>
              <p:nvPr/>
            </p:nvCxnSpPr>
            <p:spPr>
              <a:xfrm flipH="1">
                <a:off x="1652259" y="4256917"/>
                <a:ext cx="0" cy="360191"/>
              </a:xfrm>
              <a:prstGeom prst="line">
                <a:avLst/>
              </a:prstGeom>
              <a:ln>
                <a:solidFill>
                  <a:srgbClr val="F23B48"/>
                </a:solidFill>
                <a:tailEnd type="ova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xmlns="" id="{C13E4137-69B9-4251-BC14-EBC2606DCB27}"/>
                </a:ext>
              </a:extLst>
            </p:cNvPr>
            <p:cNvGrpSpPr/>
            <p:nvPr/>
          </p:nvGrpSpPr>
          <p:grpSpPr>
            <a:xfrm rot="16200000" flipH="1">
              <a:off x="7300686" y="1690618"/>
              <a:ext cx="382678" cy="896566"/>
              <a:chOff x="1652259" y="4256917"/>
              <a:chExt cx="1206254" cy="360191"/>
            </a:xfrm>
          </p:grpSpPr>
          <p:cxnSp>
            <p:nvCxnSpPr>
              <p:cNvPr id="38" name="Straight Connector 37">
                <a:extLst>
                  <a:ext uri="{FF2B5EF4-FFF2-40B4-BE49-F238E27FC236}">
                    <a16:creationId xmlns:a16="http://schemas.microsoft.com/office/drawing/2014/main" xmlns="" id="{2F7BF455-0ECC-41B7-BCA3-19870C7B3EE7}"/>
                  </a:ext>
                </a:extLst>
              </p:cNvPr>
              <p:cNvCxnSpPr/>
              <p:nvPr/>
            </p:nvCxnSpPr>
            <p:spPr>
              <a:xfrm flipH="1">
                <a:off x="1652259" y="4256917"/>
                <a:ext cx="1206254" cy="0"/>
              </a:xfrm>
              <a:prstGeom prst="line">
                <a:avLst/>
              </a:prstGeom>
              <a:ln>
                <a:solidFill>
                  <a:srgbClr val="937963"/>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xmlns="" id="{C2260828-E19F-48DD-AEFD-B21FF15656D8}"/>
                  </a:ext>
                </a:extLst>
              </p:cNvPr>
              <p:cNvCxnSpPr/>
              <p:nvPr/>
            </p:nvCxnSpPr>
            <p:spPr>
              <a:xfrm flipH="1">
                <a:off x="1652259" y="4256917"/>
                <a:ext cx="0" cy="360191"/>
              </a:xfrm>
              <a:prstGeom prst="line">
                <a:avLst/>
              </a:prstGeom>
              <a:ln>
                <a:solidFill>
                  <a:srgbClr val="937963"/>
                </a:solidFill>
                <a:tailEnd type="oval"/>
              </a:ln>
            </p:spPr>
            <p:style>
              <a:lnRef idx="1">
                <a:schemeClr val="accent1"/>
              </a:lnRef>
              <a:fillRef idx="0">
                <a:schemeClr val="accent1"/>
              </a:fillRef>
              <a:effectRef idx="0">
                <a:schemeClr val="accent1"/>
              </a:effectRef>
              <a:fontRef idx="minor">
                <a:schemeClr val="tx1"/>
              </a:fontRef>
            </p:style>
          </p:cxnSp>
        </p:grpSp>
        <p:grpSp>
          <p:nvGrpSpPr>
            <p:cNvPr id="29" name="Group 28">
              <a:extLst>
                <a:ext uri="{FF2B5EF4-FFF2-40B4-BE49-F238E27FC236}">
                  <a16:creationId xmlns:a16="http://schemas.microsoft.com/office/drawing/2014/main" xmlns="" id="{1EE78609-95CA-4FCD-AE70-816CF854D238}"/>
                </a:ext>
              </a:extLst>
            </p:cNvPr>
            <p:cNvGrpSpPr/>
            <p:nvPr/>
          </p:nvGrpSpPr>
          <p:grpSpPr>
            <a:xfrm rot="16200000" flipH="1">
              <a:off x="8910494" y="2812226"/>
              <a:ext cx="435811" cy="654599"/>
              <a:chOff x="1652259" y="4256917"/>
              <a:chExt cx="1206254" cy="360191"/>
            </a:xfrm>
          </p:grpSpPr>
          <p:cxnSp>
            <p:nvCxnSpPr>
              <p:cNvPr id="36" name="Straight Connector 35">
                <a:extLst>
                  <a:ext uri="{FF2B5EF4-FFF2-40B4-BE49-F238E27FC236}">
                    <a16:creationId xmlns:a16="http://schemas.microsoft.com/office/drawing/2014/main" xmlns="" id="{484F465F-2F05-4BBD-B967-728513F22472}"/>
                  </a:ext>
                </a:extLst>
              </p:cNvPr>
              <p:cNvCxnSpPr/>
              <p:nvPr/>
            </p:nvCxnSpPr>
            <p:spPr>
              <a:xfrm flipH="1">
                <a:off x="1652259" y="4256917"/>
                <a:ext cx="1206254" cy="0"/>
              </a:xfrm>
              <a:prstGeom prst="line">
                <a:avLst/>
              </a:prstGeom>
              <a:ln>
                <a:solidFill>
                  <a:srgbClr val="89588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xmlns="" id="{3E215A23-ABF6-454F-91E1-362CA970DA7C}"/>
                  </a:ext>
                </a:extLst>
              </p:cNvPr>
              <p:cNvCxnSpPr/>
              <p:nvPr/>
            </p:nvCxnSpPr>
            <p:spPr>
              <a:xfrm flipH="1">
                <a:off x="1652259" y="4256917"/>
                <a:ext cx="0" cy="360191"/>
              </a:xfrm>
              <a:prstGeom prst="line">
                <a:avLst/>
              </a:prstGeom>
              <a:ln>
                <a:solidFill>
                  <a:srgbClr val="895881"/>
                </a:solidFill>
                <a:tailEnd type="oval"/>
              </a:ln>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a16="http://schemas.microsoft.com/office/drawing/2014/main" xmlns="" id="{4535C95F-E1F4-46AE-BA3C-0A7E1A891B2B}"/>
                </a:ext>
              </a:extLst>
            </p:cNvPr>
            <p:cNvGrpSpPr/>
            <p:nvPr/>
          </p:nvGrpSpPr>
          <p:grpSpPr>
            <a:xfrm rot="16200000">
              <a:off x="7441460" y="4776524"/>
              <a:ext cx="709250" cy="742011"/>
              <a:chOff x="2255385" y="4159856"/>
              <a:chExt cx="1206254" cy="360191"/>
            </a:xfrm>
          </p:grpSpPr>
          <p:cxnSp>
            <p:nvCxnSpPr>
              <p:cNvPr id="34" name="Straight Connector 33">
                <a:extLst>
                  <a:ext uri="{FF2B5EF4-FFF2-40B4-BE49-F238E27FC236}">
                    <a16:creationId xmlns:a16="http://schemas.microsoft.com/office/drawing/2014/main" xmlns="" id="{0BFCF31F-6500-4B22-9CDC-43D7F5F56FA8}"/>
                  </a:ext>
                </a:extLst>
              </p:cNvPr>
              <p:cNvCxnSpPr/>
              <p:nvPr/>
            </p:nvCxnSpPr>
            <p:spPr>
              <a:xfrm flipH="1">
                <a:off x="2255385" y="4159856"/>
                <a:ext cx="1206254" cy="0"/>
              </a:xfrm>
              <a:prstGeom prst="line">
                <a:avLst/>
              </a:prstGeom>
              <a:ln>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xmlns="" id="{D8B4FACD-40D5-410D-B592-6EB44CC75AB2}"/>
                  </a:ext>
                </a:extLst>
              </p:cNvPr>
              <p:cNvCxnSpPr/>
              <p:nvPr/>
            </p:nvCxnSpPr>
            <p:spPr>
              <a:xfrm flipH="1">
                <a:off x="2265381" y="4159856"/>
                <a:ext cx="0" cy="360191"/>
              </a:xfrm>
              <a:prstGeom prst="line">
                <a:avLst/>
              </a:prstGeom>
              <a:ln>
                <a:solidFill>
                  <a:srgbClr val="FFC000"/>
                </a:solidFill>
                <a:tailEnd type="ova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xmlns="" id="{A7C8C4CA-C7E2-4AFC-BB42-7830FAA3F344}"/>
                </a:ext>
              </a:extLst>
            </p:cNvPr>
            <p:cNvGrpSpPr/>
            <p:nvPr/>
          </p:nvGrpSpPr>
          <p:grpSpPr>
            <a:xfrm>
              <a:off x="3540792" y="4886382"/>
              <a:ext cx="315471" cy="476499"/>
              <a:chOff x="2858513" y="4312340"/>
              <a:chExt cx="1206254" cy="360191"/>
            </a:xfrm>
          </p:grpSpPr>
          <p:cxnSp>
            <p:nvCxnSpPr>
              <p:cNvPr id="32" name="Straight Connector 31">
                <a:extLst>
                  <a:ext uri="{FF2B5EF4-FFF2-40B4-BE49-F238E27FC236}">
                    <a16:creationId xmlns:a16="http://schemas.microsoft.com/office/drawing/2014/main" xmlns="" id="{BEBD4C5F-9205-4E62-A37B-9560E579FA76}"/>
                  </a:ext>
                </a:extLst>
              </p:cNvPr>
              <p:cNvCxnSpPr/>
              <p:nvPr/>
            </p:nvCxnSpPr>
            <p:spPr>
              <a:xfrm flipH="1">
                <a:off x="2858513" y="4312340"/>
                <a:ext cx="1206254" cy="0"/>
              </a:xfrm>
              <a:prstGeom prst="line">
                <a:avLst/>
              </a:prstGeom>
              <a:ln>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xmlns="" id="{8004D487-F089-44E9-94D6-761DF66744D6}"/>
                  </a:ext>
                </a:extLst>
              </p:cNvPr>
              <p:cNvCxnSpPr/>
              <p:nvPr/>
            </p:nvCxnSpPr>
            <p:spPr>
              <a:xfrm flipH="1">
                <a:off x="2858513" y="4312340"/>
                <a:ext cx="0" cy="360191"/>
              </a:xfrm>
              <a:prstGeom prst="line">
                <a:avLst/>
              </a:prstGeom>
              <a:ln>
                <a:solidFill>
                  <a:srgbClr val="00B0F0"/>
                </a:solidFill>
                <a:tailEnd type="oval"/>
              </a:ln>
            </p:spPr>
            <p:style>
              <a:lnRef idx="1">
                <a:schemeClr val="accent1"/>
              </a:lnRef>
              <a:fillRef idx="0">
                <a:schemeClr val="accent1"/>
              </a:fillRef>
              <a:effectRef idx="0">
                <a:schemeClr val="accent1"/>
              </a:effectRef>
              <a:fontRef idx="minor">
                <a:schemeClr val="tx1"/>
              </a:fontRef>
            </p:style>
          </p:cxnSp>
        </p:grpSp>
      </p:grpSp>
      <p:sp>
        <p:nvSpPr>
          <p:cNvPr id="45" name="TextBox 44">
            <a:extLst>
              <a:ext uri="{FF2B5EF4-FFF2-40B4-BE49-F238E27FC236}">
                <a16:creationId xmlns:a16="http://schemas.microsoft.com/office/drawing/2014/main" xmlns="" id="{D73C8900-E814-4463-B1D9-E5FA9A01650C}"/>
              </a:ext>
            </a:extLst>
          </p:cNvPr>
          <p:cNvSpPr txBox="1"/>
          <p:nvPr/>
        </p:nvSpPr>
        <p:spPr>
          <a:xfrm>
            <a:off x="1808584" y="1707718"/>
            <a:ext cx="3409392" cy="1200329"/>
          </a:xfrm>
          <a:prstGeom prst="rect">
            <a:avLst/>
          </a:prstGeom>
          <a:noFill/>
        </p:spPr>
        <p:txBody>
          <a:bodyPr wrap="square">
            <a:spAutoFit/>
          </a:bodyPr>
          <a:lstStyle/>
          <a:p>
            <a:r>
              <a:rPr lang="vi-VN" dirty="0">
                <a:solidFill>
                  <a:srgbClr val="C00000"/>
                </a:solidFill>
                <a:latin typeface="Arial" panose="020B0604020202020204" pitchFamily="34" charset="0"/>
                <a:cs typeface="Arial" panose="020B0604020202020204" pitchFamily="34" charset="0"/>
              </a:rPr>
              <a:t>Đ</a:t>
            </a:r>
            <a:r>
              <a:rPr lang="vi-VN" b="0" i="0" dirty="0">
                <a:solidFill>
                  <a:srgbClr val="C00000"/>
                </a:solidFill>
                <a:effectLst/>
                <a:latin typeface="Arial" panose="020B0604020202020204" pitchFamily="34" charset="0"/>
                <a:cs typeface="Arial" panose="020B0604020202020204" pitchFamily="34" charset="0"/>
              </a:rPr>
              <a:t>ánh giá đúng bối cảnh quốc tế, xu hướng vận động kinh tế, chính trị thế giới; tác động của toàn cầu hóa, </a:t>
            </a:r>
            <a:r>
              <a:rPr lang="vi-VN" dirty="0">
                <a:solidFill>
                  <a:srgbClr val="C00000"/>
                </a:solidFill>
                <a:latin typeface="Arial" panose="020B0604020202020204" pitchFamily="34" charset="0"/>
                <a:cs typeface="Arial" panose="020B0604020202020204" pitchFamily="34" charset="0"/>
              </a:rPr>
              <a:t>CMCN.</a:t>
            </a:r>
            <a:endParaRPr lang="en-US" dirty="0">
              <a:solidFill>
                <a:srgbClr val="C00000"/>
              </a:solidFill>
              <a:latin typeface="Arial" panose="020B0604020202020204" pitchFamily="34" charset="0"/>
              <a:cs typeface="Arial" panose="020B0604020202020204" pitchFamily="34" charset="0"/>
            </a:endParaRPr>
          </a:p>
        </p:txBody>
      </p:sp>
      <p:sp>
        <p:nvSpPr>
          <p:cNvPr id="47" name="TextBox 46">
            <a:extLst>
              <a:ext uri="{FF2B5EF4-FFF2-40B4-BE49-F238E27FC236}">
                <a16:creationId xmlns:a16="http://schemas.microsoft.com/office/drawing/2014/main" xmlns="" id="{CAB4F921-1496-43F1-B4B2-FF41AD6A2B4B}"/>
              </a:ext>
            </a:extLst>
          </p:cNvPr>
          <p:cNvSpPr txBox="1"/>
          <p:nvPr/>
        </p:nvSpPr>
        <p:spPr>
          <a:xfrm>
            <a:off x="8542065" y="1787347"/>
            <a:ext cx="3512775" cy="923330"/>
          </a:xfrm>
          <a:prstGeom prst="rect">
            <a:avLst/>
          </a:prstGeom>
          <a:noFill/>
        </p:spPr>
        <p:txBody>
          <a:bodyPr wrap="square">
            <a:spAutoFit/>
          </a:bodyPr>
          <a:lstStyle/>
          <a:p>
            <a:r>
              <a:rPr lang="vi-VN" b="0" i="0" dirty="0">
                <a:solidFill>
                  <a:srgbClr val="663300"/>
                </a:solidFill>
                <a:effectLst/>
                <a:latin typeface="Arial" panose="020B0604020202020204" pitchFamily="34" charset="0"/>
                <a:cs typeface="Arial" panose="020B0604020202020204" pitchFamily="34" charset="0"/>
              </a:rPr>
              <a:t>Đánh giá được những điều kiện khách quan và chủ quan có ánh hưởng đến hội nhập kinh tế</a:t>
            </a:r>
            <a:endParaRPr lang="en-US" dirty="0">
              <a:solidFill>
                <a:srgbClr val="663300"/>
              </a:solidFill>
              <a:latin typeface="Arial" panose="020B0604020202020204" pitchFamily="34" charset="0"/>
              <a:cs typeface="Arial" panose="020B0604020202020204" pitchFamily="34" charset="0"/>
            </a:endParaRPr>
          </a:p>
        </p:txBody>
      </p:sp>
      <p:sp>
        <p:nvSpPr>
          <p:cNvPr id="49" name="TextBox 48">
            <a:extLst>
              <a:ext uri="{FF2B5EF4-FFF2-40B4-BE49-F238E27FC236}">
                <a16:creationId xmlns:a16="http://schemas.microsoft.com/office/drawing/2014/main" xmlns="" id="{B37C66D5-73E0-41E2-888B-685549665C9B}"/>
              </a:ext>
            </a:extLst>
          </p:cNvPr>
          <p:cNvSpPr txBox="1"/>
          <p:nvPr/>
        </p:nvSpPr>
        <p:spPr>
          <a:xfrm>
            <a:off x="10050825" y="3152329"/>
            <a:ext cx="1805893" cy="1200329"/>
          </a:xfrm>
          <a:prstGeom prst="rect">
            <a:avLst/>
          </a:prstGeom>
          <a:noFill/>
        </p:spPr>
        <p:txBody>
          <a:bodyPr wrap="square">
            <a:spAutoFit/>
          </a:bodyPr>
          <a:lstStyle/>
          <a:p>
            <a:r>
              <a:rPr lang="vi-VN" b="0" i="0" dirty="0">
                <a:solidFill>
                  <a:srgbClr val="7030A0"/>
                </a:solidFill>
                <a:effectLst/>
                <a:latin typeface="Arial" panose="020B0604020202020204" pitchFamily="34" charset="0"/>
                <a:cs typeface="Arial" panose="020B0604020202020204" pitchFamily="34" charset="0"/>
              </a:rPr>
              <a:t>Nghiên cứu kinh nghiệm của </a:t>
            </a:r>
            <a:r>
              <a:rPr lang="vi-VN" b="0" i="0">
                <a:solidFill>
                  <a:srgbClr val="7030A0"/>
                </a:solidFill>
                <a:effectLst/>
                <a:latin typeface="Arial" panose="020B0604020202020204" pitchFamily="34" charset="0"/>
                <a:cs typeface="Arial" panose="020B0604020202020204" pitchFamily="34" charset="0"/>
              </a:rPr>
              <a:t>các nước đi trước</a:t>
            </a:r>
            <a:endParaRPr lang="en-US" dirty="0">
              <a:solidFill>
                <a:srgbClr val="7030A0"/>
              </a:solidFill>
              <a:latin typeface="Arial" panose="020B0604020202020204" pitchFamily="34" charset="0"/>
              <a:cs typeface="Arial" panose="020B0604020202020204" pitchFamily="34" charset="0"/>
            </a:endParaRPr>
          </a:p>
        </p:txBody>
      </p:sp>
      <p:sp>
        <p:nvSpPr>
          <p:cNvPr id="51" name="TextBox 50">
            <a:extLst>
              <a:ext uri="{FF2B5EF4-FFF2-40B4-BE49-F238E27FC236}">
                <a16:creationId xmlns:a16="http://schemas.microsoft.com/office/drawing/2014/main" xmlns="" id="{55C8F136-DB4D-415E-AE9C-E9F54A695432}"/>
              </a:ext>
            </a:extLst>
          </p:cNvPr>
          <p:cNvSpPr txBox="1"/>
          <p:nvPr/>
        </p:nvSpPr>
        <p:spPr>
          <a:xfrm>
            <a:off x="8923019" y="5051513"/>
            <a:ext cx="3268981" cy="1200329"/>
          </a:xfrm>
          <a:prstGeom prst="rect">
            <a:avLst/>
          </a:prstGeom>
          <a:noFill/>
        </p:spPr>
        <p:txBody>
          <a:bodyPr wrap="square">
            <a:spAutoFit/>
          </a:bodyPr>
          <a:lstStyle/>
          <a:p>
            <a:r>
              <a:rPr lang="vi-VN" b="0" i="0" dirty="0">
                <a:solidFill>
                  <a:srgbClr val="FFC000"/>
                </a:solidFill>
                <a:effectLst/>
                <a:latin typeface="Arial" panose="020B0604020202020204" pitchFamily="34" charset="0"/>
                <a:cs typeface="Arial" panose="020B0604020202020204" pitchFamily="34" charset="0"/>
              </a:rPr>
              <a:t>Đề cao tính hiệu quả, phù hợp với thực tiễn, khả năng cạnh tranh, tiềm lực khoa học công nghệ và lao động....</a:t>
            </a:r>
            <a:endParaRPr lang="en-US" dirty="0">
              <a:solidFill>
                <a:srgbClr val="FFC000"/>
              </a:solidFill>
              <a:latin typeface="Arial" panose="020B0604020202020204" pitchFamily="34" charset="0"/>
              <a:cs typeface="Arial" panose="020B0604020202020204" pitchFamily="34" charset="0"/>
            </a:endParaRPr>
          </a:p>
        </p:txBody>
      </p:sp>
      <p:sp>
        <p:nvSpPr>
          <p:cNvPr id="53" name="TextBox 52">
            <a:extLst>
              <a:ext uri="{FF2B5EF4-FFF2-40B4-BE49-F238E27FC236}">
                <a16:creationId xmlns:a16="http://schemas.microsoft.com/office/drawing/2014/main" xmlns="" id="{81C10328-8DD4-445E-A7C4-65938DBB5ADC}"/>
              </a:ext>
            </a:extLst>
          </p:cNvPr>
          <p:cNvSpPr txBox="1"/>
          <p:nvPr/>
        </p:nvSpPr>
        <p:spPr>
          <a:xfrm>
            <a:off x="3131820" y="5730592"/>
            <a:ext cx="3945172" cy="923330"/>
          </a:xfrm>
          <a:prstGeom prst="rect">
            <a:avLst/>
          </a:prstGeom>
          <a:noFill/>
        </p:spPr>
        <p:txBody>
          <a:bodyPr wrap="square">
            <a:spAutoFit/>
          </a:bodyPr>
          <a:lstStyle/>
          <a:p>
            <a:pPr algn="ctr"/>
            <a:r>
              <a:rPr lang="en-US" dirty="0">
                <a:solidFill>
                  <a:srgbClr val="00B0F0"/>
                </a:solidFill>
                <a:latin typeface="Arial" panose="020B0604020202020204" pitchFamily="34" charset="0"/>
                <a:cs typeface="Arial" panose="020B0604020202020204" pitchFamily="34" charset="0"/>
              </a:rPr>
              <a:t>P</a:t>
            </a:r>
            <a:r>
              <a:rPr lang="vi-VN" b="0" i="0" dirty="0">
                <a:solidFill>
                  <a:srgbClr val="00B0F0"/>
                </a:solidFill>
                <a:effectLst/>
                <a:latin typeface="Arial" panose="020B0604020202020204" pitchFamily="34" charset="0"/>
                <a:cs typeface="Arial" panose="020B0604020202020204" pitchFamily="34" charset="0"/>
              </a:rPr>
              <a:t>hải gắn với tiến trình hội nhập toàn diện đồng thời có tính mở, →</a:t>
            </a:r>
            <a:r>
              <a:rPr lang="en-US" b="0" i="0" dirty="0">
                <a:solidFill>
                  <a:srgbClr val="00B0F0"/>
                </a:solidFill>
                <a:effectLst/>
                <a:latin typeface="Arial" panose="020B0604020202020204" pitchFamily="34" charset="0"/>
                <a:cs typeface="Arial" panose="020B0604020202020204" pitchFamily="34" charset="0"/>
              </a:rPr>
              <a:t> </a:t>
            </a:r>
            <a:r>
              <a:rPr lang="vi-VN" b="0" i="0" dirty="0">
                <a:solidFill>
                  <a:srgbClr val="00B0F0"/>
                </a:solidFill>
                <a:effectLst/>
                <a:latin typeface="Arial" panose="020B0604020202020204" pitchFamily="34" charset="0"/>
                <a:cs typeface="Arial" panose="020B0604020202020204" pitchFamily="34" charset="0"/>
              </a:rPr>
              <a:t>ứng phó kịp thời </a:t>
            </a:r>
            <a:r>
              <a:rPr lang="vi-VN" dirty="0">
                <a:solidFill>
                  <a:srgbClr val="00B0F0"/>
                </a:solidFill>
                <a:latin typeface="Arial" panose="020B0604020202020204" pitchFamily="34" charset="0"/>
                <a:cs typeface="Arial" panose="020B0604020202020204" pitchFamily="34" charset="0"/>
              </a:rPr>
              <a:t>mọi </a:t>
            </a:r>
            <a:r>
              <a:rPr lang="vi-VN" b="0" i="0" dirty="0">
                <a:solidFill>
                  <a:srgbClr val="00B0F0"/>
                </a:solidFill>
                <a:effectLst/>
                <a:latin typeface="Arial" panose="020B0604020202020204" pitchFamily="34" charset="0"/>
                <a:cs typeface="Arial" panose="020B0604020202020204" pitchFamily="34" charset="0"/>
              </a:rPr>
              <a:t>biến đổi.</a:t>
            </a:r>
            <a:endParaRPr lang="en-US" dirty="0">
              <a:solidFill>
                <a:srgbClr val="00B0F0"/>
              </a:solidFill>
              <a:latin typeface="Arial" panose="020B0604020202020204" pitchFamily="34" charset="0"/>
              <a:cs typeface="Arial" panose="020B0604020202020204" pitchFamily="34" charset="0"/>
            </a:endParaRPr>
          </a:p>
        </p:txBody>
      </p:sp>
      <p:sp>
        <p:nvSpPr>
          <p:cNvPr id="57" name="TextBox 56">
            <a:extLst>
              <a:ext uri="{FF2B5EF4-FFF2-40B4-BE49-F238E27FC236}">
                <a16:creationId xmlns:a16="http://schemas.microsoft.com/office/drawing/2014/main" xmlns="" id="{3780AAE6-0C65-4C1F-931F-ABAB4B670D4F}"/>
              </a:ext>
            </a:extLst>
          </p:cNvPr>
          <p:cNvSpPr txBox="1"/>
          <p:nvPr/>
        </p:nvSpPr>
        <p:spPr>
          <a:xfrm>
            <a:off x="1039635" y="4661400"/>
            <a:ext cx="1785938" cy="1200329"/>
          </a:xfrm>
          <a:prstGeom prst="rect">
            <a:avLst/>
          </a:prstGeom>
          <a:noFill/>
        </p:spPr>
        <p:txBody>
          <a:bodyPr wrap="square">
            <a:spAutoFit/>
          </a:bodyPr>
          <a:lstStyle/>
          <a:p>
            <a:pPr algn="ctr"/>
            <a:r>
              <a:rPr lang="en-US" dirty="0" err="1">
                <a:solidFill>
                  <a:srgbClr val="92D050"/>
                </a:solidFill>
                <a:latin typeface="Arial" panose="020B0604020202020204" pitchFamily="34" charset="0"/>
                <a:cs typeface="Arial" panose="020B0604020202020204" pitchFamily="34" charset="0"/>
              </a:rPr>
              <a:t>P</a:t>
            </a:r>
            <a:r>
              <a:rPr lang="en-US" b="0" i="0" dirty="0" err="1">
                <a:solidFill>
                  <a:srgbClr val="92D050"/>
                </a:solidFill>
                <a:effectLst/>
                <a:latin typeface="Arial" panose="020B0604020202020204" pitchFamily="34" charset="0"/>
                <a:cs typeface="Arial" panose="020B0604020202020204" pitchFamily="34" charset="0"/>
              </a:rPr>
              <a:t>hải</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xác</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định</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rõ</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lộ</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trình</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hội</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nhập</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một</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cách</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hợp</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lý</a:t>
            </a:r>
            <a:endParaRPr lang="en-US" dirty="0">
              <a:solidFill>
                <a:srgbClr val="92D05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83034735"/>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Hình nền Powerpoint lời chào đẹp và chất lượng nhất">
            <a:extLst>
              <a:ext uri="{FF2B5EF4-FFF2-40B4-BE49-F238E27FC236}">
                <a16:creationId xmlns:a16="http://schemas.microsoft.com/office/drawing/2014/main" xmlns="" id="{74738544-7802-4794-897D-B5EB8FC3AA5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B6EE912E-6424-4254-A610-59DBFD25149E}"/>
              </a:ext>
            </a:extLst>
          </p:cNvPr>
          <p:cNvSpPr txBox="1"/>
          <p:nvPr/>
        </p:nvSpPr>
        <p:spPr>
          <a:xfrm>
            <a:off x="2754675" y="216645"/>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4" name="Minus Sign 3">
            <a:extLst>
              <a:ext uri="{FF2B5EF4-FFF2-40B4-BE49-F238E27FC236}">
                <a16:creationId xmlns:a16="http://schemas.microsoft.com/office/drawing/2014/main" xmlns="" id="{5379FACA-5317-4279-9994-EBF082D30C90}"/>
              </a:ext>
            </a:extLst>
          </p:cNvPr>
          <p:cNvSpPr/>
          <p:nvPr/>
        </p:nvSpPr>
        <p:spPr>
          <a:xfrm>
            <a:off x="5387643" y="1084570"/>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56">
            <a:extLst>
              <a:ext uri="{FF2B5EF4-FFF2-40B4-BE49-F238E27FC236}">
                <a16:creationId xmlns:a16="http://schemas.microsoft.com/office/drawing/2014/main" xmlns="" id="{1225943B-0AF5-4014-9219-AABAEE772C14}"/>
              </a:ext>
            </a:extLst>
          </p:cNvPr>
          <p:cNvGrpSpPr/>
          <p:nvPr/>
        </p:nvGrpSpPr>
        <p:grpSpPr>
          <a:xfrm>
            <a:off x="8550472" y="2745343"/>
            <a:ext cx="1847170" cy="1816885"/>
            <a:chOff x="5357818" y="1994904"/>
            <a:chExt cx="1643074" cy="1362664"/>
          </a:xfrm>
        </p:grpSpPr>
        <p:grpSp>
          <p:nvGrpSpPr>
            <p:cNvPr id="6" name="Group 40">
              <a:extLst>
                <a:ext uri="{FF2B5EF4-FFF2-40B4-BE49-F238E27FC236}">
                  <a16:creationId xmlns:a16="http://schemas.microsoft.com/office/drawing/2014/main" xmlns="" id="{FF120723-8576-4463-9FCA-04D4DB3717A4}"/>
                </a:ext>
              </a:extLst>
            </p:cNvPr>
            <p:cNvGrpSpPr/>
            <p:nvPr/>
          </p:nvGrpSpPr>
          <p:grpSpPr>
            <a:xfrm>
              <a:off x="5357818" y="2786064"/>
              <a:ext cx="1643074" cy="571504"/>
              <a:chOff x="5357818" y="2428874"/>
              <a:chExt cx="1643074" cy="571504"/>
            </a:xfrm>
          </p:grpSpPr>
          <p:sp>
            <p:nvSpPr>
              <p:cNvPr id="8" name="Rectangle 7">
                <a:extLst>
                  <a:ext uri="{FF2B5EF4-FFF2-40B4-BE49-F238E27FC236}">
                    <a16:creationId xmlns:a16="http://schemas.microsoft.com/office/drawing/2014/main" xmlns="" id="{DF8E22A7-32DE-4F12-ABE0-3A8F2430C06C}"/>
                  </a:ext>
                </a:extLst>
              </p:cNvPr>
              <p:cNvSpPr/>
              <p:nvPr/>
            </p:nvSpPr>
            <p:spPr>
              <a:xfrm>
                <a:off x="5357818" y="2428874"/>
                <a:ext cx="1643074" cy="357190"/>
              </a:xfrm>
              <a:prstGeom prst="rect">
                <a:avLst/>
              </a:prstGeom>
              <a:solidFill>
                <a:srgbClr val="7CC8EC"/>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9" name="Rectangle 8">
                <a:extLst>
                  <a:ext uri="{FF2B5EF4-FFF2-40B4-BE49-F238E27FC236}">
                    <a16:creationId xmlns:a16="http://schemas.microsoft.com/office/drawing/2014/main" xmlns="" id="{478259B0-8DCC-450C-9345-013B0220B037}"/>
                  </a:ext>
                </a:extLst>
              </p:cNvPr>
              <p:cNvSpPr/>
              <p:nvPr/>
            </p:nvSpPr>
            <p:spPr>
              <a:xfrm>
                <a:off x="6786578" y="2786064"/>
                <a:ext cx="214314" cy="214314"/>
              </a:xfrm>
              <a:prstGeom prst="rect">
                <a:avLst/>
              </a:prstGeom>
              <a:solidFill>
                <a:srgbClr val="7CC8EC"/>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pSp>
        <p:sp>
          <p:nvSpPr>
            <p:cNvPr id="7" name="AutoShape 59">
              <a:extLst>
                <a:ext uri="{FF2B5EF4-FFF2-40B4-BE49-F238E27FC236}">
                  <a16:creationId xmlns:a16="http://schemas.microsoft.com/office/drawing/2014/main" xmlns="" id="{15CFA316-43AE-4064-944E-A16D1B02CCA9}"/>
                </a:ext>
              </a:extLst>
            </p:cNvPr>
            <p:cNvSpPr>
              <a:spLocks/>
            </p:cNvSpPr>
            <p:nvPr/>
          </p:nvSpPr>
          <p:spPr bwMode="auto">
            <a:xfrm>
              <a:off x="5923971" y="1994904"/>
              <a:ext cx="393702" cy="393030"/>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rgbClr val="7CC8EC"/>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50800" tIns="50800" rIns="50800" bIns="50800" anchor="ctr"/>
            <a:lstStyle/>
            <a:p>
              <a:pPr marL="0" marR="0" lvl="0" indent="0" algn="ctr" defTabSz="609585"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grpSp>
      <p:grpSp>
        <p:nvGrpSpPr>
          <p:cNvPr id="10" name="Group 62">
            <a:extLst>
              <a:ext uri="{FF2B5EF4-FFF2-40B4-BE49-F238E27FC236}">
                <a16:creationId xmlns:a16="http://schemas.microsoft.com/office/drawing/2014/main" xmlns="" id="{2D70E68F-EDEA-43E5-A20F-7E2CFA97B210}"/>
              </a:ext>
            </a:extLst>
          </p:cNvPr>
          <p:cNvGrpSpPr/>
          <p:nvPr/>
        </p:nvGrpSpPr>
        <p:grpSpPr>
          <a:xfrm>
            <a:off x="4781917" y="2752465"/>
            <a:ext cx="1900290" cy="1809763"/>
            <a:chOff x="2071670" y="2000246"/>
            <a:chExt cx="1643074" cy="1357322"/>
          </a:xfrm>
        </p:grpSpPr>
        <p:grpSp>
          <p:nvGrpSpPr>
            <p:cNvPr id="11" name="Group 42">
              <a:extLst>
                <a:ext uri="{FF2B5EF4-FFF2-40B4-BE49-F238E27FC236}">
                  <a16:creationId xmlns:a16="http://schemas.microsoft.com/office/drawing/2014/main" xmlns="" id="{CA08E46F-DDB4-47A5-AA9F-F91953610618}"/>
                </a:ext>
              </a:extLst>
            </p:cNvPr>
            <p:cNvGrpSpPr/>
            <p:nvPr/>
          </p:nvGrpSpPr>
          <p:grpSpPr>
            <a:xfrm>
              <a:off x="2071670" y="2786064"/>
              <a:ext cx="1643074" cy="571504"/>
              <a:chOff x="2071670" y="2428874"/>
              <a:chExt cx="1643074" cy="571504"/>
            </a:xfrm>
          </p:grpSpPr>
          <p:sp>
            <p:nvSpPr>
              <p:cNvPr id="16" name="Rectangle 15">
                <a:extLst>
                  <a:ext uri="{FF2B5EF4-FFF2-40B4-BE49-F238E27FC236}">
                    <a16:creationId xmlns:a16="http://schemas.microsoft.com/office/drawing/2014/main" xmlns="" id="{B654DA6B-B6BE-4DFD-9847-2BE4385D3BDA}"/>
                  </a:ext>
                </a:extLst>
              </p:cNvPr>
              <p:cNvSpPr/>
              <p:nvPr/>
            </p:nvSpPr>
            <p:spPr>
              <a:xfrm>
                <a:off x="2071670" y="2428874"/>
                <a:ext cx="1643074" cy="357190"/>
              </a:xfrm>
              <a:prstGeom prst="rect">
                <a:avLst/>
              </a:prstGeom>
              <a:solidFill>
                <a:srgbClr val="F47264"/>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17" name="Rectangle 16">
                <a:extLst>
                  <a:ext uri="{FF2B5EF4-FFF2-40B4-BE49-F238E27FC236}">
                    <a16:creationId xmlns:a16="http://schemas.microsoft.com/office/drawing/2014/main" xmlns="" id="{DAB994B0-4C02-4A65-80C0-E46EF1D7A76C}"/>
                  </a:ext>
                </a:extLst>
              </p:cNvPr>
              <p:cNvSpPr/>
              <p:nvPr/>
            </p:nvSpPr>
            <p:spPr>
              <a:xfrm>
                <a:off x="3500430" y="2786064"/>
                <a:ext cx="214314" cy="214314"/>
              </a:xfrm>
              <a:prstGeom prst="rect">
                <a:avLst/>
              </a:prstGeom>
              <a:solidFill>
                <a:srgbClr val="F47264"/>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pSp>
        <p:grpSp>
          <p:nvGrpSpPr>
            <p:cNvPr id="12" name="Group 66">
              <a:extLst>
                <a:ext uri="{FF2B5EF4-FFF2-40B4-BE49-F238E27FC236}">
                  <a16:creationId xmlns:a16="http://schemas.microsoft.com/office/drawing/2014/main" xmlns="" id="{B3ADBACE-F515-447C-AA6D-8A6A9BD71AC4}"/>
                </a:ext>
              </a:extLst>
            </p:cNvPr>
            <p:cNvGrpSpPr/>
            <p:nvPr/>
          </p:nvGrpSpPr>
          <p:grpSpPr>
            <a:xfrm>
              <a:off x="2643174" y="2000246"/>
              <a:ext cx="431456" cy="308976"/>
              <a:chOff x="8340725" y="4748227"/>
              <a:chExt cx="246063" cy="176213"/>
            </a:xfrm>
            <a:solidFill>
              <a:srgbClr val="F47264"/>
            </a:solidFill>
          </p:grpSpPr>
          <p:sp>
            <p:nvSpPr>
              <p:cNvPr id="13" name="Freeform 49">
                <a:extLst>
                  <a:ext uri="{FF2B5EF4-FFF2-40B4-BE49-F238E27FC236}">
                    <a16:creationId xmlns:a16="http://schemas.microsoft.com/office/drawing/2014/main" xmlns="" id="{D7C50730-6B82-4330-9A96-38BEEFDF5C50}"/>
                  </a:ext>
                </a:extLst>
              </p:cNvPr>
              <p:cNvSpPr>
                <a:spLocks/>
              </p:cNvSpPr>
              <p:nvPr/>
            </p:nvSpPr>
            <p:spPr bwMode="auto">
              <a:xfrm>
                <a:off x="8340725" y="4748227"/>
                <a:ext cx="138113" cy="176213"/>
              </a:xfrm>
              <a:custGeom>
                <a:avLst/>
                <a:gdLst/>
                <a:ahLst/>
                <a:cxnLst>
                  <a:cxn ang="0">
                    <a:pos x="160" y="0"/>
                  </a:cxn>
                  <a:cxn ang="0">
                    <a:pos x="160" y="0"/>
                  </a:cxn>
                  <a:cxn ang="0">
                    <a:pos x="155" y="1"/>
                  </a:cxn>
                  <a:cxn ang="0">
                    <a:pos x="151" y="5"/>
                  </a:cxn>
                  <a:cxn ang="0">
                    <a:pos x="75" y="52"/>
                  </a:cxn>
                  <a:cxn ang="0">
                    <a:pos x="15" y="52"/>
                  </a:cxn>
                  <a:cxn ang="0">
                    <a:pos x="15" y="52"/>
                  </a:cxn>
                  <a:cxn ang="0">
                    <a:pos x="10" y="54"/>
                  </a:cxn>
                  <a:cxn ang="0">
                    <a:pos x="4" y="58"/>
                  </a:cxn>
                  <a:cxn ang="0">
                    <a:pos x="4" y="58"/>
                  </a:cxn>
                  <a:cxn ang="0">
                    <a:pos x="2" y="61"/>
                  </a:cxn>
                  <a:cxn ang="0">
                    <a:pos x="0" y="67"/>
                  </a:cxn>
                  <a:cxn ang="0">
                    <a:pos x="0" y="156"/>
                  </a:cxn>
                  <a:cxn ang="0">
                    <a:pos x="0" y="156"/>
                  </a:cxn>
                  <a:cxn ang="0">
                    <a:pos x="2" y="161"/>
                  </a:cxn>
                  <a:cxn ang="0">
                    <a:pos x="4" y="165"/>
                  </a:cxn>
                  <a:cxn ang="0">
                    <a:pos x="4" y="165"/>
                  </a:cxn>
                  <a:cxn ang="0">
                    <a:pos x="10" y="168"/>
                  </a:cxn>
                  <a:cxn ang="0">
                    <a:pos x="15" y="170"/>
                  </a:cxn>
                  <a:cxn ang="0">
                    <a:pos x="75" y="170"/>
                  </a:cxn>
                  <a:cxn ang="0">
                    <a:pos x="151" y="217"/>
                  </a:cxn>
                  <a:cxn ang="0">
                    <a:pos x="151" y="217"/>
                  </a:cxn>
                  <a:cxn ang="0">
                    <a:pos x="155" y="221"/>
                  </a:cxn>
                  <a:cxn ang="0">
                    <a:pos x="160" y="223"/>
                  </a:cxn>
                  <a:cxn ang="0">
                    <a:pos x="160" y="223"/>
                  </a:cxn>
                  <a:cxn ang="0">
                    <a:pos x="165" y="221"/>
                  </a:cxn>
                  <a:cxn ang="0">
                    <a:pos x="171" y="217"/>
                  </a:cxn>
                  <a:cxn ang="0">
                    <a:pos x="171" y="217"/>
                  </a:cxn>
                  <a:cxn ang="0">
                    <a:pos x="174" y="214"/>
                  </a:cxn>
                  <a:cxn ang="0">
                    <a:pos x="174" y="208"/>
                  </a:cxn>
                  <a:cxn ang="0">
                    <a:pos x="174" y="14"/>
                  </a:cxn>
                  <a:cxn ang="0">
                    <a:pos x="174" y="14"/>
                  </a:cxn>
                  <a:cxn ang="0">
                    <a:pos x="174" y="9"/>
                  </a:cxn>
                  <a:cxn ang="0">
                    <a:pos x="171" y="5"/>
                  </a:cxn>
                  <a:cxn ang="0">
                    <a:pos x="171" y="5"/>
                  </a:cxn>
                  <a:cxn ang="0">
                    <a:pos x="165" y="1"/>
                  </a:cxn>
                  <a:cxn ang="0">
                    <a:pos x="160" y="0"/>
                  </a:cxn>
                  <a:cxn ang="0">
                    <a:pos x="160" y="0"/>
                  </a:cxn>
                </a:cxnLst>
                <a:rect l="0" t="0" r="r" b="b"/>
                <a:pathLst>
                  <a:path w="174" h="223">
                    <a:moveTo>
                      <a:pt x="160" y="0"/>
                    </a:moveTo>
                    <a:lnTo>
                      <a:pt x="160" y="0"/>
                    </a:lnTo>
                    <a:lnTo>
                      <a:pt x="155" y="1"/>
                    </a:lnTo>
                    <a:lnTo>
                      <a:pt x="151" y="5"/>
                    </a:lnTo>
                    <a:lnTo>
                      <a:pt x="75" y="52"/>
                    </a:lnTo>
                    <a:lnTo>
                      <a:pt x="15" y="52"/>
                    </a:lnTo>
                    <a:lnTo>
                      <a:pt x="15" y="52"/>
                    </a:lnTo>
                    <a:lnTo>
                      <a:pt x="10" y="54"/>
                    </a:lnTo>
                    <a:lnTo>
                      <a:pt x="4" y="58"/>
                    </a:lnTo>
                    <a:lnTo>
                      <a:pt x="4" y="58"/>
                    </a:lnTo>
                    <a:lnTo>
                      <a:pt x="2" y="61"/>
                    </a:lnTo>
                    <a:lnTo>
                      <a:pt x="0" y="67"/>
                    </a:lnTo>
                    <a:lnTo>
                      <a:pt x="0" y="156"/>
                    </a:lnTo>
                    <a:lnTo>
                      <a:pt x="0" y="156"/>
                    </a:lnTo>
                    <a:lnTo>
                      <a:pt x="2" y="161"/>
                    </a:lnTo>
                    <a:lnTo>
                      <a:pt x="4" y="165"/>
                    </a:lnTo>
                    <a:lnTo>
                      <a:pt x="4" y="165"/>
                    </a:lnTo>
                    <a:lnTo>
                      <a:pt x="10" y="168"/>
                    </a:lnTo>
                    <a:lnTo>
                      <a:pt x="15" y="170"/>
                    </a:lnTo>
                    <a:lnTo>
                      <a:pt x="75" y="170"/>
                    </a:lnTo>
                    <a:lnTo>
                      <a:pt x="151" y="217"/>
                    </a:lnTo>
                    <a:lnTo>
                      <a:pt x="151" y="217"/>
                    </a:lnTo>
                    <a:lnTo>
                      <a:pt x="155" y="221"/>
                    </a:lnTo>
                    <a:lnTo>
                      <a:pt x="160" y="223"/>
                    </a:lnTo>
                    <a:lnTo>
                      <a:pt x="160" y="223"/>
                    </a:lnTo>
                    <a:lnTo>
                      <a:pt x="165" y="221"/>
                    </a:lnTo>
                    <a:lnTo>
                      <a:pt x="171" y="217"/>
                    </a:lnTo>
                    <a:lnTo>
                      <a:pt x="171" y="217"/>
                    </a:lnTo>
                    <a:lnTo>
                      <a:pt x="174" y="214"/>
                    </a:lnTo>
                    <a:lnTo>
                      <a:pt x="174" y="208"/>
                    </a:lnTo>
                    <a:lnTo>
                      <a:pt x="174" y="14"/>
                    </a:lnTo>
                    <a:lnTo>
                      <a:pt x="174" y="14"/>
                    </a:lnTo>
                    <a:lnTo>
                      <a:pt x="174" y="9"/>
                    </a:lnTo>
                    <a:lnTo>
                      <a:pt x="171" y="5"/>
                    </a:lnTo>
                    <a:lnTo>
                      <a:pt x="171" y="5"/>
                    </a:lnTo>
                    <a:lnTo>
                      <a:pt x="165" y="1"/>
                    </a:lnTo>
                    <a:lnTo>
                      <a:pt x="160" y="0"/>
                    </a:lnTo>
                    <a:lnTo>
                      <a:pt x="16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14" name="Freeform 50">
                <a:extLst>
                  <a:ext uri="{FF2B5EF4-FFF2-40B4-BE49-F238E27FC236}">
                    <a16:creationId xmlns:a16="http://schemas.microsoft.com/office/drawing/2014/main" xmlns="" id="{E663D2B1-0F0A-4881-BF90-1F4DF6234AA1}"/>
                  </a:ext>
                </a:extLst>
              </p:cNvPr>
              <p:cNvSpPr>
                <a:spLocks/>
              </p:cNvSpPr>
              <p:nvPr/>
            </p:nvSpPr>
            <p:spPr bwMode="auto">
              <a:xfrm>
                <a:off x="8496300" y="4792677"/>
                <a:ext cx="44450" cy="87313"/>
              </a:xfrm>
              <a:custGeom>
                <a:avLst/>
                <a:gdLst/>
                <a:ahLst/>
                <a:cxnLst>
                  <a:cxn ang="0">
                    <a:pos x="46" y="87"/>
                  </a:cxn>
                  <a:cxn ang="0">
                    <a:pos x="53" y="72"/>
                  </a:cxn>
                  <a:cxn ang="0">
                    <a:pos x="56" y="56"/>
                  </a:cxn>
                  <a:cxn ang="0">
                    <a:pos x="55" y="47"/>
                  </a:cxn>
                  <a:cxn ang="0">
                    <a:pos x="51" y="31"/>
                  </a:cxn>
                  <a:cxn ang="0">
                    <a:pos x="46" y="23"/>
                  </a:cxn>
                  <a:cxn ang="0">
                    <a:pos x="35" y="11"/>
                  </a:cxn>
                  <a:cxn ang="0">
                    <a:pos x="20" y="2"/>
                  </a:cxn>
                  <a:cxn ang="0">
                    <a:pos x="15" y="0"/>
                  </a:cxn>
                  <a:cxn ang="0">
                    <a:pos x="9" y="2"/>
                  </a:cxn>
                  <a:cxn ang="0">
                    <a:pos x="4" y="5"/>
                  </a:cxn>
                  <a:cxn ang="0">
                    <a:pos x="0" y="14"/>
                  </a:cxn>
                  <a:cxn ang="0">
                    <a:pos x="0" y="20"/>
                  </a:cxn>
                  <a:cxn ang="0">
                    <a:pos x="2" y="23"/>
                  </a:cxn>
                  <a:cxn ang="0">
                    <a:pos x="9" y="29"/>
                  </a:cxn>
                  <a:cxn ang="0">
                    <a:pos x="17" y="34"/>
                  </a:cxn>
                  <a:cxn ang="0">
                    <a:pos x="24" y="42"/>
                  </a:cxn>
                  <a:cxn ang="0">
                    <a:pos x="26" y="49"/>
                  </a:cxn>
                  <a:cxn ang="0">
                    <a:pos x="27" y="56"/>
                  </a:cxn>
                  <a:cxn ang="0">
                    <a:pos x="24" y="69"/>
                  </a:cxn>
                  <a:cxn ang="0">
                    <a:pos x="20" y="72"/>
                  </a:cxn>
                  <a:cxn ang="0">
                    <a:pos x="17" y="76"/>
                  </a:cxn>
                  <a:cxn ang="0">
                    <a:pos x="9" y="81"/>
                  </a:cxn>
                  <a:cxn ang="0">
                    <a:pos x="2" y="87"/>
                  </a:cxn>
                  <a:cxn ang="0">
                    <a:pos x="0" y="96"/>
                  </a:cxn>
                  <a:cxn ang="0">
                    <a:pos x="2" y="101"/>
                  </a:cxn>
                  <a:cxn ang="0">
                    <a:pos x="4" y="105"/>
                  </a:cxn>
                  <a:cxn ang="0">
                    <a:pos x="15" y="110"/>
                  </a:cxn>
                  <a:cxn ang="0">
                    <a:pos x="20" y="109"/>
                  </a:cxn>
                  <a:cxn ang="0">
                    <a:pos x="27" y="105"/>
                  </a:cxn>
                  <a:cxn ang="0">
                    <a:pos x="40" y="94"/>
                  </a:cxn>
                  <a:cxn ang="0">
                    <a:pos x="46" y="87"/>
                  </a:cxn>
                </a:cxnLst>
                <a:rect l="0" t="0" r="r" b="b"/>
                <a:pathLst>
                  <a:path w="56" h="110">
                    <a:moveTo>
                      <a:pt x="46" y="87"/>
                    </a:moveTo>
                    <a:lnTo>
                      <a:pt x="46" y="87"/>
                    </a:lnTo>
                    <a:lnTo>
                      <a:pt x="51" y="80"/>
                    </a:lnTo>
                    <a:lnTo>
                      <a:pt x="53" y="72"/>
                    </a:lnTo>
                    <a:lnTo>
                      <a:pt x="55" y="63"/>
                    </a:lnTo>
                    <a:lnTo>
                      <a:pt x="56" y="56"/>
                    </a:lnTo>
                    <a:lnTo>
                      <a:pt x="56" y="56"/>
                    </a:lnTo>
                    <a:lnTo>
                      <a:pt x="55" y="47"/>
                    </a:lnTo>
                    <a:lnTo>
                      <a:pt x="53" y="38"/>
                    </a:lnTo>
                    <a:lnTo>
                      <a:pt x="51" y="31"/>
                    </a:lnTo>
                    <a:lnTo>
                      <a:pt x="46" y="23"/>
                    </a:lnTo>
                    <a:lnTo>
                      <a:pt x="46" y="23"/>
                    </a:lnTo>
                    <a:lnTo>
                      <a:pt x="40" y="16"/>
                    </a:lnTo>
                    <a:lnTo>
                      <a:pt x="35" y="11"/>
                    </a:lnTo>
                    <a:lnTo>
                      <a:pt x="27" y="5"/>
                    </a:lnTo>
                    <a:lnTo>
                      <a:pt x="20" y="2"/>
                    </a:lnTo>
                    <a:lnTo>
                      <a:pt x="20" y="2"/>
                    </a:lnTo>
                    <a:lnTo>
                      <a:pt x="15" y="0"/>
                    </a:lnTo>
                    <a:lnTo>
                      <a:pt x="15" y="0"/>
                    </a:lnTo>
                    <a:lnTo>
                      <a:pt x="9" y="2"/>
                    </a:lnTo>
                    <a:lnTo>
                      <a:pt x="4" y="5"/>
                    </a:lnTo>
                    <a:lnTo>
                      <a:pt x="4" y="5"/>
                    </a:lnTo>
                    <a:lnTo>
                      <a:pt x="2" y="9"/>
                    </a:lnTo>
                    <a:lnTo>
                      <a:pt x="0" y="14"/>
                    </a:lnTo>
                    <a:lnTo>
                      <a:pt x="0" y="14"/>
                    </a:lnTo>
                    <a:lnTo>
                      <a:pt x="0" y="20"/>
                    </a:lnTo>
                    <a:lnTo>
                      <a:pt x="2" y="23"/>
                    </a:lnTo>
                    <a:lnTo>
                      <a:pt x="2" y="23"/>
                    </a:lnTo>
                    <a:lnTo>
                      <a:pt x="9" y="29"/>
                    </a:lnTo>
                    <a:lnTo>
                      <a:pt x="9" y="29"/>
                    </a:lnTo>
                    <a:lnTo>
                      <a:pt x="17" y="34"/>
                    </a:lnTo>
                    <a:lnTo>
                      <a:pt x="17" y="34"/>
                    </a:lnTo>
                    <a:lnTo>
                      <a:pt x="20" y="38"/>
                    </a:lnTo>
                    <a:lnTo>
                      <a:pt x="24" y="42"/>
                    </a:lnTo>
                    <a:lnTo>
                      <a:pt x="24" y="42"/>
                    </a:lnTo>
                    <a:lnTo>
                      <a:pt x="26" y="49"/>
                    </a:lnTo>
                    <a:lnTo>
                      <a:pt x="27" y="56"/>
                    </a:lnTo>
                    <a:lnTo>
                      <a:pt x="27" y="56"/>
                    </a:lnTo>
                    <a:lnTo>
                      <a:pt x="26" y="62"/>
                    </a:lnTo>
                    <a:lnTo>
                      <a:pt x="24" y="69"/>
                    </a:lnTo>
                    <a:lnTo>
                      <a:pt x="24" y="69"/>
                    </a:lnTo>
                    <a:lnTo>
                      <a:pt x="20" y="72"/>
                    </a:lnTo>
                    <a:lnTo>
                      <a:pt x="17" y="76"/>
                    </a:lnTo>
                    <a:lnTo>
                      <a:pt x="17" y="76"/>
                    </a:lnTo>
                    <a:lnTo>
                      <a:pt x="9" y="81"/>
                    </a:lnTo>
                    <a:lnTo>
                      <a:pt x="9" y="81"/>
                    </a:lnTo>
                    <a:lnTo>
                      <a:pt x="2" y="87"/>
                    </a:lnTo>
                    <a:lnTo>
                      <a:pt x="2" y="87"/>
                    </a:lnTo>
                    <a:lnTo>
                      <a:pt x="0" y="91"/>
                    </a:lnTo>
                    <a:lnTo>
                      <a:pt x="0" y="96"/>
                    </a:lnTo>
                    <a:lnTo>
                      <a:pt x="0" y="96"/>
                    </a:lnTo>
                    <a:lnTo>
                      <a:pt x="2" y="101"/>
                    </a:lnTo>
                    <a:lnTo>
                      <a:pt x="4" y="105"/>
                    </a:lnTo>
                    <a:lnTo>
                      <a:pt x="4" y="105"/>
                    </a:lnTo>
                    <a:lnTo>
                      <a:pt x="9" y="109"/>
                    </a:lnTo>
                    <a:lnTo>
                      <a:pt x="15" y="110"/>
                    </a:lnTo>
                    <a:lnTo>
                      <a:pt x="15" y="110"/>
                    </a:lnTo>
                    <a:lnTo>
                      <a:pt x="20" y="109"/>
                    </a:lnTo>
                    <a:lnTo>
                      <a:pt x="20" y="109"/>
                    </a:lnTo>
                    <a:lnTo>
                      <a:pt x="27" y="105"/>
                    </a:lnTo>
                    <a:lnTo>
                      <a:pt x="35" y="100"/>
                    </a:lnTo>
                    <a:lnTo>
                      <a:pt x="40" y="94"/>
                    </a:lnTo>
                    <a:lnTo>
                      <a:pt x="46" y="87"/>
                    </a:lnTo>
                    <a:lnTo>
                      <a:pt x="46" y="8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15" name="Freeform 51">
                <a:extLst>
                  <a:ext uri="{FF2B5EF4-FFF2-40B4-BE49-F238E27FC236}">
                    <a16:creationId xmlns:a16="http://schemas.microsoft.com/office/drawing/2014/main" xmlns="" id="{9000497A-A8F4-4A93-8432-3F90B2BFFA66}"/>
                  </a:ext>
                </a:extLst>
              </p:cNvPr>
              <p:cNvSpPr>
                <a:spLocks/>
              </p:cNvSpPr>
              <p:nvPr/>
            </p:nvSpPr>
            <p:spPr bwMode="auto">
              <a:xfrm>
                <a:off x="8515350" y="4751402"/>
                <a:ext cx="71438" cy="171450"/>
              </a:xfrm>
              <a:custGeom>
                <a:avLst/>
                <a:gdLst/>
                <a:ahLst/>
                <a:cxnLst>
                  <a:cxn ang="0">
                    <a:pos x="20" y="2"/>
                  </a:cxn>
                  <a:cxn ang="0">
                    <a:pos x="14" y="0"/>
                  </a:cxn>
                  <a:cxn ang="0">
                    <a:pos x="3" y="4"/>
                  </a:cxn>
                  <a:cxn ang="0">
                    <a:pos x="0" y="9"/>
                  </a:cxn>
                  <a:cxn ang="0">
                    <a:pos x="0" y="15"/>
                  </a:cxn>
                  <a:cxn ang="0">
                    <a:pos x="2" y="22"/>
                  </a:cxn>
                  <a:cxn ang="0">
                    <a:pos x="7" y="27"/>
                  </a:cxn>
                  <a:cxn ang="0">
                    <a:pos x="25" y="38"/>
                  </a:cxn>
                  <a:cxn ang="0">
                    <a:pos x="32" y="44"/>
                  </a:cxn>
                  <a:cxn ang="0">
                    <a:pos x="47" y="60"/>
                  </a:cxn>
                  <a:cxn ang="0">
                    <a:pos x="51" y="69"/>
                  </a:cxn>
                  <a:cxn ang="0">
                    <a:pos x="58" y="87"/>
                  </a:cxn>
                  <a:cxn ang="0">
                    <a:pos x="61" y="109"/>
                  </a:cxn>
                  <a:cxn ang="0">
                    <a:pos x="60" y="118"/>
                  </a:cxn>
                  <a:cxn ang="0">
                    <a:pos x="56" y="138"/>
                  </a:cxn>
                  <a:cxn ang="0">
                    <a:pos x="51" y="147"/>
                  </a:cxn>
                  <a:cxn ang="0">
                    <a:pos x="40" y="165"/>
                  </a:cxn>
                  <a:cxn ang="0">
                    <a:pos x="25" y="178"/>
                  </a:cxn>
                  <a:cxn ang="0">
                    <a:pos x="7" y="189"/>
                  </a:cxn>
                  <a:cxn ang="0">
                    <a:pos x="3" y="191"/>
                  </a:cxn>
                  <a:cxn ang="0">
                    <a:pos x="0" y="198"/>
                  </a:cxn>
                  <a:cxn ang="0">
                    <a:pos x="0" y="202"/>
                  </a:cxn>
                  <a:cxn ang="0">
                    <a:pos x="3" y="212"/>
                  </a:cxn>
                  <a:cxn ang="0">
                    <a:pos x="9" y="216"/>
                  </a:cxn>
                  <a:cxn ang="0">
                    <a:pos x="14" y="216"/>
                  </a:cxn>
                  <a:cxn ang="0">
                    <a:pos x="20" y="214"/>
                  </a:cxn>
                  <a:cxn ang="0">
                    <a:pos x="49" y="198"/>
                  </a:cxn>
                  <a:cxn ang="0">
                    <a:pos x="71" y="173"/>
                  </a:cxn>
                  <a:cxn ang="0">
                    <a:pos x="80" y="158"/>
                  </a:cxn>
                  <a:cxn ang="0">
                    <a:pos x="89" y="125"/>
                  </a:cxn>
                  <a:cxn ang="0">
                    <a:pos x="90" y="109"/>
                  </a:cxn>
                  <a:cxn ang="0">
                    <a:pos x="85" y="75"/>
                  </a:cxn>
                  <a:cxn ang="0">
                    <a:pos x="71" y="44"/>
                  </a:cxn>
                  <a:cxn ang="0">
                    <a:pos x="60" y="31"/>
                  </a:cxn>
                  <a:cxn ang="0">
                    <a:pos x="34" y="9"/>
                  </a:cxn>
                  <a:cxn ang="0">
                    <a:pos x="20" y="2"/>
                  </a:cxn>
                </a:cxnLst>
                <a:rect l="0" t="0" r="r" b="b"/>
                <a:pathLst>
                  <a:path w="90" h="216">
                    <a:moveTo>
                      <a:pt x="20" y="2"/>
                    </a:moveTo>
                    <a:lnTo>
                      <a:pt x="20" y="2"/>
                    </a:lnTo>
                    <a:lnTo>
                      <a:pt x="14" y="0"/>
                    </a:lnTo>
                    <a:lnTo>
                      <a:pt x="14" y="0"/>
                    </a:lnTo>
                    <a:lnTo>
                      <a:pt x="7" y="2"/>
                    </a:lnTo>
                    <a:lnTo>
                      <a:pt x="3" y="4"/>
                    </a:lnTo>
                    <a:lnTo>
                      <a:pt x="3" y="4"/>
                    </a:lnTo>
                    <a:lnTo>
                      <a:pt x="0" y="9"/>
                    </a:lnTo>
                    <a:lnTo>
                      <a:pt x="0" y="15"/>
                    </a:lnTo>
                    <a:lnTo>
                      <a:pt x="0" y="15"/>
                    </a:lnTo>
                    <a:lnTo>
                      <a:pt x="0" y="18"/>
                    </a:lnTo>
                    <a:lnTo>
                      <a:pt x="2" y="22"/>
                    </a:lnTo>
                    <a:lnTo>
                      <a:pt x="3" y="26"/>
                    </a:lnTo>
                    <a:lnTo>
                      <a:pt x="7" y="27"/>
                    </a:lnTo>
                    <a:lnTo>
                      <a:pt x="7" y="27"/>
                    </a:lnTo>
                    <a:lnTo>
                      <a:pt x="25" y="38"/>
                    </a:lnTo>
                    <a:lnTo>
                      <a:pt x="25" y="38"/>
                    </a:lnTo>
                    <a:lnTo>
                      <a:pt x="32" y="44"/>
                    </a:lnTo>
                    <a:lnTo>
                      <a:pt x="40" y="51"/>
                    </a:lnTo>
                    <a:lnTo>
                      <a:pt x="47" y="60"/>
                    </a:lnTo>
                    <a:lnTo>
                      <a:pt x="51" y="69"/>
                    </a:lnTo>
                    <a:lnTo>
                      <a:pt x="51" y="69"/>
                    </a:lnTo>
                    <a:lnTo>
                      <a:pt x="56" y="78"/>
                    </a:lnTo>
                    <a:lnTo>
                      <a:pt x="58" y="87"/>
                    </a:lnTo>
                    <a:lnTo>
                      <a:pt x="60" y="98"/>
                    </a:lnTo>
                    <a:lnTo>
                      <a:pt x="61" y="109"/>
                    </a:lnTo>
                    <a:lnTo>
                      <a:pt x="61" y="109"/>
                    </a:lnTo>
                    <a:lnTo>
                      <a:pt x="60" y="118"/>
                    </a:lnTo>
                    <a:lnTo>
                      <a:pt x="58" y="129"/>
                    </a:lnTo>
                    <a:lnTo>
                      <a:pt x="56" y="138"/>
                    </a:lnTo>
                    <a:lnTo>
                      <a:pt x="51" y="147"/>
                    </a:lnTo>
                    <a:lnTo>
                      <a:pt x="51" y="147"/>
                    </a:lnTo>
                    <a:lnTo>
                      <a:pt x="47" y="156"/>
                    </a:lnTo>
                    <a:lnTo>
                      <a:pt x="40" y="165"/>
                    </a:lnTo>
                    <a:lnTo>
                      <a:pt x="32" y="173"/>
                    </a:lnTo>
                    <a:lnTo>
                      <a:pt x="25" y="178"/>
                    </a:lnTo>
                    <a:lnTo>
                      <a:pt x="25" y="178"/>
                    </a:lnTo>
                    <a:lnTo>
                      <a:pt x="7" y="189"/>
                    </a:lnTo>
                    <a:lnTo>
                      <a:pt x="7" y="189"/>
                    </a:lnTo>
                    <a:lnTo>
                      <a:pt x="3" y="191"/>
                    </a:lnTo>
                    <a:lnTo>
                      <a:pt x="2" y="194"/>
                    </a:lnTo>
                    <a:lnTo>
                      <a:pt x="0" y="198"/>
                    </a:lnTo>
                    <a:lnTo>
                      <a:pt x="0" y="202"/>
                    </a:lnTo>
                    <a:lnTo>
                      <a:pt x="0" y="202"/>
                    </a:lnTo>
                    <a:lnTo>
                      <a:pt x="0" y="207"/>
                    </a:lnTo>
                    <a:lnTo>
                      <a:pt x="3" y="212"/>
                    </a:lnTo>
                    <a:lnTo>
                      <a:pt x="3" y="212"/>
                    </a:lnTo>
                    <a:lnTo>
                      <a:pt x="9" y="216"/>
                    </a:lnTo>
                    <a:lnTo>
                      <a:pt x="14" y="216"/>
                    </a:lnTo>
                    <a:lnTo>
                      <a:pt x="14" y="216"/>
                    </a:lnTo>
                    <a:lnTo>
                      <a:pt x="20" y="214"/>
                    </a:lnTo>
                    <a:lnTo>
                      <a:pt x="20" y="214"/>
                    </a:lnTo>
                    <a:lnTo>
                      <a:pt x="34" y="207"/>
                    </a:lnTo>
                    <a:lnTo>
                      <a:pt x="49" y="198"/>
                    </a:lnTo>
                    <a:lnTo>
                      <a:pt x="60" y="185"/>
                    </a:lnTo>
                    <a:lnTo>
                      <a:pt x="71" y="173"/>
                    </a:lnTo>
                    <a:lnTo>
                      <a:pt x="71" y="173"/>
                    </a:lnTo>
                    <a:lnTo>
                      <a:pt x="80" y="158"/>
                    </a:lnTo>
                    <a:lnTo>
                      <a:pt x="85" y="142"/>
                    </a:lnTo>
                    <a:lnTo>
                      <a:pt x="89" y="125"/>
                    </a:lnTo>
                    <a:lnTo>
                      <a:pt x="90" y="109"/>
                    </a:lnTo>
                    <a:lnTo>
                      <a:pt x="90" y="109"/>
                    </a:lnTo>
                    <a:lnTo>
                      <a:pt x="89" y="91"/>
                    </a:lnTo>
                    <a:lnTo>
                      <a:pt x="85" y="75"/>
                    </a:lnTo>
                    <a:lnTo>
                      <a:pt x="80" y="58"/>
                    </a:lnTo>
                    <a:lnTo>
                      <a:pt x="71" y="44"/>
                    </a:lnTo>
                    <a:lnTo>
                      <a:pt x="71" y="44"/>
                    </a:lnTo>
                    <a:lnTo>
                      <a:pt x="60" y="31"/>
                    </a:lnTo>
                    <a:lnTo>
                      <a:pt x="49" y="18"/>
                    </a:lnTo>
                    <a:lnTo>
                      <a:pt x="34" y="9"/>
                    </a:lnTo>
                    <a:lnTo>
                      <a:pt x="20" y="2"/>
                    </a:lnTo>
                    <a:lnTo>
                      <a:pt x="2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grpSp>
        <p:nvGrpSpPr>
          <p:cNvPr id="18" name="Group 58">
            <a:extLst>
              <a:ext uri="{FF2B5EF4-FFF2-40B4-BE49-F238E27FC236}">
                <a16:creationId xmlns:a16="http://schemas.microsoft.com/office/drawing/2014/main" xmlns="" id="{1EA0C7D9-8CCA-41C3-AD54-022D4E49CA77}"/>
              </a:ext>
            </a:extLst>
          </p:cNvPr>
          <p:cNvGrpSpPr/>
          <p:nvPr/>
        </p:nvGrpSpPr>
        <p:grpSpPr>
          <a:xfrm>
            <a:off x="6699245" y="3553321"/>
            <a:ext cx="1834188" cy="1864240"/>
            <a:chOff x="4329975" y="2571750"/>
            <a:chExt cx="1027843" cy="1398180"/>
          </a:xfrm>
        </p:grpSpPr>
        <p:grpSp>
          <p:nvGrpSpPr>
            <p:cNvPr id="19" name="Group 41">
              <a:extLst>
                <a:ext uri="{FF2B5EF4-FFF2-40B4-BE49-F238E27FC236}">
                  <a16:creationId xmlns:a16="http://schemas.microsoft.com/office/drawing/2014/main" xmlns="" id="{F7156AB6-17D3-44FF-8B6B-6F2739B84C19}"/>
                </a:ext>
              </a:extLst>
            </p:cNvPr>
            <p:cNvGrpSpPr/>
            <p:nvPr/>
          </p:nvGrpSpPr>
          <p:grpSpPr>
            <a:xfrm>
              <a:off x="4329975" y="2571750"/>
              <a:ext cx="1027843" cy="571504"/>
              <a:chOff x="4329975" y="2214560"/>
              <a:chExt cx="1027843" cy="571504"/>
            </a:xfrm>
          </p:grpSpPr>
          <p:sp>
            <p:nvSpPr>
              <p:cNvPr id="21" name="Rectangle 20">
                <a:extLst>
                  <a:ext uri="{FF2B5EF4-FFF2-40B4-BE49-F238E27FC236}">
                    <a16:creationId xmlns:a16="http://schemas.microsoft.com/office/drawing/2014/main" xmlns="" id="{2CE04C82-222C-4150-8E29-8712A5D985C9}"/>
                  </a:ext>
                </a:extLst>
              </p:cNvPr>
              <p:cNvSpPr/>
              <p:nvPr/>
            </p:nvSpPr>
            <p:spPr>
              <a:xfrm>
                <a:off x="4329975" y="2428874"/>
                <a:ext cx="1027843" cy="357190"/>
              </a:xfrm>
              <a:prstGeom prst="rect">
                <a:avLst/>
              </a:prstGeom>
              <a:solidFill>
                <a:srgbClr val="3FD5B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22" name="Rectangle 21">
                <a:extLst>
                  <a:ext uri="{FF2B5EF4-FFF2-40B4-BE49-F238E27FC236}">
                    <a16:creationId xmlns:a16="http://schemas.microsoft.com/office/drawing/2014/main" xmlns="" id="{26B3A5B1-FA0F-4C3E-AD2F-DE0FDEFFE73E}"/>
                  </a:ext>
                </a:extLst>
              </p:cNvPr>
              <p:cNvSpPr/>
              <p:nvPr/>
            </p:nvSpPr>
            <p:spPr>
              <a:xfrm>
                <a:off x="5143504" y="2214560"/>
                <a:ext cx="214314" cy="214314"/>
              </a:xfrm>
              <a:prstGeom prst="rect">
                <a:avLst/>
              </a:prstGeom>
              <a:solidFill>
                <a:srgbClr val="3FD5B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pSp>
        <p:sp>
          <p:nvSpPr>
            <p:cNvPr id="20" name="Freeform 59">
              <a:extLst>
                <a:ext uri="{FF2B5EF4-FFF2-40B4-BE49-F238E27FC236}">
                  <a16:creationId xmlns:a16="http://schemas.microsoft.com/office/drawing/2014/main" xmlns="" id="{B784ACDB-B8A0-43D9-A8A5-DE1DD5B2292C}"/>
                </a:ext>
              </a:extLst>
            </p:cNvPr>
            <p:cNvSpPr>
              <a:spLocks noEditPoints="1"/>
            </p:cNvSpPr>
            <p:nvPr/>
          </p:nvSpPr>
          <p:spPr bwMode="auto">
            <a:xfrm>
              <a:off x="4357686" y="3571882"/>
              <a:ext cx="398052" cy="398048"/>
            </a:xfrm>
            <a:custGeom>
              <a:avLst/>
              <a:gdLst/>
              <a:ahLst/>
              <a:cxnLst>
                <a:cxn ang="0">
                  <a:pos x="129" y="1"/>
                </a:cxn>
                <a:cxn ang="0">
                  <a:pos x="87" y="12"/>
                </a:cxn>
                <a:cxn ang="0">
                  <a:pos x="53" y="32"/>
                </a:cxn>
                <a:cxn ang="0">
                  <a:pos x="26" y="63"/>
                </a:cxn>
                <a:cxn ang="0">
                  <a:pos x="8" y="101"/>
                </a:cxn>
                <a:cxn ang="0">
                  <a:pos x="0" y="143"/>
                </a:cxn>
                <a:cxn ang="0">
                  <a:pos x="4" y="172"/>
                </a:cxn>
                <a:cxn ang="0">
                  <a:pos x="19" y="212"/>
                </a:cxn>
                <a:cxn ang="0">
                  <a:pos x="42" y="244"/>
                </a:cxn>
                <a:cxn ang="0">
                  <a:pos x="75" y="270"/>
                </a:cxn>
                <a:cxn ang="0">
                  <a:pos x="115" y="284"/>
                </a:cxn>
                <a:cxn ang="0">
                  <a:pos x="144" y="286"/>
                </a:cxn>
                <a:cxn ang="0">
                  <a:pos x="185" y="281"/>
                </a:cxn>
                <a:cxn ang="0">
                  <a:pos x="223" y="263"/>
                </a:cxn>
                <a:cxn ang="0">
                  <a:pos x="254" y="235"/>
                </a:cxn>
                <a:cxn ang="0">
                  <a:pos x="276" y="199"/>
                </a:cxn>
                <a:cxn ang="0">
                  <a:pos x="285" y="157"/>
                </a:cxn>
                <a:cxn ang="0">
                  <a:pos x="285" y="128"/>
                </a:cxn>
                <a:cxn ang="0">
                  <a:pos x="276" y="89"/>
                </a:cxn>
                <a:cxn ang="0">
                  <a:pos x="254" y="52"/>
                </a:cxn>
                <a:cxn ang="0">
                  <a:pos x="223" y="25"/>
                </a:cxn>
                <a:cxn ang="0">
                  <a:pos x="185" y="7"/>
                </a:cxn>
                <a:cxn ang="0">
                  <a:pos x="144" y="0"/>
                </a:cxn>
                <a:cxn ang="0">
                  <a:pos x="144" y="252"/>
                </a:cxn>
                <a:cxn ang="0">
                  <a:pos x="102" y="243"/>
                </a:cxn>
                <a:cxn ang="0">
                  <a:pos x="55" y="203"/>
                </a:cxn>
                <a:cxn ang="0">
                  <a:pos x="37" y="154"/>
                </a:cxn>
                <a:cxn ang="0">
                  <a:pos x="37" y="132"/>
                </a:cxn>
                <a:cxn ang="0">
                  <a:pos x="55" y="83"/>
                </a:cxn>
                <a:cxn ang="0">
                  <a:pos x="102" y="45"/>
                </a:cxn>
                <a:cxn ang="0">
                  <a:pos x="144" y="36"/>
                </a:cxn>
                <a:cxn ang="0">
                  <a:pos x="165" y="38"/>
                </a:cxn>
                <a:cxn ang="0">
                  <a:pos x="220" y="67"/>
                </a:cxn>
                <a:cxn ang="0">
                  <a:pos x="249" y="121"/>
                </a:cxn>
                <a:cxn ang="0">
                  <a:pos x="251" y="143"/>
                </a:cxn>
                <a:cxn ang="0">
                  <a:pos x="241" y="185"/>
                </a:cxn>
                <a:cxn ang="0">
                  <a:pos x="203" y="232"/>
                </a:cxn>
                <a:cxn ang="0">
                  <a:pos x="154" y="250"/>
                </a:cxn>
                <a:cxn ang="0">
                  <a:pos x="232" y="143"/>
                </a:cxn>
                <a:cxn ang="0">
                  <a:pos x="227" y="156"/>
                </a:cxn>
                <a:cxn ang="0">
                  <a:pos x="144" y="161"/>
                </a:cxn>
                <a:cxn ang="0">
                  <a:pos x="131" y="156"/>
                </a:cxn>
                <a:cxn ang="0">
                  <a:pos x="125" y="72"/>
                </a:cxn>
                <a:cxn ang="0">
                  <a:pos x="131" y="60"/>
                </a:cxn>
                <a:cxn ang="0">
                  <a:pos x="144" y="54"/>
                </a:cxn>
                <a:cxn ang="0">
                  <a:pos x="160" y="65"/>
                </a:cxn>
                <a:cxn ang="0">
                  <a:pos x="214" y="125"/>
                </a:cxn>
                <a:cxn ang="0">
                  <a:pos x="227" y="130"/>
                </a:cxn>
                <a:cxn ang="0">
                  <a:pos x="232" y="143"/>
                </a:cxn>
              </a:cxnLst>
              <a:rect l="0" t="0" r="r" b="b"/>
              <a:pathLst>
                <a:path w="287" h="286">
                  <a:moveTo>
                    <a:pt x="144" y="0"/>
                  </a:moveTo>
                  <a:lnTo>
                    <a:pt x="144" y="0"/>
                  </a:lnTo>
                  <a:lnTo>
                    <a:pt x="129" y="1"/>
                  </a:lnTo>
                  <a:lnTo>
                    <a:pt x="115" y="3"/>
                  </a:lnTo>
                  <a:lnTo>
                    <a:pt x="100" y="7"/>
                  </a:lnTo>
                  <a:lnTo>
                    <a:pt x="87" y="12"/>
                  </a:lnTo>
                  <a:lnTo>
                    <a:pt x="75" y="18"/>
                  </a:lnTo>
                  <a:lnTo>
                    <a:pt x="64" y="25"/>
                  </a:lnTo>
                  <a:lnTo>
                    <a:pt x="53" y="32"/>
                  </a:lnTo>
                  <a:lnTo>
                    <a:pt x="42" y="43"/>
                  </a:lnTo>
                  <a:lnTo>
                    <a:pt x="33" y="52"/>
                  </a:lnTo>
                  <a:lnTo>
                    <a:pt x="26" y="63"/>
                  </a:lnTo>
                  <a:lnTo>
                    <a:pt x="19" y="76"/>
                  </a:lnTo>
                  <a:lnTo>
                    <a:pt x="11" y="89"/>
                  </a:lnTo>
                  <a:lnTo>
                    <a:pt x="8" y="101"/>
                  </a:lnTo>
                  <a:lnTo>
                    <a:pt x="4" y="114"/>
                  </a:lnTo>
                  <a:lnTo>
                    <a:pt x="0" y="128"/>
                  </a:lnTo>
                  <a:lnTo>
                    <a:pt x="0" y="143"/>
                  </a:lnTo>
                  <a:lnTo>
                    <a:pt x="0" y="143"/>
                  </a:lnTo>
                  <a:lnTo>
                    <a:pt x="0" y="157"/>
                  </a:lnTo>
                  <a:lnTo>
                    <a:pt x="4" y="172"/>
                  </a:lnTo>
                  <a:lnTo>
                    <a:pt x="8" y="186"/>
                  </a:lnTo>
                  <a:lnTo>
                    <a:pt x="11" y="199"/>
                  </a:lnTo>
                  <a:lnTo>
                    <a:pt x="19" y="212"/>
                  </a:lnTo>
                  <a:lnTo>
                    <a:pt x="26" y="223"/>
                  </a:lnTo>
                  <a:lnTo>
                    <a:pt x="33" y="235"/>
                  </a:lnTo>
                  <a:lnTo>
                    <a:pt x="42" y="244"/>
                  </a:lnTo>
                  <a:lnTo>
                    <a:pt x="53" y="253"/>
                  </a:lnTo>
                  <a:lnTo>
                    <a:pt x="64" y="263"/>
                  </a:lnTo>
                  <a:lnTo>
                    <a:pt x="75" y="270"/>
                  </a:lnTo>
                  <a:lnTo>
                    <a:pt x="87" y="275"/>
                  </a:lnTo>
                  <a:lnTo>
                    <a:pt x="100" y="281"/>
                  </a:lnTo>
                  <a:lnTo>
                    <a:pt x="115" y="284"/>
                  </a:lnTo>
                  <a:lnTo>
                    <a:pt x="129" y="286"/>
                  </a:lnTo>
                  <a:lnTo>
                    <a:pt x="144" y="286"/>
                  </a:lnTo>
                  <a:lnTo>
                    <a:pt x="144" y="286"/>
                  </a:lnTo>
                  <a:lnTo>
                    <a:pt x="158" y="286"/>
                  </a:lnTo>
                  <a:lnTo>
                    <a:pt x="173" y="284"/>
                  </a:lnTo>
                  <a:lnTo>
                    <a:pt x="185" y="281"/>
                  </a:lnTo>
                  <a:lnTo>
                    <a:pt x="200" y="275"/>
                  </a:lnTo>
                  <a:lnTo>
                    <a:pt x="212" y="270"/>
                  </a:lnTo>
                  <a:lnTo>
                    <a:pt x="223" y="263"/>
                  </a:lnTo>
                  <a:lnTo>
                    <a:pt x="234" y="253"/>
                  </a:lnTo>
                  <a:lnTo>
                    <a:pt x="245" y="244"/>
                  </a:lnTo>
                  <a:lnTo>
                    <a:pt x="254" y="235"/>
                  </a:lnTo>
                  <a:lnTo>
                    <a:pt x="261" y="223"/>
                  </a:lnTo>
                  <a:lnTo>
                    <a:pt x="269" y="212"/>
                  </a:lnTo>
                  <a:lnTo>
                    <a:pt x="276" y="199"/>
                  </a:lnTo>
                  <a:lnTo>
                    <a:pt x="280" y="186"/>
                  </a:lnTo>
                  <a:lnTo>
                    <a:pt x="283" y="172"/>
                  </a:lnTo>
                  <a:lnTo>
                    <a:pt x="285" y="157"/>
                  </a:lnTo>
                  <a:lnTo>
                    <a:pt x="287" y="143"/>
                  </a:lnTo>
                  <a:lnTo>
                    <a:pt x="287" y="143"/>
                  </a:lnTo>
                  <a:lnTo>
                    <a:pt x="285" y="128"/>
                  </a:lnTo>
                  <a:lnTo>
                    <a:pt x="283" y="114"/>
                  </a:lnTo>
                  <a:lnTo>
                    <a:pt x="280" y="101"/>
                  </a:lnTo>
                  <a:lnTo>
                    <a:pt x="276" y="89"/>
                  </a:lnTo>
                  <a:lnTo>
                    <a:pt x="269" y="76"/>
                  </a:lnTo>
                  <a:lnTo>
                    <a:pt x="261" y="63"/>
                  </a:lnTo>
                  <a:lnTo>
                    <a:pt x="254" y="52"/>
                  </a:lnTo>
                  <a:lnTo>
                    <a:pt x="245" y="43"/>
                  </a:lnTo>
                  <a:lnTo>
                    <a:pt x="234" y="32"/>
                  </a:lnTo>
                  <a:lnTo>
                    <a:pt x="223" y="25"/>
                  </a:lnTo>
                  <a:lnTo>
                    <a:pt x="212" y="18"/>
                  </a:lnTo>
                  <a:lnTo>
                    <a:pt x="200" y="12"/>
                  </a:lnTo>
                  <a:lnTo>
                    <a:pt x="185" y="7"/>
                  </a:lnTo>
                  <a:lnTo>
                    <a:pt x="173" y="3"/>
                  </a:lnTo>
                  <a:lnTo>
                    <a:pt x="158" y="1"/>
                  </a:lnTo>
                  <a:lnTo>
                    <a:pt x="144" y="0"/>
                  </a:lnTo>
                  <a:lnTo>
                    <a:pt x="144" y="0"/>
                  </a:lnTo>
                  <a:close/>
                  <a:moveTo>
                    <a:pt x="144" y="252"/>
                  </a:moveTo>
                  <a:lnTo>
                    <a:pt x="144" y="252"/>
                  </a:lnTo>
                  <a:lnTo>
                    <a:pt x="133" y="250"/>
                  </a:lnTo>
                  <a:lnTo>
                    <a:pt x="122" y="248"/>
                  </a:lnTo>
                  <a:lnTo>
                    <a:pt x="102" y="243"/>
                  </a:lnTo>
                  <a:lnTo>
                    <a:pt x="84" y="232"/>
                  </a:lnTo>
                  <a:lnTo>
                    <a:pt x="67" y="219"/>
                  </a:lnTo>
                  <a:lnTo>
                    <a:pt x="55" y="203"/>
                  </a:lnTo>
                  <a:lnTo>
                    <a:pt x="44" y="185"/>
                  </a:lnTo>
                  <a:lnTo>
                    <a:pt x="38" y="165"/>
                  </a:lnTo>
                  <a:lnTo>
                    <a:pt x="37" y="154"/>
                  </a:lnTo>
                  <a:lnTo>
                    <a:pt x="37" y="143"/>
                  </a:lnTo>
                  <a:lnTo>
                    <a:pt x="37" y="143"/>
                  </a:lnTo>
                  <a:lnTo>
                    <a:pt x="37" y="132"/>
                  </a:lnTo>
                  <a:lnTo>
                    <a:pt x="38" y="121"/>
                  </a:lnTo>
                  <a:lnTo>
                    <a:pt x="44" y="101"/>
                  </a:lnTo>
                  <a:lnTo>
                    <a:pt x="55" y="83"/>
                  </a:lnTo>
                  <a:lnTo>
                    <a:pt x="67" y="67"/>
                  </a:lnTo>
                  <a:lnTo>
                    <a:pt x="84" y="54"/>
                  </a:lnTo>
                  <a:lnTo>
                    <a:pt x="102" y="45"/>
                  </a:lnTo>
                  <a:lnTo>
                    <a:pt x="122" y="38"/>
                  </a:lnTo>
                  <a:lnTo>
                    <a:pt x="133" y="36"/>
                  </a:lnTo>
                  <a:lnTo>
                    <a:pt x="144" y="36"/>
                  </a:lnTo>
                  <a:lnTo>
                    <a:pt x="144" y="36"/>
                  </a:lnTo>
                  <a:lnTo>
                    <a:pt x="154" y="36"/>
                  </a:lnTo>
                  <a:lnTo>
                    <a:pt x="165" y="38"/>
                  </a:lnTo>
                  <a:lnTo>
                    <a:pt x="185" y="45"/>
                  </a:lnTo>
                  <a:lnTo>
                    <a:pt x="203" y="54"/>
                  </a:lnTo>
                  <a:lnTo>
                    <a:pt x="220" y="67"/>
                  </a:lnTo>
                  <a:lnTo>
                    <a:pt x="232" y="83"/>
                  </a:lnTo>
                  <a:lnTo>
                    <a:pt x="241" y="101"/>
                  </a:lnTo>
                  <a:lnTo>
                    <a:pt x="249" y="121"/>
                  </a:lnTo>
                  <a:lnTo>
                    <a:pt x="251" y="132"/>
                  </a:lnTo>
                  <a:lnTo>
                    <a:pt x="251" y="143"/>
                  </a:lnTo>
                  <a:lnTo>
                    <a:pt x="251" y="143"/>
                  </a:lnTo>
                  <a:lnTo>
                    <a:pt x="251" y="154"/>
                  </a:lnTo>
                  <a:lnTo>
                    <a:pt x="249" y="165"/>
                  </a:lnTo>
                  <a:lnTo>
                    <a:pt x="241" y="185"/>
                  </a:lnTo>
                  <a:lnTo>
                    <a:pt x="232" y="203"/>
                  </a:lnTo>
                  <a:lnTo>
                    <a:pt x="220" y="219"/>
                  </a:lnTo>
                  <a:lnTo>
                    <a:pt x="203" y="232"/>
                  </a:lnTo>
                  <a:lnTo>
                    <a:pt x="185" y="243"/>
                  </a:lnTo>
                  <a:lnTo>
                    <a:pt x="165" y="248"/>
                  </a:lnTo>
                  <a:lnTo>
                    <a:pt x="154" y="250"/>
                  </a:lnTo>
                  <a:lnTo>
                    <a:pt x="144" y="252"/>
                  </a:lnTo>
                  <a:lnTo>
                    <a:pt x="144" y="252"/>
                  </a:lnTo>
                  <a:close/>
                  <a:moveTo>
                    <a:pt x="232" y="143"/>
                  </a:moveTo>
                  <a:lnTo>
                    <a:pt x="232" y="143"/>
                  </a:lnTo>
                  <a:lnTo>
                    <a:pt x="231" y="150"/>
                  </a:lnTo>
                  <a:lnTo>
                    <a:pt x="227" y="156"/>
                  </a:lnTo>
                  <a:lnTo>
                    <a:pt x="222" y="159"/>
                  </a:lnTo>
                  <a:lnTo>
                    <a:pt x="214" y="161"/>
                  </a:lnTo>
                  <a:lnTo>
                    <a:pt x="144" y="161"/>
                  </a:lnTo>
                  <a:lnTo>
                    <a:pt x="144" y="161"/>
                  </a:lnTo>
                  <a:lnTo>
                    <a:pt x="136" y="159"/>
                  </a:lnTo>
                  <a:lnTo>
                    <a:pt x="131" y="156"/>
                  </a:lnTo>
                  <a:lnTo>
                    <a:pt x="127" y="150"/>
                  </a:lnTo>
                  <a:lnTo>
                    <a:pt x="125" y="143"/>
                  </a:lnTo>
                  <a:lnTo>
                    <a:pt x="125" y="72"/>
                  </a:lnTo>
                  <a:lnTo>
                    <a:pt x="125" y="72"/>
                  </a:lnTo>
                  <a:lnTo>
                    <a:pt x="127" y="65"/>
                  </a:lnTo>
                  <a:lnTo>
                    <a:pt x="131" y="60"/>
                  </a:lnTo>
                  <a:lnTo>
                    <a:pt x="136" y="56"/>
                  </a:lnTo>
                  <a:lnTo>
                    <a:pt x="144" y="54"/>
                  </a:lnTo>
                  <a:lnTo>
                    <a:pt x="144" y="54"/>
                  </a:lnTo>
                  <a:lnTo>
                    <a:pt x="151" y="56"/>
                  </a:lnTo>
                  <a:lnTo>
                    <a:pt x="156" y="60"/>
                  </a:lnTo>
                  <a:lnTo>
                    <a:pt x="160" y="65"/>
                  </a:lnTo>
                  <a:lnTo>
                    <a:pt x="162" y="72"/>
                  </a:lnTo>
                  <a:lnTo>
                    <a:pt x="162" y="125"/>
                  </a:lnTo>
                  <a:lnTo>
                    <a:pt x="214" y="125"/>
                  </a:lnTo>
                  <a:lnTo>
                    <a:pt x="214" y="125"/>
                  </a:lnTo>
                  <a:lnTo>
                    <a:pt x="222" y="127"/>
                  </a:lnTo>
                  <a:lnTo>
                    <a:pt x="227" y="130"/>
                  </a:lnTo>
                  <a:lnTo>
                    <a:pt x="231" y="136"/>
                  </a:lnTo>
                  <a:lnTo>
                    <a:pt x="232" y="143"/>
                  </a:lnTo>
                  <a:lnTo>
                    <a:pt x="232" y="143"/>
                  </a:lnTo>
                  <a:close/>
                </a:path>
              </a:pathLst>
            </a:custGeom>
            <a:solidFill>
              <a:srgbClr val="3FD5BA"/>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nvGrpSpPr>
          <p:cNvPr id="23" name="Group 55">
            <a:extLst>
              <a:ext uri="{FF2B5EF4-FFF2-40B4-BE49-F238E27FC236}">
                <a16:creationId xmlns:a16="http://schemas.microsoft.com/office/drawing/2014/main" xmlns="" id="{944471F1-2530-4DAA-AACA-3B0D8569CFE4}"/>
              </a:ext>
            </a:extLst>
          </p:cNvPr>
          <p:cNvGrpSpPr/>
          <p:nvPr/>
        </p:nvGrpSpPr>
        <p:grpSpPr>
          <a:xfrm>
            <a:off x="10397642" y="3545111"/>
            <a:ext cx="1794358" cy="1864240"/>
            <a:chOff x="7000892" y="2571750"/>
            <a:chExt cx="1643074" cy="1398180"/>
          </a:xfrm>
        </p:grpSpPr>
        <p:grpSp>
          <p:nvGrpSpPr>
            <p:cNvPr id="24" name="Group 39">
              <a:extLst>
                <a:ext uri="{FF2B5EF4-FFF2-40B4-BE49-F238E27FC236}">
                  <a16:creationId xmlns:a16="http://schemas.microsoft.com/office/drawing/2014/main" xmlns="" id="{C4CAF23D-4222-4B40-811E-A1941A3FF132}"/>
                </a:ext>
              </a:extLst>
            </p:cNvPr>
            <p:cNvGrpSpPr/>
            <p:nvPr/>
          </p:nvGrpSpPr>
          <p:grpSpPr>
            <a:xfrm>
              <a:off x="7000892" y="2571750"/>
              <a:ext cx="1643074" cy="571504"/>
              <a:chOff x="7000892" y="2214560"/>
              <a:chExt cx="1643074" cy="571504"/>
            </a:xfrm>
          </p:grpSpPr>
          <p:sp>
            <p:nvSpPr>
              <p:cNvPr id="26" name="Rectangle 25">
                <a:extLst>
                  <a:ext uri="{FF2B5EF4-FFF2-40B4-BE49-F238E27FC236}">
                    <a16:creationId xmlns:a16="http://schemas.microsoft.com/office/drawing/2014/main" xmlns="" id="{4C5D0B6E-2DDC-437E-B3D7-E02DAC622B81}"/>
                  </a:ext>
                </a:extLst>
              </p:cNvPr>
              <p:cNvSpPr/>
              <p:nvPr/>
            </p:nvSpPr>
            <p:spPr>
              <a:xfrm>
                <a:off x="7000892" y="2428874"/>
                <a:ext cx="1643074" cy="357190"/>
              </a:xfrm>
              <a:prstGeom prst="rect">
                <a:avLst/>
              </a:prstGeom>
              <a:solidFill>
                <a:srgbClr val="8F8FB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27" name="Rectangle 26">
                <a:extLst>
                  <a:ext uri="{FF2B5EF4-FFF2-40B4-BE49-F238E27FC236}">
                    <a16:creationId xmlns:a16="http://schemas.microsoft.com/office/drawing/2014/main" xmlns="" id="{D4563509-91F9-40CC-8912-F0DC99478443}"/>
                  </a:ext>
                </a:extLst>
              </p:cNvPr>
              <p:cNvSpPr/>
              <p:nvPr/>
            </p:nvSpPr>
            <p:spPr>
              <a:xfrm>
                <a:off x="8429652" y="2214560"/>
                <a:ext cx="214314" cy="214314"/>
              </a:xfrm>
              <a:prstGeom prst="rect">
                <a:avLst/>
              </a:prstGeom>
              <a:solidFill>
                <a:srgbClr val="8F8FB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pSp>
        <p:sp>
          <p:nvSpPr>
            <p:cNvPr id="25" name="Freeform 60">
              <a:extLst>
                <a:ext uri="{FF2B5EF4-FFF2-40B4-BE49-F238E27FC236}">
                  <a16:creationId xmlns:a16="http://schemas.microsoft.com/office/drawing/2014/main" xmlns="" id="{40565BD7-10CD-46A5-804A-3D37A0A9009C}"/>
                </a:ext>
              </a:extLst>
            </p:cNvPr>
            <p:cNvSpPr>
              <a:spLocks noEditPoints="1"/>
            </p:cNvSpPr>
            <p:nvPr/>
          </p:nvSpPr>
          <p:spPr bwMode="auto">
            <a:xfrm>
              <a:off x="7643834" y="3571882"/>
              <a:ext cx="395268" cy="398048"/>
            </a:xfrm>
            <a:custGeom>
              <a:avLst/>
              <a:gdLst/>
              <a:ahLst/>
              <a:cxnLst>
                <a:cxn ang="0">
                  <a:pos x="18" y="0"/>
                </a:cxn>
                <a:cxn ang="0">
                  <a:pos x="11" y="2"/>
                </a:cxn>
                <a:cxn ang="0">
                  <a:pos x="0" y="11"/>
                </a:cxn>
                <a:cxn ang="0">
                  <a:pos x="0" y="269"/>
                </a:cxn>
                <a:cxn ang="0">
                  <a:pos x="0" y="276"/>
                </a:cxn>
                <a:cxn ang="0">
                  <a:pos x="11" y="285"/>
                </a:cxn>
                <a:cxn ang="0">
                  <a:pos x="267" y="287"/>
                </a:cxn>
                <a:cxn ang="0">
                  <a:pos x="274" y="285"/>
                </a:cxn>
                <a:cxn ang="0">
                  <a:pos x="283" y="276"/>
                </a:cxn>
                <a:cxn ang="0">
                  <a:pos x="285" y="19"/>
                </a:cxn>
                <a:cxn ang="0">
                  <a:pos x="283" y="11"/>
                </a:cxn>
                <a:cxn ang="0">
                  <a:pos x="274" y="2"/>
                </a:cxn>
                <a:cxn ang="0">
                  <a:pos x="267" y="0"/>
                </a:cxn>
                <a:cxn ang="0">
                  <a:pos x="18" y="269"/>
                </a:cxn>
                <a:cxn ang="0">
                  <a:pos x="53" y="233"/>
                </a:cxn>
                <a:cxn ang="0">
                  <a:pos x="53" y="198"/>
                </a:cxn>
                <a:cxn ang="0">
                  <a:pos x="18" y="162"/>
                </a:cxn>
                <a:cxn ang="0">
                  <a:pos x="53" y="198"/>
                </a:cxn>
                <a:cxn ang="0">
                  <a:pos x="18" y="126"/>
                </a:cxn>
                <a:cxn ang="0">
                  <a:pos x="53" y="91"/>
                </a:cxn>
                <a:cxn ang="0">
                  <a:pos x="53" y="55"/>
                </a:cxn>
                <a:cxn ang="0">
                  <a:pos x="18" y="19"/>
                </a:cxn>
                <a:cxn ang="0">
                  <a:pos x="53" y="55"/>
                </a:cxn>
                <a:cxn ang="0">
                  <a:pos x="71" y="269"/>
                </a:cxn>
                <a:cxn ang="0">
                  <a:pos x="214" y="180"/>
                </a:cxn>
                <a:cxn ang="0">
                  <a:pos x="214" y="162"/>
                </a:cxn>
                <a:cxn ang="0">
                  <a:pos x="71" y="19"/>
                </a:cxn>
                <a:cxn ang="0">
                  <a:pos x="214" y="162"/>
                </a:cxn>
                <a:cxn ang="0">
                  <a:pos x="232" y="269"/>
                </a:cxn>
                <a:cxn ang="0">
                  <a:pos x="267" y="233"/>
                </a:cxn>
                <a:cxn ang="0">
                  <a:pos x="267" y="198"/>
                </a:cxn>
                <a:cxn ang="0">
                  <a:pos x="232" y="162"/>
                </a:cxn>
                <a:cxn ang="0">
                  <a:pos x="267" y="198"/>
                </a:cxn>
                <a:cxn ang="0">
                  <a:pos x="232" y="126"/>
                </a:cxn>
                <a:cxn ang="0">
                  <a:pos x="267" y="91"/>
                </a:cxn>
                <a:cxn ang="0">
                  <a:pos x="267" y="55"/>
                </a:cxn>
                <a:cxn ang="0">
                  <a:pos x="232" y="19"/>
                </a:cxn>
                <a:cxn ang="0">
                  <a:pos x="267" y="55"/>
                </a:cxn>
              </a:cxnLst>
              <a:rect l="0" t="0" r="r" b="b"/>
              <a:pathLst>
                <a:path w="285" h="287">
                  <a:moveTo>
                    <a:pt x="267" y="0"/>
                  </a:moveTo>
                  <a:lnTo>
                    <a:pt x="18" y="0"/>
                  </a:lnTo>
                  <a:lnTo>
                    <a:pt x="18" y="0"/>
                  </a:lnTo>
                  <a:lnTo>
                    <a:pt x="11" y="2"/>
                  </a:lnTo>
                  <a:lnTo>
                    <a:pt x="6" y="6"/>
                  </a:lnTo>
                  <a:lnTo>
                    <a:pt x="0" y="11"/>
                  </a:lnTo>
                  <a:lnTo>
                    <a:pt x="0" y="19"/>
                  </a:lnTo>
                  <a:lnTo>
                    <a:pt x="0" y="269"/>
                  </a:lnTo>
                  <a:lnTo>
                    <a:pt x="0" y="269"/>
                  </a:lnTo>
                  <a:lnTo>
                    <a:pt x="0" y="276"/>
                  </a:lnTo>
                  <a:lnTo>
                    <a:pt x="6" y="281"/>
                  </a:lnTo>
                  <a:lnTo>
                    <a:pt x="11" y="285"/>
                  </a:lnTo>
                  <a:lnTo>
                    <a:pt x="18" y="287"/>
                  </a:lnTo>
                  <a:lnTo>
                    <a:pt x="267" y="287"/>
                  </a:lnTo>
                  <a:lnTo>
                    <a:pt x="267" y="287"/>
                  </a:lnTo>
                  <a:lnTo>
                    <a:pt x="274" y="285"/>
                  </a:lnTo>
                  <a:lnTo>
                    <a:pt x="279" y="281"/>
                  </a:lnTo>
                  <a:lnTo>
                    <a:pt x="283" y="276"/>
                  </a:lnTo>
                  <a:lnTo>
                    <a:pt x="285" y="269"/>
                  </a:lnTo>
                  <a:lnTo>
                    <a:pt x="285" y="19"/>
                  </a:lnTo>
                  <a:lnTo>
                    <a:pt x="285" y="19"/>
                  </a:lnTo>
                  <a:lnTo>
                    <a:pt x="283" y="11"/>
                  </a:lnTo>
                  <a:lnTo>
                    <a:pt x="279" y="6"/>
                  </a:lnTo>
                  <a:lnTo>
                    <a:pt x="274" y="2"/>
                  </a:lnTo>
                  <a:lnTo>
                    <a:pt x="267" y="0"/>
                  </a:lnTo>
                  <a:lnTo>
                    <a:pt x="267" y="0"/>
                  </a:lnTo>
                  <a:close/>
                  <a:moveTo>
                    <a:pt x="53" y="269"/>
                  </a:moveTo>
                  <a:lnTo>
                    <a:pt x="18" y="269"/>
                  </a:lnTo>
                  <a:lnTo>
                    <a:pt x="18" y="233"/>
                  </a:lnTo>
                  <a:lnTo>
                    <a:pt x="53" y="233"/>
                  </a:lnTo>
                  <a:lnTo>
                    <a:pt x="53" y="269"/>
                  </a:lnTo>
                  <a:close/>
                  <a:moveTo>
                    <a:pt x="53" y="198"/>
                  </a:moveTo>
                  <a:lnTo>
                    <a:pt x="18" y="198"/>
                  </a:lnTo>
                  <a:lnTo>
                    <a:pt x="18" y="162"/>
                  </a:lnTo>
                  <a:lnTo>
                    <a:pt x="53" y="162"/>
                  </a:lnTo>
                  <a:lnTo>
                    <a:pt x="53" y="198"/>
                  </a:lnTo>
                  <a:close/>
                  <a:moveTo>
                    <a:pt x="53" y="126"/>
                  </a:moveTo>
                  <a:lnTo>
                    <a:pt x="18" y="126"/>
                  </a:lnTo>
                  <a:lnTo>
                    <a:pt x="18" y="91"/>
                  </a:lnTo>
                  <a:lnTo>
                    <a:pt x="53" y="91"/>
                  </a:lnTo>
                  <a:lnTo>
                    <a:pt x="53" y="126"/>
                  </a:lnTo>
                  <a:close/>
                  <a:moveTo>
                    <a:pt x="53" y="55"/>
                  </a:moveTo>
                  <a:lnTo>
                    <a:pt x="18" y="55"/>
                  </a:lnTo>
                  <a:lnTo>
                    <a:pt x="18" y="19"/>
                  </a:lnTo>
                  <a:lnTo>
                    <a:pt x="53" y="19"/>
                  </a:lnTo>
                  <a:lnTo>
                    <a:pt x="53" y="55"/>
                  </a:lnTo>
                  <a:close/>
                  <a:moveTo>
                    <a:pt x="214" y="269"/>
                  </a:moveTo>
                  <a:lnTo>
                    <a:pt x="71" y="269"/>
                  </a:lnTo>
                  <a:lnTo>
                    <a:pt x="71" y="180"/>
                  </a:lnTo>
                  <a:lnTo>
                    <a:pt x="214" y="180"/>
                  </a:lnTo>
                  <a:lnTo>
                    <a:pt x="214" y="269"/>
                  </a:lnTo>
                  <a:close/>
                  <a:moveTo>
                    <a:pt x="214" y="162"/>
                  </a:moveTo>
                  <a:lnTo>
                    <a:pt x="71" y="162"/>
                  </a:lnTo>
                  <a:lnTo>
                    <a:pt x="71" y="19"/>
                  </a:lnTo>
                  <a:lnTo>
                    <a:pt x="214" y="19"/>
                  </a:lnTo>
                  <a:lnTo>
                    <a:pt x="214" y="162"/>
                  </a:lnTo>
                  <a:close/>
                  <a:moveTo>
                    <a:pt x="267" y="269"/>
                  </a:moveTo>
                  <a:lnTo>
                    <a:pt x="232" y="269"/>
                  </a:lnTo>
                  <a:lnTo>
                    <a:pt x="232" y="233"/>
                  </a:lnTo>
                  <a:lnTo>
                    <a:pt x="267" y="233"/>
                  </a:lnTo>
                  <a:lnTo>
                    <a:pt x="267" y="269"/>
                  </a:lnTo>
                  <a:close/>
                  <a:moveTo>
                    <a:pt x="267" y="198"/>
                  </a:moveTo>
                  <a:lnTo>
                    <a:pt x="232" y="198"/>
                  </a:lnTo>
                  <a:lnTo>
                    <a:pt x="232" y="162"/>
                  </a:lnTo>
                  <a:lnTo>
                    <a:pt x="267" y="162"/>
                  </a:lnTo>
                  <a:lnTo>
                    <a:pt x="267" y="198"/>
                  </a:lnTo>
                  <a:close/>
                  <a:moveTo>
                    <a:pt x="267" y="126"/>
                  </a:moveTo>
                  <a:lnTo>
                    <a:pt x="232" y="126"/>
                  </a:lnTo>
                  <a:lnTo>
                    <a:pt x="232" y="91"/>
                  </a:lnTo>
                  <a:lnTo>
                    <a:pt x="267" y="91"/>
                  </a:lnTo>
                  <a:lnTo>
                    <a:pt x="267" y="126"/>
                  </a:lnTo>
                  <a:close/>
                  <a:moveTo>
                    <a:pt x="267" y="55"/>
                  </a:moveTo>
                  <a:lnTo>
                    <a:pt x="232" y="55"/>
                  </a:lnTo>
                  <a:lnTo>
                    <a:pt x="232" y="19"/>
                  </a:lnTo>
                  <a:lnTo>
                    <a:pt x="267" y="19"/>
                  </a:lnTo>
                  <a:lnTo>
                    <a:pt x="267" y="55"/>
                  </a:lnTo>
                  <a:close/>
                </a:path>
              </a:pathLst>
            </a:custGeom>
            <a:solidFill>
              <a:srgbClr val="8F8FBF"/>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nvGrpSpPr>
          <p:cNvPr id="28" name="Group 67">
            <a:extLst>
              <a:ext uri="{FF2B5EF4-FFF2-40B4-BE49-F238E27FC236}">
                <a16:creationId xmlns:a16="http://schemas.microsoft.com/office/drawing/2014/main" xmlns="" id="{66C4A3E8-77E3-429A-AD34-519A5A060B39}"/>
              </a:ext>
            </a:extLst>
          </p:cNvPr>
          <p:cNvGrpSpPr/>
          <p:nvPr/>
        </p:nvGrpSpPr>
        <p:grpSpPr>
          <a:xfrm>
            <a:off x="2912641" y="3560739"/>
            <a:ext cx="1858851" cy="1856822"/>
            <a:chOff x="428596" y="2571750"/>
            <a:chExt cx="1643074" cy="1392616"/>
          </a:xfrm>
        </p:grpSpPr>
        <p:grpSp>
          <p:nvGrpSpPr>
            <p:cNvPr id="29" name="Group 43">
              <a:extLst>
                <a:ext uri="{FF2B5EF4-FFF2-40B4-BE49-F238E27FC236}">
                  <a16:creationId xmlns:a16="http://schemas.microsoft.com/office/drawing/2014/main" xmlns="" id="{0C6DDE17-A147-41D7-AE86-004CAEEF0AB6}"/>
                </a:ext>
              </a:extLst>
            </p:cNvPr>
            <p:cNvGrpSpPr/>
            <p:nvPr/>
          </p:nvGrpSpPr>
          <p:grpSpPr>
            <a:xfrm>
              <a:off x="428596" y="2571750"/>
              <a:ext cx="1643074" cy="571504"/>
              <a:chOff x="428596" y="2214560"/>
              <a:chExt cx="1643074" cy="571504"/>
            </a:xfrm>
          </p:grpSpPr>
          <p:sp>
            <p:nvSpPr>
              <p:cNvPr id="31" name="Rectangle 30">
                <a:extLst>
                  <a:ext uri="{FF2B5EF4-FFF2-40B4-BE49-F238E27FC236}">
                    <a16:creationId xmlns:a16="http://schemas.microsoft.com/office/drawing/2014/main" xmlns="" id="{6815E374-6617-4322-A1E3-E3E58CABE5BD}"/>
                  </a:ext>
                </a:extLst>
              </p:cNvPr>
              <p:cNvSpPr/>
              <p:nvPr/>
            </p:nvSpPr>
            <p:spPr>
              <a:xfrm>
                <a:off x="428596" y="2428874"/>
                <a:ext cx="1643074" cy="357190"/>
              </a:xfrm>
              <a:prstGeom prst="rect">
                <a:avLst/>
              </a:prstGeom>
              <a:solidFill>
                <a:srgbClr val="F8D35E"/>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32" name="Rectangle 31">
                <a:extLst>
                  <a:ext uri="{FF2B5EF4-FFF2-40B4-BE49-F238E27FC236}">
                    <a16:creationId xmlns:a16="http://schemas.microsoft.com/office/drawing/2014/main" xmlns="" id="{7BD39D1C-6157-4E73-B1B3-6B820DD7F19B}"/>
                  </a:ext>
                </a:extLst>
              </p:cNvPr>
              <p:cNvSpPr/>
              <p:nvPr/>
            </p:nvSpPr>
            <p:spPr>
              <a:xfrm>
                <a:off x="1857356" y="2214560"/>
                <a:ext cx="214314" cy="214314"/>
              </a:xfrm>
              <a:prstGeom prst="rect">
                <a:avLst/>
              </a:prstGeom>
              <a:solidFill>
                <a:srgbClr val="F8D35E"/>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pSp>
        <p:sp>
          <p:nvSpPr>
            <p:cNvPr id="30" name="Freeform 111">
              <a:extLst>
                <a:ext uri="{FF2B5EF4-FFF2-40B4-BE49-F238E27FC236}">
                  <a16:creationId xmlns:a16="http://schemas.microsoft.com/office/drawing/2014/main" xmlns="" id="{F280B0CA-6F39-4CDA-9D5E-CCDEB4886D26}"/>
                </a:ext>
              </a:extLst>
            </p:cNvPr>
            <p:cNvSpPr>
              <a:spLocks noEditPoints="1"/>
            </p:cNvSpPr>
            <p:nvPr/>
          </p:nvSpPr>
          <p:spPr bwMode="auto">
            <a:xfrm>
              <a:off x="1000100" y="3571882"/>
              <a:ext cx="389700" cy="392484"/>
            </a:xfrm>
            <a:custGeom>
              <a:avLst/>
              <a:gdLst/>
              <a:ahLst/>
              <a:cxnLst>
                <a:cxn ang="0">
                  <a:pos x="36" y="38"/>
                </a:cxn>
                <a:cxn ang="0">
                  <a:pos x="5" y="38"/>
                </a:cxn>
                <a:cxn ang="0">
                  <a:pos x="0" y="45"/>
                </a:cxn>
                <a:cxn ang="0">
                  <a:pos x="0" y="69"/>
                </a:cxn>
                <a:cxn ang="0">
                  <a:pos x="9" y="74"/>
                </a:cxn>
                <a:cxn ang="0">
                  <a:pos x="9" y="94"/>
                </a:cxn>
                <a:cxn ang="0">
                  <a:pos x="1" y="96"/>
                </a:cxn>
                <a:cxn ang="0">
                  <a:pos x="0" y="121"/>
                </a:cxn>
                <a:cxn ang="0">
                  <a:pos x="1" y="128"/>
                </a:cxn>
                <a:cxn ang="0">
                  <a:pos x="36" y="130"/>
                </a:cxn>
                <a:cxn ang="0">
                  <a:pos x="9" y="150"/>
                </a:cxn>
                <a:cxn ang="0">
                  <a:pos x="0" y="156"/>
                </a:cxn>
                <a:cxn ang="0">
                  <a:pos x="0" y="177"/>
                </a:cxn>
                <a:cxn ang="0">
                  <a:pos x="5" y="186"/>
                </a:cxn>
                <a:cxn ang="0">
                  <a:pos x="36" y="206"/>
                </a:cxn>
                <a:cxn ang="0">
                  <a:pos x="5" y="206"/>
                </a:cxn>
                <a:cxn ang="0">
                  <a:pos x="0" y="215"/>
                </a:cxn>
                <a:cxn ang="0">
                  <a:pos x="0" y="237"/>
                </a:cxn>
                <a:cxn ang="0">
                  <a:pos x="9" y="243"/>
                </a:cxn>
                <a:cxn ang="0">
                  <a:pos x="262" y="281"/>
                </a:cxn>
                <a:cxn ang="0">
                  <a:pos x="275" y="275"/>
                </a:cxn>
                <a:cxn ang="0">
                  <a:pos x="281" y="18"/>
                </a:cxn>
                <a:cxn ang="0">
                  <a:pos x="275" y="5"/>
                </a:cxn>
                <a:cxn ang="0">
                  <a:pos x="262" y="0"/>
                </a:cxn>
                <a:cxn ang="0">
                  <a:pos x="56" y="243"/>
                </a:cxn>
                <a:cxn ang="0">
                  <a:pos x="69" y="243"/>
                </a:cxn>
                <a:cxn ang="0">
                  <a:pos x="74" y="234"/>
                </a:cxn>
                <a:cxn ang="0">
                  <a:pos x="74" y="212"/>
                </a:cxn>
                <a:cxn ang="0">
                  <a:pos x="65" y="206"/>
                </a:cxn>
                <a:cxn ang="0">
                  <a:pos x="65" y="186"/>
                </a:cxn>
                <a:cxn ang="0">
                  <a:pos x="72" y="185"/>
                </a:cxn>
                <a:cxn ang="0">
                  <a:pos x="74" y="159"/>
                </a:cxn>
                <a:cxn ang="0">
                  <a:pos x="72" y="152"/>
                </a:cxn>
                <a:cxn ang="0">
                  <a:pos x="56" y="150"/>
                </a:cxn>
                <a:cxn ang="0">
                  <a:pos x="65" y="130"/>
                </a:cxn>
                <a:cxn ang="0">
                  <a:pos x="74" y="125"/>
                </a:cxn>
                <a:cxn ang="0">
                  <a:pos x="74" y="103"/>
                </a:cxn>
                <a:cxn ang="0">
                  <a:pos x="69" y="94"/>
                </a:cxn>
                <a:cxn ang="0">
                  <a:pos x="56" y="74"/>
                </a:cxn>
                <a:cxn ang="0">
                  <a:pos x="69" y="74"/>
                </a:cxn>
                <a:cxn ang="0">
                  <a:pos x="74" y="65"/>
                </a:cxn>
                <a:cxn ang="0">
                  <a:pos x="74" y="41"/>
                </a:cxn>
                <a:cxn ang="0">
                  <a:pos x="65" y="38"/>
                </a:cxn>
                <a:cxn ang="0">
                  <a:pos x="92" y="18"/>
                </a:cxn>
              </a:cxnLst>
              <a:rect l="0" t="0" r="r" b="b"/>
              <a:pathLst>
                <a:path w="281" h="281">
                  <a:moveTo>
                    <a:pt x="262" y="0"/>
                  </a:moveTo>
                  <a:lnTo>
                    <a:pt x="36" y="0"/>
                  </a:lnTo>
                  <a:lnTo>
                    <a:pt x="36" y="38"/>
                  </a:lnTo>
                  <a:lnTo>
                    <a:pt x="9" y="38"/>
                  </a:lnTo>
                  <a:lnTo>
                    <a:pt x="9" y="38"/>
                  </a:lnTo>
                  <a:lnTo>
                    <a:pt x="5" y="38"/>
                  </a:lnTo>
                  <a:lnTo>
                    <a:pt x="1" y="40"/>
                  </a:lnTo>
                  <a:lnTo>
                    <a:pt x="0" y="41"/>
                  </a:lnTo>
                  <a:lnTo>
                    <a:pt x="0" y="45"/>
                  </a:lnTo>
                  <a:lnTo>
                    <a:pt x="0" y="65"/>
                  </a:lnTo>
                  <a:lnTo>
                    <a:pt x="0" y="65"/>
                  </a:lnTo>
                  <a:lnTo>
                    <a:pt x="0" y="69"/>
                  </a:lnTo>
                  <a:lnTo>
                    <a:pt x="1" y="72"/>
                  </a:lnTo>
                  <a:lnTo>
                    <a:pt x="5" y="74"/>
                  </a:lnTo>
                  <a:lnTo>
                    <a:pt x="9" y="74"/>
                  </a:lnTo>
                  <a:lnTo>
                    <a:pt x="36" y="74"/>
                  </a:lnTo>
                  <a:lnTo>
                    <a:pt x="36" y="94"/>
                  </a:lnTo>
                  <a:lnTo>
                    <a:pt x="9" y="94"/>
                  </a:lnTo>
                  <a:lnTo>
                    <a:pt x="9" y="94"/>
                  </a:lnTo>
                  <a:lnTo>
                    <a:pt x="5" y="94"/>
                  </a:lnTo>
                  <a:lnTo>
                    <a:pt x="1" y="96"/>
                  </a:lnTo>
                  <a:lnTo>
                    <a:pt x="0" y="99"/>
                  </a:lnTo>
                  <a:lnTo>
                    <a:pt x="0" y="103"/>
                  </a:lnTo>
                  <a:lnTo>
                    <a:pt x="0" y="121"/>
                  </a:lnTo>
                  <a:lnTo>
                    <a:pt x="0" y="121"/>
                  </a:lnTo>
                  <a:lnTo>
                    <a:pt x="0" y="125"/>
                  </a:lnTo>
                  <a:lnTo>
                    <a:pt x="1" y="128"/>
                  </a:lnTo>
                  <a:lnTo>
                    <a:pt x="5" y="130"/>
                  </a:lnTo>
                  <a:lnTo>
                    <a:pt x="9" y="130"/>
                  </a:lnTo>
                  <a:lnTo>
                    <a:pt x="36" y="130"/>
                  </a:lnTo>
                  <a:lnTo>
                    <a:pt x="36" y="150"/>
                  </a:lnTo>
                  <a:lnTo>
                    <a:pt x="9" y="150"/>
                  </a:lnTo>
                  <a:lnTo>
                    <a:pt x="9" y="150"/>
                  </a:lnTo>
                  <a:lnTo>
                    <a:pt x="5" y="150"/>
                  </a:lnTo>
                  <a:lnTo>
                    <a:pt x="1" y="152"/>
                  </a:lnTo>
                  <a:lnTo>
                    <a:pt x="0" y="156"/>
                  </a:lnTo>
                  <a:lnTo>
                    <a:pt x="0" y="159"/>
                  </a:lnTo>
                  <a:lnTo>
                    <a:pt x="0" y="177"/>
                  </a:lnTo>
                  <a:lnTo>
                    <a:pt x="0" y="177"/>
                  </a:lnTo>
                  <a:lnTo>
                    <a:pt x="0" y="181"/>
                  </a:lnTo>
                  <a:lnTo>
                    <a:pt x="1" y="185"/>
                  </a:lnTo>
                  <a:lnTo>
                    <a:pt x="5" y="186"/>
                  </a:lnTo>
                  <a:lnTo>
                    <a:pt x="9" y="186"/>
                  </a:lnTo>
                  <a:lnTo>
                    <a:pt x="36" y="186"/>
                  </a:lnTo>
                  <a:lnTo>
                    <a:pt x="36" y="206"/>
                  </a:lnTo>
                  <a:lnTo>
                    <a:pt x="9" y="206"/>
                  </a:lnTo>
                  <a:lnTo>
                    <a:pt x="9" y="206"/>
                  </a:lnTo>
                  <a:lnTo>
                    <a:pt x="5" y="206"/>
                  </a:lnTo>
                  <a:lnTo>
                    <a:pt x="1" y="208"/>
                  </a:lnTo>
                  <a:lnTo>
                    <a:pt x="0" y="212"/>
                  </a:lnTo>
                  <a:lnTo>
                    <a:pt x="0" y="215"/>
                  </a:lnTo>
                  <a:lnTo>
                    <a:pt x="0" y="234"/>
                  </a:lnTo>
                  <a:lnTo>
                    <a:pt x="0" y="234"/>
                  </a:lnTo>
                  <a:lnTo>
                    <a:pt x="0" y="237"/>
                  </a:lnTo>
                  <a:lnTo>
                    <a:pt x="1" y="241"/>
                  </a:lnTo>
                  <a:lnTo>
                    <a:pt x="5" y="243"/>
                  </a:lnTo>
                  <a:lnTo>
                    <a:pt x="9" y="243"/>
                  </a:lnTo>
                  <a:lnTo>
                    <a:pt x="36" y="243"/>
                  </a:lnTo>
                  <a:lnTo>
                    <a:pt x="36" y="281"/>
                  </a:lnTo>
                  <a:lnTo>
                    <a:pt x="262" y="281"/>
                  </a:lnTo>
                  <a:lnTo>
                    <a:pt x="262" y="281"/>
                  </a:lnTo>
                  <a:lnTo>
                    <a:pt x="270" y="279"/>
                  </a:lnTo>
                  <a:lnTo>
                    <a:pt x="275" y="275"/>
                  </a:lnTo>
                  <a:lnTo>
                    <a:pt x="279" y="270"/>
                  </a:lnTo>
                  <a:lnTo>
                    <a:pt x="281" y="261"/>
                  </a:lnTo>
                  <a:lnTo>
                    <a:pt x="281" y="18"/>
                  </a:lnTo>
                  <a:lnTo>
                    <a:pt x="281" y="18"/>
                  </a:lnTo>
                  <a:lnTo>
                    <a:pt x="279" y="11"/>
                  </a:lnTo>
                  <a:lnTo>
                    <a:pt x="275" y="5"/>
                  </a:lnTo>
                  <a:lnTo>
                    <a:pt x="270" y="1"/>
                  </a:lnTo>
                  <a:lnTo>
                    <a:pt x="262" y="0"/>
                  </a:lnTo>
                  <a:lnTo>
                    <a:pt x="262" y="0"/>
                  </a:lnTo>
                  <a:close/>
                  <a:moveTo>
                    <a:pt x="92" y="263"/>
                  </a:moveTo>
                  <a:lnTo>
                    <a:pt x="56" y="263"/>
                  </a:lnTo>
                  <a:lnTo>
                    <a:pt x="56" y="243"/>
                  </a:lnTo>
                  <a:lnTo>
                    <a:pt x="65" y="243"/>
                  </a:lnTo>
                  <a:lnTo>
                    <a:pt x="65" y="243"/>
                  </a:lnTo>
                  <a:lnTo>
                    <a:pt x="69" y="243"/>
                  </a:lnTo>
                  <a:lnTo>
                    <a:pt x="72" y="241"/>
                  </a:lnTo>
                  <a:lnTo>
                    <a:pt x="74" y="237"/>
                  </a:lnTo>
                  <a:lnTo>
                    <a:pt x="74" y="234"/>
                  </a:lnTo>
                  <a:lnTo>
                    <a:pt x="74" y="215"/>
                  </a:lnTo>
                  <a:lnTo>
                    <a:pt x="74" y="215"/>
                  </a:lnTo>
                  <a:lnTo>
                    <a:pt x="74" y="212"/>
                  </a:lnTo>
                  <a:lnTo>
                    <a:pt x="72" y="208"/>
                  </a:lnTo>
                  <a:lnTo>
                    <a:pt x="69" y="206"/>
                  </a:lnTo>
                  <a:lnTo>
                    <a:pt x="65" y="206"/>
                  </a:lnTo>
                  <a:lnTo>
                    <a:pt x="56" y="206"/>
                  </a:lnTo>
                  <a:lnTo>
                    <a:pt x="56" y="186"/>
                  </a:lnTo>
                  <a:lnTo>
                    <a:pt x="65" y="186"/>
                  </a:lnTo>
                  <a:lnTo>
                    <a:pt x="65" y="186"/>
                  </a:lnTo>
                  <a:lnTo>
                    <a:pt x="69" y="186"/>
                  </a:lnTo>
                  <a:lnTo>
                    <a:pt x="72" y="185"/>
                  </a:lnTo>
                  <a:lnTo>
                    <a:pt x="74" y="181"/>
                  </a:lnTo>
                  <a:lnTo>
                    <a:pt x="74" y="177"/>
                  </a:lnTo>
                  <a:lnTo>
                    <a:pt x="74" y="159"/>
                  </a:lnTo>
                  <a:lnTo>
                    <a:pt x="74" y="159"/>
                  </a:lnTo>
                  <a:lnTo>
                    <a:pt x="74" y="156"/>
                  </a:lnTo>
                  <a:lnTo>
                    <a:pt x="72" y="152"/>
                  </a:lnTo>
                  <a:lnTo>
                    <a:pt x="69" y="150"/>
                  </a:lnTo>
                  <a:lnTo>
                    <a:pt x="65" y="150"/>
                  </a:lnTo>
                  <a:lnTo>
                    <a:pt x="56" y="150"/>
                  </a:lnTo>
                  <a:lnTo>
                    <a:pt x="56" y="130"/>
                  </a:lnTo>
                  <a:lnTo>
                    <a:pt x="65" y="130"/>
                  </a:lnTo>
                  <a:lnTo>
                    <a:pt x="65" y="130"/>
                  </a:lnTo>
                  <a:lnTo>
                    <a:pt x="69" y="130"/>
                  </a:lnTo>
                  <a:lnTo>
                    <a:pt x="72" y="128"/>
                  </a:lnTo>
                  <a:lnTo>
                    <a:pt x="74" y="125"/>
                  </a:lnTo>
                  <a:lnTo>
                    <a:pt x="74" y="121"/>
                  </a:lnTo>
                  <a:lnTo>
                    <a:pt x="74" y="103"/>
                  </a:lnTo>
                  <a:lnTo>
                    <a:pt x="74" y="103"/>
                  </a:lnTo>
                  <a:lnTo>
                    <a:pt x="74" y="99"/>
                  </a:lnTo>
                  <a:lnTo>
                    <a:pt x="72" y="96"/>
                  </a:lnTo>
                  <a:lnTo>
                    <a:pt x="69" y="94"/>
                  </a:lnTo>
                  <a:lnTo>
                    <a:pt x="65" y="94"/>
                  </a:lnTo>
                  <a:lnTo>
                    <a:pt x="56" y="94"/>
                  </a:lnTo>
                  <a:lnTo>
                    <a:pt x="56" y="74"/>
                  </a:lnTo>
                  <a:lnTo>
                    <a:pt x="65" y="74"/>
                  </a:lnTo>
                  <a:lnTo>
                    <a:pt x="65" y="74"/>
                  </a:lnTo>
                  <a:lnTo>
                    <a:pt x="69" y="74"/>
                  </a:lnTo>
                  <a:lnTo>
                    <a:pt x="72" y="72"/>
                  </a:lnTo>
                  <a:lnTo>
                    <a:pt x="74" y="69"/>
                  </a:lnTo>
                  <a:lnTo>
                    <a:pt x="74" y="65"/>
                  </a:lnTo>
                  <a:lnTo>
                    <a:pt x="74" y="45"/>
                  </a:lnTo>
                  <a:lnTo>
                    <a:pt x="74" y="45"/>
                  </a:lnTo>
                  <a:lnTo>
                    <a:pt x="74" y="41"/>
                  </a:lnTo>
                  <a:lnTo>
                    <a:pt x="72" y="40"/>
                  </a:lnTo>
                  <a:lnTo>
                    <a:pt x="69" y="38"/>
                  </a:lnTo>
                  <a:lnTo>
                    <a:pt x="65" y="38"/>
                  </a:lnTo>
                  <a:lnTo>
                    <a:pt x="56" y="38"/>
                  </a:lnTo>
                  <a:lnTo>
                    <a:pt x="56" y="18"/>
                  </a:lnTo>
                  <a:lnTo>
                    <a:pt x="92" y="18"/>
                  </a:lnTo>
                  <a:lnTo>
                    <a:pt x="92" y="263"/>
                  </a:lnTo>
                  <a:close/>
                </a:path>
              </a:pathLst>
            </a:custGeom>
            <a:solidFill>
              <a:srgbClr val="F8D35E"/>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sp>
        <p:nvSpPr>
          <p:cNvPr id="33" name="TextBox 32">
            <a:extLst>
              <a:ext uri="{FF2B5EF4-FFF2-40B4-BE49-F238E27FC236}">
                <a16:creationId xmlns:a16="http://schemas.microsoft.com/office/drawing/2014/main" xmlns="" id="{7EB4C393-BA90-4B06-BAA2-F64327D64403}"/>
              </a:ext>
            </a:extLst>
          </p:cNvPr>
          <p:cNvSpPr txBox="1"/>
          <p:nvPr/>
        </p:nvSpPr>
        <p:spPr>
          <a:xfrm>
            <a:off x="3311895" y="3838638"/>
            <a:ext cx="1508476" cy="523220"/>
          </a:xfrm>
          <a:prstGeom prst="rect">
            <a:avLst/>
          </a:prstGeom>
          <a:noFill/>
        </p:spPr>
        <p:txBody>
          <a:bodyPr wrap="square">
            <a:spAutoFit/>
          </a:bodyPr>
          <a:lstStyle/>
          <a:p>
            <a:pPr algn="ctr"/>
            <a:r>
              <a:rPr lang="en-US" sz="2800" b="1" i="0" dirty="0">
                <a:solidFill>
                  <a:srgbClr val="010101"/>
                </a:solidFill>
                <a:effectLst/>
                <a:latin typeface="Arial" panose="020B0604020202020204" pitchFamily="34" charset="0"/>
                <a:cs typeface="Arial" panose="020B0604020202020204" pitchFamily="34" charset="0"/>
              </a:rPr>
              <a:t>170 </a:t>
            </a:r>
            <a:endParaRPr lang="en-US" sz="2800" b="1" dirty="0">
              <a:latin typeface="Arial" panose="020B0604020202020204" pitchFamily="34" charset="0"/>
              <a:cs typeface="Arial" panose="020B0604020202020204" pitchFamily="34" charset="0"/>
            </a:endParaRPr>
          </a:p>
        </p:txBody>
      </p:sp>
      <p:sp>
        <p:nvSpPr>
          <p:cNvPr id="34" name="TextBox 33">
            <a:extLst>
              <a:ext uri="{FF2B5EF4-FFF2-40B4-BE49-F238E27FC236}">
                <a16:creationId xmlns:a16="http://schemas.microsoft.com/office/drawing/2014/main" xmlns="" id="{9B0CF9B3-6BB9-408C-8A3F-0DB7E7E2BA55}"/>
              </a:ext>
            </a:extLst>
          </p:cNvPr>
          <p:cNvSpPr txBox="1"/>
          <p:nvPr/>
        </p:nvSpPr>
        <p:spPr>
          <a:xfrm>
            <a:off x="5178125" y="3750551"/>
            <a:ext cx="1619239" cy="523220"/>
          </a:xfrm>
          <a:prstGeom prst="rect">
            <a:avLst/>
          </a:prstGeom>
          <a:noFill/>
        </p:spPr>
        <p:txBody>
          <a:bodyPr wrap="square">
            <a:spAutoFit/>
          </a:bodyPr>
          <a:lstStyle/>
          <a:p>
            <a:pPr algn="ctr"/>
            <a:r>
              <a:rPr lang="vi-VN" sz="2800" b="1" dirty="0">
                <a:solidFill>
                  <a:srgbClr val="010101"/>
                </a:solidFill>
                <a:effectLst/>
                <a:latin typeface="Arial" panose="020B0604020202020204" pitchFamily="34" charset="0"/>
                <a:cs typeface="Arial" panose="020B0604020202020204" pitchFamily="34" charset="0"/>
              </a:rPr>
              <a:t>230  </a:t>
            </a:r>
            <a:endParaRPr lang="en-US" sz="2800" b="1" dirty="0">
              <a:latin typeface="Arial" panose="020B0604020202020204" pitchFamily="34" charset="0"/>
              <a:cs typeface="Arial" panose="020B0604020202020204" pitchFamily="34" charset="0"/>
            </a:endParaRPr>
          </a:p>
        </p:txBody>
      </p:sp>
      <p:sp>
        <p:nvSpPr>
          <p:cNvPr id="35" name="TextBox 34">
            <a:extLst>
              <a:ext uri="{FF2B5EF4-FFF2-40B4-BE49-F238E27FC236}">
                <a16:creationId xmlns:a16="http://schemas.microsoft.com/office/drawing/2014/main" xmlns="" id="{B6F8FAC3-2226-480A-BD35-6FED40FE2FAA}"/>
              </a:ext>
            </a:extLst>
          </p:cNvPr>
          <p:cNvSpPr txBox="1"/>
          <p:nvPr/>
        </p:nvSpPr>
        <p:spPr>
          <a:xfrm>
            <a:off x="7285842" y="3830863"/>
            <a:ext cx="799129" cy="523220"/>
          </a:xfrm>
          <a:prstGeom prst="rect">
            <a:avLst/>
          </a:prstGeom>
          <a:noFill/>
        </p:spPr>
        <p:txBody>
          <a:bodyPr wrap="square">
            <a:spAutoFit/>
          </a:bodyPr>
          <a:lstStyle/>
          <a:p>
            <a:pPr algn="ctr"/>
            <a:r>
              <a:rPr lang="en-US" sz="2800" b="1" i="0" dirty="0">
                <a:solidFill>
                  <a:srgbClr val="010101"/>
                </a:solidFill>
                <a:effectLst/>
                <a:latin typeface="Arial" panose="020B0604020202020204" pitchFamily="34" charset="0"/>
                <a:cs typeface="Arial" panose="020B0604020202020204" pitchFamily="34" charset="0"/>
              </a:rPr>
              <a:t>90</a:t>
            </a:r>
            <a:r>
              <a:rPr lang="en-US" sz="2000" b="0" i="0" dirty="0">
                <a:solidFill>
                  <a:srgbClr val="010101"/>
                </a:solidFill>
                <a:effectLst/>
                <a:latin typeface="Arial" panose="020B0604020202020204" pitchFamily="34" charset="0"/>
                <a:cs typeface="Arial" panose="020B0604020202020204" pitchFamily="34" charset="0"/>
              </a:rPr>
              <a:t> </a:t>
            </a:r>
            <a:endParaRPr lang="en-US" sz="2000" dirty="0">
              <a:latin typeface="Arial" panose="020B0604020202020204" pitchFamily="34" charset="0"/>
              <a:cs typeface="Arial" panose="020B0604020202020204" pitchFamily="34" charset="0"/>
            </a:endParaRPr>
          </a:p>
        </p:txBody>
      </p:sp>
      <p:sp>
        <p:nvSpPr>
          <p:cNvPr id="36" name="TextBox 35">
            <a:extLst>
              <a:ext uri="{FF2B5EF4-FFF2-40B4-BE49-F238E27FC236}">
                <a16:creationId xmlns:a16="http://schemas.microsoft.com/office/drawing/2014/main" xmlns="" id="{81601B41-9654-491A-9953-EB1DA50698E8}"/>
              </a:ext>
            </a:extLst>
          </p:cNvPr>
          <p:cNvSpPr txBox="1"/>
          <p:nvPr/>
        </p:nvSpPr>
        <p:spPr>
          <a:xfrm>
            <a:off x="6682552" y="2357207"/>
            <a:ext cx="1560140" cy="1323439"/>
          </a:xfrm>
          <a:prstGeom prst="rect">
            <a:avLst/>
          </a:prstGeom>
          <a:noFill/>
        </p:spPr>
        <p:txBody>
          <a:bodyPr wrap="square">
            <a:spAutoFit/>
          </a:bodyPr>
          <a:lstStyle/>
          <a:p>
            <a:pPr algn="ctr"/>
            <a:r>
              <a:rPr lang="vi-VN" sz="2000" b="0" i="0" dirty="0">
                <a:solidFill>
                  <a:srgbClr val="00B050"/>
                </a:solidFill>
                <a:effectLst/>
                <a:latin typeface="Arial" panose="020B0604020202020204" pitchFamily="34" charset="0"/>
                <a:cs typeface="Arial" panose="020B0604020202020204" pitchFamily="34" charset="0"/>
              </a:rPr>
              <a:t>Hiệp định thương mại song phương</a:t>
            </a:r>
            <a:endParaRPr lang="en-US" sz="2000" dirty="0">
              <a:solidFill>
                <a:srgbClr val="00B050"/>
              </a:solidFill>
              <a:latin typeface="Arial" panose="020B0604020202020204" pitchFamily="34" charset="0"/>
              <a:cs typeface="Arial" panose="020B0604020202020204" pitchFamily="34" charset="0"/>
            </a:endParaRPr>
          </a:p>
        </p:txBody>
      </p:sp>
      <p:sp>
        <p:nvSpPr>
          <p:cNvPr id="37" name="TextBox 36">
            <a:extLst>
              <a:ext uri="{FF2B5EF4-FFF2-40B4-BE49-F238E27FC236}">
                <a16:creationId xmlns:a16="http://schemas.microsoft.com/office/drawing/2014/main" xmlns="" id="{D7B3E474-540D-4AB0-B811-BB187DD07782}"/>
              </a:ext>
            </a:extLst>
          </p:cNvPr>
          <p:cNvSpPr txBox="1"/>
          <p:nvPr/>
        </p:nvSpPr>
        <p:spPr>
          <a:xfrm>
            <a:off x="9016355" y="3758879"/>
            <a:ext cx="839954" cy="523220"/>
          </a:xfrm>
          <a:prstGeom prst="rect">
            <a:avLst/>
          </a:prstGeom>
          <a:noFill/>
        </p:spPr>
        <p:txBody>
          <a:bodyPr wrap="square">
            <a:spAutoFit/>
          </a:bodyPr>
          <a:lstStyle/>
          <a:p>
            <a:pPr algn="ctr"/>
            <a:r>
              <a:rPr lang="en-US" sz="2800" b="1" i="0" dirty="0">
                <a:solidFill>
                  <a:srgbClr val="010101"/>
                </a:solidFill>
                <a:effectLst/>
                <a:latin typeface="Arial" panose="020B0604020202020204" pitchFamily="34" charset="0"/>
                <a:cs typeface="Arial" panose="020B0604020202020204" pitchFamily="34" charset="0"/>
              </a:rPr>
              <a:t>60 </a:t>
            </a:r>
            <a:endParaRPr lang="en-US" sz="2800" b="1" dirty="0">
              <a:latin typeface="Arial" panose="020B0604020202020204" pitchFamily="34" charset="0"/>
              <a:cs typeface="Arial" panose="020B0604020202020204" pitchFamily="34" charset="0"/>
            </a:endParaRPr>
          </a:p>
        </p:txBody>
      </p:sp>
      <p:sp>
        <p:nvSpPr>
          <p:cNvPr id="38" name="TextBox 37">
            <a:extLst>
              <a:ext uri="{FF2B5EF4-FFF2-40B4-BE49-F238E27FC236}">
                <a16:creationId xmlns:a16="http://schemas.microsoft.com/office/drawing/2014/main" xmlns="" id="{9FCE5D20-E689-4E22-B3AB-03F6DBEF362C}"/>
              </a:ext>
            </a:extLst>
          </p:cNvPr>
          <p:cNvSpPr txBox="1"/>
          <p:nvPr/>
        </p:nvSpPr>
        <p:spPr>
          <a:xfrm>
            <a:off x="8503738" y="4370621"/>
            <a:ext cx="1549025" cy="1631216"/>
          </a:xfrm>
          <a:prstGeom prst="rect">
            <a:avLst/>
          </a:prstGeom>
          <a:noFill/>
        </p:spPr>
        <p:txBody>
          <a:bodyPr wrap="square">
            <a:spAutoFit/>
          </a:bodyPr>
          <a:lstStyle/>
          <a:p>
            <a:pPr algn="ctr"/>
            <a:r>
              <a:rPr lang="vi-VN" sz="2000" b="0" i="0" dirty="0">
                <a:solidFill>
                  <a:srgbClr val="0070C0"/>
                </a:solidFill>
                <a:effectLst/>
                <a:latin typeface="Arial" panose="020B0604020202020204" pitchFamily="34" charset="0"/>
                <a:cs typeface="Arial" panose="020B0604020202020204" pitchFamily="34" charset="0"/>
              </a:rPr>
              <a:t>Hiệp định khuyến khích và bảo hộ đầu tư</a:t>
            </a:r>
            <a:endParaRPr lang="en-US" sz="2000" dirty="0">
              <a:solidFill>
                <a:srgbClr val="0070C0"/>
              </a:solidFill>
              <a:latin typeface="Arial" panose="020B0604020202020204" pitchFamily="34" charset="0"/>
              <a:cs typeface="Arial" panose="020B0604020202020204" pitchFamily="34" charset="0"/>
            </a:endParaRPr>
          </a:p>
        </p:txBody>
      </p:sp>
      <p:sp>
        <p:nvSpPr>
          <p:cNvPr id="39" name="TextBox 38">
            <a:extLst>
              <a:ext uri="{FF2B5EF4-FFF2-40B4-BE49-F238E27FC236}">
                <a16:creationId xmlns:a16="http://schemas.microsoft.com/office/drawing/2014/main" xmlns="" id="{2886A433-8BEF-446F-9663-DD4A4D6F8614}"/>
              </a:ext>
            </a:extLst>
          </p:cNvPr>
          <p:cNvSpPr txBox="1"/>
          <p:nvPr/>
        </p:nvSpPr>
        <p:spPr>
          <a:xfrm>
            <a:off x="10851917" y="3811979"/>
            <a:ext cx="943874" cy="523220"/>
          </a:xfrm>
          <a:prstGeom prst="rect">
            <a:avLst/>
          </a:prstGeom>
          <a:noFill/>
        </p:spPr>
        <p:txBody>
          <a:bodyPr wrap="square">
            <a:spAutoFit/>
          </a:bodyPr>
          <a:lstStyle/>
          <a:p>
            <a:pPr algn="ctr"/>
            <a:r>
              <a:rPr lang="en-US" sz="2800" b="1" i="0" dirty="0">
                <a:solidFill>
                  <a:srgbClr val="010101"/>
                </a:solidFill>
                <a:effectLst/>
                <a:latin typeface="Arial" panose="020B0604020202020204" pitchFamily="34" charset="0"/>
                <a:cs typeface="Arial" panose="020B0604020202020204" pitchFamily="34" charset="0"/>
              </a:rPr>
              <a:t>54</a:t>
            </a:r>
            <a:endParaRPr lang="en-US" sz="2800" b="1" dirty="0">
              <a:latin typeface="Arial" panose="020B0604020202020204" pitchFamily="34" charset="0"/>
              <a:cs typeface="Arial" panose="020B0604020202020204" pitchFamily="34" charset="0"/>
            </a:endParaRPr>
          </a:p>
        </p:txBody>
      </p:sp>
      <p:sp>
        <p:nvSpPr>
          <p:cNvPr id="40" name="TextBox 39">
            <a:extLst>
              <a:ext uri="{FF2B5EF4-FFF2-40B4-BE49-F238E27FC236}">
                <a16:creationId xmlns:a16="http://schemas.microsoft.com/office/drawing/2014/main" xmlns="" id="{117B8CD9-F418-47A4-B590-0446B6F31F00}"/>
              </a:ext>
            </a:extLst>
          </p:cNvPr>
          <p:cNvSpPr txBox="1"/>
          <p:nvPr/>
        </p:nvSpPr>
        <p:spPr>
          <a:xfrm>
            <a:off x="10464236" y="2398794"/>
            <a:ext cx="1478898" cy="1323439"/>
          </a:xfrm>
          <a:prstGeom prst="rect">
            <a:avLst/>
          </a:prstGeom>
          <a:noFill/>
        </p:spPr>
        <p:txBody>
          <a:bodyPr wrap="square">
            <a:spAutoFit/>
          </a:bodyPr>
          <a:lstStyle/>
          <a:p>
            <a:pPr algn="ctr"/>
            <a:r>
              <a:rPr lang="en-US" sz="2000" b="0" i="0" dirty="0" err="1">
                <a:solidFill>
                  <a:srgbClr val="7030A0"/>
                </a:solidFill>
                <a:effectLst/>
                <a:latin typeface="Arial" panose="020B0604020202020204" pitchFamily="34" charset="0"/>
                <a:cs typeface="Arial" panose="020B0604020202020204" pitchFamily="34" charset="0"/>
              </a:rPr>
              <a:t>Hiệp</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định</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chống</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đánh</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thuế</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hai</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lần</a:t>
            </a:r>
            <a:r>
              <a:rPr lang="en-US" sz="2000" b="0" i="0" dirty="0">
                <a:solidFill>
                  <a:srgbClr val="7030A0"/>
                </a:solidFill>
                <a:effectLst/>
                <a:latin typeface="Arial" panose="020B0604020202020204" pitchFamily="34" charset="0"/>
                <a:cs typeface="Arial" panose="020B0604020202020204" pitchFamily="34" charset="0"/>
              </a:rPr>
              <a:t>.</a:t>
            </a:r>
            <a:endParaRPr lang="en-US" sz="2000" dirty="0">
              <a:solidFill>
                <a:srgbClr val="7030A0"/>
              </a:solidFill>
              <a:latin typeface="Arial" panose="020B0604020202020204" pitchFamily="34" charset="0"/>
              <a:cs typeface="Arial" panose="020B0604020202020204" pitchFamily="34" charset="0"/>
            </a:endParaRPr>
          </a:p>
        </p:txBody>
      </p:sp>
      <p:sp>
        <p:nvSpPr>
          <p:cNvPr id="41" name="TextBox 40">
            <a:extLst>
              <a:ext uri="{FF2B5EF4-FFF2-40B4-BE49-F238E27FC236}">
                <a16:creationId xmlns:a16="http://schemas.microsoft.com/office/drawing/2014/main" xmlns="" id="{D0DDDF90-948F-4CE2-8D17-1A17DFCF3CF3}"/>
              </a:ext>
            </a:extLst>
          </p:cNvPr>
          <p:cNvSpPr txBox="1"/>
          <p:nvPr/>
        </p:nvSpPr>
        <p:spPr>
          <a:xfrm>
            <a:off x="4806151" y="4514927"/>
            <a:ext cx="1549024" cy="1015663"/>
          </a:xfrm>
          <a:prstGeom prst="rect">
            <a:avLst/>
          </a:prstGeom>
          <a:noFill/>
        </p:spPr>
        <p:txBody>
          <a:bodyPr wrap="square">
            <a:spAutoFit/>
          </a:bodyPr>
          <a:lstStyle/>
          <a:p>
            <a:pPr algn="ctr"/>
            <a:r>
              <a:rPr lang="vi-VN" sz="2000" dirty="0">
                <a:solidFill>
                  <a:srgbClr val="CC3300"/>
                </a:solidFill>
                <a:latin typeface="Arial" panose="020B0604020202020204" pitchFamily="34" charset="0"/>
                <a:cs typeface="Arial" panose="020B0604020202020204" pitchFamily="34" charset="0"/>
              </a:rPr>
              <a:t>T</a:t>
            </a:r>
            <a:r>
              <a:rPr lang="vi-VN" sz="2000" b="0" i="0" dirty="0">
                <a:solidFill>
                  <a:srgbClr val="CC3300"/>
                </a:solidFill>
                <a:effectLst/>
                <a:latin typeface="Arial" panose="020B0604020202020204" pitchFamily="34" charset="0"/>
                <a:cs typeface="Arial" panose="020B0604020202020204" pitchFamily="34" charset="0"/>
              </a:rPr>
              <a:t>hị trường </a:t>
            </a:r>
            <a:r>
              <a:rPr lang="en-US" sz="2000" b="0" i="0" dirty="0" err="1">
                <a:solidFill>
                  <a:srgbClr val="CC3300"/>
                </a:solidFill>
                <a:effectLst/>
                <a:latin typeface="Arial" panose="020B0604020202020204" pitchFamily="34" charset="0"/>
                <a:cs typeface="Arial" panose="020B0604020202020204" pitchFamily="34" charset="0"/>
              </a:rPr>
              <a:t>xuất</a:t>
            </a:r>
            <a:r>
              <a:rPr lang="en-US" sz="2000" b="0" i="0" dirty="0">
                <a:solidFill>
                  <a:srgbClr val="CC3300"/>
                </a:solidFill>
                <a:effectLst/>
                <a:latin typeface="Arial" panose="020B0604020202020204" pitchFamily="34" charset="0"/>
                <a:cs typeface="Arial" panose="020B0604020202020204" pitchFamily="34" charset="0"/>
              </a:rPr>
              <a:t> </a:t>
            </a:r>
            <a:r>
              <a:rPr lang="en-US" sz="2000" b="0" i="0" dirty="0" err="1">
                <a:solidFill>
                  <a:srgbClr val="CC3300"/>
                </a:solidFill>
                <a:effectLst/>
                <a:latin typeface="Arial" panose="020B0604020202020204" pitchFamily="34" charset="0"/>
                <a:cs typeface="Arial" panose="020B0604020202020204" pitchFamily="34" charset="0"/>
              </a:rPr>
              <a:t>khẩu</a:t>
            </a:r>
            <a:r>
              <a:rPr lang="en-US" sz="2000" b="0" i="0" dirty="0">
                <a:solidFill>
                  <a:srgbClr val="CC3300"/>
                </a:solidFill>
                <a:effectLst/>
                <a:latin typeface="Arial" panose="020B0604020202020204" pitchFamily="34" charset="0"/>
                <a:cs typeface="Arial" panose="020B0604020202020204" pitchFamily="34" charset="0"/>
              </a:rPr>
              <a:t> </a:t>
            </a:r>
            <a:r>
              <a:rPr lang="en-US" sz="2000" b="0" i="0" dirty="0" err="1">
                <a:solidFill>
                  <a:srgbClr val="CC3300"/>
                </a:solidFill>
                <a:effectLst/>
                <a:latin typeface="Arial" panose="020B0604020202020204" pitchFamily="34" charset="0"/>
                <a:cs typeface="Arial" panose="020B0604020202020204" pitchFamily="34" charset="0"/>
              </a:rPr>
              <a:t>hàng</a:t>
            </a:r>
            <a:r>
              <a:rPr lang="en-US" sz="2000" b="0" i="0" dirty="0">
                <a:solidFill>
                  <a:srgbClr val="CC3300"/>
                </a:solidFill>
                <a:effectLst/>
                <a:latin typeface="Arial" panose="020B0604020202020204" pitchFamily="34" charset="0"/>
                <a:cs typeface="Arial" panose="020B0604020202020204" pitchFamily="34" charset="0"/>
              </a:rPr>
              <a:t> </a:t>
            </a:r>
            <a:r>
              <a:rPr lang="en-US" sz="2000" b="0" i="0" dirty="0" err="1">
                <a:solidFill>
                  <a:srgbClr val="CC3300"/>
                </a:solidFill>
                <a:effectLst/>
                <a:latin typeface="Arial" panose="020B0604020202020204" pitchFamily="34" charset="0"/>
                <a:cs typeface="Arial" panose="020B0604020202020204" pitchFamily="34" charset="0"/>
              </a:rPr>
              <a:t>hoá</a:t>
            </a:r>
            <a:r>
              <a:rPr lang="vi-VN" sz="2000" b="0" i="0" dirty="0">
                <a:solidFill>
                  <a:srgbClr val="CC3300"/>
                </a:solidFill>
                <a:effectLst/>
                <a:latin typeface="Arial" panose="020B0604020202020204" pitchFamily="34" charset="0"/>
                <a:cs typeface="Arial" panose="020B0604020202020204" pitchFamily="34" charset="0"/>
              </a:rPr>
              <a:t> </a:t>
            </a:r>
            <a:endParaRPr lang="en-US" sz="2000" dirty="0">
              <a:solidFill>
                <a:srgbClr val="CC3300"/>
              </a:solidFill>
              <a:latin typeface="Arial" panose="020B0604020202020204" pitchFamily="34" charset="0"/>
              <a:cs typeface="Arial" panose="020B0604020202020204" pitchFamily="34" charset="0"/>
            </a:endParaRPr>
          </a:p>
        </p:txBody>
      </p:sp>
      <p:sp>
        <p:nvSpPr>
          <p:cNvPr id="42" name="TextBox 41">
            <a:extLst>
              <a:ext uri="{FF2B5EF4-FFF2-40B4-BE49-F238E27FC236}">
                <a16:creationId xmlns:a16="http://schemas.microsoft.com/office/drawing/2014/main" xmlns="" id="{7541178E-2055-4500-8EC6-A9FC18D1AA8E}"/>
              </a:ext>
            </a:extLst>
          </p:cNvPr>
          <p:cNvSpPr txBox="1"/>
          <p:nvPr/>
        </p:nvSpPr>
        <p:spPr>
          <a:xfrm>
            <a:off x="2922467" y="2420015"/>
            <a:ext cx="1667403" cy="1323439"/>
          </a:xfrm>
          <a:prstGeom prst="rect">
            <a:avLst/>
          </a:prstGeom>
          <a:noFill/>
        </p:spPr>
        <p:txBody>
          <a:bodyPr wrap="square">
            <a:spAutoFit/>
          </a:bodyPr>
          <a:lstStyle/>
          <a:p>
            <a:pPr algn="ctr"/>
            <a:r>
              <a:rPr lang="vi-VN" sz="2000" dirty="0">
                <a:solidFill>
                  <a:srgbClr val="CC6600"/>
                </a:solidFill>
                <a:latin typeface="Arial" panose="020B0604020202020204" pitchFamily="34" charset="0"/>
                <a:cs typeface="Arial" panose="020B0604020202020204" pitchFamily="34" charset="0"/>
              </a:rPr>
              <a:t>Quốc gia t</a:t>
            </a:r>
            <a:r>
              <a:rPr lang="vi-VN" sz="2000" b="0" i="0" dirty="0">
                <a:solidFill>
                  <a:srgbClr val="CC6600"/>
                </a:solidFill>
                <a:effectLst/>
                <a:latin typeface="Arial" panose="020B0604020202020204" pitchFamily="34" charset="0"/>
                <a:cs typeface="Arial" panose="020B0604020202020204" pitchFamily="34" charset="0"/>
              </a:rPr>
              <a:t>hiết lập quan hệ ngoại giao</a:t>
            </a:r>
            <a:endParaRPr lang="en-US" sz="2000" dirty="0">
              <a:solidFill>
                <a:srgbClr val="CC6600"/>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a16="http://schemas.microsoft.com/office/drawing/2014/main" xmlns="" id="{7D581B31-C181-4DF4-907E-933B56FAC932}"/>
              </a:ext>
            </a:extLst>
          </p:cNvPr>
          <p:cNvSpPr txBox="1"/>
          <p:nvPr/>
        </p:nvSpPr>
        <p:spPr>
          <a:xfrm>
            <a:off x="3375619" y="1318967"/>
            <a:ext cx="8132341" cy="830997"/>
          </a:xfrm>
          <a:prstGeom prst="rect">
            <a:avLst/>
          </a:prstGeom>
          <a:noFill/>
        </p:spPr>
        <p:txBody>
          <a:bodyPr wrap="square">
            <a:spAutoFit/>
          </a:bodyPr>
          <a:lstStyle/>
          <a:p>
            <a:pPr marL="285750" indent="-285750" algn="ctr">
              <a:buFont typeface="Wingdings" panose="05000000000000000000" pitchFamily="2" charset="2"/>
              <a:buChar char="q"/>
            </a:pPr>
            <a:r>
              <a:rPr lang="vi-VN" sz="2400" i="0" dirty="0">
                <a:solidFill>
                  <a:srgbClr val="0033CC"/>
                </a:solidFill>
                <a:effectLst/>
                <a:latin typeface="Muli"/>
              </a:rPr>
              <a:t> </a:t>
            </a:r>
            <a:r>
              <a:rPr lang="en-US" sz="2400" b="1" i="0" dirty="0" err="1">
                <a:solidFill>
                  <a:srgbClr val="0033CC"/>
                </a:solidFill>
                <a:effectLst/>
                <a:latin typeface="Muli"/>
              </a:rPr>
              <a:t>Tích</a:t>
            </a:r>
            <a:r>
              <a:rPr lang="en-US" sz="2400" b="1" i="0" dirty="0">
                <a:solidFill>
                  <a:srgbClr val="0033CC"/>
                </a:solidFill>
                <a:effectLst/>
                <a:latin typeface="Muli"/>
              </a:rPr>
              <a:t> </a:t>
            </a:r>
            <a:r>
              <a:rPr lang="en-US" sz="2400" b="1" i="0" dirty="0" err="1">
                <a:solidFill>
                  <a:srgbClr val="0033CC"/>
                </a:solidFill>
                <a:effectLst/>
                <a:latin typeface="Muli"/>
              </a:rPr>
              <a:t>cực</a:t>
            </a:r>
            <a:r>
              <a:rPr lang="en-US" sz="2400" b="1" i="0" dirty="0">
                <a:solidFill>
                  <a:srgbClr val="0033CC"/>
                </a:solidFill>
                <a:effectLst/>
                <a:latin typeface="Muli"/>
              </a:rPr>
              <a:t> </a:t>
            </a:r>
            <a:r>
              <a:rPr lang="en-US" sz="2400" b="1" i="0" dirty="0" err="1">
                <a:solidFill>
                  <a:srgbClr val="0033CC"/>
                </a:solidFill>
                <a:effectLst/>
                <a:latin typeface="Muli"/>
              </a:rPr>
              <a:t>chủ</a:t>
            </a:r>
            <a:r>
              <a:rPr lang="en-US" sz="2400" b="1" i="0" dirty="0">
                <a:solidFill>
                  <a:srgbClr val="0033CC"/>
                </a:solidFill>
                <a:effectLst/>
                <a:latin typeface="Muli"/>
              </a:rPr>
              <a:t> </a:t>
            </a:r>
            <a:r>
              <a:rPr lang="en-US" sz="2400" b="1" i="0" dirty="0" err="1">
                <a:solidFill>
                  <a:srgbClr val="0033CC"/>
                </a:solidFill>
                <a:effectLst/>
                <a:latin typeface="Muli"/>
              </a:rPr>
              <a:t>động</a:t>
            </a:r>
            <a:r>
              <a:rPr lang="en-US" sz="2400" b="1" i="0" dirty="0">
                <a:solidFill>
                  <a:srgbClr val="0033CC"/>
                </a:solidFill>
                <a:effectLst/>
                <a:latin typeface="Muli"/>
              </a:rPr>
              <a:t> </a:t>
            </a:r>
            <a:r>
              <a:rPr lang="en-US" sz="2400" b="1" i="0" dirty="0" err="1">
                <a:solidFill>
                  <a:srgbClr val="0033CC"/>
                </a:solidFill>
                <a:effectLst/>
                <a:latin typeface="Muli"/>
              </a:rPr>
              <a:t>tham</a:t>
            </a:r>
            <a:r>
              <a:rPr lang="en-US" sz="2400" b="1" i="0" dirty="0">
                <a:solidFill>
                  <a:srgbClr val="0033CC"/>
                </a:solidFill>
                <a:effectLst/>
                <a:latin typeface="Muli"/>
              </a:rPr>
              <a:t> </a:t>
            </a:r>
            <a:r>
              <a:rPr lang="en-US" sz="2400" b="1" i="0" dirty="0" err="1">
                <a:solidFill>
                  <a:srgbClr val="0033CC"/>
                </a:solidFill>
                <a:effectLst/>
                <a:latin typeface="Muli"/>
              </a:rPr>
              <a:t>gia</a:t>
            </a:r>
            <a:r>
              <a:rPr lang="en-US" sz="2400" b="1" i="0" dirty="0">
                <a:solidFill>
                  <a:srgbClr val="0033CC"/>
                </a:solidFill>
                <a:effectLst/>
                <a:latin typeface="Muli"/>
              </a:rPr>
              <a:t> </a:t>
            </a:r>
            <a:r>
              <a:rPr lang="en-US" sz="2400" b="1" i="0" dirty="0" err="1">
                <a:solidFill>
                  <a:srgbClr val="0033CC"/>
                </a:solidFill>
                <a:effectLst/>
                <a:latin typeface="Muli"/>
              </a:rPr>
              <a:t>vào</a:t>
            </a:r>
            <a:r>
              <a:rPr lang="en-US" sz="2400" b="1" i="0" dirty="0">
                <a:solidFill>
                  <a:srgbClr val="0033CC"/>
                </a:solidFill>
                <a:effectLst/>
                <a:latin typeface="Muli"/>
              </a:rPr>
              <a:t> </a:t>
            </a:r>
            <a:r>
              <a:rPr lang="en-US" sz="2400" b="1" i="0" dirty="0" err="1">
                <a:solidFill>
                  <a:srgbClr val="0033CC"/>
                </a:solidFill>
                <a:effectLst/>
                <a:latin typeface="Muli"/>
              </a:rPr>
              <a:t>các</a:t>
            </a:r>
            <a:r>
              <a:rPr lang="en-US" sz="2400" b="1" i="0" dirty="0">
                <a:solidFill>
                  <a:srgbClr val="0033CC"/>
                </a:solidFill>
                <a:effectLst/>
                <a:latin typeface="Muli"/>
              </a:rPr>
              <a:t> </a:t>
            </a:r>
            <a:r>
              <a:rPr lang="en-US" sz="2400" b="1" i="0" dirty="0" err="1">
                <a:solidFill>
                  <a:srgbClr val="0033CC"/>
                </a:solidFill>
                <a:effectLst/>
                <a:latin typeface="Muli"/>
              </a:rPr>
              <a:t>liên</a:t>
            </a:r>
            <a:r>
              <a:rPr lang="en-US" sz="2400" b="1" i="0" dirty="0">
                <a:solidFill>
                  <a:srgbClr val="0033CC"/>
                </a:solidFill>
                <a:effectLst/>
                <a:latin typeface="Muli"/>
              </a:rPr>
              <a:t> </a:t>
            </a:r>
            <a:r>
              <a:rPr lang="en-US" sz="2400" b="1" i="0" dirty="0" err="1">
                <a:solidFill>
                  <a:srgbClr val="0033CC"/>
                </a:solidFill>
                <a:effectLst/>
                <a:latin typeface="Muli"/>
              </a:rPr>
              <a:t>kết</a:t>
            </a:r>
            <a:r>
              <a:rPr lang="en-US" sz="2400" b="1" i="0" dirty="0">
                <a:solidFill>
                  <a:srgbClr val="0033CC"/>
                </a:solidFill>
                <a:effectLst/>
                <a:latin typeface="Muli"/>
              </a:rPr>
              <a:t> </a:t>
            </a:r>
            <a:r>
              <a:rPr lang="en-US" sz="2400" b="1" i="0" dirty="0" err="1">
                <a:solidFill>
                  <a:srgbClr val="0033CC"/>
                </a:solidFill>
                <a:effectLst/>
                <a:latin typeface="Muli"/>
              </a:rPr>
              <a:t>kinh</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quốc</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và</a:t>
            </a:r>
            <a:r>
              <a:rPr lang="en-US" sz="2400" b="1" i="0" dirty="0">
                <a:solidFill>
                  <a:srgbClr val="0033CC"/>
                </a:solidFill>
                <a:effectLst/>
                <a:latin typeface="Muli"/>
              </a:rPr>
              <a:t> </a:t>
            </a:r>
            <a:r>
              <a:rPr lang="en-US" sz="2400" b="1" i="0" dirty="0" err="1">
                <a:solidFill>
                  <a:srgbClr val="0033CC"/>
                </a:solidFill>
                <a:effectLst/>
                <a:latin typeface="Muli"/>
              </a:rPr>
              <a:t>thực</a:t>
            </a:r>
            <a:r>
              <a:rPr lang="en-US" sz="2400" b="1" i="0" dirty="0">
                <a:solidFill>
                  <a:srgbClr val="0033CC"/>
                </a:solidFill>
                <a:effectLst/>
                <a:latin typeface="Muli"/>
              </a:rPr>
              <a:t> </a:t>
            </a:r>
            <a:r>
              <a:rPr lang="en-US" sz="2400" b="1" i="0" dirty="0" err="1">
                <a:solidFill>
                  <a:srgbClr val="0033CC"/>
                </a:solidFill>
                <a:effectLst/>
                <a:latin typeface="Muli"/>
              </a:rPr>
              <a:t>hiện</a:t>
            </a:r>
            <a:r>
              <a:rPr lang="en-US" sz="2400" b="1" i="0" dirty="0">
                <a:solidFill>
                  <a:srgbClr val="0033CC"/>
                </a:solidFill>
                <a:effectLst/>
                <a:latin typeface="Muli"/>
              </a:rPr>
              <a:t> </a:t>
            </a:r>
            <a:r>
              <a:rPr lang="en-US" sz="2400" b="1" i="0" dirty="0" err="1">
                <a:solidFill>
                  <a:srgbClr val="0033CC"/>
                </a:solidFill>
                <a:effectLst/>
                <a:latin typeface="Muli"/>
              </a:rPr>
              <a:t>đầy</a:t>
            </a:r>
            <a:r>
              <a:rPr lang="en-US" sz="2400" b="1" i="0" dirty="0">
                <a:solidFill>
                  <a:srgbClr val="0033CC"/>
                </a:solidFill>
                <a:effectLst/>
                <a:latin typeface="Muli"/>
              </a:rPr>
              <a:t> </a:t>
            </a:r>
            <a:r>
              <a:rPr lang="en-US" sz="2400" b="1" i="0" dirty="0" err="1">
                <a:solidFill>
                  <a:srgbClr val="0033CC"/>
                </a:solidFill>
                <a:effectLst/>
                <a:latin typeface="Muli"/>
              </a:rPr>
              <a:t>đủ</a:t>
            </a:r>
            <a:r>
              <a:rPr lang="en-US" sz="2400" b="1" i="0" dirty="0">
                <a:solidFill>
                  <a:srgbClr val="0033CC"/>
                </a:solidFill>
                <a:effectLst/>
                <a:latin typeface="Muli"/>
              </a:rPr>
              <a:t> </a:t>
            </a:r>
            <a:r>
              <a:rPr lang="en-US" sz="2400" b="1" i="0" dirty="0" err="1">
                <a:solidFill>
                  <a:srgbClr val="0033CC"/>
                </a:solidFill>
                <a:effectLst/>
                <a:latin typeface="Muli"/>
              </a:rPr>
              <a:t>các</a:t>
            </a:r>
            <a:r>
              <a:rPr lang="en-US" sz="2400" b="1" i="0" dirty="0">
                <a:solidFill>
                  <a:srgbClr val="0033CC"/>
                </a:solidFill>
                <a:effectLst/>
                <a:latin typeface="Muli"/>
              </a:rPr>
              <a:t> cam </a:t>
            </a:r>
            <a:r>
              <a:rPr lang="en-US" sz="2400" b="1" i="0" dirty="0" err="1">
                <a:solidFill>
                  <a:srgbClr val="0033CC"/>
                </a:solidFill>
                <a:effectLst/>
                <a:latin typeface="Muli"/>
              </a:rPr>
              <a:t>kết</a:t>
            </a:r>
            <a:endParaRPr lang="en-US" sz="2400" b="1" i="0" dirty="0">
              <a:solidFill>
                <a:srgbClr val="0033CC"/>
              </a:solidFill>
              <a:effectLst/>
              <a:latin typeface="Muli"/>
            </a:endParaRPr>
          </a:p>
        </p:txBody>
      </p:sp>
    </p:spTree>
    <p:extLst>
      <p:ext uri="{BB962C8B-B14F-4D97-AF65-F5344CB8AC3E}">
        <p14:creationId xmlns:p14="http://schemas.microsoft.com/office/powerpoint/2010/main" val="1809951667"/>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Hình nền Powerpoint bảng đen đẹp nhất">
            <a:extLst>
              <a:ext uri="{FF2B5EF4-FFF2-40B4-BE49-F238E27FC236}">
                <a16:creationId xmlns:a16="http://schemas.microsoft.com/office/drawing/2014/main" xmlns="" id="{41DC0356-01CD-48FE-940A-AC83598B13F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083" y="64746"/>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57" name="TextBox 56">
            <a:extLst>
              <a:ext uri="{FF2B5EF4-FFF2-40B4-BE49-F238E27FC236}">
                <a16:creationId xmlns:a16="http://schemas.microsoft.com/office/drawing/2014/main" xmlns="" id="{452FAF22-FC22-4860-A58C-8AD159DB7009}"/>
              </a:ext>
            </a:extLst>
          </p:cNvPr>
          <p:cNvSpPr txBox="1"/>
          <p:nvPr/>
        </p:nvSpPr>
        <p:spPr>
          <a:xfrm>
            <a:off x="2190795" y="109965"/>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58" name="Minus Sign 57">
            <a:extLst>
              <a:ext uri="{FF2B5EF4-FFF2-40B4-BE49-F238E27FC236}">
                <a16:creationId xmlns:a16="http://schemas.microsoft.com/office/drawing/2014/main" xmlns="" id="{58F1D5ED-DE11-4321-8521-4DDDA1568BEB}"/>
              </a:ext>
            </a:extLst>
          </p:cNvPr>
          <p:cNvSpPr/>
          <p:nvPr/>
        </p:nvSpPr>
        <p:spPr>
          <a:xfrm>
            <a:off x="4823763" y="977890"/>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TextBox 58">
            <a:extLst>
              <a:ext uri="{FF2B5EF4-FFF2-40B4-BE49-F238E27FC236}">
                <a16:creationId xmlns:a16="http://schemas.microsoft.com/office/drawing/2014/main" xmlns="" id="{670E4BC2-5D4F-461C-8976-503992F553F7}"/>
              </a:ext>
            </a:extLst>
          </p:cNvPr>
          <p:cNvSpPr txBox="1"/>
          <p:nvPr/>
        </p:nvSpPr>
        <p:spPr>
          <a:xfrm>
            <a:off x="2750779" y="1060537"/>
            <a:ext cx="8132341" cy="830997"/>
          </a:xfrm>
          <a:prstGeom prst="rect">
            <a:avLst/>
          </a:prstGeom>
          <a:noFill/>
        </p:spPr>
        <p:txBody>
          <a:bodyPr wrap="square">
            <a:spAutoFit/>
          </a:bodyPr>
          <a:lstStyle/>
          <a:p>
            <a:pPr marL="285750" indent="-285750" algn="ctr">
              <a:buFont typeface="Wingdings" panose="05000000000000000000" pitchFamily="2" charset="2"/>
              <a:buChar char="q"/>
            </a:pPr>
            <a:r>
              <a:rPr lang="en-US" sz="2400" b="1" i="0" dirty="0" err="1">
                <a:solidFill>
                  <a:srgbClr val="0033CC"/>
                </a:solidFill>
                <a:effectLst/>
                <a:latin typeface="Muli"/>
              </a:rPr>
              <a:t>Tích</a:t>
            </a:r>
            <a:r>
              <a:rPr lang="en-US" sz="2400" b="1" i="0" dirty="0">
                <a:solidFill>
                  <a:srgbClr val="0033CC"/>
                </a:solidFill>
                <a:effectLst/>
                <a:latin typeface="Muli"/>
              </a:rPr>
              <a:t> </a:t>
            </a:r>
            <a:r>
              <a:rPr lang="en-US" sz="2400" b="1" i="0" dirty="0" err="1">
                <a:solidFill>
                  <a:srgbClr val="0033CC"/>
                </a:solidFill>
                <a:effectLst/>
                <a:latin typeface="Muli"/>
              </a:rPr>
              <a:t>cực</a:t>
            </a:r>
            <a:r>
              <a:rPr lang="en-US" sz="2400" b="1" i="0" dirty="0">
                <a:solidFill>
                  <a:srgbClr val="0033CC"/>
                </a:solidFill>
                <a:effectLst/>
                <a:latin typeface="Muli"/>
              </a:rPr>
              <a:t> </a:t>
            </a:r>
            <a:r>
              <a:rPr lang="en-US" sz="2400" b="1" i="0" dirty="0" err="1">
                <a:solidFill>
                  <a:srgbClr val="0033CC"/>
                </a:solidFill>
                <a:effectLst/>
                <a:latin typeface="Muli"/>
              </a:rPr>
              <a:t>chủ</a:t>
            </a:r>
            <a:r>
              <a:rPr lang="en-US" sz="2400" b="1" i="0" dirty="0">
                <a:solidFill>
                  <a:srgbClr val="0033CC"/>
                </a:solidFill>
                <a:effectLst/>
                <a:latin typeface="Muli"/>
              </a:rPr>
              <a:t> </a:t>
            </a:r>
            <a:r>
              <a:rPr lang="en-US" sz="2400" b="1" i="0" dirty="0" err="1">
                <a:solidFill>
                  <a:srgbClr val="0033CC"/>
                </a:solidFill>
                <a:effectLst/>
                <a:latin typeface="Muli"/>
              </a:rPr>
              <a:t>động</a:t>
            </a:r>
            <a:r>
              <a:rPr lang="en-US" sz="2400" b="1" i="0" dirty="0">
                <a:solidFill>
                  <a:srgbClr val="0033CC"/>
                </a:solidFill>
                <a:effectLst/>
                <a:latin typeface="Muli"/>
              </a:rPr>
              <a:t> </a:t>
            </a:r>
            <a:r>
              <a:rPr lang="en-US" sz="2400" b="1" i="0" dirty="0" err="1">
                <a:solidFill>
                  <a:srgbClr val="0033CC"/>
                </a:solidFill>
                <a:effectLst/>
                <a:latin typeface="Muli"/>
              </a:rPr>
              <a:t>tham</a:t>
            </a:r>
            <a:r>
              <a:rPr lang="en-US" sz="2400" b="1" i="0" dirty="0">
                <a:solidFill>
                  <a:srgbClr val="0033CC"/>
                </a:solidFill>
                <a:effectLst/>
                <a:latin typeface="Muli"/>
              </a:rPr>
              <a:t> </a:t>
            </a:r>
            <a:r>
              <a:rPr lang="en-US" sz="2400" b="1" i="0" dirty="0" err="1">
                <a:solidFill>
                  <a:srgbClr val="0033CC"/>
                </a:solidFill>
                <a:effectLst/>
                <a:latin typeface="Muli"/>
              </a:rPr>
              <a:t>gia</a:t>
            </a:r>
            <a:r>
              <a:rPr lang="en-US" sz="2400" b="1" i="0" dirty="0">
                <a:solidFill>
                  <a:srgbClr val="0033CC"/>
                </a:solidFill>
                <a:effectLst/>
                <a:latin typeface="Muli"/>
              </a:rPr>
              <a:t> </a:t>
            </a:r>
            <a:r>
              <a:rPr lang="en-US" sz="2400" b="1" i="0" dirty="0" err="1">
                <a:solidFill>
                  <a:srgbClr val="0033CC"/>
                </a:solidFill>
                <a:effectLst/>
                <a:latin typeface="Muli"/>
              </a:rPr>
              <a:t>vào</a:t>
            </a:r>
            <a:r>
              <a:rPr lang="en-US" sz="2400" b="1" i="0" dirty="0">
                <a:solidFill>
                  <a:srgbClr val="0033CC"/>
                </a:solidFill>
                <a:effectLst/>
                <a:latin typeface="Muli"/>
              </a:rPr>
              <a:t> </a:t>
            </a:r>
            <a:r>
              <a:rPr lang="en-US" sz="2400" b="1" i="0" dirty="0" err="1">
                <a:solidFill>
                  <a:srgbClr val="0033CC"/>
                </a:solidFill>
                <a:effectLst/>
                <a:latin typeface="Muli"/>
              </a:rPr>
              <a:t>các</a:t>
            </a:r>
            <a:r>
              <a:rPr lang="en-US" sz="2400" b="1" i="0" dirty="0">
                <a:solidFill>
                  <a:srgbClr val="0033CC"/>
                </a:solidFill>
                <a:effectLst/>
                <a:latin typeface="Muli"/>
              </a:rPr>
              <a:t> </a:t>
            </a:r>
            <a:r>
              <a:rPr lang="en-US" sz="2400" b="1" i="0" dirty="0" err="1">
                <a:solidFill>
                  <a:srgbClr val="0033CC"/>
                </a:solidFill>
                <a:effectLst/>
                <a:latin typeface="Muli"/>
              </a:rPr>
              <a:t>liên</a:t>
            </a:r>
            <a:r>
              <a:rPr lang="en-US" sz="2400" b="1" i="0" dirty="0">
                <a:solidFill>
                  <a:srgbClr val="0033CC"/>
                </a:solidFill>
                <a:effectLst/>
                <a:latin typeface="Muli"/>
              </a:rPr>
              <a:t> </a:t>
            </a:r>
            <a:r>
              <a:rPr lang="en-US" sz="2400" b="1" i="0" dirty="0" err="1">
                <a:solidFill>
                  <a:srgbClr val="0033CC"/>
                </a:solidFill>
                <a:effectLst/>
                <a:latin typeface="Muli"/>
              </a:rPr>
              <a:t>kết</a:t>
            </a:r>
            <a:r>
              <a:rPr lang="en-US" sz="2400" b="1" i="0" dirty="0">
                <a:solidFill>
                  <a:srgbClr val="0033CC"/>
                </a:solidFill>
                <a:effectLst/>
                <a:latin typeface="Muli"/>
              </a:rPr>
              <a:t> </a:t>
            </a:r>
            <a:r>
              <a:rPr lang="en-US" sz="2400" b="1" i="0" dirty="0" err="1">
                <a:solidFill>
                  <a:srgbClr val="0033CC"/>
                </a:solidFill>
                <a:effectLst/>
                <a:latin typeface="Muli"/>
              </a:rPr>
              <a:t>kinh</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quốc</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và</a:t>
            </a:r>
            <a:r>
              <a:rPr lang="en-US" sz="2400" b="1" i="0" dirty="0">
                <a:solidFill>
                  <a:srgbClr val="0033CC"/>
                </a:solidFill>
                <a:effectLst/>
                <a:latin typeface="Muli"/>
              </a:rPr>
              <a:t> </a:t>
            </a:r>
            <a:r>
              <a:rPr lang="en-US" sz="2400" b="1" i="0" dirty="0" err="1">
                <a:solidFill>
                  <a:srgbClr val="0033CC"/>
                </a:solidFill>
                <a:effectLst/>
                <a:latin typeface="Muli"/>
              </a:rPr>
              <a:t>thực</a:t>
            </a:r>
            <a:r>
              <a:rPr lang="en-US" sz="2400" b="1" i="0" dirty="0">
                <a:solidFill>
                  <a:srgbClr val="0033CC"/>
                </a:solidFill>
                <a:effectLst/>
                <a:latin typeface="Muli"/>
              </a:rPr>
              <a:t> </a:t>
            </a:r>
            <a:r>
              <a:rPr lang="en-US" sz="2400" b="1" i="0" dirty="0" err="1">
                <a:solidFill>
                  <a:srgbClr val="0033CC"/>
                </a:solidFill>
                <a:effectLst/>
                <a:latin typeface="Muli"/>
              </a:rPr>
              <a:t>hiện</a:t>
            </a:r>
            <a:r>
              <a:rPr lang="en-US" sz="2400" b="1" i="0" dirty="0">
                <a:solidFill>
                  <a:srgbClr val="0033CC"/>
                </a:solidFill>
                <a:effectLst/>
                <a:latin typeface="Muli"/>
              </a:rPr>
              <a:t> </a:t>
            </a:r>
            <a:r>
              <a:rPr lang="en-US" sz="2400" b="1" i="0" dirty="0" err="1">
                <a:solidFill>
                  <a:srgbClr val="0033CC"/>
                </a:solidFill>
                <a:effectLst/>
                <a:latin typeface="Muli"/>
              </a:rPr>
              <a:t>đầy</a:t>
            </a:r>
            <a:r>
              <a:rPr lang="en-US" sz="2400" b="1" i="0" dirty="0">
                <a:solidFill>
                  <a:srgbClr val="0033CC"/>
                </a:solidFill>
                <a:effectLst/>
                <a:latin typeface="Muli"/>
              </a:rPr>
              <a:t> </a:t>
            </a:r>
            <a:r>
              <a:rPr lang="en-US" sz="2400" b="1" i="0" dirty="0" err="1">
                <a:solidFill>
                  <a:srgbClr val="0033CC"/>
                </a:solidFill>
                <a:effectLst/>
                <a:latin typeface="Muli"/>
              </a:rPr>
              <a:t>đủ</a:t>
            </a:r>
            <a:r>
              <a:rPr lang="en-US" sz="2400" b="1" i="0" dirty="0">
                <a:solidFill>
                  <a:srgbClr val="0033CC"/>
                </a:solidFill>
                <a:effectLst/>
                <a:latin typeface="Muli"/>
              </a:rPr>
              <a:t> </a:t>
            </a:r>
            <a:r>
              <a:rPr lang="en-US" sz="2400" b="1" i="0" dirty="0" err="1">
                <a:solidFill>
                  <a:srgbClr val="0033CC"/>
                </a:solidFill>
                <a:effectLst/>
                <a:latin typeface="Muli"/>
              </a:rPr>
              <a:t>các</a:t>
            </a:r>
            <a:r>
              <a:rPr lang="en-US" sz="2400" b="1" i="0" dirty="0">
                <a:solidFill>
                  <a:srgbClr val="0033CC"/>
                </a:solidFill>
                <a:effectLst/>
                <a:latin typeface="Muli"/>
              </a:rPr>
              <a:t> cam </a:t>
            </a:r>
            <a:r>
              <a:rPr lang="en-US" sz="2400" b="1" i="0" dirty="0" err="1">
                <a:solidFill>
                  <a:srgbClr val="0033CC"/>
                </a:solidFill>
                <a:effectLst/>
                <a:latin typeface="Muli"/>
              </a:rPr>
              <a:t>kết</a:t>
            </a:r>
            <a:endParaRPr lang="en-US" sz="2400" b="1" i="0" dirty="0">
              <a:solidFill>
                <a:srgbClr val="0033CC"/>
              </a:solidFill>
              <a:effectLst/>
              <a:latin typeface="Muli"/>
            </a:endParaRPr>
          </a:p>
        </p:txBody>
      </p:sp>
      <p:grpSp>
        <p:nvGrpSpPr>
          <p:cNvPr id="60" name="Group 2">
            <a:extLst>
              <a:ext uri="{FF2B5EF4-FFF2-40B4-BE49-F238E27FC236}">
                <a16:creationId xmlns:a16="http://schemas.microsoft.com/office/drawing/2014/main" xmlns="" id="{8E9F551D-A03F-4ED4-8454-66F8EE007297}"/>
              </a:ext>
            </a:extLst>
          </p:cNvPr>
          <p:cNvGrpSpPr>
            <a:grpSpLocks/>
          </p:cNvGrpSpPr>
          <p:nvPr/>
        </p:nvGrpSpPr>
        <p:grpSpPr bwMode="auto">
          <a:xfrm>
            <a:off x="554037" y="2277150"/>
            <a:ext cx="4887936" cy="3771400"/>
            <a:chOff x="-382513" y="2237255"/>
            <a:chExt cx="4888044" cy="3771055"/>
          </a:xfrm>
        </p:grpSpPr>
        <p:grpSp>
          <p:nvGrpSpPr>
            <p:cNvPr id="62" name="Group 4">
              <a:extLst>
                <a:ext uri="{FF2B5EF4-FFF2-40B4-BE49-F238E27FC236}">
                  <a16:creationId xmlns:a16="http://schemas.microsoft.com/office/drawing/2014/main" xmlns="" id="{6E8DC6A9-1F47-4AC8-AB0C-6690E85B9266}"/>
                </a:ext>
              </a:extLst>
            </p:cNvPr>
            <p:cNvGrpSpPr>
              <a:grpSpLocks/>
            </p:cNvGrpSpPr>
            <p:nvPr/>
          </p:nvGrpSpPr>
          <p:grpSpPr bwMode="auto">
            <a:xfrm>
              <a:off x="2135657" y="4604464"/>
              <a:ext cx="2369874" cy="1403846"/>
              <a:chOff x="4808051" y="2647537"/>
              <a:chExt cx="2369874" cy="1403846"/>
            </a:xfrm>
          </p:grpSpPr>
          <p:sp>
            <p:nvSpPr>
              <p:cNvPr id="75" name="Freeform 14">
                <a:extLst>
                  <a:ext uri="{FF2B5EF4-FFF2-40B4-BE49-F238E27FC236}">
                    <a16:creationId xmlns:a16="http://schemas.microsoft.com/office/drawing/2014/main" xmlns="" id="{F39E1CFE-2D95-4D32-A704-C5920168B695}"/>
                  </a:ext>
                </a:extLst>
              </p:cNvPr>
              <p:cNvSpPr>
                <a:spLocks/>
              </p:cNvSpPr>
              <p:nvPr/>
            </p:nvSpPr>
            <p:spPr bwMode="auto">
              <a:xfrm>
                <a:off x="4807713" y="3142328"/>
                <a:ext cx="1133500" cy="909555"/>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33CC33"/>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76" name="Freeform 15">
                <a:extLst>
                  <a:ext uri="{FF2B5EF4-FFF2-40B4-BE49-F238E27FC236}">
                    <a16:creationId xmlns:a16="http://schemas.microsoft.com/office/drawing/2014/main" xmlns="" id="{A39CA512-5407-4B78-8C72-F5D7B52259AC}"/>
                  </a:ext>
                </a:extLst>
              </p:cNvPr>
              <p:cNvSpPr>
                <a:spLocks/>
              </p:cNvSpPr>
              <p:nvPr/>
            </p:nvSpPr>
            <p:spPr bwMode="auto">
              <a:xfrm>
                <a:off x="4807713" y="2647073"/>
                <a:ext cx="2370189" cy="960350"/>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33CC33"/>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77" name="Freeform 16">
                <a:extLst>
                  <a:ext uri="{FF2B5EF4-FFF2-40B4-BE49-F238E27FC236}">
                    <a16:creationId xmlns:a16="http://schemas.microsoft.com/office/drawing/2014/main" xmlns="" id="{512CCC42-738E-4096-9B08-BB4F549B1EF4}"/>
                  </a:ext>
                </a:extLst>
              </p:cNvPr>
              <p:cNvSpPr>
                <a:spLocks/>
              </p:cNvSpPr>
              <p:nvPr/>
            </p:nvSpPr>
            <p:spPr bwMode="auto">
              <a:xfrm>
                <a:off x="5941213" y="3112169"/>
                <a:ext cx="1236689" cy="939714"/>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33CC33"/>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grpSp>
        <p:grpSp>
          <p:nvGrpSpPr>
            <p:cNvPr id="63" name="Group 5">
              <a:extLst>
                <a:ext uri="{FF2B5EF4-FFF2-40B4-BE49-F238E27FC236}">
                  <a16:creationId xmlns:a16="http://schemas.microsoft.com/office/drawing/2014/main" xmlns="" id="{042E772A-BFA4-4B49-A2E4-8021DA70C527}"/>
                </a:ext>
              </a:extLst>
            </p:cNvPr>
            <p:cNvGrpSpPr>
              <a:grpSpLocks/>
            </p:cNvGrpSpPr>
            <p:nvPr/>
          </p:nvGrpSpPr>
          <p:grpSpPr bwMode="auto">
            <a:xfrm>
              <a:off x="1231135" y="3781832"/>
              <a:ext cx="2369874" cy="1403847"/>
              <a:chOff x="4808051" y="3515295"/>
              <a:chExt cx="2369874" cy="1403847"/>
            </a:xfrm>
          </p:grpSpPr>
          <p:sp>
            <p:nvSpPr>
              <p:cNvPr id="72" name="Freeform 11">
                <a:extLst>
                  <a:ext uri="{FF2B5EF4-FFF2-40B4-BE49-F238E27FC236}">
                    <a16:creationId xmlns:a16="http://schemas.microsoft.com/office/drawing/2014/main" xmlns="" id="{4687F2C3-8871-4403-AA82-05C2F7647E6D}"/>
                  </a:ext>
                </a:extLst>
              </p:cNvPr>
              <p:cNvSpPr>
                <a:spLocks/>
              </p:cNvSpPr>
              <p:nvPr/>
            </p:nvSpPr>
            <p:spPr bwMode="auto">
              <a:xfrm>
                <a:off x="4807340" y="4010469"/>
                <a:ext cx="1133500" cy="907967"/>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FF3399"/>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73" name="Freeform 12">
                <a:extLst>
                  <a:ext uri="{FF2B5EF4-FFF2-40B4-BE49-F238E27FC236}">
                    <a16:creationId xmlns:a16="http://schemas.microsoft.com/office/drawing/2014/main" xmlns="" id="{FD784BF4-2AC2-4CFA-87BF-74443363AD8D}"/>
                  </a:ext>
                </a:extLst>
              </p:cNvPr>
              <p:cNvSpPr>
                <a:spLocks/>
              </p:cNvSpPr>
              <p:nvPr/>
            </p:nvSpPr>
            <p:spPr bwMode="auto">
              <a:xfrm>
                <a:off x="4807340" y="3515214"/>
                <a:ext cx="2370189" cy="958763"/>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FF3399"/>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74" name="Freeform 13">
                <a:extLst>
                  <a:ext uri="{FF2B5EF4-FFF2-40B4-BE49-F238E27FC236}">
                    <a16:creationId xmlns:a16="http://schemas.microsoft.com/office/drawing/2014/main" xmlns="" id="{D39375FB-C16A-4003-9D25-96C80CA93A55}"/>
                  </a:ext>
                </a:extLst>
              </p:cNvPr>
              <p:cNvSpPr>
                <a:spLocks/>
              </p:cNvSpPr>
              <p:nvPr/>
            </p:nvSpPr>
            <p:spPr bwMode="auto">
              <a:xfrm>
                <a:off x="5940840" y="3978722"/>
                <a:ext cx="1236689" cy="939714"/>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FF3399"/>
              </a:solidFill>
              <a:ln>
                <a:noFill/>
              </a:ln>
            </p:spPr>
            <p:txBody>
              <a:bodyPr/>
              <a:lstStyle/>
              <a:p>
                <a:pPr eaLnBrk="1" fontAlgn="auto" hangingPunct="1">
                  <a:spcBef>
                    <a:spcPts val="0"/>
                  </a:spcBef>
                  <a:spcAft>
                    <a:spcPts val="0"/>
                  </a:spcAft>
                  <a:defRPr/>
                </a:pPr>
                <a:endParaRPr lang="en-US" dirty="0">
                  <a:solidFill>
                    <a:prstClr val="black"/>
                  </a:solidFill>
                  <a:latin typeface="Arial" panose="020B0604020202020204" pitchFamily="34" charset="0"/>
                  <a:ea typeface="Lato" panose="020F0502020204030203" pitchFamily="34" charset="0"/>
                  <a:cs typeface="Arial" panose="020B0604020202020204" pitchFamily="34" charset="0"/>
                </a:endParaRPr>
              </a:p>
            </p:txBody>
          </p:sp>
        </p:grpSp>
        <p:grpSp>
          <p:nvGrpSpPr>
            <p:cNvPr id="64" name="Group 6">
              <a:extLst>
                <a:ext uri="{FF2B5EF4-FFF2-40B4-BE49-F238E27FC236}">
                  <a16:creationId xmlns:a16="http://schemas.microsoft.com/office/drawing/2014/main" xmlns="" id="{9E144EE3-E809-45C2-862E-51E57CF81776}"/>
                </a:ext>
              </a:extLst>
            </p:cNvPr>
            <p:cNvGrpSpPr>
              <a:grpSpLocks/>
            </p:cNvGrpSpPr>
            <p:nvPr/>
          </p:nvGrpSpPr>
          <p:grpSpPr bwMode="auto">
            <a:xfrm>
              <a:off x="424311" y="2992652"/>
              <a:ext cx="2369874" cy="1405200"/>
              <a:chOff x="4808051" y="4299121"/>
              <a:chExt cx="2369874" cy="1405200"/>
            </a:xfrm>
          </p:grpSpPr>
          <p:sp>
            <p:nvSpPr>
              <p:cNvPr id="69" name="Freeform 8">
                <a:extLst>
                  <a:ext uri="{FF2B5EF4-FFF2-40B4-BE49-F238E27FC236}">
                    <a16:creationId xmlns:a16="http://schemas.microsoft.com/office/drawing/2014/main" xmlns="" id="{A25ACF48-D1C8-43A9-9338-C914E70614EC}"/>
                  </a:ext>
                </a:extLst>
              </p:cNvPr>
              <p:cNvSpPr>
                <a:spLocks/>
              </p:cNvSpPr>
              <p:nvPr/>
            </p:nvSpPr>
            <p:spPr bwMode="auto">
              <a:xfrm>
                <a:off x="4807696" y="4796146"/>
                <a:ext cx="1133500" cy="907967"/>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663300"/>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70" name="Freeform 9">
                <a:extLst>
                  <a:ext uri="{FF2B5EF4-FFF2-40B4-BE49-F238E27FC236}">
                    <a16:creationId xmlns:a16="http://schemas.microsoft.com/office/drawing/2014/main" xmlns="" id="{2D4ACD82-44D2-47F4-976E-08995EF1629A}"/>
                  </a:ext>
                </a:extLst>
              </p:cNvPr>
              <p:cNvSpPr>
                <a:spLocks/>
              </p:cNvSpPr>
              <p:nvPr/>
            </p:nvSpPr>
            <p:spPr bwMode="auto">
              <a:xfrm>
                <a:off x="4807696" y="4299305"/>
                <a:ext cx="2370189" cy="960349"/>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rgbClr val="663300"/>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71" name="Freeform 10">
                <a:extLst>
                  <a:ext uri="{FF2B5EF4-FFF2-40B4-BE49-F238E27FC236}">
                    <a16:creationId xmlns:a16="http://schemas.microsoft.com/office/drawing/2014/main" xmlns="" id="{37E7489F-4B19-4E6F-B754-1403C63385E2}"/>
                  </a:ext>
                </a:extLst>
              </p:cNvPr>
              <p:cNvSpPr>
                <a:spLocks/>
              </p:cNvSpPr>
              <p:nvPr/>
            </p:nvSpPr>
            <p:spPr bwMode="auto">
              <a:xfrm>
                <a:off x="5941552" y="4764813"/>
                <a:ext cx="1236373" cy="939508"/>
              </a:xfrm>
              <a:custGeom>
                <a:avLst/>
                <a:gdLst>
                  <a:gd name="T0" fmla="*/ 2147483646 w 649"/>
                  <a:gd name="T1" fmla="*/ 0 h 694"/>
                  <a:gd name="T2" fmla="*/ 2147483646 w 649"/>
                  <a:gd name="T3" fmla="*/ 2147483646 h 694"/>
                  <a:gd name="T4" fmla="*/ 0 w 649"/>
                  <a:gd name="T5" fmla="*/ 2147483646 h 694"/>
                  <a:gd name="T6" fmla="*/ 0 w 649"/>
                  <a:gd name="T7" fmla="*/ 2147483646 h 694"/>
                  <a:gd name="T8" fmla="*/ 2147483646 w 649"/>
                  <a:gd name="T9" fmla="*/ 0 h 6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9" h="694">
                    <a:moveTo>
                      <a:pt x="649" y="0"/>
                    </a:moveTo>
                    <a:lnTo>
                      <a:pt x="649" y="328"/>
                    </a:lnTo>
                    <a:lnTo>
                      <a:pt x="0" y="694"/>
                    </a:lnTo>
                    <a:lnTo>
                      <a:pt x="0" y="366"/>
                    </a:lnTo>
                    <a:lnTo>
                      <a:pt x="649" y="0"/>
                    </a:lnTo>
                    <a:close/>
                  </a:path>
                </a:pathLst>
              </a:custGeom>
              <a:solidFill>
                <a:srgbClr val="6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Arial" panose="020B0604020202020204" pitchFamily="34" charset="0"/>
                  <a:cs typeface="Arial" panose="020B0604020202020204" pitchFamily="34" charset="0"/>
                </a:endParaRPr>
              </a:p>
            </p:txBody>
          </p:sp>
        </p:grpSp>
        <p:grpSp>
          <p:nvGrpSpPr>
            <p:cNvPr id="65" name="Group 7">
              <a:extLst>
                <a:ext uri="{FF2B5EF4-FFF2-40B4-BE49-F238E27FC236}">
                  <a16:creationId xmlns:a16="http://schemas.microsoft.com/office/drawing/2014/main" xmlns="" id="{E5E3F0A4-9592-46EA-8EA6-C75E59DBAF1D}"/>
                </a:ext>
              </a:extLst>
            </p:cNvPr>
            <p:cNvGrpSpPr>
              <a:grpSpLocks/>
            </p:cNvGrpSpPr>
            <p:nvPr/>
          </p:nvGrpSpPr>
          <p:grpSpPr bwMode="auto">
            <a:xfrm>
              <a:off x="-382513" y="2237255"/>
              <a:ext cx="2369874" cy="1405200"/>
              <a:chOff x="4808051" y="5135743"/>
              <a:chExt cx="2369874" cy="1405200"/>
            </a:xfrm>
          </p:grpSpPr>
          <p:sp>
            <p:nvSpPr>
              <p:cNvPr id="66" name="Freeform 5">
                <a:extLst>
                  <a:ext uri="{FF2B5EF4-FFF2-40B4-BE49-F238E27FC236}">
                    <a16:creationId xmlns:a16="http://schemas.microsoft.com/office/drawing/2014/main" xmlns="" id="{5E723867-9AF3-41F3-8DBE-D754AF2D90B4}"/>
                  </a:ext>
                </a:extLst>
              </p:cNvPr>
              <p:cNvSpPr>
                <a:spLocks/>
              </p:cNvSpPr>
              <p:nvPr/>
            </p:nvSpPr>
            <p:spPr bwMode="auto">
              <a:xfrm>
                <a:off x="4808051" y="5632584"/>
                <a:ext cx="1133501" cy="907967"/>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0033CC"/>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67" name="Freeform 6">
                <a:extLst>
                  <a:ext uri="{FF2B5EF4-FFF2-40B4-BE49-F238E27FC236}">
                    <a16:creationId xmlns:a16="http://schemas.microsoft.com/office/drawing/2014/main" xmlns="" id="{C01875B9-F7EF-4F15-9C01-1C25429E17F5}"/>
                  </a:ext>
                </a:extLst>
              </p:cNvPr>
              <p:cNvSpPr>
                <a:spLocks/>
              </p:cNvSpPr>
              <p:nvPr/>
            </p:nvSpPr>
            <p:spPr bwMode="auto">
              <a:xfrm>
                <a:off x="4808051" y="5135743"/>
                <a:ext cx="2370190" cy="960349"/>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rgbClr val="0033CC"/>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68" name="Freeform 7">
                <a:extLst>
                  <a:ext uri="{FF2B5EF4-FFF2-40B4-BE49-F238E27FC236}">
                    <a16:creationId xmlns:a16="http://schemas.microsoft.com/office/drawing/2014/main" xmlns="" id="{34424520-7942-4B39-9C04-B124CCC226F9}"/>
                  </a:ext>
                </a:extLst>
              </p:cNvPr>
              <p:cNvSpPr>
                <a:spLocks/>
              </p:cNvSpPr>
              <p:nvPr/>
            </p:nvSpPr>
            <p:spPr bwMode="auto">
              <a:xfrm>
                <a:off x="5941552" y="5601435"/>
                <a:ext cx="1236373" cy="939508"/>
              </a:xfrm>
              <a:custGeom>
                <a:avLst/>
                <a:gdLst>
                  <a:gd name="T0" fmla="*/ 2147483646 w 649"/>
                  <a:gd name="T1" fmla="*/ 0 h 694"/>
                  <a:gd name="T2" fmla="*/ 2147483646 w 649"/>
                  <a:gd name="T3" fmla="*/ 2147483646 h 694"/>
                  <a:gd name="T4" fmla="*/ 0 w 649"/>
                  <a:gd name="T5" fmla="*/ 2147483646 h 694"/>
                  <a:gd name="T6" fmla="*/ 0 w 649"/>
                  <a:gd name="T7" fmla="*/ 2147483646 h 694"/>
                  <a:gd name="T8" fmla="*/ 2147483646 w 649"/>
                  <a:gd name="T9" fmla="*/ 0 h 6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9" h="694">
                    <a:moveTo>
                      <a:pt x="649" y="0"/>
                    </a:moveTo>
                    <a:lnTo>
                      <a:pt x="649" y="328"/>
                    </a:lnTo>
                    <a:lnTo>
                      <a:pt x="0" y="694"/>
                    </a:lnTo>
                    <a:lnTo>
                      <a:pt x="0" y="366"/>
                    </a:lnTo>
                    <a:lnTo>
                      <a:pt x="649" y="0"/>
                    </a:lnTo>
                    <a:close/>
                  </a:path>
                </a:pathLst>
              </a:custGeom>
              <a:solidFill>
                <a:srgbClr val="0033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Arial" panose="020B0604020202020204" pitchFamily="34" charset="0"/>
                  <a:cs typeface="Arial" panose="020B0604020202020204" pitchFamily="34" charset="0"/>
                </a:endParaRPr>
              </a:p>
            </p:txBody>
          </p:sp>
        </p:grpSp>
      </p:grpSp>
      <p:grpSp>
        <p:nvGrpSpPr>
          <p:cNvPr id="81" name="Group 23">
            <a:extLst>
              <a:ext uri="{FF2B5EF4-FFF2-40B4-BE49-F238E27FC236}">
                <a16:creationId xmlns:a16="http://schemas.microsoft.com/office/drawing/2014/main" xmlns="" id="{9E728D39-02D2-41B5-961A-19496A65704E}"/>
              </a:ext>
            </a:extLst>
          </p:cNvPr>
          <p:cNvGrpSpPr>
            <a:grpSpLocks/>
          </p:cNvGrpSpPr>
          <p:nvPr/>
        </p:nvGrpSpPr>
        <p:grpSpPr bwMode="auto">
          <a:xfrm>
            <a:off x="3205368" y="3035974"/>
            <a:ext cx="363537" cy="384175"/>
            <a:chOff x="1272291" y="1504950"/>
            <a:chExt cx="363513" cy="384974"/>
          </a:xfrm>
        </p:grpSpPr>
        <p:cxnSp>
          <p:nvCxnSpPr>
            <p:cNvPr id="82" name="Straight Connector 81">
              <a:extLst>
                <a:ext uri="{FF2B5EF4-FFF2-40B4-BE49-F238E27FC236}">
                  <a16:creationId xmlns:a16="http://schemas.microsoft.com/office/drawing/2014/main" xmlns="" id="{EB125612-ED5A-4F82-8ADF-69DDDEA7AE51}"/>
                </a:ext>
              </a:extLst>
            </p:cNvPr>
            <p:cNvCxnSpPr/>
            <p:nvPr/>
          </p:nvCxnSpPr>
          <p:spPr>
            <a:xfrm flipV="1">
              <a:off x="1272291" y="1504950"/>
              <a:ext cx="101593" cy="384974"/>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xmlns="" id="{0DD3A7A5-7125-48F7-AA73-0C2E055E5980}"/>
                </a:ext>
              </a:extLst>
            </p:cNvPr>
            <p:cNvCxnSpPr/>
            <p:nvPr/>
          </p:nvCxnSpPr>
          <p:spPr>
            <a:xfrm>
              <a:off x="1373884" y="1504950"/>
              <a:ext cx="26192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84" name="Group 26">
            <a:extLst>
              <a:ext uri="{FF2B5EF4-FFF2-40B4-BE49-F238E27FC236}">
                <a16:creationId xmlns:a16="http://schemas.microsoft.com/office/drawing/2014/main" xmlns="" id="{0D5A0CEC-96AB-4892-B8FB-CABC41436652}"/>
              </a:ext>
            </a:extLst>
          </p:cNvPr>
          <p:cNvGrpSpPr>
            <a:grpSpLocks/>
          </p:cNvGrpSpPr>
          <p:nvPr/>
        </p:nvGrpSpPr>
        <p:grpSpPr bwMode="auto">
          <a:xfrm>
            <a:off x="2343195" y="2289056"/>
            <a:ext cx="363538" cy="384175"/>
            <a:chOff x="1272291" y="1504950"/>
            <a:chExt cx="363513" cy="384974"/>
          </a:xfrm>
        </p:grpSpPr>
        <p:cxnSp>
          <p:nvCxnSpPr>
            <p:cNvPr id="85" name="Straight Connector 84">
              <a:extLst>
                <a:ext uri="{FF2B5EF4-FFF2-40B4-BE49-F238E27FC236}">
                  <a16:creationId xmlns:a16="http://schemas.microsoft.com/office/drawing/2014/main" xmlns="" id="{B04F4103-E0E6-4DA9-A26D-12A43BCA644F}"/>
                </a:ext>
              </a:extLst>
            </p:cNvPr>
            <p:cNvCxnSpPr/>
            <p:nvPr/>
          </p:nvCxnSpPr>
          <p:spPr>
            <a:xfrm flipV="1">
              <a:off x="1272291" y="1504950"/>
              <a:ext cx="101593" cy="384974"/>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xmlns="" id="{2C3F272F-3D77-44C5-B007-47BBFDBBF33B}"/>
                </a:ext>
              </a:extLst>
            </p:cNvPr>
            <p:cNvCxnSpPr/>
            <p:nvPr/>
          </p:nvCxnSpPr>
          <p:spPr>
            <a:xfrm>
              <a:off x="1373884" y="1504950"/>
              <a:ext cx="26192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87" name="Group 29">
            <a:extLst>
              <a:ext uri="{FF2B5EF4-FFF2-40B4-BE49-F238E27FC236}">
                <a16:creationId xmlns:a16="http://schemas.microsoft.com/office/drawing/2014/main" xmlns="" id="{961F6D7D-4622-4497-BB73-5F0FF9AF7B3A}"/>
              </a:ext>
            </a:extLst>
          </p:cNvPr>
          <p:cNvGrpSpPr>
            <a:grpSpLocks/>
          </p:cNvGrpSpPr>
          <p:nvPr/>
        </p:nvGrpSpPr>
        <p:grpSpPr bwMode="auto">
          <a:xfrm>
            <a:off x="4001293" y="3847188"/>
            <a:ext cx="363538" cy="385762"/>
            <a:chOff x="1272291" y="1504950"/>
            <a:chExt cx="363513" cy="384974"/>
          </a:xfrm>
        </p:grpSpPr>
        <p:cxnSp>
          <p:nvCxnSpPr>
            <p:cNvPr id="88" name="Straight Connector 87">
              <a:extLst>
                <a:ext uri="{FF2B5EF4-FFF2-40B4-BE49-F238E27FC236}">
                  <a16:creationId xmlns:a16="http://schemas.microsoft.com/office/drawing/2014/main" xmlns="" id="{729A3463-B218-4C39-89FC-AFB76066F8F6}"/>
                </a:ext>
              </a:extLst>
            </p:cNvPr>
            <p:cNvCxnSpPr/>
            <p:nvPr/>
          </p:nvCxnSpPr>
          <p:spPr>
            <a:xfrm flipV="1">
              <a:off x="1272291" y="1504950"/>
              <a:ext cx="101593" cy="384974"/>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xmlns="" id="{D803842D-1E08-4CE0-BE55-79930BBB2881}"/>
                </a:ext>
              </a:extLst>
            </p:cNvPr>
            <p:cNvCxnSpPr/>
            <p:nvPr/>
          </p:nvCxnSpPr>
          <p:spPr>
            <a:xfrm>
              <a:off x="1373884" y="1504950"/>
              <a:ext cx="26192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90" name="Group 32">
            <a:extLst>
              <a:ext uri="{FF2B5EF4-FFF2-40B4-BE49-F238E27FC236}">
                <a16:creationId xmlns:a16="http://schemas.microsoft.com/office/drawing/2014/main" xmlns="" id="{D484505E-2FE8-44FF-A6CF-E4A91DA21E59}"/>
              </a:ext>
            </a:extLst>
          </p:cNvPr>
          <p:cNvGrpSpPr>
            <a:grpSpLocks/>
          </p:cNvGrpSpPr>
          <p:nvPr/>
        </p:nvGrpSpPr>
        <p:grpSpPr bwMode="auto">
          <a:xfrm>
            <a:off x="4845526" y="4653253"/>
            <a:ext cx="363537" cy="385763"/>
            <a:chOff x="1272291" y="1504950"/>
            <a:chExt cx="363513" cy="384974"/>
          </a:xfrm>
        </p:grpSpPr>
        <p:cxnSp>
          <p:nvCxnSpPr>
            <p:cNvPr id="91" name="Straight Connector 90">
              <a:extLst>
                <a:ext uri="{FF2B5EF4-FFF2-40B4-BE49-F238E27FC236}">
                  <a16:creationId xmlns:a16="http://schemas.microsoft.com/office/drawing/2014/main" xmlns="" id="{A7931A30-6851-4D03-BBDA-11B6B15A9CE2}"/>
                </a:ext>
              </a:extLst>
            </p:cNvPr>
            <p:cNvCxnSpPr/>
            <p:nvPr/>
          </p:nvCxnSpPr>
          <p:spPr>
            <a:xfrm flipV="1">
              <a:off x="1272291" y="1504950"/>
              <a:ext cx="101593" cy="384974"/>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xmlns="" id="{F91119B6-C2C3-43B5-9E67-E57439F1BDA3}"/>
                </a:ext>
              </a:extLst>
            </p:cNvPr>
            <p:cNvCxnSpPr/>
            <p:nvPr/>
          </p:nvCxnSpPr>
          <p:spPr>
            <a:xfrm>
              <a:off x="1373884" y="1504950"/>
              <a:ext cx="26192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113" name="TextBox 112">
            <a:extLst>
              <a:ext uri="{FF2B5EF4-FFF2-40B4-BE49-F238E27FC236}">
                <a16:creationId xmlns:a16="http://schemas.microsoft.com/office/drawing/2014/main" xmlns="" id="{8520E0F9-B158-498A-B8DB-E5C5363D753E}"/>
              </a:ext>
            </a:extLst>
          </p:cNvPr>
          <p:cNvSpPr txBox="1"/>
          <p:nvPr/>
        </p:nvSpPr>
        <p:spPr>
          <a:xfrm>
            <a:off x="1406004" y="2395633"/>
            <a:ext cx="1133475" cy="646331"/>
          </a:xfrm>
          <a:prstGeom prst="rect">
            <a:avLst/>
          </a:prstGeom>
          <a:noFill/>
        </p:spPr>
        <p:txBody>
          <a:bodyPr wrap="square">
            <a:spAutoFit/>
          </a:bodyPr>
          <a:lstStyle/>
          <a:p>
            <a:r>
              <a:rPr lang="vi-VN" b="1" i="0" dirty="0">
                <a:solidFill>
                  <a:schemeClr val="bg1"/>
                </a:solidFill>
                <a:effectLst/>
                <a:latin typeface="Arial" panose="020B0604020202020204" pitchFamily="34" charset="0"/>
                <a:cs typeface="Arial" panose="020B0604020202020204" pitchFamily="34" charset="0"/>
              </a:rPr>
              <a:t>Năm 1995</a:t>
            </a:r>
            <a:endParaRPr lang="en-US" b="1" dirty="0">
              <a:solidFill>
                <a:schemeClr val="bg1"/>
              </a:solidFill>
              <a:latin typeface="Arial" panose="020B0604020202020204" pitchFamily="34" charset="0"/>
              <a:cs typeface="Arial" panose="020B0604020202020204" pitchFamily="34" charset="0"/>
            </a:endParaRPr>
          </a:p>
        </p:txBody>
      </p:sp>
      <p:sp>
        <p:nvSpPr>
          <p:cNvPr id="115" name="TextBox 114">
            <a:extLst>
              <a:ext uri="{FF2B5EF4-FFF2-40B4-BE49-F238E27FC236}">
                <a16:creationId xmlns:a16="http://schemas.microsoft.com/office/drawing/2014/main" xmlns="" id="{6629836F-CFB7-4C09-9538-27B076FCFFB8}"/>
              </a:ext>
            </a:extLst>
          </p:cNvPr>
          <p:cNvSpPr txBox="1"/>
          <p:nvPr/>
        </p:nvSpPr>
        <p:spPr>
          <a:xfrm>
            <a:off x="2326579" y="3443490"/>
            <a:ext cx="920909" cy="646331"/>
          </a:xfrm>
          <a:prstGeom prst="rect">
            <a:avLst/>
          </a:prstGeom>
          <a:noFill/>
        </p:spPr>
        <p:txBody>
          <a:bodyPr wrap="square">
            <a:spAutoFit/>
          </a:bodyPr>
          <a:lstStyle/>
          <a:p>
            <a:r>
              <a:rPr lang="vi-VN" b="1" i="0" dirty="0">
                <a:solidFill>
                  <a:schemeClr val="bg1"/>
                </a:solidFill>
                <a:effectLst/>
                <a:latin typeface="Arial" panose="020B0604020202020204" pitchFamily="34" charset="0"/>
                <a:cs typeface="Arial" panose="020B0604020202020204" pitchFamily="34" charset="0"/>
              </a:rPr>
              <a:t>Năm 1996</a:t>
            </a:r>
            <a:endParaRPr lang="en-US" b="1" dirty="0">
              <a:solidFill>
                <a:schemeClr val="bg1"/>
              </a:solidFill>
              <a:latin typeface="Arial" panose="020B0604020202020204" pitchFamily="34" charset="0"/>
              <a:cs typeface="Arial" panose="020B0604020202020204" pitchFamily="34" charset="0"/>
            </a:endParaRPr>
          </a:p>
        </p:txBody>
      </p:sp>
      <p:sp>
        <p:nvSpPr>
          <p:cNvPr id="119" name="TextBox 118">
            <a:extLst>
              <a:ext uri="{FF2B5EF4-FFF2-40B4-BE49-F238E27FC236}">
                <a16:creationId xmlns:a16="http://schemas.microsoft.com/office/drawing/2014/main" xmlns="" id="{68E6910C-64C9-40F6-825D-97F1E2673CD5}"/>
              </a:ext>
            </a:extLst>
          </p:cNvPr>
          <p:cNvSpPr txBox="1"/>
          <p:nvPr/>
        </p:nvSpPr>
        <p:spPr>
          <a:xfrm>
            <a:off x="3136060" y="4176004"/>
            <a:ext cx="693308" cy="646331"/>
          </a:xfrm>
          <a:prstGeom prst="rect">
            <a:avLst/>
          </a:prstGeom>
          <a:noFill/>
        </p:spPr>
        <p:txBody>
          <a:bodyPr wrap="square">
            <a:spAutoFit/>
          </a:bodyPr>
          <a:lstStyle/>
          <a:p>
            <a:r>
              <a:rPr lang="vi-VN" b="1" i="0" dirty="0">
                <a:solidFill>
                  <a:schemeClr val="bg1"/>
                </a:solidFill>
                <a:effectLst/>
                <a:latin typeface="Arial" panose="020B0604020202020204" pitchFamily="34" charset="0"/>
                <a:cs typeface="Arial" panose="020B0604020202020204" pitchFamily="34" charset="0"/>
              </a:rPr>
              <a:t>Năm 1998</a:t>
            </a:r>
            <a:endParaRPr lang="en-US" b="1" dirty="0">
              <a:solidFill>
                <a:schemeClr val="bg1"/>
              </a:solidFill>
              <a:latin typeface="Arial" panose="020B0604020202020204" pitchFamily="34" charset="0"/>
              <a:cs typeface="Arial" panose="020B0604020202020204" pitchFamily="34" charset="0"/>
            </a:endParaRPr>
          </a:p>
        </p:txBody>
      </p:sp>
      <p:sp>
        <p:nvSpPr>
          <p:cNvPr id="121" name="TextBox 120">
            <a:extLst>
              <a:ext uri="{FF2B5EF4-FFF2-40B4-BE49-F238E27FC236}">
                <a16:creationId xmlns:a16="http://schemas.microsoft.com/office/drawing/2014/main" xmlns="" id="{B467A666-2A24-4C64-9C58-8B8EA4230B50}"/>
              </a:ext>
            </a:extLst>
          </p:cNvPr>
          <p:cNvSpPr txBox="1"/>
          <p:nvPr/>
        </p:nvSpPr>
        <p:spPr>
          <a:xfrm>
            <a:off x="3974435" y="4866281"/>
            <a:ext cx="886778" cy="646331"/>
          </a:xfrm>
          <a:prstGeom prst="rect">
            <a:avLst/>
          </a:prstGeom>
          <a:noFill/>
        </p:spPr>
        <p:txBody>
          <a:bodyPr wrap="square">
            <a:spAutoFit/>
          </a:bodyPr>
          <a:lstStyle/>
          <a:p>
            <a:r>
              <a:rPr lang="vi-VN" b="1" i="0" dirty="0">
                <a:solidFill>
                  <a:schemeClr val="bg1"/>
                </a:solidFill>
                <a:effectLst/>
                <a:latin typeface="Arial" panose="020B0604020202020204" pitchFamily="34" charset="0"/>
                <a:cs typeface="Arial" panose="020B0604020202020204" pitchFamily="34" charset="0"/>
              </a:rPr>
              <a:t>Năm 2007</a:t>
            </a:r>
            <a:endParaRPr lang="en-US" b="1" dirty="0">
              <a:solidFill>
                <a:schemeClr val="bg1"/>
              </a:solidFill>
              <a:latin typeface="Arial" panose="020B0604020202020204" pitchFamily="34" charset="0"/>
              <a:cs typeface="Arial" panose="020B0604020202020204" pitchFamily="34" charset="0"/>
            </a:endParaRPr>
          </a:p>
        </p:txBody>
      </p:sp>
      <p:sp>
        <p:nvSpPr>
          <p:cNvPr id="123" name="TextBox 122">
            <a:extLst>
              <a:ext uri="{FF2B5EF4-FFF2-40B4-BE49-F238E27FC236}">
                <a16:creationId xmlns:a16="http://schemas.microsoft.com/office/drawing/2014/main" xmlns="" id="{DE1B66F5-D74D-4201-BB00-13FC44010ED9}"/>
              </a:ext>
            </a:extLst>
          </p:cNvPr>
          <p:cNvSpPr txBox="1"/>
          <p:nvPr/>
        </p:nvSpPr>
        <p:spPr>
          <a:xfrm>
            <a:off x="2917350" y="2058187"/>
            <a:ext cx="6446520" cy="369332"/>
          </a:xfrm>
          <a:prstGeom prst="rect">
            <a:avLst/>
          </a:prstGeom>
          <a:noFill/>
        </p:spPr>
        <p:txBody>
          <a:bodyPr wrap="square">
            <a:spAutoFit/>
          </a:bodyPr>
          <a:lstStyle/>
          <a:p>
            <a:pPr algn="l"/>
            <a:r>
              <a:rPr lang="vi-VN" dirty="0">
                <a:solidFill>
                  <a:srgbClr val="0033CC"/>
                </a:solidFill>
                <a:latin typeface="Arial" panose="020B0604020202020204" pitchFamily="34" charset="0"/>
                <a:cs typeface="Arial" panose="020B0604020202020204" pitchFamily="34" charset="0"/>
              </a:rPr>
              <a:t>G</a:t>
            </a:r>
            <a:r>
              <a:rPr lang="vi-VN" b="0" i="0" dirty="0">
                <a:solidFill>
                  <a:srgbClr val="0033CC"/>
                </a:solidFill>
                <a:effectLst/>
                <a:latin typeface="Arial" panose="020B0604020202020204" pitchFamily="34" charset="0"/>
                <a:cs typeface="Arial" panose="020B0604020202020204" pitchFamily="34" charset="0"/>
              </a:rPr>
              <a:t>ia nhập Hiệp hội các quốc gia Đông Nam Á (ASEAN</a:t>
            </a:r>
            <a:r>
              <a:rPr lang="vi-VN" b="0" i="0" dirty="0">
                <a:solidFill>
                  <a:srgbClr val="010101"/>
                </a:solidFill>
                <a:effectLst/>
                <a:latin typeface="Arial" panose="020B0604020202020204" pitchFamily="34" charset="0"/>
                <a:cs typeface="Arial" panose="020B0604020202020204" pitchFamily="34" charset="0"/>
              </a:rPr>
              <a:t>)</a:t>
            </a:r>
          </a:p>
        </p:txBody>
      </p:sp>
      <p:sp>
        <p:nvSpPr>
          <p:cNvPr id="125" name="TextBox 124">
            <a:extLst>
              <a:ext uri="{FF2B5EF4-FFF2-40B4-BE49-F238E27FC236}">
                <a16:creationId xmlns:a16="http://schemas.microsoft.com/office/drawing/2014/main" xmlns="" id="{59A2CEA6-CF5E-4ADC-BD0E-2374CD58F45C}"/>
              </a:ext>
            </a:extLst>
          </p:cNvPr>
          <p:cNvSpPr txBox="1"/>
          <p:nvPr/>
        </p:nvSpPr>
        <p:spPr>
          <a:xfrm>
            <a:off x="3528118" y="2653323"/>
            <a:ext cx="6446520" cy="369332"/>
          </a:xfrm>
          <a:prstGeom prst="rect">
            <a:avLst/>
          </a:prstGeom>
          <a:noFill/>
        </p:spPr>
        <p:txBody>
          <a:bodyPr wrap="square">
            <a:spAutoFit/>
          </a:bodyPr>
          <a:lstStyle/>
          <a:p>
            <a:pPr algn="l"/>
            <a:r>
              <a:rPr lang="vi-VN" dirty="0">
                <a:solidFill>
                  <a:srgbClr val="663300"/>
                </a:solidFill>
                <a:latin typeface="Arial" panose="020B0604020202020204" pitchFamily="34" charset="0"/>
                <a:cs typeface="Arial" panose="020B0604020202020204" pitchFamily="34" charset="0"/>
              </a:rPr>
              <a:t>T</a:t>
            </a:r>
            <a:r>
              <a:rPr lang="vi-VN" b="0" i="0" dirty="0">
                <a:solidFill>
                  <a:srgbClr val="663300"/>
                </a:solidFill>
                <a:effectLst/>
                <a:latin typeface="Arial" panose="020B0604020202020204" pitchFamily="34" charset="0"/>
                <a:cs typeface="Arial" panose="020B0604020202020204" pitchFamily="34" charset="0"/>
              </a:rPr>
              <a:t>ham gia Khu vực thương mại tự do ASEAN (AFTA)</a:t>
            </a:r>
          </a:p>
        </p:txBody>
      </p:sp>
      <p:sp>
        <p:nvSpPr>
          <p:cNvPr id="127" name="TextBox 126">
            <a:extLst>
              <a:ext uri="{FF2B5EF4-FFF2-40B4-BE49-F238E27FC236}">
                <a16:creationId xmlns:a16="http://schemas.microsoft.com/office/drawing/2014/main" xmlns="" id="{C6E344D3-962F-4D86-94B7-74BED24C218E}"/>
              </a:ext>
            </a:extLst>
          </p:cNvPr>
          <p:cNvSpPr txBox="1"/>
          <p:nvPr/>
        </p:nvSpPr>
        <p:spPr>
          <a:xfrm>
            <a:off x="3730468" y="3034047"/>
            <a:ext cx="7299960" cy="369332"/>
          </a:xfrm>
          <a:prstGeom prst="rect">
            <a:avLst/>
          </a:prstGeom>
          <a:noFill/>
        </p:spPr>
        <p:txBody>
          <a:bodyPr wrap="square">
            <a:spAutoFit/>
          </a:bodyPr>
          <a:lstStyle/>
          <a:p>
            <a:pPr algn="l"/>
            <a:r>
              <a:rPr lang="vi-VN" dirty="0">
                <a:solidFill>
                  <a:srgbClr val="663300"/>
                </a:solidFill>
                <a:latin typeface="Arial" panose="020B0604020202020204" pitchFamily="34" charset="0"/>
                <a:cs typeface="Arial" panose="020B0604020202020204" pitchFamily="34" charset="0"/>
              </a:rPr>
              <a:t>T</a:t>
            </a:r>
            <a:r>
              <a:rPr lang="vi-VN" b="0" i="0" dirty="0">
                <a:solidFill>
                  <a:srgbClr val="663300"/>
                </a:solidFill>
                <a:effectLst/>
                <a:latin typeface="Arial" panose="020B0604020202020204" pitchFamily="34" charset="0"/>
                <a:cs typeface="Arial" panose="020B0604020202020204" pitchFamily="34" charset="0"/>
              </a:rPr>
              <a:t>ham gia sáng lập Diễn đàn hợp tác Á - Âu (ASEM)</a:t>
            </a:r>
          </a:p>
        </p:txBody>
      </p:sp>
      <p:sp>
        <p:nvSpPr>
          <p:cNvPr id="129" name="TextBox 128">
            <a:extLst>
              <a:ext uri="{FF2B5EF4-FFF2-40B4-BE49-F238E27FC236}">
                <a16:creationId xmlns:a16="http://schemas.microsoft.com/office/drawing/2014/main" xmlns="" id="{E36E33ED-770E-46F0-B22E-D78D24BCC7A0}"/>
              </a:ext>
            </a:extLst>
          </p:cNvPr>
          <p:cNvSpPr txBox="1"/>
          <p:nvPr/>
        </p:nvSpPr>
        <p:spPr>
          <a:xfrm>
            <a:off x="4498498" y="3780089"/>
            <a:ext cx="7299960" cy="646331"/>
          </a:xfrm>
          <a:prstGeom prst="rect">
            <a:avLst/>
          </a:prstGeom>
          <a:noFill/>
        </p:spPr>
        <p:txBody>
          <a:bodyPr wrap="square">
            <a:spAutoFit/>
          </a:bodyPr>
          <a:lstStyle/>
          <a:p>
            <a:pPr algn="l"/>
            <a:r>
              <a:rPr lang="vi-VN" dirty="0">
                <a:solidFill>
                  <a:srgbClr val="FF3399"/>
                </a:solidFill>
                <a:latin typeface="Arial" panose="020B0604020202020204" pitchFamily="34" charset="0"/>
                <a:cs typeface="Arial" panose="020B0604020202020204" pitchFamily="34" charset="0"/>
              </a:rPr>
              <a:t>T</a:t>
            </a:r>
            <a:r>
              <a:rPr lang="vi-VN" b="0" i="0" dirty="0">
                <a:solidFill>
                  <a:srgbClr val="FF3399"/>
                </a:solidFill>
                <a:effectLst/>
                <a:latin typeface="Arial" panose="020B0604020202020204" pitchFamily="34" charset="0"/>
                <a:cs typeface="Arial" panose="020B0604020202020204" pitchFamily="34" charset="0"/>
              </a:rPr>
              <a:t>ham gia Diễn đàn Hợp tác Kinh tế châu Á - Thái Bình Dương (APEC)</a:t>
            </a:r>
          </a:p>
        </p:txBody>
      </p:sp>
      <p:sp>
        <p:nvSpPr>
          <p:cNvPr id="131" name="TextBox 130">
            <a:extLst>
              <a:ext uri="{FF2B5EF4-FFF2-40B4-BE49-F238E27FC236}">
                <a16:creationId xmlns:a16="http://schemas.microsoft.com/office/drawing/2014/main" xmlns="" id="{7F4A2BE4-DFF4-4CA3-8B56-9C9F0C076382}"/>
              </a:ext>
            </a:extLst>
          </p:cNvPr>
          <p:cNvSpPr txBox="1"/>
          <p:nvPr/>
        </p:nvSpPr>
        <p:spPr>
          <a:xfrm>
            <a:off x="5392480" y="4407848"/>
            <a:ext cx="5966400" cy="646331"/>
          </a:xfrm>
          <a:prstGeom prst="rect">
            <a:avLst/>
          </a:prstGeom>
          <a:noFill/>
        </p:spPr>
        <p:txBody>
          <a:bodyPr wrap="square">
            <a:spAutoFit/>
          </a:bodyPr>
          <a:lstStyle/>
          <a:p>
            <a:r>
              <a:rPr lang="vi-VN" dirty="0">
                <a:solidFill>
                  <a:srgbClr val="33CC33"/>
                </a:solidFill>
                <a:latin typeface="Arial" panose="020B0604020202020204" pitchFamily="34" charset="0"/>
                <a:cs typeface="Arial" panose="020B0604020202020204" pitchFamily="34" charset="0"/>
              </a:rPr>
              <a:t>C</a:t>
            </a:r>
            <a:r>
              <a:rPr lang="vi-VN" b="0" i="0" dirty="0">
                <a:solidFill>
                  <a:srgbClr val="33CC33"/>
                </a:solidFill>
                <a:effectLst/>
                <a:latin typeface="Arial" panose="020B0604020202020204" pitchFamily="34" charset="0"/>
                <a:cs typeface="Arial" panose="020B0604020202020204" pitchFamily="34" charset="0"/>
              </a:rPr>
              <a:t>hính thức trở thành thành viên của Tổ chức thương mại thế giới (WTO)</a:t>
            </a:r>
            <a:endParaRPr lang="en-US" dirty="0">
              <a:solidFill>
                <a:srgbClr val="33CC33"/>
              </a:solidFill>
              <a:latin typeface="Arial" panose="020B0604020202020204" pitchFamily="34" charset="0"/>
              <a:cs typeface="Arial" panose="020B0604020202020204" pitchFamily="34" charset="0"/>
            </a:endParaRPr>
          </a:p>
        </p:txBody>
      </p:sp>
      <p:sp>
        <p:nvSpPr>
          <p:cNvPr id="133" name="TextBox 132">
            <a:extLst>
              <a:ext uri="{FF2B5EF4-FFF2-40B4-BE49-F238E27FC236}">
                <a16:creationId xmlns:a16="http://schemas.microsoft.com/office/drawing/2014/main" xmlns="" id="{6AE412AC-2B26-46E2-A623-345D58F3C99E}"/>
              </a:ext>
            </a:extLst>
          </p:cNvPr>
          <p:cNvSpPr txBox="1"/>
          <p:nvPr/>
        </p:nvSpPr>
        <p:spPr>
          <a:xfrm>
            <a:off x="235426" y="5861782"/>
            <a:ext cx="5157054" cy="646331"/>
          </a:xfrm>
          <a:prstGeom prst="rect">
            <a:avLst/>
          </a:prstGeom>
          <a:noFill/>
        </p:spPr>
        <p:txBody>
          <a:bodyPr wrap="square">
            <a:spAutoFit/>
          </a:bodyPr>
          <a:lstStyle/>
          <a:p>
            <a:pPr algn="ctr"/>
            <a:r>
              <a:rPr lang="vi-VN" b="0" i="0" dirty="0">
                <a:solidFill>
                  <a:srgbClr val="010101"/>
                </a:solidFill>
                <a:effectLst/>
                <a:latin typeface="Muli"/>
              </a:rPr>
              <a:t>Các mốc cơ ban trong tiến trình hội nhập kinh tế quốc tế của Việt Nam</a:t>
            </a:r>
            <a:endParaRPr lang="en-US" dirty="0"/>
          </a:p>
        </p:txBody>
      </p:sp>
    </p:spTree>
    <p:extLst>
      <p:ext uri="{BB962C8B-B14F-4D97-AF65-F5344CB8AC3E}">
        <p14:creationId xmlns:p14="http://schemas.microsoft.com/office/powerpoint/2010/main" val="847341421"/>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90" name="Google Shape;490;p43">
            <a:extLst>
              <a:ext uri="{FF2B5EF4-FFF2-40B4-BE49-F238E27FC236}">
                <a16:creationId xmlns:a16="http://schemas.microsoft.com/office/drawing/2014/main" xmlns="" id="{A4F53787-90E6-42F4-BE1F-1A08A7E26FC1}"/>
              </a:ext>
            </a:extLst>
          </p:cNvPr>
          <p:cNvSpPr>
            <a:spLocks noGrp="1"/>
          </p:cNvSpPr>
          <p:nvPr>
            <p:ph type="sldNum" sz="quarter" idx="10"/>
          </p:nvPr>
        </p:nvSpPr>
        <p:spPr/>
        <p:txBody>
          <a:bodyPr lIns="121900" tIns="121900" rIns="121900" bIns="121900"/>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D22BFEF7-B813-4693-AF01-9C36FA07EA47}" type="slidenum">
              <a:rPr kumimoji="0" lang="en" sz="18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52</a:t>
            </a:fld>
            <a:endParaRPr kumimoji="0" sz="18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Dosis ExtraLight"/>
            </a:endParaRPr>
          </a:p>
        </p:txBody>
      </p:sp>
      <p:sp>
        <p:nvSpPr>
          <p:cNvPr id="491" name="Google Shape;491;p43">
            <a:extLst>
              <a:ext uri="{FF2B5EF4-FFF2-40B4-BE49-F238E27FC236}">
                <a16:creationId xmlns:a16="http://schemas.microsoft.com/office/drawing/2014/main" xmlns="" id="{6AD78766-2990-4BE1-A446-0C4FB428C890}"/>
              </a:ext>
            </a:extLst>
          </p:cNvPr>
          <p:cNvSpPr/>
          <p:nvPr/>
        </p:nvSpPr>
        <p:spPr>
          <a:xfrm>
            <a:off x="2049144" y="2086609"/>
            <a:ext cx="3776663" cy="2065339"/>
          </a:xfrm>
          <a:prstGeom prst="rect">
            <a:avLst/>
          </a:prstGeom>
          <a:solidFill>
            <a:schemeClr val="lt2"/>
          </a:solidFill>
          <a:ln>
            <a:noFill/>
          </a:ln>
        </p:spPr>
        <p:txBody>
          <a:bodyPr spcFirstLastPara="1" lIns="121900" tIns="121900" rIns="1828800" bIns="121900"/>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dirty="0">
              <a:ln>
                <a:noFill/>
              </a:ln>
              <a:solidFill>
                <a:srgbClr val="484F56"/>
              </a:solidFill>
              <a:effectLst/>
              <a:uLnTx/>
              <a:uFillTx/>
              <a:latin typeface="Arial" panose="020B0604020202020204" pitchFamily="34" charset="0"/>
              <a:ea typeface="Pontano Sans"/>
              <a:cs typeface="Arial" panose="020B0604020202020204" pitchFamily="34" charset="0"/>
              <a:sym typeface="Pontano Sans"/>
            </a:endParaRPr>
          </a:p>
        </p:txBody>
      </p:sp>
      <p:sp>
        <p:nvSpPr>
          <p:cNvPr id="492" name="Google Shape;492;p43">
            <a:extLst>
              <a:ext uri="{FF2B5EF4-FFF2-40B4-BE49-F238E27FC236}">
                <a16:creationId xmlns:a16="http://schemas.microsoft.com/office/drawing/2014/main" xmlns="" id="{D637680D-DD7B-468C-B3F1-94794C2FD5A7}"/>
              </a:ext>
            </a:extLst>
          </p:cNvPr>
          <p:cNvSpPr/>
          <p:nvPr/>
        </p:nvSpPr>
        <p:spPr>
          <a:xfrm>
            <a:off x="6022658" y="2086609"/>
            <a:ext cx="3776663" cy="2065339"/>
          </a:xfrm>
          <a:prstGeom prst="rect">
            <a:avLst/>
          </a:prstGeom>
          <a:solidFill>
            <a:schemeClr val="lt2"/>
          </a:solidFill>
          <a:ln>
            <a:noFill/>
          </a:ln>
        </p:spPr>
        <p:txBody>
          <a:bodyPr spcFirstLastPara="1" lIns="1828800" tIns="121900" rIns="121900" bIns="121900"/>
          <a:lstStyle/>
          <a:p>
            <a:pPr marL="0" marR="0" lvl="0" indent="0" algn="r" defTabSz="1219170" rtl="0" eaLnBrk="1" fontAlgn="auto" latinLnBrk="0" hangingPunct="1">
              <a:lnSpc>
                <a:spcPct val="100000"/>
              </a:lnSpc>
              <a:spcBef>
                <a:spcPts val="0"/>
              </a:spcBef>
              <a:spcAft>
                <a:spcPts val="0"/>
              </a:spcAft>
              <a:buClr>
                <a:srgbClr val="484F56"/>
              </a:buClr>
              <a:buSzPts val="1100"/>
              <a:buFontTx/>
              <a:buNone/>
              <a:tabLst/>
              <a:defRPr/>
            </a:pPr>
            <a:endParaRPr kumimoji="0" b="0" i="0" u="none" strike="noStrike" kern="0" cap="none" spc="0" normalizeH="0" baseline="0" noProof="0" dirty="0">
              <a:ln>
                <a:noFill/>
              </a:ln>
              <a:solidFill>
                <a:srgbClr val="484F56"/>
              </a:solidFill>
              <a:effectLst/>
              <a:uLnTx/>
              <a:uFillTx/>
              <a:latin typeface="Arial" panose="020B0604020202020204" pitchFamily="34" charset="0"/>
              <a:ea typeface="Pontano Sans"/>
              <a:cs typeface="Arial" panose="020B0604020202020204" pitchFamily="34" charset="0"/>
              <a:sym typeface="Pontano Sans"/>
            </a:endParaRPr>
          </a:p>
        </p:txBody>
      </p:sp>
      <p:sp>
        <p:nvSpPr>
          <p:cNvPr id="493" name="Google Shape;493;p43">
            <a:extLst>
              <a:ext uri="{FF2B5EF4-FFF2-40B4-BE49-F238E27FC236}">
                <a16:creationId xmlns:a16="http://schemas.microsoft.com/office/drawing/2014/main" xmlns="" id="{78E9529E-8EB9-4AA9-ADF4-99118718EDE0}"/>
              </a:ext>
            </a:extLst>
          </p:cNvPr>
          <p:cNvSpPr/>
          <p:nvPr/>
        </p:nvSpPr>
        <p:spPr>
          <a:xfrm>
            <a:off x="2049144" y="4348798"/>
            <a:ext cx="3776663" cy="2265362"/>
          </a:xfrm>
          <a:prstGeom prst="rect">
            <a:avLst/>
          </a:prstGeom>
          <a:solidFill>
            <a:schemeClr val="lt2"/>
          </a:solidFill>
          <a:ln>
            <a:noFill/>
          </a:ln>
        </p:spPr>
        <p:txBody>
          <a:bodyPr spcFirstLastPara="1" lIns="121900" tIns="121900" rIns="1828800" bIns="121900" anchor="b"/>
          <a:lstStyle/>
          <a:p>
            <a:pPr marL="0" marR="0" lvl="0" indent="0" algn="l" defTabSz="1219170" rtl="0" eaLnBrk="1" fontAlgn="auto" latinLnBrk="0" hangingPunct="1">
              <a:lnSpc>
                <a:spcPct val="100000"/>
              </a:lnSpc>
              <a:spcBef>
                <a:spcPts val="0"/>
              </a:spcBef>
              <a:spcAft>
                <a:spcPts val="0"/>
              </a:spcAft>
              <a:buClr>
                <a:srgbClr val="484F56"/>
              </a:buClr>
              <a:buSzPts val="1100"/>
              <a:buFontTx/>
              <a:buNone/>
              <a:tabLst/>
              <a:defRPr/>
            </a:pPr>
            <a:endParaRPr kumimoji="0" b="1" i="0" u="none" strike="noStrike" kern="0" cap="none" spc="0" normalizeH="0" baseline="0" noProof="0" dirty="0">
              <a:ln>
                <a:noFill/>
              </a:ln>
              <a:solidFill>
                <a:srgbClr val="484F56"/>
              </a:solidFill>
              <a:effectLst/>
              <a:uLnTx/>
              <a:uFillTx/>
              <a:latin typeface="Arial" panose="020B0604020202020204" pitchFamily="34" charset="0"/>
              <a:ea typeface="Pontano Sans"/>
              <a:cs typeface="Arial" panose="020B0604020202020204" pitchFamily="34" charset="0"/>
              <a:sym typeface="Pontano Sans"/>
            </a:endParaRPr>
          </a:p>
        </p:txBody>
      </p:sp>
      <p:sp>
        <p:nvSpPr>
          <p:cNvPr id="494" name="Google Shape;494;p43">
            <a:extLst>
              <a:ext uri="{FF2B5EF4-FFF2-40B4-BE49-F238E27FC236}">
                <a16:creationId xmlns:a16="http://schemas.microsoft.com/office/drawing/2014/main" xmlns="" id="{56C02CE9-DF37-487E-AA1A-E13AC1351B5F}"/>
              </a:ext>
            </a:extLst>
          </p:cNvPr>
          <p:cNvSpPr/>
          <p:nvPr/>
        </p:nvSpPr>
        <p:spPr>
          <a:xfrm>
            <a:off x="6022659" y="4348798"/>
            <a:ext cx="3776662" cy="2265362"/>
          </a:xfrm>
          <a:prstGeom prst="rect">
            <a:avLst/>
          </a:prstGeom>
          <a:solidFill>
            <a:schemeClr val="lt2"/>
          </a:solidFill>
          <a:ln>
            <a:noFill/>
          </a:ln>
        </p:spPr>
        <p:txBody>
          <a:bodyPr spcFirstLastPara="1" lIns="1828800" tIns="121900" rIns="121900" bIns="121900" anchor="b"/>
          <a:lstStyle/>
          <a:p>
            <a:pPr marL="0" marR="0" lvl="0" indent="0" algn="r" defTabSz="1219170" rtl="0" eaLnBrk="1" fontAlgn="auto" latinLnBrk="0" hangingPunct="1">
              <a:lnSpc>
                <a:spcPct val="100000"/>
              </a:lnSpc>
              <a:spcBef>
                <a:spcPts val="0"/>
              </a:spcBef>
              <a:spcAft>
                <a:spcPts val="0"/>
              </a:spcAft>
              <a:buClr>
                <a:srgbClr val="484F56"/>
              </a:buClr>
              <a:buSzPts val="1100"/>
              <a:buFontTx/>
              <a:buNone/>
              <a:tabLst/>
              <a:defRPr/>
            </a:pPr>
            <a:endParaRPr kumimoji="0" b="0" i="0" u="none" strike="noStrike" kern="0" cap="none" spc="0" normalizeH="0" baseline="0" noProof="0" dirty="0">
              <a:ln>
                <a:noFill/>
              </a:ln>
              <a:solidFill>
                <a:srgbClr val="484F56"/>
              </a:solidFill>
              <a:effectLst/>
              <a:uLnTx/>
              <a:uFillTx/>
              <a:latin typeface="Arial" panose="020B0604020202020204" pitchFamily="34" charset="0"/>
              <a:ea typeface="Pontano Sans"/>
              <a:cs typeface="Arial" panose="020B0604020202020204" pitchFamily="34" charset="0"/>
              <a:sym typeface="Pontano Sans"/>
            </a:endParaRPr>
          </a:p>
        </p:txBody>
      </p:sp>
      <p:sp>
        <p:nvSpPr>
          <p:cNvPr id="495" name="Google Shape;495;p43">
            <a:extLst>
              <a:ext uri="{FF2B5EF4-FFF2-40B4-BE49-F238E27FC236}">
                <a16:creationId xmlns:a16="http://schemas.microsoft.com/office/drawing/2014/main" xmlns="" id="{F738707D-253E-45D4-9E07-059DB3B99301}"/>
              </a:ext>
            </a:extLst>
          </p:cNvPr>
          <p:cNvSpPr/>
          <p:nvPr/>
        </p:nvSpPr>
        <p:spPr>
          <a:xfrm>
            <a:off x="4457383" y="2781935"/>
            <a:ext cx="2738437" cy="2738438"/>
          </a:xfrm>
          <a:prstGeom prst="pie">
            <a:avLst>
              <a:gd name="adj1" fmla="val 10788866"/>
              <a:gd name="adj2" fmla="val 16200000"/>
            </a:avLst>
          </a:prstGeom>
          <a:solidFill>
            <a:schemeClr val="accent1"/>
          </a:solidFill>
          <a:ln>
            <a:noFill/>
          </a:ln>
        </p:spPr>
        <p:txBody>
          <a:bodyPr spcFirstLastPara="1" lIns="121900" tIns="121900" rIns="121900" bIns="121900" anchor="ct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6" name="Google Shape;496;p43">
            <a:extLst>
              <a:ext uri="{FF2B5EF4-FFF2-40B4-BE49-F238E27FC236}">
                <a16:creationId xmlns:a16="http://schemas.microsoft.com/office/drawing/2014/main" xmlns="" id="{D03E32B2-BCA9-4724-838D-2EFA405D8B0A}"/>
              </a:ext>
            </a:extLst>
          </p:cNvPr>
          <p:cNvSpPr/>
          <p:nvPr/>
        </p:nvSpPr>
        <p:spPr>
          <a:xfrm rot="5400000">
            <a:off x="4655026" y="2782729"/>
            <a:ext cx="2738438" cy="2736850"/>
          </a:xfrm>
          <a:prstGeom prst="pie">
            <a:avLst>
              <a:gd name="adj1" fmla="val 10788866"/>
              <a:gd name="adj2" fmla="val 16200000"/>
            </a:avLst>
          </a:prstGeom>
          <a:solidFill>
            <a:schemeClr val="accent2"/>
          </a:solidFill>
          <a:ln>
            <a:noFill/>
          </a:ln>
        </p:spPr>
        <p:txBody>
          <a:bodyPr spcFirstLastPara="1" lIns="121900" tIns="121900" rIns="121900" bIns="121900" anchor="ct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7" name="Google Shape;497;p43">
            <a:extLst>
              <a:ext uri="{FF2B5EF4-FFF2-40B4-BE49-F238E27FC236}">
                <a16:creationId xmlns:a16="http://schemas.microsoft.com/office/drawing/2014/main" xmlns="" id="{75DA3BF0-8F4A-401B-A15A-718C6899BA67}"/>
              </a:ext>
            </a:extLst>
          </p:cNvPr>
          <p:cNvSpPr/>
          <p:nvPr/>
        </p:nvSpPr>
        <p:spPr>
          <a:xfrm rot="10800000">
            <a:off x="4655820" y="2981960"/>
            <a:ext cx="2736850" cy="2736850"/>
          </a:xfrm>
          <a:prstGeom prst="pie">
            <a:avLst>
              <a:gd name="adj1" fmla="val 10788866"/>
              <a:gd name="adj2" fmla="val 16200000"/>
            </a:avLst>
          </a:prstGeom>
          <a:solidFill>
            <a:schemeClr val="accent4"/>
          </a:solidFill>
          <a:ln>
            <a:noFill/>
          </a:ln>
        </p:spPr>
        <p:txBody>
          <a:bodyPr spcFirstLastPara="1" lIns="121900" tIns="121900" rIns="121900" bIns="121900" anchor="ct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8" name="Google Shape;498;p43">
            <a:extLst>
              <a:ext uri="{FF2B5EF4-FFF2-40B4-BE49-F238E27FC236}">
                <a16:creationId xmlns:a16="http://schemas.microsoft.com/office/drawing/2014/main" xmlns="" id="{FDDE05BB-A3CA-42F4-B17D-E83C24093720}"/>
              </a:ext>
            </a:extLst>
          </p:cNvPr>
          <p:cNvSpPr/>
          <p:nvPr/>
        </p:nvSpPr>
        <p:spPr>
          <a:xfrm rot="16200000">
            <a:off x="4458177" y="2981166"/>
            <a:ext cx="2736850" cy="2738437"/>
          </a:xfrm>
          <a:prstGeom prst="pie">
            <a:avLst>
              <a:gd name="adj1" fmla="val 10788866"/>
              <a:gd name="adj2" fmla="val 16200000"/>
            </a:avLst>
          </a:prstGeom>
          <a:solidFill>
            <a:schemeClr val="accent3"/>
          </a:solidFill>
          <a:ln>
            <a:noFill/>
          </a:ln>
        </p:spPr>
        <p:txBody>
          <a:bodyPr spcFirstLastPara="1" lIns="121900" tIns="121900" rIns="121900" bIns="121900" anchor="ct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 name="TextBox 15">
            <a:extLst>
              <a:ext uri="{FF2B5EF4-FFF2-40B4-BE49-F238E27FC236}">
                <a16:creationId xmlns:a16="http://schemas.microsoft.com/office/drawing/2014/main" xmlns="" id="{48DA327A-E303-42EF-A8D5-32FC81198EBE}"/>
              </a:ext>
            </a:extLst>
          </p:cNvPr>
          <p:cNvSpPr txBox="1"/>
          <p:nvPr/>
        </p:nvSpPr>
        <p:spPr>
          <a:xfrm>
            <a:off x="2190795" y="109965"/>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17" name="Minus Sign 16">
            <a:extLst>
              <a:ext uri="{FF2B5EF4-FFF2-40B4-BE49-F238E27FC236}">
                <a16:creationId xmlns:a16="http://schemas.microsoft.com/office/drawing/2014/main" xmlns="" id="{24D41E00-F2F3-4F16-B90F-2D96A5D60CC5}"/>
              </a:ext>
            </a:extLst>
          </p:cNvPr>
          <p:cNvSpPr/>
          <p:nvPr/>
        </p:nvSpPr>
        <p:spPr>
          <a:xfrm>
            <a:off x="4823763" y="977890"/>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a:extLst>
              <a:ext uri="{FF2B5EF4-FFF2-40B4-BE49-F238E27FC236}">
                <a16:creationId xmlns:a16="http://schemas.microsoft.com/office/drawing/2014/main" xmlns="" id="{C5FBBE4A-D9B2-485B-A524-0CD99186DCA5}"/>
              </a:ext>
            </a:extLst>
          </p:cNvPr>
          <p:cNvSpPr txBox="1"/>
          <p:nvPr/>
        </p:nvSpPr>
        <p:spPr>
          <a:xfrm>
            <a:off x="2750779" y="1060537"/>
            <a:ext cx="8132341" cy="830997"/>
          </a:xfrm>
          <a:prstGeom prst="rect">
            <a:avLst/>
          </a:prstGeom>
          <a:noFill/>
        </p:spPr>
        <p:txBody>
          <a:bodyPr wrap="square">
            <a:spAutoFit/>
          </a:bodyPr>
          <a:lstStyle/>
          <a:p>
            <a:pPr marL="285750" indent="-285750" algn="ctr">
              <a:buFont typeface="Wingdings" panose="05000000000000000000" pitchFamily="2" charset="2"/>
              <a:buChar char="q"/>
            </a:pPr>
            <a:r>
              <a:rPr lang="en-US" sz="2400" i="0">
                <a:solidFill>
                  <a:srgbClr val="0033CC"/>
                </a:solidFill>
                <a:effectLst/>
                <a:latin typeface="Muli"/>
              </a:rPr>
              <a:t>Tích cực chủ động tham gia vào các liên kết kinh tế quốc tế và thực hiện đầy đủ các cam kết</a:t>
            </a:r>
            <a:endParaRPr lang="en-US" sz="2400" i="0" dirty="0">
              <a:solidFill>
                <a:srgbClr val="0033CC"/>
              </a:solidFill>
              <a:effectLst/>
              <a:latin typeface="Muli"/>
            </a:endParaRPr>
          </a:p>
        </p:txBody>
      </p:sp>
      <p:sp>
        <p:nvSpPr>
          <p:cNvPr id="20" name="TextBox 19">
            <a:extLst>
              <a:ext uri="{FF2B5EF4-FFF2-40B4-BE49-F238E27FC236}">
                <a16:creationId xmlns:a16="http://schemas.microsoft.com/office/drawing/2014/main" xmlns="" id="{91A8557A-0D8A-41C0-A8FF-F3C2CC6A0D3F}"/>
              </a:ext>
            </a:extLst>
          </p:cNvPr>
          <p:cNvSpPr txBox="1"/>
          <p:nvPr/>
        </p:nvSpPr>
        <p:spPr>
          <a:xfrm>
            <a:off x="2175420" y="2200454"/>
            <a:ext cx="2433592" cy="2031325"/>
          </a:xfrm>
          <a:prstGeom prst="rect">
            <a:avLst/>
          </a:prstGeom>
          <a:noFill/>
        </p:spPr>
        <p:txBody>
          <a:bodyPr wrap="square">
            <a:spAutoFit/>
          </a:bodyPr>
          <a:lstStyle/>
          <a:p>
            <a:pPr marL="285750" indent="-285750">
              <a:buFont typeface="Wingdings" panose="05000000000000000000" pitchFamily="2" charset="2"/>
              <a:buChar char="§"/>
            </a:pPr>
            <a:r>
              <a:rPr lang="vi-VN" b="0" i="0" dirty="0">
                <a:solidFill>
                  <a:srgbClr val="CC3300"/>
                </a:solidFill>
                <a:effectLst/>
                <a:latin typeface="Arial" panose="020B0604020202020204" pitchFamily="34" charset="0"/>
                <a:cs typeface="Arial" panose="020B0604020202020204" pitchFamily="34" charset="0"/>
              </a:rPr>
              <a:t>T</a:t>
            </a:r>
            <a:r>
              <a:rPr lang="en-US" b="0" i="0" dirty="0" err="1">
                <a:solidFill>
                  <a:srgbClr val="CC3300"/>
                </a:solidFill>
                <a:effectLst/>
                <a:latin typeface="Arial" panose="020B0604020202020204" pitchFamily="34" charset="0"/>
                <a:cs typeface="Arial" panose="020B0604020202020204" pitchFamily="34" charset="0"/>
              </a:rPr>
              <a:t>hực</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hiện</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đầy</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đủ</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nghiêm</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túc</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các</a:t>
            </a:r>
            <a:r>
              <a:rPr lang="en-US" b="0" i="0" dirty="0">
                <a:solidFill>
                  <a:srgbClr val="CC3300"/>
                </a:solidFill>
                <a:effectLst/>
                <a:latin typeface="Arial" panose="020B0604020202020204" pitchFamily="34" charset="0"/>
                <a:cs typeface="Arial" panose="020B0604020202020204" pitchFamily="34" charset="0"/>
              </a:rPr>
              <a:t> cam </a:t>
            </a:r>
            <a:r>
              <a:rPr lang="en-US" b="0" i="0" dirty="0" err="1">
                <a:solidFill>
                  <a:srgbClr val="CC3300"/>
                </a:solidFill>
                <a:effectLst/>
                <a:latin typeface="Arial" panose="020B0604020202020204" pitchFamily="34" charset="0"/>
                <a:cs typeface="Arial" panose="020B0604020202020204" pitchFamily="34" charset="0"/>
              </a:rPr>
              <a:t>kết</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và</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tích</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cực</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tham</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gia</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các</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hoạt</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động</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trong</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khuôn</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khổ</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các</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tổ</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chức</a:t>
            </a:r>
            <a:endParaRPr lang="en-US" dirty="0">
              <a:solidFill>
                <a:srgbClr val="CC3300"/>
              </a:solidFill>
              <a:latin typeface="Arial" panose="020B0604020202020204" pitchFamily="34" charset="0"/>
              <a:cs typeface="Arial" panose="020B0604020202020204" pitchFamily="34" charset="0"/>
            </a:endParaRPr>
          </a:p>
        </p:txBody>
      </p:sp>
      <p:sp>
        <p:nvSpPr>
          <p:cNvPr id="22" name="TextBox 21">
            <a:extLst>
              <a:ext uri="{FF2B5EF4-FFF2-40B4-BE49-F238E27FC236}">
                <a16:creationId xmlns:a16="http://schemas.microsoft.com/office/drawing/2014/main" xmlns="" id="{040AD881-17BA-4E9B-9E16-6DD993507771}"/>
              </a:ext>
            </a:extLst>
          </p:cNvPr>
          <p:cNvSpPr txBox="1"/>
          <p:nvPr/>
        </p:nvSpPr>
        <p:spPr>
          <a:xfrm>
            <a:off x="7242628" y="2151631"/>
            <a:ext cx="2406651" cy="1477328"/>
          </a:xfrm>
          <a:prstGeom prst="rect">
            <a:avLst/>
          </a:prstGeom>
          <a:noFill/>
        </p:spPr>
        <p:txBody>
          <a:bodyPr wrap="square">
            <a:spAutoFit/>
          </a:bodyPr>
          <a:lstStyle/>
          <a:p>
            <a:pPr marL="285750" indent="-285750">
              <a:buFont typeface="Wingdings" panose="05000000000000000000" pitchFamily="2" charset="2"/>
              <a:buChar char="§"/>
            </a:pPr>
            <a:r>
              <a:rPr lang="vi-VN" b="0" i="0" dirty="0">
                <a:solidFill>
                  <a:srgbClr val="00B050"/>
                </a:solidFill>
                <a:effectLst/>
                <a:latin typeface="Arial" panose="020B0604020202020204" pitchFamily="34" charset="0"/>
                <a:cs typeface="Arial" panose="020B0604020202020204" pitchFamily="34" charset="0"/>
              </a:rPr>
              <a:t>Thực hiện nhiều cải cách chính sách thương mại theo hướng minh bạch và tự do hóa </a:t>
            </a:r>
            <a:endParaRPr lang="en-US" dirty="0">
              <a:solidFill>
                <a:srgbClr val="00B050"/>
              </a:solidFill>
              <a:latin typeface="Arial" panose="020B0604020202020204" pitchFamily="34" charset="0"/>
              <a:cs typeface="Arial" panose="020B0604020202020204" pitchFamily="34" charset="0"/>
            </a:endParaRPr>
          </a:p>
        </p:txBody>
      </p:sp>
      <p:sp>
        <p:nvSpPr>
          <p:cNvPr id="24" name="TextBox 23">
            <a:extLst>
              <a:ext uri="{FF2B5EF4-FFF2-40B4-BE49-F238E27FC236}">
                <a16:creationId xmlns:a16="http://schemas.microsoft.com/office/drawing/2014/main" xmlns="" id="{BD3C0BF9-15C5-4D70-9AB3-44AA050E2296}"/>
              </a:ext>
            </a:extLst>
          </p:cNvPr>
          <p:cNvSpPr txBox="1"/>
          <p:nvPr/>
        </p:nvSpPr>
        <p:spPr>
          <a:xfrm>
            <a:off x="7336473" y="4366211"/>
            <a:ext cx="2406651" cy="2308324"/>
          </a:xfrm>
          <a:prstGeom prst="rect">
            <a:avLst/>
          </a:prstGeom>
          <a:noFill/>
        </p:spPr>
        <p:txBody>
          <a:bodyPr wrap="square">
            <a:spAutoFit/>
          </a:bodyPr>
          <a:lstStyle/>
          <a:p>
            <a:pPr marL="285750" indent="-285750">
              <a:buFont typeface="Wingdings" panose="05000000000000000000" pitchFamily="2" charset="2"/>
              <a:buChar char="§"/>
            </a:pPr>
            <a:r>
              <a:rPr lang="vi-VN" dirty="0">
                <a:solidFill>
                  <a:srgbClr val="010101"/>
                </a:solidFill>
                <a:latin typeface="Arial" panose="020B0604020202020204" pitchFamily="34" charset="0"/>
                <a:cs typeface="Arial" panose="020B0604020202020204" pitchFamily="34" charset="0"/>
              </a:rPr>
              <a:t>T</a:t>
            </a:r>
            <a:r>
              <a:rPr lang="vi-VN" b="0" i="0" dirty="0">
                <a:solidFill>
                  <a:srgbClr val="010101"/>
                </a:solidFill>
                <a:effectLst/>
                <a:latin typeface="Arial" panose="020B0604020202020204" pitchFamily="34" charset="0"/>
                <a:cs typeface="Arial" panose="020B0604020202020204" pitchFamily="34" charset="0"/>
              </a:rPr>
              <a:t>riển khai đầy đủ, nghiêm túc các cam kết hội nhập kinh tế quốc tế, đặc biột là về cắt giảm thuế quan, mở cửa dịch vụ, đầu tư....</a:t>
            </a:r>
            <a:endParaRPr lang="en-US" dirty="0">
              <a:latin typeface="Arial" panose="020B0604020202020204" pitchFamily="34" charset="0"/>
              <a:cs typeface="Arial" panose="020B0604020202020204" pitchFamily="34" charset="0"/>
            </a:endParaRPr>
          </a:p>
        </p:txBody>
      </p:sp>
      <p:sp>
        <p:nvSpPr>
          <p:cNvPr id="26" name="TextBox 25">
            <a:extLst>
              <a:ext uri="{FF2B5EF4-FFF2-40B4-BE49-F238E27FC236}">
                <a16:creationId xmlns:a16="http://schemas.microsoft.com/office/drawing/2014/main" xmlns="" id="{9D8BD0BD-7272-4D7E-B137-6D61A46F525A}"/>
              </a:ext>
            </a:extLst>
          </p:cNvPr>
          <p:cNvSpPr txBox="1"/>
          <p:nvPr/>
        </p:nvSpPr>
        <p:spPr>
          <a:xfrm>
            <a:off x="2159364" y="4465816"/>
            <a:ext cx="2266587" cy="1754326"/>
          </a:xfrm>
          <a:prstGeom prst="rect">
            <a:avLst/>
          </a:prstGeom>
          <a:noFill/>
        </p:spPr>
        <p:txBody>
          <a:bodyPr wrap="square">
            <a:spAutoFit/>
          </a:bodyPr>
          <a:lstStyle/>
          <a:p>
            <a:pPr marL="285750" indent="-285750">
              <a:buFont typeface="Wingdings" panose="05000000000000000000" pitchFamily="2" charset="2"/>
              <a:buChar char="§"/>
            </a:pPr>
            <a:r>
              <a:rPr lang="vi-VN" dirty="0">
                <a:solidFill>
                  <a:srgbClr val="0070C0"/>
                </a:solidFill>
                <a:latin typeface="Arial" panose="020B0604020202020204" pitchFamily="34" charset="0"/>
                <a:cs typeface="Arial" panose="020B0604020202020204" pitchFamily="34" charset="0"/>
              </a:rPr>
              <a:t>N</a:t>
            </a:r>
            <a:r>
              <a:rPr lang="en-US" b="0" i="0" dirty="0">
                <a:solidFill>
                  <a:srgbClr val="0070C0"/>
                </a:solidFill>
                <a:effectLst/>
                <a:latin typeface="Arial" panose="020B0604020202020204" pitchFamily="34" charset="0"/>
                <a:cs typeface="Arial" panose="020B0604020202020204" pitchFamily="34" charset="0"/>
              </a:rPr>
              <a:t>ỗ </a:t>
            </a:r>
            <a:r>
              <a:rPr lang="en-US" b="0" i="0" dirty="0" err="1">
                <a:solidFill>
                  <a:srgbClr val="0070C0"/>
                </a:solidFill>
                <a:effectLst/>
                <a:latin typeface="Arial" panose="020B0604020202020204" pitchFamily="34" charset="0"/>
                <a:cs typeface="Arial" panose="020B0604020202020204" pitchFamily="34" charset="0"/>
              </a:rPr>
              <a:t>lực</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hoàn</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tất</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các</a:t>
            </a:r>
            <a:r>
              <a:rPr lang="en-US" b="0" i="0" dirty="0">
                <a:solidFill>
                  <a:srgbClr val="0070C0"/>
                </a:solidFill>
                <a:effectLst/>
                <a:latin typeface="Arial" panose="020B0604020202020204" pitchFamily="34" charset="0"/>
                <a:cs typeface="Arial" panose="020B0604020202020204" pitchFamily="34" charset="0"/>
              </a:rPr>
              <a:t> cam </a:t>
            </a:r>
            <a:r>
              <a:rPr lang="en-US" b="0" i="0" dirty="0" err="1">
                <a:solidFill>
                  <a:srgbClr val="0070C0"/>
                </a:solidFill>
                <a:effectLst/>
                <a:latin typeface="Arial" panose="020B0604020202020204" pitchFamily="34" charset="0"/>
                <a:cs typeface="Arial" panose="020B0604020202020204" pitchFamily="34" charset="0"/>
              </a:rPr>
              <a:t>kết</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quốc</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tế</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lớn</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có</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thời</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hạn</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vào</a:t>
            </a:r>
            <a:r>
              <a:rPr lang="en-US" b="0" i="0" dirty="0">
                <a:solidFill>
                  <a:srgbClr val="0070C0"/>
                </a:solidFill>
                <a:effectLst/>
                <a:latin typeface="Arial" panose="020B0604020202020204" pitchFamily="34" charset="0"/>
                <a:cs typeface="Arial" panose="020B0604020202020204" pitchFamily="34" charset="0"/>
              </a:rPr>
              <a:t> 2015 - 2020 </a:t>
            </a:r>
            <a:r>
              <a:rPr lang="en-US" b="0" i="0" dirty="0" err="1">
                <a:solidFill>
                  <a:srgbClr val="0070C0"/>
                </a:solidFill>
                <a:effectLst/>
                <a:latin typeface="Arial" panose="020B0604020202020204" pitchFamily="34" charset="0"/>
                <a:cs typeface="Arial" panose="020B0604020202020204" pitchFamily="34" charset="0"/>
              </a:rPr>
              <a:t>nhằm</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nâng</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tầm</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hội</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nhập</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quốc</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tế</a:t>
            </a:r>
            <a:endParaRPr lang="en-US" dirty="0">
              <a:solidFill>
                <a:srgbClr val="0070C0"/>
              </a:solidFill>
              <a:latin typeface="Arial" panose="020B0604020202020204" pitchFamily="34" charset="0"/>
              <a:cs typeface="Arial" panose="020B0604020202020204" pitchFamily="34" charset="0"/>
            </a:endParaRPr>
          </a:p>
        </p:txBody>
      </p:sp>
    </p:spTree>
  </p:cSld>
  <p:clrMapOvr>
    <a:masterClrMapping/>
  </p:clrMapOvr>
  <p:transition>
    <p:fade thruBlk="1"/>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6" name="Picture 2" descr="20 Hình nền powerpoint đẹp chủ đề lịch sử mới nhất không nên bỏ qua">
            <a:extLst>
              <a:ext uri="{FF2B5EF4-FFF2-40B4-BE49-F238E27FC236}">
                <a16:creationId xmlns:a16="http://schemas.microsoft.com/office/drawing/2014/main" xmlns="" id="{71E56CE0-E8FD-45A6-BDF9-6891A9A983C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9" y="26406"/>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53365080-5D5C-4464-930B-1CBB01FBC6F5}"/>
              </a:ext>
            </a:extLst>
          </p:cNvPr>
          <p:cNvSpPr txBox="1"/>
          <p:nvPr/>
        </p:nvSpPr>
        <p:spPr>
          <a:xfrm>
            <a:off x="1155247" y="46612"/>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4" name="Minus Sign 3">
            <a:extLst>
              <a:ext uri="{FF2B5EF4-FFF2-40B4-BE49-F238E27FC236}">
                <a16:creationId xmlns:a16="http://schemas.microsoft.com/office/drawing/2014/main" xmlns="" id="{C154B688-EA65-4FDF-9B97-B12902C05BDE}"/>
              </a:ext>
            </a:extLst>
          </p:cNvPr>
          <p:cNvSpPr/>
          <p:nvPr/>
        </p:nvSpPr>
        <p:spPr>
          <a:xfrm>
            <a:off x="3725243" y="898977"/>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xmlns="" id="{F5E062A4-EA55-46C4-9AAE-7D02CF73DEF4}"/>
              </a:ext>
            </a:extLst>
          </p:cNvPr>
          <p:cNvSpPr txBox="1"/>
          <p:nvPr/>
        </p:nvSpPr>
        <p:spPr>
          <a:xfrm>
            <a:off x="1708399" y="1043339"/>
            <a:ext cx="8132341" cy="830997"/>
          </a:xfrm>
          <a:prstGeom prst="rect">
            <a:avLst/>
          </a:prstGeom>
          <a:noFill/>
        </p:spPr>
        <p:txBody>
          <a:bodyPr wrap="square">
            <a:spAutoFit/>
          </a:bodyPr>
          <a:lstStyle/>
          <a:p>
            <a:pPr marL="285750" indent="-285750" algn="ctr">
              <a:buFont typeface="Wingdings" panose="05000000000000000000" pitchFamily="2" charset="2"/>
              <a:buChar char="q"/>
            </a:pPr>
            <a:r>
              <a:rPr lang="en-US" sz="2400" b="1" i="0" dirty="0" err="1">
                <a:solidFill>
                  <a:srgbClr val="0033CC"/>
                </a:solidFill>
                <a:effectLst/>
                <a:latin typeface="Muli"/>
              </a:rPr>
              <a:t>Tích</a:t>
            </a:r>
            <a:r>
              <a:rPr lang="en-US" sz="2400" b="1" i="0" dirty="0">
                <a:solidFill>
                  <a:srgbClr val="0033CC"/>
                </a:solidFill>
                <a:effectLst/>
                <a:latin typeface="Muli"/>
              </a:rPr>
              <a:t> </a:t>
            </a:r>
            <a:r>
              <a:rPr lang="en-US" sz="2400" b="1" i="0" dirty="0" err="1">
                <a:solidFill>
                  <a:srgbClr val="0033CC"/>
                </a:solidFill>
                <a:effectLst/>
                <a:latin typeface="Muli"/>
              </a:rPr>
              <a:t>cực</a:t>
            </a:r>
            <a:r>
              <a:rPr lang="en-US" sz="2400" b="1" i="0" dirty="0">
                <a:solidFill>
                  <a:srgbClr val="0033CC"/>
                </a:solidFill>
                <a:effectLst/>
                <a:latin typeface="Muli"/>
              </a:rPr>
              <a:t> </a:t>
            </a:r>
            <a:r>
              <a:rPr lang="en-US" sz="2400" b="1" i="0" dirty="0" err="1">
                <a:solidFill>
                  <a:srgbClr val="0033CC"/>
                </a:solidFill>
                <a:effectLst/>
                <a:latin typeface="Muli"/>
              </a:rPr>
              <a:t>chủ</a:t>
            </a:r>
            <a:r>
              <a:rPr lang="en-US" sz="2400" b="1" i="0" dirty="0">
                <a:solidFill>
                  <a:srgbClr val="0033CC"/>
                </a:solidFill>
                <a:effectLst/>
                <a:latin typeface="Muli"/>
              </a:rPr>
              <a:t> </a:t>
            </a:r>
            <a:r>
              <a:rPr lang="en-US" sz="2400" b="1" i="0" dirty="0" err="1">
                <a:solidFill>
                  <a:srgbClr val="0033CC"/>
                </a:solidFill>
                <a:effectLst/>
                <a:latin typeface="Muli"/>
              </a:rPr>
              <a:t>động</a:t>
            </a:r>
            <a:r>
              <a:rPr lang="en-US" sz="2400" b="1" i="0" dirty="0">
                <a:solidFill>
                  <a:srgbClr val="0033CC"/>
                </a:solidFill>
                <a:effectLst/>
                <a:latin typeface="Muli"/>
              </a:rPr>
              <a:t> </a:t>
            </a:r>
            <a:r>
              <a:rPr lang="en-US" sz="2400" b="1" i="0" dirty="0" err="1">
                <a:solidFill>
                  <a:srgbClr val="0033CC"/>
                </a:solidFill>
                <a:effectLst/>
                <a:latin typeface="Muli"/>
              </a:rPr>
              <a:t>tham</a:t>
            </a:r>
            <a:r>
              <a:rPr lang="en-US" sz="2400" b="1" i="0" dirty="0">
                <a:solidFill>
                  <a:srgbClr val="0033CC"/>
                </a:solidFill>
                <a:effectLst/>
                <a:latin typeface="Muli"/>
              </a:rPr>
              <a:t> </a:t>
            </a:r>
            <a:r>
              <a:rPr lang="en-US" sz="2400" b="1" i="0" dirty="0" err="1">
                <a:solidFill>
                  <a:srgbClr val="0033CC"/>
                </a:solidFill>
                <a:effectLst/>
                <a:latin typeface="Muli"/>
              </a:rPr>
              <a:t>gia</a:t>
            </a:r>
            <a:r>
              <a:rPr lang="en-US" sz="2400" b="1" i="0" dirty="0">
                <a:solidFill>
                  <a:srgbClr val="0033CC"/>
                </a:solidFill>
                <a:effectLst/>
                <a:latin typeface="Muli"/>
              </a:rPr>
              <a:t> </a:t>
            </a:r>
            <a:r>
              <a:rPr lang="en-US" sz="2400" b="1" i="0" dirty="0" err="1">
                <a:solidFill>
                  <a:srgbClr val="0033CC"/>
                </a:solidFill>
                <a:effectLst/>
                <a:latin typeface="Muli"/>
              </a:rPr>
              <a:t>vào</a:t>
            </a:r>
            <a:r>
              <a:rPr lang="en-US" sz="2400" b="1" i="0" dirty="0">
                <a:solidFill>
                  <a:srgbClr val="0033CC"/>
                </a:solidFill>
                <a:effectLst/>
                <a:latin typeface="Muli"/>
              </a:rPr>
              <a:t> </a:t>
            </a:r>
            <a:r>
              <a:rPr lang="en-US" sz="2400" b="1" i="0" dirty="0" err="1">
                <a:solidFill>
                  <a:srgbClr val="0033CC"/>
                </a:solidFill>
                <a:effectLst/>
                <a:latin typeface="Muli"/>
              </a:rPr>
              <a:t>các</a:t>
            </a:r>
            <a:r>
              <a:rPr lang="en-US" sz="2400" b="1" i="0" dirty="0">
                <a:solidFill>
                  <a:srgbClr val="0033CC"/>
                </a:solidFill>
                <a:effectLst/>
                <a:latin typeface="Muli"/>
              </a:rPr>
              <a:t> </a:t>
            </a:r>
            <a:r>
              <a:rPr lang="en-US" sz="2400" b="1" i="0" dirty="0" err="1">
                <a:solidFill>
                  <a:srgbClr val="0033CC"/>
                </a:solidFill>
                <a:effectLst/>
                <a:latin typeface="Muli"/>
              </a:rPr>
              <a:t>liên</a:t>
            </a:r>
            <a:r>
              <a:rPr lang="en-US" sz="2400" b="1" i="0" dirty="0">
                <a:solidFill>
                  <a:srgbClr val="0033CC"/>
                </a:solidFill>
                <a:effectLst/>
                <a:latin typeface="Muli"/>
              </a:rPr>
              <a:t> </a:t>
            </a:r>
            <a:r>
              <a:rPr lang="en-US" sz="2400" b="1" i="0" dirty="0" err="1">
                <a:solidFill>
                  <a:srgbClr val="0033CC"/>
                </a:solidFill>
                <a:effectLst/>
                <a:latin typeface="Muli"/>
              </a:rPr>
              <a:t>kết</a:t>
            </a:r>
            <a:r>
              <a:rPr lang="en-US" sz="2400" b="1" i="0" dirty="0">
                <a:solidFill>
                  <a:srgbClr val="0033CC"/>
                </a:solidFill>
                <a:effectLst/>
                <a:latin typeface="Muli"/>
              </a:rPr>
              <a:t> </a:t>
            </a:r>
            <a:r>
              <a:rPr lang="en-US" sz="2400" b="1" i="0" dirty="0" err="1">
                <a:solidFill>
                  <a:srgbClr val="0033CC"/>
                </a:solidFill>
                <a:effectLst/>
                <a:latin typeface="Muli"/>
              </a:rPr>
              <a:t>kinh</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quốc</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và</a:t>
            </a:r>
            <a:r>
              <a:rPr lang="en-US" sz="2400" b="1" i="0" dirty="0">
                <a:solidFill>
                  <a:srgbClr val="0033CC"/>
                </a:solidFill>
                <a:effectLst/>
                <a:latin typeface="Muli"/>
              </a:rPr>
              <a:t> </a:t>
            </a:r>
            <a:r>
              <a:rPr lang="en-US" sz="2400" b="1" i="0" dirty="0" err="1">
                <a:solidFill>
                  <a:srgbClr val="0033CC"/>
                </a:solidFill>
                <a:effectLst/>
                <a:latin typeface="Muli"/>
              </a:rPr>
              <a:t>thực</a:t>
            </a:r>
            <a:r>
              <a:rPr lang="en-US" sz="2400" b="1" i="0" dirty="0">
                <a:solidFill>
                  <a:srgbClr val="0033CC"/>
                </a:solidFill>
                <a:effectLst/>
                <a:latin typeface="Muli"/>
              </a:rPr>
              <a:t> </a:t>
            </a:r>
            <a:r>
              <a:rPr lang="en-US" sz="2400" b="1" i="0" dirty="0" err="1">
                <a:solidFill>
                  <a:srgbClr val="0033CC"/>
                </a:solidFill>
                <a:effectLst/>
                <a:latin typeface="Muli"/>
              </a:rPr>
              <a:t>hiện</a:t>
            </a:r>
            <a:r>
              <a:rPr lang="en-US" sz="2400" b="1" i="0" dirty="0">
                <a:solidFill>
                  <a:srgbClr val="0033CC"/>
                </a:solidFill>
                <a:effectLst/>
                <a:latin typeface="Muli"/>
              </a:rPr>
              <a:t> </a:t>
            </a:r>
            <a:r>
              <a:rPr lang="en-US" sz="2400" b="1" i="0" dirty="0" err="1">
                <a:solidFill>
                  <a:srgbClr val="0033CC"/>
                </a:solidFill>
                <a:effectLst/>
                <a:latin typeface="Muli"/>
              </a:rPr>
              <a:t>đầy</a:t>
            </a:r>
            <a:r>
              <a:rPr lang="en-US" sz="2400" b="1" i="0" dirty="0">
                <a:solidFill>
                  <a:srgbClr val="0033CC"/>
                </a:solidFill>
                <a:effectLst/>
                <a:latin typeface="Muli"/>
              </a:rPr>
              <a:t> </a:t>
            </a:r>
            <a:r>
              <a:rPr lang="en-US" sz="2400" b="1" i="0" dirty="0" err="1">
                <a:solidFill>
                  <a:srgbClr val="0033CC"/>
                </a:solidFill>
                <a:effectLst/>
                <a:latin typeface="Muli"/>
              </a:rPr>
              <a:t>đủ</a:t>
            </a:r>
            <a:r>
              <a:rPr lang="en-US" sz="2400" b="1" i="0" dirty="0">
                <a:solidFill>
                  <a:srgbClr val="0033CC"/>
                </a:solidFill>
                <a:effectLst/>
                <a:latin typeface="Muli"/>
              </a:rPr>
              <a:t> </a:t>
            </a:r>
            <a:r>
              <a:rPr lang="en-US" sz="2400" b="1" i="0" dirty="0" err="1">
                <a:solidFill>
                  <a:srgbClr val="0033CC"/>
                </a:solidFill>
                <a:effectLst/>
                <a:latin typeface="Muli"/>
              </a:rPr>
              <a:t>các</a:t>
            </a:r>
            <a:r>
              <a:rPr lang="en-US" sz="2400" b="1" i="0" dirty="0">
                <a:solidFill>
                  <a:srgbClr val="0033CC"/>
                </a:solidFill>
                <a:effectLst/>
                <a:latin typeface="Muli"/>
              </a:rPr>
              <a:t> cam </a:t>
            </a:r>
            <a:r>
              <a:rPr lang="en-US" sz="2400" b="1" i="0" dirty="0" err="1">
                <a:solidFill>
                  <a:srgbClr val="0033CC"/>
                </a:solidFill>
                <a:effectLst/>
                <a:latin typeface="Muli"/>
              </a:rPr>
              <a:t>kết</a:t>
            </a:r>
            <a:endParaRPr lang="en-US" sz="2400" b="1" i="0" dirty="0">
              <a:solidFill>
                <a:srgbClr val="0033CC"/>
              </a:solidFill>
              <a:effectLst/>
              <a:latin typeface="Muli"/>
            </a:endParaRPr>
          </a:p>
        </p:txBody>
      </p:sp>
      <p:grpSp>
        <p:nvGrpSpPr>
          <p:cNvPr id="6" name="Group 3">
            <a:extLst>
              <a:ext uri="{FF2B5EF4-FFF2-40B4-BE49-F238E27FC236}">
                <a16:creationId xmlns:a16="http://schemas.microsoft.com/office/drawing/2014/main" xmlns="" id="{549C0A3C-2F3F-4B77-A7C3-989A9A85A994}"/>
              </a:ext>
            </a:extLst>
          </p:cNvPr>
          <p:cNvGrpSpPr>
            <a:grpSpLocks/>
          </p:cNvGrpSpPr>
          <p:nvPr/>
        </p:nvGrpSpPr>
        <p:grpSpPr bwMode="auto">
          <a:xfrm>
            <a:off x="953669" y="2135538"/>
            <a:ext cx="1314997" cy="2861495"/>
            <a:chOff x="513" y="998"/>
            <a:chExt cx="1109" cy="2271"/>
          </a:xfrm>
          <a:solidFill>
            <a:srgbClr val="000000"/>
          </a:solidFill>
        </p:grpSpPr>
        <p:sp>
          <p:nvSpPr>
            <p:cNvPr id="7" name="Freeform 4">
              <a:extLst>
                <a:ext uri="{FF2B5EF4-FFF2-40B4-BE49-F238E27FC236}">
                  <a16:creationId xmlns:a16="http://schemas.microsoft.com/office/drawing/2014/main" xmlns="" id="{D8ACFBB1-254D-41A4-B48D-092D1A9949CA}"/>
                </a:ext>
              </a:extLst>
            </p:cNvPr>
            <p:cNvSpPr>
              <a:spLocks/>
            </p:cNvSpPr>
            <p:nvPr/>
          </p:nvSpPr>
          <p:spPr bwMode="gray">
            <a:xfrm flipV="1">
              <a:off x="683" y="2087"/>
              <a:ext cx="933" cy="1182"/>
            </a:xfrm>
            <a:custGeom>
              <a:avLst/>
              <a:gdLst>
                <a:gd name="T0" fmla="*/ 118 w 933"/>
                <a:gd name="T1" fmla="*/ 1044 h 1182"/>
                <a:gd name="T2" fmla="*/ 128 w 933"/>
                <a:gd name="T3" fmla="*/ 340 h 1182"/>
                <a:gd name="T4" fmla="*/ 264 w 933"/>
                <a:gd name="T5" fmla="*/ 210 h 1182"/>
                <a:gd name="T6" fmla="*/ 720 w 933"/>
                <a:gd name="T7" fmla="*/ 202 h 1182"/>
                <a:gd name="T8" fmla="*/ 720 w 933"/>
                <a:gd name="T9" fmla="*/ 320 h 1182"/>
                <a:gd name="T10" fmla="*/ 933 w 933"/>
                <a:gd name="T11" fmla="*/ 153 h 1182"/>
                <a:gd name="T12" fmla="*/ 712 w 933"/>
                <a:gd name="T13" fmla="*/ 0 h 1182"/>
                <a:gd name="T14" fmla="*/ 714 w 933"/>
                <a:gd name="T15" fmla="*/ 92 h 1182"/>
                <a:gd name="T16" fmla="*/ 234 w 933"/>
                <a:gd name="T17" fmla="*/ 94 h 1182"/>
                <a:gd name="T18" fmla="*/ 0 w 933"/>
                <a:gd name="T19" fmla="*/ 298 h 1182"/>
                <a:gd name="T20" fmla="*/ 0 w 933"/>
                <a:gd name="T21" fmla="*/ 1058 h 1182"/>
                <a:gd name="T22" fmla="*/ 118 w 933"/>
                <a:gd name="T23" fmla="*/ 1044 h 11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33" h="1182">
                  <a:moveTo>
                    <a:pt x="118" y="1044"/>
                  </a:moveTo>
                  <a:lnTo>
                    <a:pt x="128" y="340"/>
                  </a:lnTo>
                  <a:cubicBezTo>
                    <a:pt x="134" y="214"/>
                    <a:pt x="182" y="212"/>
                    <a:pt x="264" y="210"/>
                  </a:cubicBezTo>
                  <a:lnTo>
                    <a:pt x="720" y="202"/>
                  </a:lnTo>
                  <a:lnTo>
                    <a:pt x="720" y="320"/>
                  </a:lnTo>
                  <a:lnTo>
                    <a:pt x="933" y="153"/>
                  </a:lnTo>
                  <a:lnTo>
                    <a:pt x="712" y="0"/>
                  </a:lnTo>
                  <a:lnTo>
                    <a:pt x="714" y="92"/>
                  </a:lnTo>
                  <a:cubicBezTo>
                    <a:pt x="714" y="92"/>
                    <a:pt x="406" y="94"/>
                    <a:pt x="234" y="94"/>
                  </a:cubicBezTo>
                  <a:cubicBezTo>
                    <a:pt x="60" y="96"/>
                    <a:pt x="2" y="156"/>
                    <a:pt x="0" y="298"/>
                  </a:cubicBezTo>
                  <a:lnTo>
                    <a:pt x="0" y="1058"/>
                  </a:lnTo>
                  <a:cubicBezTo>
                    <a:pt x="20" y="1182"/>
                    <a:pt x="93" y="1170"/>
                    <a:pt x="118" y="1044"/>
                  </a:cubicBezTo>
                  <a:close/>
                </a:path>
              </a:pathLst>
            </a:custGeom>
            <a:grpFill/>
            <a:ln w="9525" cap="flat" cmpd="sng">
              <a:solidFill>
                <a:srgbClr val="000000"/>
              </a:solidFill>
              <a:prstDash val="solid"/>
              <a:round/>
              <a:headEnd type="none" w="med" len="med"/>
              <a:tailEnd type="none" w="med" len="med"/>
            </a:ln>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8" name="Freeform 5">
              <a:extLst>
                <a:ext uri="{FF2B5EF4-FFF2-40B4-BE49-F238E27FC236}">
                  <a16:creationId xmlns:a16="http://schemas.microsoft.com/office/drawing/2014/main" xmlns="" id="{04F56631-5C12-4BF4-8698-6E965317E486}"/>
                </a:ext>
              </a:extLst>
            </p:cNvPr>
            <p:cNvSpPr>
              <a:spLocks/>
            </p:cNvSpPr>
            <p:nvPr/>
          </p:nvSpPr>
          <p:spPr bwMode="gray">
            <a:xfrm rot="-5400000">
              <a:off x="917" y="1548"/>
              <a:ext cx="301" cy="1109"/>
            </a:xfrm>
            <a:custGeom>
              <a:avLst/>
              <a:gdLst>
                <a:gd name="T0" fmla="*/ 31753 w 142"/>
                <a:gd name="T1" fmla="*/ 274 h 604"/>
                <a:gd name="T2" fmla="*/ 38642 w 142"/>
                <a:gd name="T3" fmla="*/ 111992 h 604"/>
                <a:gd name="T4" fmla="*/ 0 w 142"/>
                <a:gd name="T5" fmla="*/ 112332 h 604"/>
                <a:gd name="T6" fmla="*/ 62299 w 142"/>
                <a:gd name="T7" fmla="*/ 143217 h 604"/>
                <a:gd name="T8" fmla="*/ 122647 w 142"/>
                <a:gd name="T9" fmla="*/ 112332 h 604"/>
                <a:gd name="T10" fmla="*/ 86368 w 142"/>
                <a:gd name="T11" fmla="*/ 112332 h 604"/>
                <a:gd name="T12" fmla="*/ 85537 w 142"/>
                <a:gd name="T13" fmla="*/ 0 h 604"/>
                <a:gd name="T14" fmla="*/ 31753 w 142"/>
                <a:gd name="T15" fmla="*/ 274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grpFill/>
            <a:ln w="9525" cap="flat" cmpd="sng">
              <a:solidFill>
                <a:srgbClr val="000000"/>
              </a:solidFill>
              <a:prstDash val="solid"/>
              <a:round/>
              <a:headEnd type="none" w="med" len="med"/>
              <a:tailEnd type="none" w="med" len="med"/>
            </a:ln>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9" name="Freeform 6">
              <a:extLst>
                <a:ext uri="{FF2B5EF4-FFF2-40B4-BE49-F238E27FC236}">
                  <a16:creationId xmlns:a16="http://schemas.microsoft.com/office/drawing/2014/main" xmlns="" id="{1CE8C133-77AC-4076-9827-793324895C66}"/>
                </a:ext>
              </a:extLst>
            </p:cNvPr>
            <p:cNvSpPr>
              <a:spLocks/>
            </p:cNvSpPr>
            <p:nvPr/>
          </p:nvSpPr>
          <p:spPr bwMode="gray">
            <a:xfrm>
              <a:off x="677" y="998"/>
              <a:ext cx="933" cy="1182"/>
            </a:xfrm>
            <a:custGeom>
              <a:avLst/>
              <a:gdLst>
                <a:gd name="T0" fmla="*/ 118 w 933"/>
                <a:gd name="T1" fmla="*/ 1044 h 1182"/>
                <a:gd name="T2" fmla="*/ 128 w 933"/>
                <a:gd name="T3" fmla="*/ 340 h 1182"/>
                <a:gd name="T4" fmla="*/ 264 w 933"/>
                <a:gd name="T5" fmla="*/ 210 h 1182"/>
                <a:gd name="T6" fmla="*/ 720 w 933"/>
                <a:gd name="T7" fmla="*/ 202 h 1182"/>
                <a:gd name="T8" fmla="*/ 720 w 933"/>
                <a:gd name="T9" fmla="*/ 320 h 1182"/>
                <a:gd name="T10" fmla="*/ 933 w 933"/>
                <a:gd name="T11" fmla="*/ 153 h 1182"/>
                <a:gd name="T12" fmla="*/ 712 w 933"/>
                <a:gd name="T13" fmla="*/ 0 h 1182"/>
                <a:gd name="T14" fmla="*/ 714 w 933"/>
                <a:gd name="T15" fmla="*/ 92 h 1182"/>
                <a:gd name="T16" fmla="*/ 234 w 933"/>
                <a:gd name="T17" fmla="*/ 94 h 1182"/>
                <a:gd name="T18" fmla="*/ 0 w 933"/>
                <a:gd name="T19" fmla="*/ 298 h 1182"/>
                <a:gd name="T20" fmla="*/ 0 w 933"/>
                <a:gd name="T21" fmla="*/ 1058 h 1182"/>
                <a:gd name="T22" fmla="*/ 118 w 933"/>
                <a:gd name="T23" fmla="*/ 1044 h 11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33" h="1182">
                  <a:moveTo>
                    <a:pt x="118" y="1044"/>
                  </a:moveTo>
                  <a:lnTo>
                    <a:pt x="128" y="340"/>
                  </a:lnTo>
                  <a:cubicBezTo>
                    <a:pt x="134" y="214"/>
                    <a:pt x="182" y="212"/>
                    <a:pt x="264" y="210"/>
                  </a:cubicBezTo>
                  <a:lnTo>
                    <a:pt x="720" y="202"/>
                  </a:lnTo>
                  <a:lnTo>
                    <a:pt x="720" y="320"/>
                  </a:lnTo>
                  <a:lnTo>
                    <a:pt x="933" y="153"/>
                  </a:lnTo>
                  <a:lnTo>
                    <a:pt x="712" y="0"/>
                  </a:lnTo>
                  <a:lnTo>
                    <a:pt x="714" y="92"/>
                  </a:lnTo>
                  <a:cubicBezTo>
                    <a:pt x="714" y="92"/>
                    <a:pt x="406" y="94"/>
                    <a:pt x="234" y="94"/>
                  </a:cubicBezTo>
                  <a:cubicBezTo>
                    <a:pt x="60" y="96"/>
                    <a:pt x="2" y="156"/>
                    <a:pt x="0" y="298"/>
                  </a:cubicBezTo>
                  <a:lnTo>
                    <a:pt x="0" y="1058"/>
                  </a:lnTo>
                  <a:cubicBezTo>
                    <a:pt x="20" y="1182"/>
                    <a:pt x="93" y="1170"/>
                    <a:pt x="118" y="1044"/>
                  </a:cubicBezTo>
                  <a:close/>
                </a:path>
              </a:pathLst>
            </a:custGeom>
            <a:grpFill/>
            <a:ln w="9525" cap="flat" cmpd="sng">
              <a:solidFill>
                <a:srgbClr val="000000"/>
              </a:solidFill>
              <a:prstDash val="solid"/>
              <a:round/>
              <a:headEnd type="none" w="med" len="med"/>
              <a:tailEnd type="none" w="med" len="med"/>
            </a:ln>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grpSp>
      <p:sp>
        <p:nvSpPr>
          <p:cNvPr id="10" name="AutoShape 7">
            <a:extLst>
              <a:ext uri="{FF2B5EF4-FFF2-40B4-BE49-F238E27FC236}">
                <a16:creationId xmlns:a16="http://schemas.microsoft.com/office/drawing/2014/main" xmlns="" id="{2C60B963-5F11-4180-A748-6859A7398055}"/>
              </a:ext>
            </a:extLst>
          </p:cNvPr>
          <p:cNvSpPr>
            <a:spLocks noChangeArrowheads="1"/>
          </p:cNvSpPr>
          <p:nvPr/>
        </p:nvSpPr>
        <p:spPr bwMode="gray">
          <a:xfrm>
            <a:off x="2909874" y="3081369"/>
            <a:ext cx="4439616" cy="884359"/>
          </a:xfrm>
          <a:prstGeom prst="roundRect">
            <a:avLst>
              <a:gd name="adj" fmla="val 11505"/>
            </a:avLst>
          </a:prstGeom>
          <a:solidFill>
            <a:srgbClr val="FF3399"/>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endParaRPr>
          </a:p>
        </p:txBody>
      </p:sp>
      <p:sp>
        <p:nvSpPr>
          <p:cNvPr id="11" name="AutoShape 8">
            <a:extLst>
              <a:ext uri="{FF2B5EF4-FFF2-40B4-BE49-F238E27FC236}">
                <a16:creationId xmlns:a16="http://schemas.microsoft.com/office/drawing/2014/main" xmlns="" id="{6CADDB76-0177-4C6D-8309-A0DF464F3D9F}"/>
              </a:ext>
            </a:extLst>
          </p:cNvPr>
          <p:cNvSpPr>
            <a:spLocks noChangeArrowheads="1"/>
          </p:cNvSpPr>
          <p:nvPr/>
        </p:nvSpPr>
        <p:spPr bwMode="gray">
          <a:xfrm>
            <a:off x="3158269" y="3376029"/>
            <a:ext cx="376238" cy="344488"/>
          </a:xfrm>
          <a:prstGeom prst="rightArrow">
            <a:avLst>
              <a:gd name="adj1" fmla="val 50000"/>
              <a:gd name="adj2" fmla="val 45507"/>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endParaRPr>
          </a:p>
        </p:txBody>
      </p:sp>
      <p:sp>
        <p:nvSpPr>
          <p:cNvPr id="12" name="AutoShape 9">
            <a:extLst>
              <a:ext uri="{FF2B5EF4-FFF2-40B4-BE49-F238E27FC236}">
                <a16:creationId xmlns:a16="http://schemas.microsoft.com/office/drawing/2014/main" xmlns="" id="{1CB69856-CAE6-4B29-9099-AB0767364496}"/>
              </a:ext>
            </a:extLst>
          </p:cNvPr>
          <p:cNvSpPr>
            <a:spLocks noChangeArrowheads="1"/>
          </p:cNvSpPr>
          <p:nvPr/>
        </p:nvSpPr>
        <p:spPr bwMode="ltGray">
          <a:xfrm>
            <a:off x="2981131" y="4223157"/>
            <a:ext cx="4368359" cy="773876"/>
          </a:xfrm>
          <a:prstGeom prst="roundRect">
            <a:avLst>
              <a:gd name="adj" fmla="val 11505"/>
            </a:avLst>
          </a:prstGeom>
          <a:solidFill>
            <a:srgbClr val="00B0F0"/>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dirty="0">
              <a:ln>
                <a:noFill/>
              </a:ln>
              <a:solidFill>
                <a:srgbClr val="494B58"/>
              </a:solidFill>
              <a:effectLst/>
              <a:uLnTx/>
              <a:uFillTx/>
            </a:endParaRPr>
          </a:p>
        </p:txBody>
      </p:sp>
      <p:sp>
        <p:nvSpPr>
          <p:cNvPr id="13" name="AutoShape 10">
            <a:extLst>
              <a:ext uri="{FF2B5EF4-FFF2-40B4-BE49-F238E27FC236}">
                <a16:creationId xmlns:a16="http://schemas.microsoft.com/office/drawing/2014/main" xmlns="" id="{048BA0F0-7DDB-4E64-947D-A1D87B4C9755}"/>
              </a:ext>
            </a:extLst>
          </p:cNvPr>
          <p:cNvSpPr>
            <a:spLocks noChangeArrowheads="1"/>
          </p:cNvSpPr>
          <p:nvPr/>
        </p:nvSpPr>
        <p:spPr bwMode="gray">
          <a:xfrm>
            <a:off x="3221620" y="4551361"/>
            <a:ext cx="376238" cy="347662"/>
          </a:xfrm>
          <a:prstGeom prst="rightArrow">
            <a:avLst>
              <a:gd name="adj1" fmla="val 50000"/>
              <a:gd name="adj2" fmla="val 45091"/>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endParaRPr>
          </a:p>
        </p:txBody>
      </p:sp>
      <p:sp>
        <p:nvSpPr>
          <p:cNvPr id="14" name="AutoShape 11">
            <a:extLst>
              <a:ext uri="{FF2B5EF4-FFF2-40B4-BE49-F238E27FC236}">
                <a16:creationId xmlns:a16="http://schemas.microsoft.com/office/drawing/2014/main" xmlns="" id="{038BB429-96DA-44E7-84C7-2349EA666976}"/>
              </a:ext>
            </a:extLst>
          </p:cNvPr>
          <p:cNvSpPr>
            <a:spLocks noChangeArrowheads="1"/>
          </p:cNvSpPr>
          <p:nvPr/>
        </p:nvSpPr>
        <p:spPr bwMode="gray">
          <a:xfrm>
            <a:off x="2890825" y="1992666"/>
            <a:ext cx="4439616" cy="830997"/>
          </a:xfrm>
          <a:prstGeom prst="roundRect">
            <a:avLst>
              <a:gd name="adj" fmla="val 11505"/>
            </a:avLst>
          </a:prstGeom>
          <a:solidFill>
            <a:srgbClr val="92D050"/>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dirty="0">
              <a:ln>
                <a:noFill/>
              </a:ln>
              <a:solidFill>
                <a:srgbClr val="494B58"/>
              </a:solidFill>
              <a:effectLst/>
              <a:uLnTx/>
              <a:uFillTx/>
            </a:endParaRPr>
          </a:p>
        </p:txBody>
      </p:sp>
      <p:sp>
        <p:nvSpPr>
          <p:cNvPr id="15" name="AutoShape 12">
            <a:extLst>
              <a:ext uri="{FF2B5EF4-FFF2-40B4-BE49-F238E27FC236}">
                <a16:creationId xmlns:a16="http://schemas.microsoft.com/office/drawing/2014/main" xmlns="" id="{AF9C2D20-EF6E-42BD-A3E6-9B90FF38D9B2}"/>
              </a:ext>
            </a:extLst>
          </p:cNvPr>
          <p:cNvSpPr>
            <a:spLocks noChangeArrowheads="1"/>
          </p:cNvSpPr>
          <p:nvPr/>
        </p:nvSpPr>
        <p:spPr bwMode="gray">
          <a:xfrm>
            <a:off x="3298810" y="2135539"/>
            <a:ext cx="376238" cy="344488"/>
          </a:xfrm>
          <a:prstGeom prst="rightArrow">
            <a:avLst>
              <a:gd name="adj1" fmla="val 50000"/>
              <a:gd name="adj2" fmla="val 45507"/>
            </a:avLst>
          </a:prstGeom>
          <a:gradFill>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endParaRPr>
          </a:p>
        </p:txBody>
      </p:sp>
      <p:sp>
        <p:nvSpPr>
          <p:cNvPr id="16" name="AutoShape 13">
            <a:extLst>
              <a:ext uri="{FF2B5EF4-FFF2-40B4-BE49-F238E27FC236}">
                <a16:creationId xmlns:a16="http://schemas.microsoft.com/office/drawing/2014/main" xmlns="" id="{B1916AB1-85F9-4B5C-B4E0-54C87EE1BAF3}"/>
              </a:ext>
            </a:extLst>
          </p:cNvPr>
          <p:cNvSpPr>
            <a:spLocks noChangeArrowheads="1"/>
          </p:cNvSpPr>
          <p:nvPr/>
        </p:nvSpPr>
        <p:spPr bwMode="gray">
          <a:xfrm>
            <a:off x="2308211" y="1967267"/>
            <a:ext cx="1158875" cy="884359"/>
          </a:xfrm>
          <a:prstGeom prst="roundRect">
            <a:avLst>
              <a:gd name="adj" fmla="val 11921"/>
            </a:avLst>
          </a:prstGeom>
          <a:solidFill>
            <a:srgbClr val="92D050"/>
          </a:solidFill>
          <a:ln w="25400">
            <a:solidFill>
              <a:srgbClr val="FEFEFE"/>
            </a:solidFill>
            <a:round/>
            <a:headEnd/>
            <a:tailEnd/>
          </a:ln>
          <a:effectLst>
            <a:outerShdw dist="53882" dir="2700000" algn="ctr" rotWithShape="0">
              <a:srgbClr val="000000">
                <a:alpha val="50000"/>
              </a:srgbClr>
            </a:outerShdw>
          </a:effectLst>
        </p:spPr>
        <p:txBody>
          <a:bodyPr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Thứ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nhất </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7" name="Freeform 14">
            <a:extLst>
              <a:ext uri="{FF2B5EF4-FFF2-40B4-BE49-F238E27FC236}">
                <a16:creationId xmlns:a16="http://schemas.microsoft.com/office/drawing/2014/main" xmlns="" id="{6E205C1E-F12B-4495-9099-3D2E97235640}"/>
              </a:ext>
            </a:extLst>
          </p:cNvPr>
          <p:cNvSpPr>
            <a:spLocks/>
          </p:cNvSpPr>
          <p:nvPr/>
        </p:nvSpPr>
        <p:spPr bwMode="gray">
          <a:xfrm>
            <a:off x="2395986" y="2039007"/>
            <a:ext cx="811213" cy="684877"/>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ln w="0">
            <a:no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18" name="AutoShape 15">
            <a:extLst>
              <a:ext uri="{FF2B5EF4-FFF2-40B4-BE49-F238E27FC236}">
                <a16:creationId xmlns:a16="http://schemas.microsoft.com/office/drawing/2014/main" xmlns="" id="{97C7D237-5DF7-4B91-A19E-3AE18E2E53BB}"/>
              </a:ext>
            </a:extLst>
          </p:cNvPr>
          <p:cNvSpPr>
            <a:spLocks noChangeArrowheads="1"/>
          </p:cNvSpPr>
          <p:nvPr/>
        </p:nvSpPr>
        <p:spPr bwMode="gray">
          <a:xfrm>
            <a:off x="2263564" y="3088060"/>
            <a:ext cx="1146175" cy="922904"/>
          </a:xfrm>
          <a:prstGeom prst="roundRect">
            <a:avLst>
              <a:gd name="adj" fmla="val 11921"/>
            </a:avLst>
          </a:prstGeom>
          <a:solidFill>
            <a:srgbClr val="FF3399"/>
          </a:solidFill>
          <a:ln w="25400">
            <a:solidFill>
              <a:srgbClr val="FEFEFE"/>
            </a:solidFill>
            <a:round/>
            <a:headEnd/>
            <a:tailEnd/>
          </a:ln>
          <a:effectLst>
            <a:outerShdw dist="53882"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endParaRPr>
          </a:p>
        </p:txBody>
      </p:sp>
      <p:sp>
        <p:nvSpPr>
          <p:cNvPr id="19" name="Freeform 16">
            <a:extLst>
              <a:ext uri="{FF2B5EF4-FFF2-40B4-BE49-F238E27FC236}">
                <a16:creationId xmlns:a16="http://schemas.microsoft.com/office/drawing/2014/main" xmlns="" id="{E770CBD4-629A-4DF3-B787-02659886C292}"/>
              </a:ext>
            </a:extLst>
          </p:cNvPr>
          <p:cNvSpPr>
            <a:spLocks/>
          </p:cNvSpPr>
          <p:nvPr/>
        </p:nvSpPr>
        <p:spPr bwMode="gray">
          <a:xfrm>
            <a:off x="2328908" y="3133253"/>
            <a:ext cx="811213" cy="649288"/>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solidFill>
            <a:schemeClr val="bg1"/>
          </a:solidFill>
          <a:ln w="0">
            <a:no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20" name="AutoShape 17">
            <a:extLst>
              <a:ext uri="{FF2B5EF4-FFF2-40B4-BE49-F238E27FC236}">
                <a16:creationId xmlns:a16="http://schemas.microsoft.com/office/drawing/2014/main" xmlns="" id="{18D01AD6-74D3-486A-A627-76790FC3D9FA}"/>
              </a:ext>
            </a:extLst>
          </p:cNvPr>
          <p:cNvSpPr>
            <a:spLocks noChangeArrowheads="1"/>
          </p:cNvSpPr>
          <p:nvPr/>
        </p:nvSpPr>
        <p:spPr bwMode="gray">
          <a:xfrm>
            <a:off x="2272331" y="4230443"/>
            <a:ext cx="1165225" cy="787958"/>
          </a:xfrm>
          <a:prstGeom prst="roundRect">
            <a:avLst>
              <a:gd name="adj" fmla="val 11921"/>
            </a:avLst>
          </a:prstGeom>
          <a:solidFill>
            <a:srgbClr val="00B0F0"/>
          </a:solidFill>
          <a:ln w="25400">
            <a:solidFill>
              <a:srgbClr val="FEFEFE"/>
            </a:solidFill>
            <a:round/>
            <a:headEnd/>
            <a:tailEnd/>
          </a:ln>
          <a:effectLst>
            <a:outerShdw dist="53882"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endParaRPr>
          </a:p>
        </p:txBody>
      </p:sp>
      <p:sp>
        <p:nvSpPr>
          <p:cNvPr id="21" name="Freeform 18">
            <a:extLst>
              <a:ext uri="{FF2B5EF4-FFF2-40B4-BE49-F238E27FC236}">
                <a16:creationId xmlns:a16="http://schemas.microsoft.com/office/drawing/2014/main" xmlns="" id="{76AB0727-0A6C-4092-9B74-BF8F9B0E77DF}"/>
              </a:ext>
            </a:extLst>
          </p:cNvPr>
          <p:cNvSpPr>
            <a:spLocks/>
          </p:cNvSpPr>
          <p:nvPr/>
        </p:nvSpPr>
        <p:spPr bwMode="gray">
          <a:xfrm>
            <a:off x="2324859" y="4347746"/>
            <a:ext cx="811213" cy="649287"/>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solidFill>
            <a:schemeClr val="bg1"/>
          </a:solidFill>
          <a:ln w="0">
            <a:no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pic>
        <p:nvPicPr>
          <p:cNvPr id="22" name="Picture 19" descr="YG_circle001">
            <a:extLst>
              <a:ext uri="{FF2B5EF4-FFF2-40B4-BE49-F238E27FC236}">
                <a16:creationId xmlns:a16="http://schemas.microsoft.com/office/drawing/2014/main" xmlns="" id="{45FBC2B2-074B-42B0-AC70-0DB324055C6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7769" y="2954814"/>
            <a:ext cx="1355431" cy="1506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Rectangle 22">
            <a:extLst>
              <a:ext uri="{FF2B5EF4-FFF2-40B4-BE49-F238E27FC236}">
                <a16:creationId xmlns:a16="http://schemas.microsoft.com/office/drawing/2014/main" xmlns="" id="{00D7DF25-998D-4B33-9F16-AC49B415582F}"/>
              </a:ext>
            </a:extLst>
          </p:cNvPr>
          <p:cNvSpPr/>
          <p:nvPr/>
        </p:nvSpPr>
        <p:spPr>
          <a:xfrm>
            <a:off x="207948" y="3327752"/>
            <a:ext cx="831850" cy="400110"/>
          </a:xfrm>
          <a:prstGeom prst="rect">
            <a:avLst/>
          </a:prstGeom>
        </p:spPr>
        <p:txBody>
          <a:bodyPr>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pt-BR" sz="20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 </a:t>
            </a:r>
            <a:endParaRPr kumimoji="0" lang="en-US" sz="20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endParaRPr>
          </a:p>
        </p:txBody>
      </p:sp>
      <p:sp>
        <p:nvSpPr>
          <p:cNvPr id="24" name="TextBox 23">
            <a:extLst>
              <a:ext uri="{FF2B5EF4-FFF2-40B4-BE49-F238E27FC236}">
                <a16:creationId xmlns:a16="http://schemas.microsoft.com/office/drawing/2014/main" xmlns="" id="{FC3BC5C8-EC07-4DCA-9CB1-090C60A771E3}"/>
              </a:ext>
            </a:extLst>
          </p:cNvPr>
          <p:cNvSpPr txBox="1"/>
          <p:nvPr/>
        </p:nvSpPr>
        <p:spPr>
          <a:xfrm>
            <a:off x="384065" y="3257842"/>
            <a:ext cx="1176974"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sz="2000" b="1" dirty="0">
                <a:solidFill>
                  <a:srgbClr val="7030A0"/>
                </a:solidFill>
                <a:latin typeface="Arial" panose="020B0604020202020204" pitchFamily="34" charset="0"/>
                <a:cs typeface="Arial" panose="020B0604020202020204" pitchFamily="34" charset="0"/>
              </a:rPr>
              <a:t>Ý </a:t>
            </a:r>
          </a:p>
          <a:p>
            <a:pPr marL="0" marR="0" lvl="0" indent="0" algn="ctr" defTabSz="914286" rtl="0" eaLnBrk="1" fontAlgn="auto" latinLnBrk="0" hangingPunct="1">
              <a:lnSpc>
                <a:spcPct val="100000"/>
              </a:lnSpc>
              <a:spcBef>
                <a:spcPts val="0"/>
              </a:spcBef>
              <a:spcAft>
                <a:spcPts val="0"/>
              </a:spcAft>
              <a:buClrTx/>
              <a:buSzTx/>
              <a:buFontTx/>
              <a:buNone/>
              <a:tabLst/>
              <a:defRPr/>
            </a:pPr>
            <a:r>
              <a:rPr lang="vi-VN" sz="2000" b="1" dirty="0">
                <a:solidFill>
                  <a:srgbClr val="7030A0"/>
                </a:solidFill>
                <a:latin typeface="Arial" panose="020B0604020202020204" pitchFamily="34" charset="0"/>
                <a:cs typeface="Arial" panose="020B0604020202020204" pitchFamily="34" charset="0"/>
              </a:rPr>
              <a:t>nghĩa</a:t>
            </a:r>
            <a:endParaRPr kumimoji="0" lang="en-US" sz="2000" b="1" i="0" u="none" strike="noStrike" kern="1200" cap="none" spc="0" normalizeH="0" baseline="0" noProof="0" dirty="0">
              <a:ln>
                <a:noFill/>
              </a:ln>
              <a:solidFill>
                <a:srgbClr val="7030A0"/>
              </a:solidFill>
              <a:effectLst/>
              <a:uLnTx/>
              <a:uFillTx/>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xmlns="" id="{EB22ACD1-E2FD-4635-A23C-DB282924974B}"/>
              </a:ext>
            </a:extLst>
          </p:cNvPr>
          <p:cNvSpPr txBox="1"/>
          <p:nvPr/>
        </p:nvSpPr>
        <p:spPr>
          <a:xfrm>
            <a:off x="2395986" y="3167586"/>
            <a:ext cx="1043434"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Thứ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hai </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6" name="TextBox 25">
            <a:extLst>
              <a:ext uri="{FF2B5EF4-FFF2-40B4-BE49-F238E27FC236}">
                <a16:creationId xmlns:a16="http://schemas.microsoft.com/office/drawing/2014/main" xmlns="" id="{C177FCAD-FD9B-469C-A89E-36F94A2CB076}"/>
              </a:ext>
            </a:extLst>
          </p:cNvPr>
          <p:cNvSpPr txBox="1"/>
          <p:nvPr/>
        </p:nvSpPr>
        <p:spPr>
          <a:xfrm>
            <a:off x="2423652" y="4268392"/>
            <a:ext cx="1043434"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Thứ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ba </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7" name="TextBox 26">
            <a:extLst>
              <a:ext uri="{FF2B5EF4-FFF2-40B4-BE49-F238E27FC236}">
                <a16:creationId xmlns:a16="http://schemas.microsoft.com/office/drawing/2014/main" xmlns="" id="{F40F1D68-AE63-4E98-85D7-8C30420D580C}"/>
              </a:ext>
            </a:extLst>
          </p:cNvPr>
          <p:cNvSpPr txBox="1"/>
          <p:nvPr/>
        </p:nvSpPr>
        <p:spPr>
          <a:xfrm>
            <a:off x="3689530" y="2038998"/>
            <a:ext cx="3394409" cy="707886"/>
          </a:xfrm>
          <a:prstGeom prst="rect">
            <a:avLst/>
          </a:prstGeom>
          <a:noFill/>
        </p:spPr>
        <p:txBody>
          <a:bodyPr wrap="square">
            <a:spAutoFit/>
          </a:bodyPr>
          <a:lstStyle/>
          <a:p>
            <a:pPr algn="ctr"/>
            <a:r>
              <a:rPr lang="en-US" sz="2000" b="0" i="0" dirty="0">
                <a:solidFill>
                  <a:srgbClr val="010101"/>
                </a:solidFill>
                <a:effectLst/>
                <a:latin typeface="Arial" panose="020B0604020202020204" pitchFamily="34" charset="0"/>
                <a:cs typeface="Arial" panose="020B0604020202020204" pitchFamily="34" charset="0"/>
              </a:rPr>
              <a:t> </a:t>
            </a:r>
            <a:r>
              <a:rPr lang="vi-VN" sz="2000" dirty="0">
                <a:solidFill>
                  <a:srgbClr val="010101"/>
                </a:solidFill>
                <a:latin typeface="Arial" panose="020B0604020202020204" pitchFamily="34" charset="0"/>
                <a:cs typeface="Arial" panose="020B0604020202020204" pitchFamily="34" charset="0"/>
              </a:rPr>
              <a:t>N</a:t>
            </a:r>
            <a:r>
              <a:rPr lang="en-US" sz="2000" b="0" i="0" dirty="0" err="1">
                <a:solidFill>
                  <a:srgbClr val="010101"/>
                </a:solidFill>
                <a:effectLst/>
                <a:latin typeface="Arial" panose="020B0604020202020204" pitchFamily="34" charset="0"/>
                <a:cs typeface="Arial" panose="020B0604020202020204" pitchFamily="34" charset="0"/>
              </a:rPr>
              <a:t>âng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cao</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uy</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tín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vai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trò</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của</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Việt</a:t>
            </a:r>
            <a:r>
              <a:rPr lang="en-US" sz="2000" b="0" i="0" dirty="0">
                <a:solidFill>
                  <a:srgbClr val="010101"/>
                </a:solidFill>
                <a:effectLst/>
                <a:latin typeface="Arial" panose="020B0604020202020204" pitchFamily="34" charset="0"/>
                <a:cs typeface="Arial" panose="020B0604020202020204" pitchFamily="34" charset="0"/>
              </a:rPr>
              <a:t> Nam </a:t>
            </a:r>
            <a:r>
              <a:rPr lang="en-US" sz="2000" b="0" i="0" dirty="0" err="1">
                <a:solidFill>
                  <a:srgbClr val="010101"/>
                </a:solidFill>
                <a:effectLst/>
                <a:latin typeface="Arial" panose="020B0604020202020204" pitchFamily="34" charset="0"/>
                <a:cs typeface="Arial" panose="020B0604020202020204" pitchFamily="34" charset="0"/>
              </a:rPr>
              <a:t>trong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các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tổ</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chức</a:t>
            </a:r>
            <a:r>
              <a:rPr lang="en-US" sz="2000" b="0" i="0" dirty="0">
                <a:solidFill>
                  <a:srgbClr val="010101"/>
                </a:solidFill>
                <a:effectLst/>
                <a:latin typeface="Arial" panose="020B0604020202020204" pitchFamily="34" charset="0"/>
                <a:cs typeface="Arial" panose="020B0604020202020204" pitchFamily="34" charset="0"/>
              </a:rPr>
              <a:t> </a:t>
            </a:r>
            <a:endParaRPr lang="en-US" sz="2000" dirty="0">
              <a:latin typeface="Arial" panose="020B0604020202020204" pitchFamily="34" charset="0"/>
              <a:cs typeface="Arial" panose="020B0604020202020204" pitchFamily="34" charset="0"/>
            </a:endParaRPr>
          </a:p>
        </p:txBody>
      </p:sp>
      <p:sp>
        <p:nvSpPr>
          <p:cNvPr id="28" name="TextBox 27">
            <a:extLst>
              <a:ext uri="{FF2B5EF4-FFF2-40B4-BE49-F238E27FC236}">
                <a16:creationId xmlns:a16="http://schemas.microsoft.com/office/drawing/2014/main" xmlns="" id="{36489D1E-D5B7-410D-BC8A-BF5BB82BA711}"/>
              </a:ext>
            </a:extLst>
          </p:cNvPr>
          <p:cNvSpPr txBox="1"/>
          <p:nvPr/>
        </p:nvSpPr>
        <p:spPr>
          <a:xfrm>
            <a:off x="3548519" y="3167586"/>
            <a:ext cx="3676432" cy="707886"/>
          </a:xfrm>
          <a:prstGeom prst="rect">
            <a:avLst/>
          </a:prstGeom>
          <a:noFill/>
        </p:spPr>
        <p:txBody>
          <a:bodyPr wrap="square">
            <a:spAutoFit/>
          </a:bodyPr>
          <a:lstStyle/>
          <a:p>
            <a:pPr algn="ctr"/>
            <a:r>
              <a:rPr lang="vi-VN" sz="2000" dirty="0">
                <a:solidFill>
                  <a:srgbClr val="010101"/>
                </a:solidFill>
                <a:latin typeface="Arial" panose="020B0604020202020204" pitchFamily="34" charset="0"/>
                <a:cs typeface="Arial" panose="020B0604020202020204" pitchFamily="34" charset="0"/>
              </a:rPr>
              <a:t>T</a:t>
            </a:r>
            <a:r>
              <a:rPr lang="vi-VN" sz="2000" b="0" i="0" dirty="0">
                <a:solidFill>
                  <a:srgbClr val="010101"/>
                </a:solidFill>
                <a:effectLst/>
                <a:latin typeface="Arial" panose="020B0604020202020204" pitchFamily="34" charset="0"/>
                <a:cs typeface="Arial" panose="020B0604020202020204" pitchFamily="34" charset="0"/>
              </a:rPr>
              <a:t>ạo sự tin cậy, tôn trọng của cộng đồng quốc tế </a:t>
            </a:r>
            <a:endParaRPr lang="en-US" sz="2000" dirty="0">
              <a:latin typeface="Arial" panose="020B0604020202020204" pitchFamily="34" charset="0"/>
              <a:cs typeface="Arial" panose="020B0604020202020204" pitchFamily="34" charset="0"/>
            </a:endParaRPr>
          </a:p>
        </p:txBody>
      </p:sp>
      <p:sp>
        <p:nvSpPr>
          <p:cNvPr id="29" name="TextBox 28">
            <a:extLst>
              <a:ext uri="{FF2B5EF4-FFF2-40B4-BE49-F238E27FC236}">
                <a16:creationId xmlns:a16="http://schemas.microsoft.com/office/drawing/2014/main" xmlns="" id="{1B358080-1611-4073-BD99-E6BC6335992A}"/>
              </a:ext>
            </a:extLst>
          </p:cNvPr>
          <p:cNvSpPr txBox="1"/>
          <p:nvPr/>
        </p:nvSpPr>
        <p:spPr>
          <a:xfrm>
            <a:off x="3637403" y="4383605"/>
            <a:ext cx="3712087" cy="400110"/>
          </a:xfrm>
          <a:prstGeom prst="rect">
            <a:avLst/>
          </a:prstGeom>
          <a:noFill/>
        </p:spPr>
        <p:txBody>
          <a:bodyPr wrap="square">
            <a:spAutoFit/>
          </a:bodyPr>
          <a:lstStyle/>
          <a:p>
            <a:r>
              <a:rPr lang="vi-VN" sz="2000" dirty="0">
                <a:solidFill>
                  <a:srgbClr val="010101"/>
                </a:solidFill>
                <a:latin typeface="Arial" panose="020B0604020202020204" pitchFamily="34" charset="0"/>
                <a:cs typeface="Arial" panose="020B0604020202020204" pitchFamily="34" charset="0"/>
              </a:rPr>
              <a:t>N</a:t>
            </a:r>
            <a:r>
              <a:rPr lang="en-US" sz="2000" b="0" i="0" dirty="0" err="1">
                <a:solidFill>
                  <a:srgbClr val="010101"/>
                </a:solidFill>
                <a:effectLst/>
                <a:latin typeface="Arial" panose="020B0604020202020204" pitchFamily="34" charset="0"/>
                <a:cs typeface="Arial" panose="020B0604020202020204" pitchFamily="34" charset="0"/>
              </a:rPr>
              <a:t>âng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tầm</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hội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nhập</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quốc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tể</a:t>
            </a:r>
            <a:r>
              <a:rPr lang="en-US" sz="2000" b="0" i="0" dirty="0">
                <a:solidFill>
                  <a:srgbClr val="010101"/>
                </a:solidFill>
                <a:effectLst/>
                <a:latin typeface="Arial" panose="020B0604020202020204" pitchFamily="34" charset="0"/>
                <a:cs typeface="Arial" panose="020B0604020202020204" pitchFamily="34" charset="0"/>
              </a:rPr>
              <a:t> </a:t>
            </a:r>
            <a:endParaRPr lang="en-US" sz="2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51533094"/>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2" name="Picture 2" descr="Fairy Tale Castle Backgrounds | Fairy tales, Fairytale castle, Powerpoint">
            <a:extLst>
              <a:ext uri="{FF2B5EF4-FFF2-40B4-BE49-F238E27FC236}">
                <a16:creationId xmlns:a16="http://schemas.microsoft.com/office/drawing/2014/main" xmlns="" id="{E01C05BD-0FBD-455F-B972-1D0A08CA330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6A759BBA-9BDC-46B5-B2FC-7BDF825FA191}"/>
              </a:ext>
            </a:extLst>
          </p:cNvPr>
          <p:cNvSpPr txBox="1"/>
          <p:nvPr/>
        </p:nvSpPr>
        <p:spPr>
          <a:xfrm>
            <a:off x="1595126" y="168619"/>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7" name="TextBox 6">
            <a:extLst>
              <a:ext uri="{FF2B5EF4-FFF2-40B4-BE49-F238E27FC236}">
                <a16:creationId xmlns:a16="http://schemas.microsoft.com/office/drawing/2014/main" xmlns="" id="{550DB185-E5F3-44AF-947F-1D84A25D94C7}"/>
              </a:ext>
            </a:extLst>
          </p:cNvPr>
          <p:cNvSpPr txBox="1"/>
          <p:nvPr/>
        </p:nvSpPr>
        <p:spPr>
          <a:xfrm>
            <a:off x="2470503" y="1106527"/>
            <a:ext cx="6202680" cy="461665"/>
          </a:xfrm>
          <a:prstGeom prst="rect">
            <a:avLst/>
          </a:prstGeom>
          <a:noFill/>
        </p:spPr>
        <p:txBody>
          <a:bodyPr wrap="square">
            <a:spAutoFit/>
          </a:bodyPr>
          <a:lstStyle/>
          <a:p>
            <a:pPr marL="285750" indent="-285750" algn="l">
              <a:buFont typeface="Wingdings" panose="05000000000000000000" pitchFamily="2" charset="2"/>
              <a:buChar char="q"/>
            </a:pPr>
            <a:r>
              <a:rPr lang="en-US" b="1" i="0" dirty="0">
                <a:solidFill>
                  <a:srgbClr val="000000"/>
                </a:solidFill>
                <a:effectLst/>
                <a:latin typeface="Muli"/>
              </a:rPr>
              <a:t> </a:t>
            </a:r>
            <a:r>
              <a:rPr lang="en-US" sz="2400" b="1" i="0" dirty="0" err="1">
                <a:solidFill>
                  <a:srgbClr val="0033CC"/>
                </a:solidFill>
                <a:effectLst/>
                <a:latin typeface="Arial" panose="020B0604020202020204" pitchFamily="34" charset="0"/>
                <a:cs typeface="Arial" panose="020B0604020202020204" pitchFamily="34" charset="0"/>
              </a:rPr>
              <a:t>Hoàn</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thiện</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thể</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chế</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kinh</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tế</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và</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luật</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pháp</a:t>
            </a:r>
            <a:endParaRPr lang="en-US" sz="2400" b="1" i="0" dirty="0">
              <a:solidFill>
                <a:srgbClr val="0033CC"/>
              </a:solidFill>
              <a:effectLst/>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xmlns="" id="{44ED8D10-226E-491C-9FC3-62E56524B988}"/>
              </a:ext>
            </a:extLst>
          </p:cNvPr>
          <p:cNvSpPr txBox="1"/>
          <p:nvPr/>
        </p:nvSpPr>
        <p:spPr>
          <a:xfrm>
            <a:off x="1600200" y="3082412"/>
            <a:ext cx="1450111" cy="1938992"/>
          </a:xfrm>
          <a:prstGeom prst="rect">
            <a:avLst/>
          </a:prstGeom>
          <a:noFill/>
        </p:spPr>
        <p:txBody>
          <a:bodyPr wrap="square">
            <a:spAutoFit/>
          </a:bodyPr>
          <a:lstStyle/>
          <a:p>
            <a:pPr marL="342900" indent="-342900" algn="ctr">
              <a:buFont typeface="Courier New" panose="02070309020205020404" pitchFamily="49" charset="0"/>
              <a:buChar char="o"/>
            </a:pPr>
            <a:r>
              <a:rPr lang="en-US" sz="2000" b="1" dirty="0">
                <a:solidFill>
                  <a:srgbClr val="660066"/>
                </a:solidFill>
                <a:latin typeface="Arial" panose="020B0604020202020204" pitchFamily="34" charset="0"/>
                <a:cs typeface="Arial" panose="020B0604020202020204" pitchFamily="34" charset="0"/>
              </a:rPr>
              <a:t>H</a:t>
            </a:r>
            <a:r>
              <a:rPr lang="vi-VN" sz="2000" b="1" i="0" dirty="0">
                <a:solidFill>
                  <a:srgbClr val="660066"/>
                </a:solidFill>
                <a:effectLst/>
                <a:latin typeface="Arial" panose="020B0604020202020204" pitchFamily="34" charset="0"/>
                <a:cs typeface="Arial" panose="020B0604020202020204" pitchFamily="34" charset="0"/>
              </a:rPr>
              <a:t>oàn thiện </a:t>
            </a:r>
            <a:endParaRPr lang="en-US" sz="2000" b="1" i="0" dirty="0">
              <a:solidFill>
                <a:srgbClr val="660066"/>
              </a:solidFill>
              <a:effectLst/>
              <a:latin typeface="Arial" panose="020B0604020202020204" pitchFamily="34" charset="0"/>
              <a:cs typeface="Arial" panose="020B0604020202020204" pitchFamily="34" charset="0"/>
            </a:endParaRPr>
          </a:p>
          <a:p>
            <a:pPr algn="ctr"/>
            <a:r>
              <a:rPr lang="en-US" sz="2000" b="1" dirty="0">
                <a:solidFill>
                  <a:srgbClr val="660066"/>
                </a:solidFill>
                <a:latin typeface="Arial" panose="020B0604020202020204" pitchFamily="34" charset="0"/>
                <a:cs typeface="Arial" panose="020B0604020202020204" pitchFamily="34" charset="0"/>
              </a:rPr>
              <a:t>c</a:t>
            </a:r>
            <a:r>
              <a:rPr lang="vi-VN" sz="2000" b="1" i="0" dirty="0">
                <a:solidFill>
                  <a:srgbClr val="660066"/>
                </a:solidFill>
                <a:effectLst/>
                <a:latin typeface="Arial" panose="020B0604020202020204" pitchFamily="34" charset="0"/>
                <a:cs typeface="Arial" panose="020B0604020202020204" pitchFamily="34" charset="0"/>
              </a:rPr>
              <a:t>ơ</a:t>
            </a:r>
            <a:endParaRPr lang="en-US" sz="2000" b="1" i="0" dirty="0">
              <a:solidFill>
                <a:srgbClr val="660066"/>
              </a:solidFill>
              <a:effectLst/>
              <a:latin typeface="Arial" panose="020B0604020202020204" pitchFamily="34" charset="0"/>
              <a:cs typeface="Arial" panose="020B0604020202020204" pitchFamily="34" charset="0"/>
            </a:endParaRPr>
          </a:p>
          <a:p>
            <a:pPr algn="ctr"/>
            <a:r>
              <a:rPr lang="vi-VN" sz="2000" b="1" i="0" dirty="0">
                <a:solidFill>
                  <a:srgbClr val="660066"/>
                </a:solidFill>
                <a:effectLst/>
                <a:latin typeface="Arial" panose="020B0604020202020204" pitchFamily="34" charset="0"/>
                <a:cs typeface="Arial" panose="020B0604020202020204" pitchFamily="34" charset="0"/>
              </a:rPr>
              <a:t> chế</a:t>
            </a:r>
            <a:endParaRPr lang="en-US" sz="2000" b="1" i="0" dirty="0">
              <a:solidFill>
                <a:srgbClr val="660066"/>
              </a:solidFill>
              <a:effectLst/>
              <a:latin typeface="Arial" panose="020B0604020202020204" pitchFamily="34" charset="0"/>
              <a:cs typeface="Arial" panose="020B0604020202020204" pitchFamily="34" charset="0"/>
            </a:endParaRPr>
          </a:p>
          <a:p>
            <a:pPr algn="ctr"/>
            <a:r>
              <a:rPr lang="vi-VN" sz="2000" b="1" i="0" dirty="0">
                <a:solidFill>
                  <a:srgbClr val="660066"/>
                </a:solidFill>
                <a:effectLst/>
                <a:latin typeface="Arial" panose="020B0604020202020204" pitchFamily="34" charset="0"/>
                <a:cs typeface="Arial" panose="020B0604020202020204" pitchFamily="34" charset="0"/>
              </a:rPr>
              <a:t> thị trường </a:t>
            </a:r>
            <a:endParaRPr lang="en-US" sz="2000" b="1" dirty="0">
              <a:solidFill>
                <a:srgbClr val="660066"/>
              </a:solidFill>
              <a:latin typeface="Arial" panose="020B0604020202020204" pitchFamily="34" charset="0"/>
              <a:cs typeface="Arial" panose="020B0604020202020204" pitchFamily="34" charset="0"/>
            </a:endParaRPr>
          </a:p>
        </p:txBody>
      </p:sp>
      <p:sp>
        <p:nvSpPr>
          <p:cNvPr id="10" name="AutoShape 3">
            <a:extLst>
              <a:ext uri="{FF2B5EF4-FFF2-40B4-BE49-F238E27FC236}">
                <a16:creationId xmlns:a16="http://schemas.microsoft.com/office/drawing/2014/main" xmlns="" id="{940EB53E-DB65-4AFE-94D9-FA8449BCC03E}"/>
              </a:ext>
            </a:extLst>
          </p:cNvPr>
          <p:cNvSpPr>
            <a:spLocks noChangeArrowheads="1"/>
          </p:cNvSpPr>
          <p:nvPr/>
        </p:nvSpPr>
        <p:spPr bwMode="ltGray">
          <a:xfrm rot="5400000">
            <a:off x="-821790" y="2097897"/>
            <a:ext cx="4304775" cy="4770438"/>
          </a:xfrm>
          <a:custGeom>
            <a:avLst/>
            <a:gdLst>
              <a:gd name="G0" fmla="+- 10478 0 0"/>
              <a:gd name="G1" fmla="+- -11739500 0 0"/>
              <a:gd name="G2" fmla="+- 0 0 -11739500"/>
              <a:gd name="T0" fmla="*/ 0 256 1"/>
              <a:gd name="T1" fmla="*/ 180 256 1"/>
              <a:gd name="G3" fmla="+- -11739500 T0 T1"/>
              <a:gd name="T2" fmla="*/ 0 256 1"/>
              <a:gd name="T3" fmla="*/ 90 256 1"/>
              <a:gd name="G4" fmla="+- -11739500 T2 T3"/>
              <a:gd name="G5" fmla="*/ G4 2 1"/>
              <a:gd name="T4" fmla="*/ 90 256 1"/>
              <a:gd name="T5" fmla="*/ 0 256 1"/>
              <a:gd name="G6" fmla="+- -11739500 T4 T5"/>
              <a:gd name="G7" fmla="*/ G6 2 1"/>
              <a:gd name="G8" fmla="abs -1173950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10478"/>
              <a:gd name="G18" fmla="*/ 10478 1 2"/>
              <a:gd name="G19" fmla="+- G18 5400 0"/>
              <a:gd name="G20" fmla="cos G19 -11739500"/>
              <a:gd name="G21" fmla="sin G19 -11739500"/>
              <a:gd name="G22" fmla="+- G20 10800 0"/>
              <a:gd name="G23" fmla="+- G21 10800 0"/>
              <a:gd name="G24" fmla="+- 10800 0 G20"/>
              <a:gd name="G25" fmla="+- 10478 10800 0"/>
              <a:gd name="G26" fmla="?: G9 G17 G25"/>
              <a:gd name="G27" fmla="?: G9 0 21600"/>
              <a:gd name="G28" fmla="cos 10800 -11739500"/>
              <a:gd name="G29" fmla="sin 10800 -11739500"/>
              <a:gd name="G30" fmla="sin 10478 -11739500"/>
              <a:gd name="G31" fmla="+- G28 10800 0"/>
              <a:gd name="G32" fmla="+- G29 10800 0"/>
              <a:gd name="G33" fmla="+- G30 10800 0"/>
              <a:gd name="G34" fmla="?: G4 0 G31"/>
              <a:gd name="G35" fmla="?: -11739500 G34 0"/>
              <a:gd name="G36" fmla="?: G6 G35 G31"/>
              <a:gd name="G37" fmla="+- 21600 0 G36"/>
              <a:gd name="G38" fmla="?: G4 0 G33"/>
              <a:gd name="G39" fmla="?: -11739500 G38 G32"/>
              <a:gd name="G40" fmla="?: G6 G39 0"/>
              <a:gd name="G41" fmla="?: G4 G32 21600"/>
              <a:gd name="G42" fmla="?: G6 G41 G33"/>
              <a:gd name="T12" fmla="*/ 10800 w 21600"/>
              <a:gd name="T13" fmla="*/ 0 h 21600"/>
              <a:gd name="T14" fmla="*/ 162 w 21600"/>
              <a:gd name="T15" fmla="*/ 10638 h 21600"/>
              <a:gd name="T16" fmla="*/ 10800 w 21600"/>
              <a:gd name="T17" fmla="*/ 322 h 21600"/>
              <a:gd name="T18" fmla="*/ 21438 w 21600"/>
              <a:gd name="T19" fmla="*/ 10638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close/>
              </a:path>
            </a:pathLst>
          </a:custGeom>
          <a:solidFill>
            <a:srgbClr val="33CC33"/>
          </a:solidFill>
          <a:ln w="9525" algn="ctr">
            <a:noFill/>
            <a:miter lim="800000"/>
            <a:headEnd/>
            <a:tailEnd/>
          </a:ln>
          <a:effectLst/>
        </p:spPr>
        <p:txBody>
          <a:bodyPr wrap="none" anchor="ctr"/>
          <a:lstStyle/>
          <a:p>
            <a:pPr eaLnBrk="1" hangingPunct="1">
              <a:defRPr/>
            </a:pPr>
            <a:endParaRPr lang="en-US" dirty="0">
              <a:solidFill>
                <a:srgbClr val="000000"/>
              </a:solidFill>
              <a:latin typeface="Arial" charset="0"/>
              <a:cs typeface="Arial" panose="020B0604020202020204" pitchFamily="34" charset="0"/>
            </a:endParaRPr>
          </a:p>
        </p:txBody>
      </p:sp>
      <p:sp>
        <p:nvSpPr>
          <p:cNvPr id="11" name="AutoShape 4">
            <a:extLst>
              <a:ext uri="{FF2B5EF4-FFF2-40B4-BE49-F238E27FC236}">
                <a16:creationId xmlns:a16="http://schemas.microsoft.com/office/drawing/2014/main" xmlns="" id="{7A7A6010-F366-4A36-A011-7B27A4972290}"/>
              </a:ext>
            </a:extLst>
          </p:cNvPr>
          <p:cNvSpPr>
            <a:spLocks noChangeArrowheads="1"/>
          </p:cNvSpPr>
          <p:nvPr/>
        </p:nvSpPr>
        <p:spPr bwMode="gray">
          <a:xfrm>
            <a:off x="3173145" y="5866765"/>
            <a:ext cx="4557568" cy="867829"/>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2" name="AutoShape 5">
            <a:extLst>
              <a:ext uri="{FF2B5EF4-FFF2-40B4-BE49-F238E27FC236}">
                <a16:creationId xmlns:a16="http://schemas.microsoft.com/office/drawing/2014/main" xmlns="" id="{839BE782-8C4F-4744-A8F9-15385CE08527}"/>
              </a:ext>
            </a:extLst>
          </p:cNvPr>
          <p:cNvSpPr>
            <a:spLocks noChangeArrowheads="1"/>
          </p:cNvSpPr>
          <p:nvPr/>
        </p:nvSpPr>
        <p:spPr bwMode="gray">
          <a:xfrm>
            <a:off x="3689129" y="4885536"/>
            <a:ext cx="4419600" cy="785825"/>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3" name="AutoShape 6">
            <a:extLst>
              <a:ext uri="{FF2B5EF4-FFF2-40B4-BE49-F238E27FC236}">
                <a16:creationId xmlns:a16="http://schemas.microsoft.com/office/drawing/2014/main" xmlns="" id="{610A6DC6-45E2-4812-84E4-5C391C1D0758}"/>
              </a:ext>
            </a:extLst>
          </p:cNvPr>
          <p:cNvSpPr>
            <a:spLocks noChangeArrowheads="1"/>
          </p:cNvSpPr>
          <p:nvPr/>
        </p:nvSpPr>
        <p:spPr bwMode="gray">
          <a:xfrm>
            <a:off x="3733579" y="3907778"/>
            <a:ext cx="4419600" cy="776133"/>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4" name="AutoShape 7">
            <a:extLst>
              <a:ext uri="{FF2B5EF4-FFF2-40B4-BE49-F238E27FC236}">
                <a16:creationId xmlns:a16="http://schemas.microsoft.com/office/drawing/2014/main" xmlns="" id="{30278C10-90CD-4507-83DD-28D73EE3F736}"/>
              </a:ext>
            </a:extLst>
          </p:cNvPr>
          <p:cNvSpPr>
            <a:spLocks noChangeArrowheads="1"/>
          </p:cNvSpPr>
          <p:nvPr/>
        </p:nvSpPr>
        <p:spPr bwMode="gray">
          <a:xfrm>
            <a:off x="3581179" y="3044016"/>
            <a:ext cx="4419600" cy="668359"/>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5" name="AutoShape 8">
            <a:extLst>
              <a:ext uri="{FF2B5EF4-FFF2-40B4-BE49-F238E27FC236}">
                <a16:creationId xmlns:a16="http://schemas.microsoft.com/office/drawing/2014/main" xmlns="" id="{AA895A5E-6563-4711-8929-65BDB35372E0}"/>
              </a:ext>
            </a:extLst>
          </p:cNvPr>
          <p:cNvSpPr>
            <a:spLocks noChangeArrowheads="1"/>
          </p:cNvSpPr>
          <p:nvPr/>
        </p:nvSpPr>
        <p:spPr bwMode="gray">
          <a:xfrm>
            <a:off x="3060479" y="2178849"/>
            <a:ext cx="4419600" cy="665164"/>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grpSp>
        <p:nvGrpSpPr>
          <p:cNvPr id="16" name="Group 9">
            <a:extLst>
              <a:ext uri="{FF2B5EF4-FFF2-40B4-BE49-F238E27FC236}">
                <a16:creationId xmlns:a16="http://schemas.microsoft.com/office/drawing/2014/main" xmlns="" id="{0D3C2EC4-FF8D-43F1-8EB8-75808B9340C2}"/>
              </a:ext>
            </a:extLst>
          </p:cNvPr>
          <p:cNvGrpSpPr>
            <a:grpSpLocks/>
          </p:cNvGrpSpPr>
          <p:nvPr/>
        </p:nvGrpSpPr>
        <p:grpSpPr bwMode="auto">
          <a:xfrm>
            <a:off x="2742979" y="2432432"/>
            <a:ext cx="381000" cy="562574"/>
            <a:chOff x="2078" y="1298"/>
            <a:chExt cx="1615" cy="2378"/>
          </a:xfrm>
        </p:grpSpPr>
        <p:sp>
          <p:nvSpPr>
            <p:cNvPr id="17" name="Oval 10">
              <a:extLst>
                <a:ext uri="{FF2B5EF4-FFF2-40B4-BE49-F238E27FC236}">
                  <a16:creationId xmlns:a16="http://schemas.microsoft.com/office/drawing/2014/main" xmlns="" id="{C06ADD91-BEEF-4B10-BD9F-B4D3F3710CD6}"/>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18" name="Oval 11">
              <a:extLst>
                <a:ext uri="{FF2B5EF4-FFF2-40B4-BE49-F238E27FC236}">
                  <a16:creationId xmlns:a16="http://schemas.microsoft.com/office/drawing/2014/main" xmlns="" id="{2AE14421-7DE4-4AD7-9DFC-5BD278FAB3F3}"/>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19" name="Oval 12">
              <a:extLst>
                <a:ext uri="{FF2B5EF4-FFF2-40B4-BE49-F238E27FC236}">
                  <a16:creationId xmlns:a16="http://schemas.microsoft.com/office/drawing/2014/main" xmlns="" id="{990409CB-CECC-418F-849B-4843FE6D17DB}"/>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20" name="Oval 13">
              <a:extLst>
                <a:ext uri="{FF2B5EF4-FFF2-40B4-BE49-F238E27FC236}">
                  <a16:creationId xmlns:a16="http://schemas.microsoft.com/office/drawing/2014/main" xmlns="" id="{D32D6F36-7FE6-46EE-AE53-0F83B715508D}"/>
                </a:ext>
              </a:extLst>
            </p:cNvPr>
            <p:cNvSpPr>
              <a:spLocks noChangeArrowheads="1"/>
            </p:cNvSpPr>
            <p:nvPr/>
          </p:nvSpPr>
          <p:spPr bwMode="gray">
            <a:xfrm>
              <a:off x="2253" y="1298"/>
              <a:ext cx="1101" cy="2378"/>
            </a:xfrm>
            <a:prstGeom prst="ellipse">
              <a:avLst/>
            </a:prstGeom>
            <a:gradFill rotWithShape="1">
              <a:gsLst>
                <a:gs pos="0">
                  <a:schemeClr val="hlink">
                    <a:gamma/>
                    <a:shade val="0"/>
                    <a:invGamma/>
                  </a:schemeClr>
                </a:gs>
                <a:gs pos="100000">
                  <a:schemeClr val="hlink"/>
                </a:gs>
              </a:gsLst>
              <a:lin ang="27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21" name="Oval 14">
              <a:extLst>
                <a:ext uri="{FF2B5EF4-FFF2-40B4-BE49-F238E27FC236}">
                  <a16:creationId xmlns:a16="http://schemas.microsoft.com/office/drawing/2014/main" xmlns="" id="{E967EB21-3785-45CE-B2E9-DA6E5573702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22" name="Oval 15">
              <a:extLst>
                <a:ext uri="{FF2B5EF4-FFF2-40B4-BE49-F238E27FC236}">
                  <a16:creationId xmlns:a16="http://schemas.microsoft.com/office/drawing/2014/main" xmlns="" id="{4045B4BF-6000-44DE-82DC-51D2E3F654CE}"/>
                </a:ext>
              </a:extLst>
            </p:cNvPr>
            <p:cNvSpPr>
              <a:spLocks noChangeArrowheads="1"/>
            </p:cNvSpPr>
            <p:nvPr/>
          </p:nvSpPr>
          <p:spPr bwMode="gray">
            <a:xfrm>
              <a:off x="2334" y="1298"/>
              <a:ext cx="1097" cy="2378"/>
            </a:xfrm>
            <a:prstGeom prst="ellipse">
              <a:avLst/>
            </a:prstGeom>
            <a:gradFill rotWithShape="1">
              <a:gsLst>
                <a:gs pos="0">
                  <a:schemeClr val="hlink"/>
                </a:gs>
                <a:gs pos="100000">
                  <a:schemeClr val="hlink">
                    <a:gamma/>
                    <a:shade val="48627"/>
                    <a:invGamma/>
                  </a:schemeClr>
                </a:gs>
              </a:gsLst>
              <a:lin ang="27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grpSp>
      <p:grpSp>
        <p:nvGrpSpPr>
          <p:cNvPr id="23" name="Group 16">
            <a:extLst>
              <a:ext uri="{FF2B5EF4-FFF2-40B4-BE49-F238E27FC236}">
                <a16:creationId xmlns:a16="http://schemas.microsoft.com/office/drawing/2014/main" xmlns="" id="{BA723DFD-8F27-42CE-9AC0-CFE0F3AAC742}"/>
              </a:ext>
            </a:extLst>
          </p:cNvPr>
          <p:cNvGrpSpPr>
            <a:grpSpLocks/>
          </p:cNvGrpSpPr>
          <p:nvPr/>
        </p:nvGrpSpPr>
        <p:grpSpPr bwMode="auto">
          <a:xfrm>
            <a:off x="3276379" y="3219832"/>
            <a:ext cx="381000" cy="562574"/>
            <a:chOff x="2078" y="1298"/>
            <a:chExt cx="1615" cy="2378"/>
          </a:xfrm>
        </p:grpSpPr>
        <p:sp>
          <p:nvSpPr>
            <p:cNvPr id="24" name="Oval 17">
              <a:extLst>
                <a:ext uri="{FF2B5EF4-FFF2-40B4-BE49-F238E27FC236}">
                  <a16:creationId xmlns:a16="http://schemas.microsoft.com/office/drawing/2014/main" xmlns="" id="{6B3BABF1-5295-4CA2-B139-B9643A56617D}"/>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25" name="Oval 18">
              <a:extLst>
                <a:ext uri="{FF2B5EF4-FFF2-40B4-BE49-F238E27FC236}">
                  <a16:creationId xmlns:a16="http://schemas.microsoft.com/office/drawing/2014/main" xmlns="" id="{12EFD338-F8FE-48C3-83CE-6030A811828C}"/>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26" name="Oval 19">
              <a:extLst>
                <a:ext uri="{FF2B5EF4-FFF2-40B4-BE49-F238E27FC236}">
                  <a16:creationId xmlns:a16="http://schemas.microsoft.com/office/drawing/2014/main" xmlns="" id="{7138D3A0-2505-4224-BDAC-148305E51CD8}"/>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27" name="Oval 20">
              <a:extLst>
                <a:ext uri="{FF2B5EF4-FFF2-40B4-BE49-F238E27FC236}">
                  <a16:creationId xmlns:a16="http://schemas.microsoft.com/office/drawing/2014/main" xmlns="" id="{498E2409-2A95-4F3E-85B3-605CAA41203C}"/>
                </a:ext>
              </a:extLst>
            </p:cNvPr>
            <p:cNvSpPr>
              <a:spLocks noChangeArrowheads="1"/>
            </p:cNvSpPr>
            <p:nvPr/>
          </p:nvSpPr>
          <p:spPr bwMode="gray">
            <a:xfrm>
              <a:off x="2253" y="1298"/>
              <a:ext cx="1101" cy="2378"/>
            </a:xfrm>
            <a:prstGeom prst="ellipse">
              <a:avLst/>
            </a:prstGeom>
            <a:gradFill rotWithShape="1">
              <a:gsLst>
                <a:gs pos="0">
                  <a:schemeClr val="accent2">
                    <a:gamma/>
                    <a:shade val="0"/>
                    <a:invGamma/>
                  </a:schemeClr>
                </a:gs>
                <a:gs pos="100000">
                  <a:schemeClr val="accent2"/>
                </a:gs>
              </a:gsLst>
              <a:lin ang="27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28" name="Oval 21">
              <a:extLst>
                <a:ext uri="{FF2B5EF4-FFF2-40B4-BE49-F238E27FC236}">
                  <a16:creationId xmlns:a16="http://schemas.microsoft.com/office/drawing/2014/main" xmlns="" id="{BFD9399C-7994-4F5B-A6E4-21FA8C475085}"/>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29" name="Oval 22">
              <a:extLst>
                <a:ext uri="{FF2B5EF4-FFF2-40B4-BE49-F238E27FC236}">
                  <a16:creationId xmlns:a16="http://schemas.microsoft.com/office/drawing/2014/main" xmlns="" id="{41CE1DD3-8AEA-4728-878F-D5547CD91215}"/>
                </a:ext>
              </a:extLst>
            </p:cNvPr>
            <p:cNvSpPr>
              <a:spLocks noChangeArrowheads="1"/>
            </p:cNvSpPr>
            <p:nvPr/>
          </p:nvSpPr>
          <p:spPr bwMode="gray">
            <a:xfrm>
              <a:off x="2334" y="1298"/>
              <a:ext cx="1097" cy="2378"/>
            </a:xfrm>
            <a:prstGeom prst="ellipse">
              <a:avLst/>
            </a:prstGeom>
            <a:gradFill rotWithShape="1">
              <a:gsLst>
                <a:gs pos="0">
                  <a:schemeClr val="accent2"/>
                </a:gs>
                <a:gs pos="100000">
                  <a:schemeClr val="accent2">
                    <a:gamma/>
                    <a:shade val="48627"/>
                    <a:invGamma/>
                  </a:schemeClr>
                </a:gs>
              </a:gsLst>
              <a:lin ang="27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grpSp>
      <p:grpSp>
        <p:nvGrpSpPr>
          <p:cNvPr id="30" name="Group 23">
            <a:extLst>
              <a:ext uri="{FF2B5EF4-FFF2-40B4-BE49-F238E27FC236}">
                <a16:creationId xmlns:a16="http://schemas.microsoft.com/office/drawing/2014/main" xmlns="" id="{2E89540D-F1EC-40B6-8D87-5821B266CF19}"/>
              </a:ext>
            </a:extLst>
          </p:cNvPr>
          <p:cNvGrpSpPr>
            <a:grpSpLocks/>
          </p:cNvGrpSpPr>
          <p:nvPr/>
        </p:nvGrpSpPr>
        <p:grpSpPr bwMode="auto">
          <a:xfrm>
            <a:off x="3428779" y="4058032"/>
            <a:ext cx="381000" cy="562574"/>
            <a:chOff x="2078" y="1298"/>
            <a:chExt cx="1615" cy="2378"/>
          </a:xfrm>
        </p:grpSpPr>
        <p:sp>
          <p:nvSpPr>
            <p:cNvPr id="31" name="Oval 24">
              <a:extLst>
                <a:ext uri="{FF2B5EF4-FFF2-40B4-BE49-F238E27FC236}">
                  <a16:creationId xmlns:a16="http://schemas.microsoft.com/office/drawing/2014/main" xmlns="" id="{951ABA7B-9355-4ADE-B4D1-1218C4B954C7}"/>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32" name="Oval 25">
              <a:extLst>
                <a:ext uri="{FF2B5EF4-FFF2-40B4-BE49-F238E27FC236}">
                  <a16:creationId xmlns:a16="http://schemas.microsoft.com/office/drawing/2014/main" xmlns="" id="{503480C1-956A-4F6A-9A1C-59951DEEF7DB}"/>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33" name="Oval 26">
              <a:extLst>
                <a:ext uri="{FF2B5EF4-FFF2-40B4-BE49-F238E27FC236}">
                  <a16:creationId xmlns:a16="http://schemas.microsoft.com/office/drawing/2014/main" xmlns="" id="{17A6195D-1AC8-4C03-BA6E-7C84FB0DC445}"/>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34" name="Oval 27">
              <a:extLst>
                <a:ext uri="{FF2B5EF4-FFF2-40B4-BE49-F238E27FC236}">
                  <a16:creationId xmlns:a16="http://schemas.microsoft.com/office/drawing/2014/main" xmlns="" id="{FEB116D6-6FF9-4130-B50C-1A7384DB2463}"/>
                </a:ext>
              </a:extLst>
            </p:cNvPr>
            <p:cNvSpPr>
              <a:spLocks noChangeArrowheads="1"/>
            </p:cNvSpPr>
            <p:nvPr/>
          </p:nvSpPr>
          <p:spPr bwMode="gray">
            <a:xfrm>
              <a:off x="2253" y="1298"/>
              <a:ext cx="1101" cy="2378"/>
            </a:xfrm>
            <a:prstGeom prst="ellipse">
              <a:avLst/>
            </a:prstGeom>
            <a:gradFill rotWithShape="1">
              <a:gsLst>
                <a:gs pos="0">
                  <a:schemeClr val="accent1"/>
                </a:gs>
                <a:gs pos="100000">
                  <a:schemeClr val="accent1">
                    <a:gamma/>
                    <a:shade val="46275"/>
                    <a:invGamma/>
                  </a:schemeClr>
                </a:gs>
              </a:gsLst>
              <a:lin ang="54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35" name="Oval 28">
              <a:extLst>
                <a:ext uri="{FF2B5EF4-FFF2-40B4-BE49-F238E27FC236}">
                  <a16:creationId xmlns:a16="http://schemas.microsoft.com/office/drawing/2014/main" xmlns="" id="{0409E432-CB4B-42D1-B8A6-7CAE2C9222B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36" name="Oval 29">
              <a:extLst>
                <a:ext uri="{FF2B5EF4-FFF2-40B4-BE49-F238E27FC236}">
                  <a16:creationId xmlns:a16="http://schemas.microsoft.com/office/drawing/2014/main" xmlns="" id="{0A4833C7-3781-4019-B437-BAB8906FA59B}"/>
                </a:ext>
              </a:extLst>
            </p:cNvPr>
            <p:cNvSpPr>
              <a:spLocks noChangeArrowheads="1"/>
            </p:cNvSpPr>
            <p:nvPr/>
          </p:nvSpPr>
          <p:spPr bwMode="gray">
            <a:xfrm>
              <a:off x="2334" y="1298"/>
              <a:ext cx="1097" cy="2378"/>
            </a:xfrm>
            <a:prstGeom prst="ellipse">
              <a:avLst/>
            </a:prstGeom>
            <a:gradFill rotWithShape="1">
              <a:gsLst>
                <a:gs pos="0">
                  <a:schemeClr val="accent1"/>
                </a:gs>
                <a:gs pos="100000">
                  <a:schemeClr val="accent1">
                    <a:gamma/>
                    <a:shade val="48627"/>
                    <a:invGamma/>
                  </a:schemeClr>
                </a:gs>
              </a:gsLst>
              <a:lin ang="27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grpSp>
      <p:grpSp>
        <p:nvGrpSpPr>
          <p:cNvPr id="37" name="Group 30">
            <a:extLst>
              <a:ext uri="{FF2B5EF4-FFF2-40B4-BE49-F238E27FC236}">
                <a16:creationId xmlns:a16="http://schemas.microsoft.com/office/drawing/2014/main" xmlns="" id="{1AB204CD-BCA5-4AE8-8AAA-CCD96972E5FF}"/>
              </a:ext>
            </a:extLst>
          </p:cNvPr>
          <p:cNvGrpSpPr>
            <a:grpSpLocks/>
          </p:cNvGrpSpPr>
          <p:nvPr/>
        </p:nvGrpSpPr>
        <p:grpSpPr bwMode="auto">
          <a:xfrm>
            <a:off x="3352579" y="4896232"/>
            <a:ext cx="381000" cy="562574"/>
            <a:chOff x="2078" y="1298"/>
            <a:chExt cx="1615" cy="2378"/>
          </a:xfrm>
        </p:grpSpPr>
        <p:sp>
          <p:nvSpPr>
            <p:cNvPr id="38" name="Oval 31">
              <a:extLst>
                <a:ext uri="{FF2B5EF4-FFF2-40B4-BE49-F238E27FC236}">
                  <a16:creationId xmlns:a16="http://schemas.microsoft.com/office/drawing/2014/main" xmlns="" id="{FACF47C3-FD5C-4B77-B4B1-0C687F42307F}"/>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39" name="Oval 32">
              <a:extLst>
                <a:ext uri="{FF2B5EF4-FFF2-40B4-BE49-F238E27FC236}">
                  <a16:creationId xmlns:a16="http://schemas.microsoft.com/office/drawing/2014/main" xmlns="" id="{E02CC2CD-CC9A-410F-854D-E19C602C6F43}"/>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40" name="Oval 33">
              <a:extLst>
                <a:ext uri="{FF2B5EF4-FFF2-40B4-BE49-F238E27FC236}">
                  <a16:creationId xmlns:a16="http://schemas.microsoft.com/office/drawing/2014/main" xmlns="" id="{EC1DF34C-9162-42E5-80D3-6C6BC9903F60}"/>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41" name="Oval 34">
              <a:extLst>
                <a:ext uri="{FF2B5EF4-FFF2-40B4-BE49-F238E27FC236}">
                  <a16:creationId xmlns:a16="http://schemas.microsoft.com/office/drawing/2014/main" xmlns="" id="{EAA06000-9BE4-474F-A854-C636C11B662D}"/>
                </a:ext>
              </a:extLst>
            </p:cNvPr>
            <p:cNvSpPr>
              <a:spLocks noChangeArrowheads="1"/>
            </p:cNvSpPr>
            <p:nvPr/>
          </p:nvSpPr>
          <p:spPr bwMode="gray">
            <a:xfrm>
              <a:off x="2254" y="1298"/>
              <a:ext cx="1101" cy="2378"/>
            </a:xfrm>
            <a:prstGeom prst="ellipse">
              <a:avLst/>
            </a:prstGeom>
            <a:gradFill rotWithShape="1">
              <a:gsLst>
                <a:gs pos="0">
                  <a:srgbClr val="000000"/>
                </a:gs>
                <a:gs pos="100000">
                  <a:srgbClr val="8D67E1"/>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42" name="Oval 35">
              <a:extLst>
                <a:ext uri="{FF2B5EF4-FFF2-40B4-BE49-F238E27FC236}">
                  <a16:creationId xmlns:a16="http://schemas.microsoft.com/office/drawing/2014/main" xmlns="" id="{141A69D7-9AE5-4121-9CAE-FCAE2FF61BF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43" name="Oval 36">
              <a:extLst>
                <a:ext uri="{FF2B5EF4-FFF2-40B4-BE49-F238E27FC236}">
                  <a16:creationId xmlns:a16="http://schemas.microsoft.com/office/drawing/2014/main" xmlns="" id="{C1961E8C-0DA3-4E1F-984F-319EB64EA26F}"/>
                </a:ext>
              </a:extLst>
            </p:cNvPr>
            <p:cNvSpPr>
              <a:spLocks noChangeArrowheads="1"/>
            </p:cNvSpPr>
            <p:nvPr/>
          </p:nvSpPr>
          <p:spPr bwMode="gray">
            <a:xfrm>
              <a:off x="2334" y="1298"/>
              <a:ext cx="1097" cy="2378"/>
            </a:xfrm>
            <a:prstGeom prst="ellipse">
              <a:avLst/>
            </a:prstGeom>
            <a:gradFill rotWithShape="1">
              <a:gsLst>
                <a:gs pos="0">
                  <a:schemeClr val="folHlink"/>
                </a:gs>
                <a:gs pos="100000">
                  <a:schemeClr val="folHlink">
                    <a:gamma/>
                    <a:shade val="48627"/>
                    <a:invGamma/>
                  </a:schemeClr>
                </a:gs>
              </a:gsLst>
              <a:lin ang="27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grpSp>
      <p:grpSp>
        <p:nvGrpSpPr>
          <p:cNvPr id="44" name="Group 37">
            <a:extLst>
              <a:ext uri="{FF2B5EF4-FFF2-40B4-BE49-F238E27FC236}">
                <a16:creationId xmlns:a16="http://schemas.microsoft.com/office/drawing/2014/main" xmlns="" id="{D766D6FF-6D47-44A6-A93E-0CF7B67B1A4E}"/>
              </a:ext>
            </a:extLst>
          </p:cNvPr>
          <p:cNvGrpSpPr>
            <a:grpSpLocks/>
          </p:cNvGrpSpPr>
          <p:nvPr/>
        </p:nvGrpSpPr>
        <p:grpSpPr bwMode="auto">
          <a:xfrm>
            <a:off x="2977929" y="5670932"/>
            <a:ext cx="355600" cy="562574"/>
            <a:chOff x="2078" y="1298"/>
            <a:chExt cx="1615" cy="2378"/>
          </a:xfrm>
        </p:grpSpPr>
        <p:sp>
          <p:nvSpPr>
            <p:cNvPr id="45" name="Oval 38">
              <a:extLst>
                <a:ext uri="{FF2B5EF4-FFF2-40B4-BE49-F238E27FC236}">
                  <a16:creationId xmlns:a16="http://schemas.microsoft.com/office/drawing/2014/main" xmlns="" id="{C4EBF05A-D240-46A4-B31A-9241139188D1}"/>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46" name="Oval 39">
              <a:extLst>
                <a:ext uri="{FF2B5EF4-FFF2-40B4-BE49-F238E27FC236}">
                  <a16:creationId xmlns:a16="http://schemas.microsoft.com/office/drawing/2014/main" xmlns="" id="{806E4A18-A4FE-4D94-AC2E-2EE7776216E7}"/>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47" name="Oval 40">
              <a:extLst>
                <a:ext uri="{FF2B5EF4-FFF2-40B4-BE49-F238E27FC236}">
                  <a16:creationId xmlns:a16="http://schemas.microsoft.com/office/drawing/2014/main" xmlns="" id="{CB82912C-06E0-4BC0-89C0-69752B4E300C}"/>
                </a:ext>
              </a:extLst>
            </p:cNvPr>
            <p:cNvSpPr>
              <a:spLocks noChangeArrowheads="1"/>
            </p:cNvSpPr>
            <p:nvPr/>
          </p:nvSpPr>
          <p:spPr bwMode="gray">
            <a:xfrm>
              <a:off x="2251" y="1298"/>
              <a:ext cx="1180"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48" name="Oval 41">
              <a:extLst>
                <a:ext uri="{FF2B5EF4-FFF2-40B4-BE49-F238E27FC236}">
                  <a16:creationId xmlns:a16="http://schemas.microsoft.com/office/drawing/2014/main" xmlns="" id="{085ECBE4-AC5D-48FE-93C1-9577910C239B}"/>
                </a:ext>
              </a:extLst>
            </p:cNvPr>
            <p:cNvSpPr>
              <a:spLocks noChangeArrowheads="1"/>
            </p:cNvSpPr>
            <p:nvPr/>
          </p:nvSpPr>
          <p:spPr bwMode="gray">
            <a:xfrm>
              <a:off x="2254" y="1298"/>
              <a:ext cx="1180" cy="2378"/>
            </a:xfrm>
            <a:prstGeom prst="ellipse">
              <a:avLst/>
            </a:prstGeom>
            <a:gradFill rotWithShape="1">
              <a:gsLst>
                <a:gs pos="0">
                  <a:srgbClr val="000000"/>
                </a:gs>
                <a:gs pos="100000">
                  <a:srgbClr val="E35E23"/>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49" name="Oval 42">
              <a:extLst>
                <a:ext uri="{FF2B5EF4-FFF2-40B4-BE49-F238E27FC236}">
                  <a16:creationId xmlns:a16="http://schemas.microsoft.com/office/drawing/2014/main" xmlns="" id="{C325FCB8-26B0-44E7-A1CB-3598E892792E}"/>
                </a:ext>
              </a:extLst>
            </p:cNvPr>
            <p:cNvSpPr>
              <a:spLocks noChangeArrowheads="1"/>
            </p:cNvSpPr>
            <p:nvPr/>
          </p:nvSpPr>
          <p:spPr bwMode="gray">
            <a:xfrm>
              <a:off x="2338" y="1298"/>
              <a:ext cx="1096"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50" name="Oval 43">
              <a:extLst>
                <a:ext uri="{FF2B5EF4-FFF2-40B4-BE49-F238E27FC236}">
                  <a16:creationId xmlns:a16="http://schemas.microsoft.com/office/drawing/2014/main" xmlns="" id="{AB155A43-6913-40EB-BA30-12AB3E6D22E5}"/>
                </a:ext>
              </a:extLst>
            </p:cNvPr>
            <p:cNvSpPr>
              <a:spLocks noChangeArrowheads="1"/>
            </p:cNvSpPr>
            <p:nvPr/>
          </p:nvSpPr>
          <p:spPr bwMode="gray">
            <a:xfrm>
              <a:off x="2337" y="1298"/>
              <a:ext cx="1096" cy="2378"/>
            </a:xfrm>
            <a:prstGeom prst="ellipse">
              <a:avLst/>
            </a:prstGeom>
            <a:gradFill rotWithShape="1">
              <a:gsLst>
                <a:gs pos="0">
                  <a:srgbClr val="E35E23"/>
                </a:gs>
                <a:gs pos="100000">
                  <a:srgbClr val="6E2E11"/>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grpSp>
      <p:sp>
        <p:nvSpPr>
          <p:cNvPr id="53" name="TextBox 52">
            <a:extLst>
              <a:ext uri="{FF2B5EF4-FFF2-40B4-BE49-F238E27FC236}">
                <a16:creationId xmlns:a16="http://schemas.microsoft.com/office/drawing/2014/main" xmlns="" id="{0E9F4A60-662D-434C-98FC-9A392D560049}"/>
              </a:ext>
            </a:extLst>
          </p:cNvPr>
          <p:cNvSpPr txBox="1"/>
          <p:nvPr/>
        </p:nvSpPr>
        <p:spPr>
          <a:xfrm>
            <a:off x="3412973" y="2330729"/>
            <a:ext cx="3806249" cy="400110"/>
          </a:xfrm>
          <a:prstGeom prst="rect">
            <a:avLst/>
          </a:prstGeom>
          <a:noFill/>
        </p:spPr>
        <p:txBody>
          <a:bodyPr wrap="square">
            <a:spAutoFit/>
          </a:bodyPr>
          <a:lstStyle/>
          <a:p>
            <a:r>
              <a:rPr lang="vi-VN" sz="2000" dirty="0">
                <a:solidFill>
                  <a:srgbClr val="FF0000"/>
                </a:solidFill>
                <a:latin typeface="Arial" panose="020B0604020202020204" pitchFamily="34" charset="0"/>
                <a:cs typeface="Arial" panose="020B0604020202020204" pitchFamily="34" charset="0"/>
              </a:rPr>
              <a:t>Đ</a:t>
            </a:r>
            <a:r>
              <a:rPr lang="en-US" sz="2000" b="0" i="0" dirty="0" err="1">
                <a:solidFill>
                  <a:srgbClr val="FF0000"/>
                </a:solidFill>
                <a:effectLst/>
                <a:latin typeface="Arial" panose="020B0604020202020204" pitchFamily="34" charset="0"/>
                <a:cs typeface="Arial" panose="020B0604020202020204" pitchFamily="34" charset="0"/>
              </a:rPr>
              <a:t>ổi</a:t>
            </a:r>
            <a:r>
              <a:rPr lang="en-US" sz="2000" b="0" i="0" dirty="0">
                <a:solidFill>
                  <a:srgbClr val="FF0000"/>
                </a:solidFill>
                <a:effectLst/>
                <a:latin typeface="Arial" panose="020B0604020202020204" pitchFamily="34" charset="0"/>
                <a:cs typeface="Arial" panose="020B0604020202020204" pitchFamily="34" charset="0"/>
              </a:rPr>
              <a:t> </a:t>
            </a:r>
            <a:r>
              <a:rPr lang="en-US" sz="2000" b="0" i="0" dirty="0" err="1">
                <a:solidFill>
                  <a:srgbClr val="FF0000"/>
                </a:solidFill>
                <a:effectLst/>
                <a:latin typeface="Arial" panose="020B0604020202020204" pitchFamily="34" charset="0"/>
                <a:cs typeface="Arial" panose="020B0604020202020204" pitchFamily="34" charset="0"/>
              </a:rPr>
              <a:t>mới</a:t>
            </a:r>
            <a:r>
              <a:rPr lang="en-US" sz="2000" b="0" i="0" dirty="0">
                <a:solidFill>
                  <a:srgbClr val="FF0000"/>
                </a:solidFill>
                <a:effectLst/>
                <a:latin typeface="Arial" panose="020B0604020202020204" pitchFamily="34" charset="0"/>
                <a:cs typeface="Arial" panose="020B0604020202020204" pitchFamily="34" charset="0"/>
              </a:rPr>
              <a:t> </a:t>
            </a:r>
            <a:r>
              <a:rPr lang="en-US" sz="2000" b="0" i="0" dirty="0" err="1">
                <a:solidFill>
                  <a:srgbClr val="FF0000"/>
                </a:solidFill>
                <a:effectLst/>
                <a:latin typeface="Arial" panose="020B0604020202020204" pitchFamily="34" charset="0"/>
                <a:cs typeface="Arial" panose="020B0604020202020204" pitchFamily="34" charset="0"/>
              </a:rPr>
              <a:t>mạnh</a:t>
            </a:r>
            <a:r>
              <a:rPr lang="en-US" sz="2000" b="0" i="0" dirty="0">
                <a:solidFill>
                  <a:srgbClr val="FF0000"/>
                </a:solidFill>
                <a:effectLst/>
                <a:latin typeface="Arial" panose="020B0604020202020204" pitchFamily="34" charset="0"/>
                <a:cs typeface="Arial" panose="020B0604020202020204" pitchFamily="34" charset="0"/>
              </a:rPr>
              <a:t> </a:t>
            </a:r>
            <a:r>
              <a:rPr lang="en-US" sz="2000" b="0" i="0" dirty="0" err="1">
                <a:solidFill>
                  <a:srgbClr val="FF0000"/>
                </a:solidFill>
                <a:effectLst/>
                <a:latin typeface="Arial" panose="020B0604020202020204" pitchFamily="34" charset="0"/>
                <a:cs typeface="Arial" panose="020B0604020202020204" pitchFamily="34" charset="0"/>
              </a:rPr>
              <a:t>mẽ</a:t>
            </a:r>
            <a:r>
              <a:rPr lang="en-US" sz="2000" b="0" i="0" dirty="0">
                <a:solidFill>
                  <a:srgbClr val="FF0000"/>
                </a:solidFill>
                <a:effectLst/>
                <a:latin typeface="Arial" panose="020B0604020202020204" pitchFamily="34" charset="0"/>
                <a:cs typeface="Arial" panose="020B0604020202020204" pitchFamily="34" charset="0"/>
              </a:rPr>
              <a:t> </a:t>
            </a:r>
            <a:r>
              <a:rPr lang="en-US" sz="2000" b="0" i="0" dirty="0" err="1">
                <a:solidFill>
                  <a:srgbClr val="FF0000"/>
                </a:solidFill>
                <a:effectLst/>
                <a:latin typeface="Arial" panose="020B0604020202020204" pitchFamily="34" charset="0"/>
                <a:cs typeface="Arial" panose="020B0604020202020204" pitchFamily="34" charset="0"/>
              </a:rPr>
              <a:t>về</a:t>
            </a:r>
            <a:r>
              <a:rPr lang="en-US" sz="2000" b="0" i="0" dirty="0">
                <a:solidFill>
                  <a:srgbClr val="FF0000"/>
                </a:solidFill>
                <a:effectLst/>
                <a:latin typeface="Arial" panose="020B0604020202020204" pitchFamily="34" charset="0"/>
                <a:cs typeface="Arial" panose="020B0604020202020204" pitchFamily="34" charset="0"/>
              </a:rPr>
              <a:t> </a:t>
            </a:r>
            <a:r>
              <a:rPr lang="en-US" sz="2000" b="0" i="0" dirty="0" err="1">
                <a:solidFill>
                  <a:srgbClr val="FF0000"/>
                </a:solidFill>
                <a:effectLst/>
                <a:latin typeface="Arial" panose="020B0604020202020204" pitchFamily="34" charset="0"/>
                <a:cs typeface="Arial" panose="020B0604020202020204" pitchFamily="34" charset="0"/>
              </a:rPr>
              <a:t>sở</a:t>
            </a:r>
            <a:r>
              <a:rPr lang="en-US" sz="2000" b="0" i="0" dirty="0">
                <a:solidFill>
                  <a:srgbClr val="FF0000"/>
                </a:solidFill>
                <a:effectLst/>
                <a:latin typeface="Arial" panose="020B0604020202020204" pitchFamily="34" charset="0"/>
                <a:cs typeface="Arial" panose="020B0604020202020204" pitchFamily="34" charset="0"/>
              </a:rPr>
              <a:t> </a:t>
            </a:r>
            <a:r>
              <a:rPr lang="en-US" sz="2000" b="0" i="0" dirty="0" err="1">
                <a:solidFill>
                  <a:srgbClr val="FF0000"/>
                </a:solidFill>
                <a:effectLst/>
                <a:latin typeface="Arial" panose="020B0604020202020204" pitchFamily="34" charset="0"/>
                <a:cs typeface="Arial" panose="020B0604020202020204" pitchFamily="34" charset="0"/>
              </a:rPr>
              <a:t>hữu</a:t>
            </a:r>
            <a:endParaRPr lang="en-US" sz="2000" dirty="0">
              <a:solidFill>
                <a:srgbClr val="FF0000"/>
              </a:solidFill>
              <a:latin typeface="Arial" panose="020B0604020202020204" pitchFamily="34" charset="0"/>
              <a:cs typeface="Arial" panose="020B0604020202020204" pitchFamily="34" charset="0"/>
            </a:endParaRPr>
          </a:p>
        </p:txBody>
      </p:sp>
      <p:sp>
        <p:nvSpPr>
          <p:cNvPr id="55" name="TextBox 54">
            <a:extLst>
              <a:ext uri="{FF2B5EF4-FFF2-40B4-BE49-F238E27FC236}">
                <a16:creationId xmlns:a16="http://schemas.microsoft.com/office/drawing/2014/main" xmlns="" id="{E62B459F-D4B9-4890-8A0C-334E8B6A8B5B}"/>
              </a:ext>
            </a:extLst>
          </p:cNvPr>
          <p:cNvSpPr txBox="1"/>
          <p:nvPr/>
        </p:nvSpPr>
        <p:spPr>
          <a:xfrm>
            <a:off x="3809779" y="3115628"/>
            <a:ext cx="6202680" cy="400110"/>
          </a:xfrm>
          <a:prstGeom prst="rect">
            <a:avLst/>
          </a:prstGeom>
          <a:noFill/>
        </p:spPr>
        <p:txBody>
          <a:bodyPr wrap="square">
            <a:spAutoFit/>
          </a:bodyPr>
          <a:lstStyle/>
          <a:p>
            <a:r>
              <a:rPr lang="vi-VN" sz="2000" dirty="0">
                <a:solidFill>
                  <a:srgbClr val="0070C0"/>
                </a:solidFill>
                <a:latin typeface="Arial" panose="020B0604020202020204" pitchFamily="34" charset="0"/>
                <a:cs typeface="Arial" panose="020B0604020202020204" pitchFamily="34" charset="0"/>
              </a:rPr>
              <a:t>C</a:t>
            </a:r>
            <a:r>
              <a:rPr lang="vi-VN" sz="2000" b="0" i="0" dirty="0">
                <a:solidFill>
                  <a:srgbClr val="0070C0"/>
                </a:solidFill>
                <a:effectLst/>
                <a:latin typeface="Arial" panose="020B0604020202020204" pitchFamily="34" charset="0"/>
                <a:cs typeface="Arial" panose="020B0604020202020204" pitchFamily="34" charset="0"/>
              </a:rPr>
              <a:t>oi trọng khu vực tư nhân</a:t>
            </a:r>
            <a:endParaRPr lang="en-US" sz="2000" dirty="0">
              <a:solidFill>
                <a:srgbClr val="0070C0"/>
              </a:solidFill>
              <a:latin typeface="Arial" panose="020B0604020202020204" pitchFamily="34" charset="0"/>
              <a:cs typeface="Arial" panose="020B0604020202020204" pitchFamily="34" charset="0"/>
            </a:endParaRPr>
          </a:p>
        </p:txBody>
      </p:sp>
      <p:sp>
        <p:nvSpPr>
          <p:cNvPr id="57" name="TextBox 56">
            <a:extLst>
              <a:ext uri="{FF2B5EF4-FFF2-40B4-BE49-F238E27FC236}">
                <a16:creationId xmlns:a16="http://schemas.microsoft.com/office/drawing/2014/main" xmlns="" id="{90408EF3-1FD1-4099-A41A-0E0BCF1716E0}"/>
              </a:ext>
            </a:extLst>
          </p:cNvPr>
          <p:cNvSpPr txBox="1"/>
          <p:nvPr/>
        </p:nvSpPr>
        <p:spPr>
          <a:xfrm>
            <a:off x="3929640" y="3986195"/>
            <a:ext cx="4322572" cy="707886"/>
          </a:xfrm>
          <a:prstGeom prst="rect">
            <a:avLst/>
          </a:prstGeom>
          <a:noFill/>
        </p:spPr>
        <p:txBody>
          <a:bodyPr wrap="square">
            <a:spAutoFit/>
          </a:bodyPr>
          <a:lstStyle/>
          <a:p>
            <a:r>
              <a:rPr lang="vi-VN" sz="2000" dirty="0">
                <a:solidFill>
                  <a:srgbClr val="663300"/>
                </a:solidFill>
                <a:latin typeface="Arial" panose="020B0604020202020204" pitchFamily="34" charset="0"/>
                <a:cs typeface="Arial" panose="020B0604020202020204" pitchFamily="34" charset="0"/>
              </a:rPr>
              <a:t>Đ</a:t>
            </a:r>
            <a:r>
              <a:rPr lang="vi-VN" sz="2000" b="0" i="0" dirty="0">
                <a:solidFill>
                  <a:srgbClr val="663300"/>
                </a:solidFill>
                <a:effectLst/>
                <a:latin typeface="Arial" panose="020B0604020202020204" pitchFamily="34" charset="0"/>
                <a:cs typeface="Arial" panose="020B0604020202020204" pitchFamily="34" charset="0"/>
              </a:rPr>
              <a:t>ổi mới sở hữu và doanh nghiệp nhà nước</a:t>
            </a:r>
            <a:endParaRPr lang="en-US" sz="2000" dirty="0">
              <a:solidFill>
                <a:srgbClr val="663300"/>
              </a:solidFill>
              <a:latin typeface="Arial" panose="020B0604020202020204" pitchFamily="34" charset="0"/>
              <a:cs typeface="Arial" panose="020B0604020202020204" pitchFamily="34" charset="0"/>
            </a:endParaRPr>
          </a:p>
        </p:txBody>
      </p:sp>
      <p:sp>
        <p:nvSpPr>
          <p:cNvPr id="59" name="TextBox 58">
            <a:extLst>
              <a:ext uri="{FF2B5EF4-FFF2-40B4-BE49-F238E27FC236}">
                <a16:creationId xmlns:a16="http://schemas.microsoft.com/office/drawing/2014/main" xmlns="" id="{6F3F8F78-F2A9-4AB8-8E37-A7619AFB106E}"/>
              </a:ext>
            </a:extLst>
          </p:cNvPr>
          <p:cNvSpPr txBox="1"/>
          <p:nvPr/>
        </p:nvSpPr>
        <p:spPr>
          <a:xfrm>
            <a:off x="3852998" y="4957731"/>
            <a:ext cx="4147781" cy="707886"/>
          </a:xfrm>
          <a:prstGeom prst="rect">
            <a:avLst/>
          </a:prstGeom>
          <a:noFill/>
        </p:spPr>
        <p:txBody>
          <a:bodyPr wrap="square">
            <a:spAutoFit/>
          </a:bodyPr>
          <a:lstStyle/>
          <a:p>
            <a:r>
              <a:rPr lang="vi-VN" sz="2000" dirty="0">
                <a:solidFill>
                  <a:srgbClr val="006600"/>
                </a:solidFill>
                <a:latin typeface="Arial" panose="020B0604020202020204" pitchFamily="34" charset="0"/>
                <a:cs typeface="Arial" panose="020B0604020202020204" pitchFamily="34" charset="0"/>
              </a:rPr>
              <a:t>H</a:t>
            </a:r>
            <a:r>
              <a:rPr lang="vi-VN" sz="2000" b="0" i="0" dirty="0">
                <a:solidFill>
                  <a:srgbClr val="006600"/>
                </a:solidFill>
                <a:effectLst/>
                <a:latin typeface="Arial" panose="020B0604020202020204" pitchFamily="34" charset="0"/>
                <a:cs typeface="Arial" panose="020B0604020202020204" pitchFamily="34" charset="0"/>
              </a:rPr>
              <a:t>ình thành đồng bộ các loại thị trường</a:t>
            </a:r>
            <a:endParaRPr lang="en-US" sz="2000" dirty="0">
              <a:solidFill>
                <a:srgbClr val="006600"/>
              </a:solidFill>
              <a:latin typeface="Arial" panose="020B0604020202020204" pitchFamily="34" charset="0"/>
              <a:cs typeface="Arial" panose="020B0604020202020204" pitchFamily="34" charset="0"/>
            </a:endParaRPr>
          </a:p>
        </p:txBody>
      </p:sp>
      <p:sp>
        <p:nvSpPr>
          <p:cNvPr id="61" name="TextBox 60">
            <a:extLst>
              <a:ext uri="{FF2B5EF4-FFF2-40B4-BE49-F238E27FC236}">
                <a16:creationId xmlns:a16="http://schemas.microsoft.com/office/drawing/2014/main" xmlns="" id="{E1CFDA6A-EC22-4256-A3B9-CE667BB7E689}"/>
              </a:ext>
            </a:extLst>
          </p:cNvPr>
          <p:cNvSpPr txBox="1"/>
          <p:nvPr/>
        </p:nvSpPr>
        <p:spPr>
          <a:xfrm>
            <a:off x="3412973" y="5946372"/>
            <a:ext cx="4317740" cy="707886"/>
          </a:xfrm>
          <a:prstGeom prst="rect">
            <a:avLst/>
          </a:prstGeom>
          <a:noFill/>
        </p:spPr>
        <p:txBody>
          <a:bodyPr wrap="square">
            <a:spAutoFit/>
          </a:bodyPr>
          <a:lstStyle/>
          <a:p>
            <a:r>
              <a:rPr lang="vi-VN" sz="2000" b="0" i="0" dirty="0">
                <a:solidFill>
                  <a:srgbClr val="010101"/>
                </a:solidFill>
                <a:effectLst/>
                <a:latin typeface="Arial" panose="020B0604020202020204" pitchFamily="34" charset="0"/>
                <a:cs typeface="Arial" panose="020B0604020202020204" pitchFamily="34" charset="0"/>
              </a:rPr>
              <a:t>Đảm bảo môi trường cạnh tranh bình đẳng giữa các chủ thể kinh tế...</a:t>
            </a:r>
            <a:endParaRPr lang="en-US" sz="2000" dirty="0">
              <a:latin typeface="Arial" panose="020B0604020202020204" pitchFamily="34" charset="0"/>
              <a:cs typeface="Arial" panose="020B0604020202020204" pitchFamily="34" charset="0"/>
            </a:endParaRPr>
          </a:p>
        </p:txBody>
      </p:sp>
      <p:sp>
        <p:nvSpPr>
          <p:cNvPr id="62" name="Minus Sign 61">
            <a:extLst>
              <a:ext uri="{FF2B5EF4-FFF2-40B4-BE49-F238E27FC236}">
                <a16:creationId xmlns:a16="http://schemas.microsoft.com/office/drawing/2014/main" xmlns="" id="{770A42E0-187F-44CD-ABFD-54595ED5F13E}"/>
              </a:ext>
            </a:extLst>
          </p:cNvPr>
          <p:cNvSpPr/>
          <p:nvPr/>
        </p:nvSpPr>
        <p:spPr>
          <a:xfrm>
            <a:off x="3982849" y="960726"/>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TextBox 63">
            <a:extLst>
              <a:ext uri="{FF2B5EF4-FFF2-40B4-BE49-F238E27FC236}">
                <a16:creationId xmlns:a16="http://schemas.microsoft.com/office/drawing/2014/main" xmlns="" id="{9211ED85-5C14-4866-BBA8-210B6DC557BC}"/>
              </a:ext>
            </a:extLst>
          </p:cNvPr>
          <p:cNvSpPr txBox="1"/>
          <p:nvPr/>
        </p:nvSpPr>
        <p:spPr>
          <a:xfrm>
            <a:off x="3711639" y="1668274"/>
            <a:ext cx="3768440" cy="400110"/>
          </a:xfrm>
          <a:prstGeom prst="rect">
            <a:avLst/>
          </a:prstGeom>
          <a:noFill/>
        </p:spPr>
        <p:txBody>
          <a:bodyPr wrap="square">
            <a:spAutoFit/>
          </a:bodyPr>
          <a:lstStyle/>
          <a:p>
            <a:pPr marL="285750" indent="-285750">
              <a:buFont typeface="Wingdings" panose="05000000000000000000" pitchFamily="2" charset="2"/>
              <a:buChar char="§"/>
            </a:pPr>
            <a:r>
              <a:rPr lang="en-US" sz="2000" b="1" i="0" dirty="0" err="1">
                <a:solidFill>
                  <a:srgbClr val="006600"/>
                </a:solidFill>
                <a:effectLst/>
                <a:latin typeface="Arial" panose="020B0604020202020204" pitchFamily="34" charset="0"/>
                <a:cs typeface="Arial" panose="020B0604020202020204" pitchFamily="34" charset="0"/>
              </a:rPr>
              <a:t>Hoàn</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thiện</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thể</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chế</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kinh</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tế</a:t>
            </a:r>
            <a:r>
              <a:rPr lang="en-US" sz="2000" b="1" i="0" dirty="0">
                <a:solidFill>
                  <a:srgbClr val="006600"/>
                </a:solidFill>
                <a:effectLst/>
                <a:latin typeface="Arial" panose="020B0604020202020204" pitchFamily="34" charset="0"/>
                <a:cs typeface="Arial" panose="020B0604020202020204" pitchFamily="34" charset="0"/>
              </a:rPr>
              <a:t> </a:t>
            </a:r>
            <a:endParaRPr lang="en-US" sz="2000" b="1" dirty="0">
              <a:solidFill>
                <a:srgbClr val="006600"/>
              </a:solidFill>
            </a:endParaRPr>
          </a:p>
        </p:txBody>
      </p:sp>
    </p:spTree>
    <p:extLst>
      <p:ext uri="{BB962C8B-B14F-4D97-AF65-F5344CB8AC3E}">
        <p14:creationId xmlns:p14="http://schemas.microsoft.com/office/powerpoint/2010/main" val="2613216688"/>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background pattern&#10;&#10;Description automatically generated">
            <a:extLst>
              <a:ext uri="{FF2B5EF4-FFF2-40B4-BE49-F238E27FC236}">
                <a16:creationId xmlns:a16="http://schemas.microsoft.com/office/drawing/2014/main" xmlns="" id="{C387F264-DB2F-4452-9E05-DE7364BCC9A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graphicFrame>
        <p:nvGraphicFramePr>
          <p:cNvPr id="4" name="Diagram 3">
            <a:extLst>
              <a:ext uri="{FF2B5EF4-FFF2-40B4-BE49-F238E27FC236}">
                <a16:creationId xmlns:a16="http://schemas.microsoft.com/office/drawing/2014/main" xmlns="" id="{66EB6462-E75E-4C54-8F99-3135AAC1F261}"/>
              </a:ext>
            </a:extLst>
          </p:cNvPr>
          <p:cNvGraphicFramePr/>
          <p:nvPr>
            <p:extLst>
              <p:ext uri="{D42A27DB-BD31-4B8C-83A1-F6EECF244321}">
                <p14:modId xmlns:p14="http://schemas.microsoft.com/office/powerpoint/2010/main" val="4159093475"/>
              </p:ext>
            </p:extLst>
          </p:nvPr>
        </p:nvGraphicFramePr>
        <p:xfrm>
          <a:off x="518160" y="2198694"/>
          <a:ext cx="8826273" cy="435791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2" name="TextBox 11">
            <a:extLst>
              <a:ext uri="{FF2B5EF4-FFF2-40B4-BE49-F238E27FC236}">
                <a16:creationId xmlns:a16="http://schemas.microsoft.com/office/drawing/2014/main" xmlns="" id="{23B18519-12B8-43B2-86C1-BC0841D87244}"/>
              </a:ext>
            </a:extLst>
          </p:cNvPr>
          <p:cNvSpPr txBox="1"/>
          <p:nvPr/>
        </p:nvSpPr>
        <p:spPr>
          <a:xfrm>
            <a:off x="3393446" y="338285"/>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13" name="TextBox 12">
            <a:extLst>
              <a:ext uri="{FF2B5EF4-FFF2-40B4-BE49-F238E27FC236}">
                <a16:creationId xmlns:a16="http://schemas.microsoft.com/office/drawing/2014/main" xmlns="" id="{934A2A78-A24F-4EDD-856A-2EA56F9D8C3F}"/>
              </a:ext>
            </a:extLst>
          </p:cNvPr>
          <p:cNvSpPr txBox="1"/>
          <p:nvPr/>
        </p:nvSpPr>
        <p:spPr>
          <a:xfrm>
            <a:off x="4268823" y="1276193"/>
            <a:ext cx="6202680" cy="461665"/>
          </a:xfrm>
          <a:prstGeom prst="rect">
            <a:avLst/>
          </a:prstGeom>
          <a:noFill/>
        </p:spPr>
        <p:txBody>
          <a:bodyPr wrap="square">
            <a:spAutoFit/>
          </a:bodyPr>
          <a:lstStyle/>
          <a:p>
            <a:pPr marL="285750" indent="-285750" algn="l">
              <a:buFont typeface="Wingdings" panose="05000000000000000000" pitchFamily="2" charset="2"/>
              <a:buChar char="q"/>
            </a:pPr>
            <a:r>
              <a:rPr lang="en-US" b="1" i="0" dirty="0">
                <a:solidFill>
                  <a:srgbClr val="000000"/>
                </a:solidFill>
                <a:effectLst/>
                <a:latin typeface="Muli"/>
              </a:rPr>
              <a:t> </a:t>
            </a:r>
            <a:r>
              <a:rPr lang="en-US" sz="2400" i="0" dirty="0" err="1">
                <a:solidFill>
                  <a:srgbClr val="0033CC"/>
                </a:solidFill>
                <a:effectLst/>
                <a:latin typeface="Arial" panose="020B0604020202020204" pitchFamily="34" charset="0"/>
                <a:cs typeface="Arial" panose="020B0604020202020204" pitchFamily="34" charset="0"/>
              </a:rPr>
              <a:t>Hoàn</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thiện</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thể</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chế</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kinh</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tế</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và</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luật</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pháp</a:t>
            </a:r>
            <a:endParaRPr lang="en-US" sz="2400" i="0" dirty="0">
              <a:solidFill>
                <a:srgbClr val="0033CC"/>
              </a:solidFill>
              <a:effectLst/>
              <a:latin typeface="Arial" panose="020B0604020202020204" pitchFamily="34" charset="0"/>
              <a:cs typeface="Arial" panose="020B0604020202020204" pitchFamily="34" charset="0"/>
            </a:endParaRPr>
          </a:p>
        </p:txBody>
      </p:sp>
      <p:sp>
        <p:nvSpPr>
          <p:cNvPr id="14" name="Minus Sign 13">
            <a:extLst>
              <a:ext uri="{FF2B5EF4-FFF2-40B4-BE49-F238E27FC236}">
                <a16:creationId xmlns:a16="http://schemas.microsoft.com/office/drawing/2014/main" xmlns="" id="{2CC227E6-D4D9-4591-85CA-CE695870D85A}"/>
              </a:ext>
            </a:extLst>
          </p:cNvPr>
          <p:cNvSpPr/>
          <p:nvPr/>
        </p:nvSpPr>
        <p:spPr>
          <a:xfrm>
            <a:off x="5781169" y="1130392"/>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xmlns="" id="{78A72467-D68C-497B-9534-A8978F038EC3}"/>
              </a:ext>
            </a:extLst>
          </p:cNvPr>
          <p:cNvSpPr txBox="1"/>
          <p:nvPr/>
        </p:nvSpPr>
        <p:spPr>
          <a:xfrm>
            <a:off x="5509959" y="1837940"/>
            <a:ext cx="3768440" cy="400110"/>
          </a:xfrm>
          <a:prstGeom prst="rect">
            <a:avLst/>
          </a:prstGeom>
          <a:noFill/>
        </p:spPr>
        <p:txBody>
          <a:bodyPr wrap="square">
            <a:spAutoFit/>
          </a:bodyPr>
          <a:lstStyle/>
          <a:p>
            <a:pPr marL="285750" indent="-285750">
              <a:buFont typeface="Wingdings" panose="05000000000000000000" pitchFamily="2" charset="2"/>
              <a:buChar char="§"/>
            </a:pPr>
            <a:r>
              <a:rPr lang="en-US" sz="2000" b="1" i="0" dirty="0" err="1">
                <a:solidFill>
                  <a:srgbClr val="006600"/>
                </a:solidFill>
                <a:effectLst/>
                <a:latin typeface="Arial" panose="020B0604020202020204" pitchFamily="34" charset="0"/>
                <a:cs typeface="Arial" panose="020B0604020202020204" pitchFamily="34" charset="0"/>
              </a:rPr>
              <a:t>Hoàn</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thiện</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thể</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chế</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kinh</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tế</a:t>
            </a:r>
            <a:r>
              <a:rPr lang="en-US" sz="2000" b="1" i="0" dirty="0">
                <a:solidFill>
                  <a:srgbClr val="006600"/>
                </a:solidFill>
                <a:effectLst/>
                <a:latin typeface="Arial" panose="020B0604020202020204" pitchFamily="34" charset="0"/>
                <a:cs typeface="Arial" panose="020B0604020202020204" pitchFamily="34" charset="0"/>
              </a:rPr>
              <a:t> </a:t>
            </a:r>
            <a:endParaRPr lang="en-US" sz="2000" b="1" dirty="0">
              <a:solidFill>
                <a:srgbClr val="006600"/>
              </a:solidFill>
            </a:endParaRPr>
          </a:p>
        </p:txBody>
      </p:sp>
    </p:spTree>
    <p:extLst>
      <p:ext uri="{BB962C8B-B14F-4D97-AF65-F5344CB8AC3E}">
        <p14:creationId xmlns:p14="http://schemas.microsoft.com/office/powerpoint/2010/main" val="23327692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Orange Floral Border Powerpoint Template | Powerpoint templates, Wallpaper  powerpoint, Powerpoint">
            <a:extLst>
              <a:ext uri="{FF2B5EF4-FFF2-40B4-BE49-F238E27FC236}">
                <a16:creationId xmlns:a16="http://schemas.microsoft.com/office/drawing/2014/main" xmlns="" id="{7B1C32D4-C41C-45CB-BD8C-297941B7B5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323806" cy="6858000"/>
          </a:xfrm>
          <a:prstGeom prst="rect">
            <a:avLst/>
          </a:prstGeom>
          <a:noFill/>
          <a:extLst>
            <a:ext uri="{909E8E84-426E-40DD-AFC4-6F175D3DCCD1}">
              <a14:hiddenFill xmlns:a14="http://schemas.microsoft.com/office/drawing/2010/main">
                <a:solidFill>
                  <a:srgbClr val="FFFFFF"/>
                </a:solidFill>
              </a14:hiddenFill>
            </a:ext>
          </a:extLst>
        </p:spPr>
      </p:pic>
      <p:sp>
        <p:nvSpPr>
          <p:cNvPr id="14" name="Freeform 4">
            <a:extLst>
              <a:ext uri="{FF2B5EF4-FFF2-40B4-BE49-F238E27FC236}">
                <a16:creationId xmlns:a16="http://schemas.microsoft.com/office/drawing/2014/main" xmlns="" id="{4EE7FD0B-B8D8-4E83-B668-B88A9101EE5C}"/>
              </a:ext>
            </a:extLst>
          </p:cNvPr>
          <p:cNvSpPr>
            <a:spLocks/>
          </p:cNvSpPr>
          <p:nvPr/>
        </p:nvSpPr>
        <p:spPr bwMode="gray">
          <a:xfrm>
            <a:off x="2487072" y="2777354"/>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15" name="Rectangle 5">
            <a:extLst>
              <a:ext uri="{FF2B5EF4-FFF2-40B4-BE49-F238E27FC236}">
                <a16:creationId xmlns:a16="http://schemas.microsoft.com/office/drawing/2014/main" xmlns="" id="{10C0F3CD-0E3D-42E3-93F1-B87F7AD1C76B}"/>
              </a:ext>
            </a:extLst>
          </p:cNvPr>
          <p:cNvSpPr>
            <a:spLocks noChangeArrowheads="1"/>
          </p:cNvSpPr>
          <p:nvPr/>
        </p:nvSpPr>
        <p:spPr bwMode="gray">
          <a:xfrm>
            <a:off x="2385472" y="2499542"/>
            <a:ext cx="1724025" cy="423862"/>
          </a:xfrm>
          <a:prstGeom prst="rect">
            <a:avLst/>
          </a:prstGeom>
          <a:gradFill rotWithShape="1">
            <a:gsLst>
              <a:gs pos="0">
                <a:schemeClr val="accent1">
                  <a:gamma/>
                  <a:tint val="48627"/>
                  <a:invGamma/>
                </a:schemeClr>
              </a:gs>
              <a:gs pos="100000">
                <a:schemeClr val="accent1"/>
              </a:gs>
            </a:gsLst>
            <a:lin ang="2700000" scaled="1"/>
          </a:gradFill>
          <a:ln w="9525" algn="ctr">
            <a:noFill/>
            <a:miter lim="800000"/>
            <a:headEnd/>
            <a:tailEnd/>
          </a:ln>
          <a:effectLst/>
        </p:spPr>
        <p:txBody>
          <a:bodyPr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p:txBody>
      </p:sp>
      <p:grpSp>
        <p:nvGrpSpPr>
          <p:cNvPr id="16" name="Group 6">
            <a:extLst>
              <a:ext uri="{FF2B5EF4-FFF2-40B4-BE49-F238E27FC236}">
                <a16:creationId xmlns:a16="http://schemas.microsoft.com/office/drawing/2014/main" xmlns="" id="{E335010A-0B8C-415E-9F62-A4AA8861AC1E}"/>
              </a:ext>
            </a:extLst>
          </p:cNvPr>
          <p:cNvGrpSpPr>
            <a:grpSpLocks/>
          </p:cNvGrpSpPr>
          <p:nvPr/>
        </p:nvGrpSpPr>
        <p:grpSpPr bwMode="auto">
          <a:xfrm>
            <a:off x="2385472" y="3642542"/>
            <a:ext cx="1724025" cy="482600"/>
            <a:chOff x="816" y="2304"/>
            <a:chExt cx="1440" cy="448"/>
          </a:xfrm>
        </p:grpSpPr>
        <p:sp>
          <p:nvSpPr>
            <p:cNvPr id="17" name="Freeform 7">
              <a:extLst>
                <a:ext uri="{FF2B5EF4-FFF2-40B4-BE49-F238E27FC236}">
                  <a16:creationId xmlns:a16="http://schemas.microsoft.com/office/drawing/2014/main" xmlns="" id="{04FFB11D-3D1E-40AC-AC63-56B5B7EA67EB}"/>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18" name="Rectangle 8">
              <a:extLst>
                <a:ext uri="{FF2B5EF4-FFF2-40B4-BE49-F238E27FC236}">
                  <a16:creationId xmlns:a16="http://schemas.microsoft.com/office/drawing/2014/main" xmlns="" id="{B4A84501-0324-48D1-A12B-2CCD286A19AE}"/>
                </a:ext>
              </a:extLst>
            </p:cNvPr>
            <p:cNvSpPr>
              <a:spLocks noChangeArrowheads="1"/>
            </p:cNvSpPr>
            <p:nvPr/>
          </p:nvSpPr>
          <p:spPr bwMode="gray">
            <a:xfrm>
              <a:off x="816" y="2304"/>
              <a:ext cx="1440" cy="393"/>
            </a:xfrm>
            <a:prstGeom prst="rect">
              <a:avLst/>
            </a:prstGeom>
            <a:gradFill rotWithShape="1">
              <a:gsLst>
                <a:gs pos="0">
                  <a:schemeClr val="accent2">
                    <a:gamma/>
                    <a:tint val="51373"/>
                    <a:invGamma/>
                  </a:schemeClr>
                </a:gs>
                <a:gs pos="100000">
                  <a:schemeClr val="accent2"/>
                </a:gs>
              </a:gsLst>
              <a:lin ang="2700000" scaled="1"/>
            </a:gradFill>
            <a:ln w="9525" algn="ctr">
              <a:noFill/>
              <a:miter lim="800000"/>
              <a:headEnd/>
              <a:tailEnd/>
            </a:ln>
            <a:effectLst/>
          </p:spPr>
          <p:txBody>
            <a:bodyPr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p:txBody>
        </p:sp>
      </p:grpSp>
      <p:grpSp>
        <p:nvGrpSpPr>
          <p:cNvPr id="19" name="Group 9">
            <a:extLst>
              <a:ext uri="{FF2B5EF4-FFF2-40B4-BE49-F238E27FC236}">
                <a16:creationId xmlns:a16="http://schemas.microsoft.com/office/drawing/2014/main" xmlns="" id="{4FFE1DAF-C903-4839-975E-1C184D4E4095}"/>
              </a:ext>
            </a:extLst>
          </p:cNvPr>
          <p:cNvGrpSpPr>
            <a:grpSpLocks/>
          </p:cNvGrpSpPr>
          <p:nvPr/>
        </p:nvGrpSpPr>
        <p:grpSpPr bwMode="auto">
          <a:xfrm>
            <a:off x="2385472" y="4785542"/>
            <a:ext cx="1724025" cy="482600"/>
            <a:chOff x="816" y="2304"/>
            <a:chExt cx="1440" cy="448"/>
          </a:xfrm>
        </p:grpSpPr>
        <p:sp>
          <p:nvSpPr>
            <p:cNvPr id="20" name="Freeform 10">
              <a:extLst>
                <a:ext uri="{FF2B5EF4-FFF2-40B4-BE49-F238E27FC236}">
                  <a16:creationId xmlns:a16="http://schemas.microsoft.com/office/drawing/2014/main" xmlns="" id="{1C658047-EA19-4A0B-9C59-16E7E4B82681}"/>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21" name="Rectangle 11">
              <a:extLst>
                <a:ext uri="{FF2B5EF4-FFF2-40B4-BE49-F238E27FC236}">
                  <a16:creationId xmlns:a16="http://schemas.microsoft.com/office/drawing/2014/main" xmlns="" id="{9523E403-DEBF-4970-A68B-D31FB6AEC0A5}"/>
                </a:ext>
              </a:extLst>
            </p:cNvPr>
            <p:cNvSpPr>
              <a:spLocks noChangeArrowheads="1"/>
            </p:cNvSpPr>
            <p:nvPr/>
          </p:nvSpPr>
          <p:spPr bwMode="gray">
            <a:xfrm>
              <a:off x="816" y="2304"/>
              <a:ext cx="1440" cy="393"/>
            </a:xfrm>
            <a:prstGeom prst="rect">
              <a:avLst/>
            </a:prstGeom>
            <a:gradFill rotWithShape="1">
              <a:gsLst>
                <a:gs pos="0">
                  <a:schemeClr val="hlink">
                    <a:gamma/>
                    <a:tint val="36471"/>
                    <a:invGamma/>
                  </a:schemeClr>
                </a:gs>
                <a:gs pos="100000">
                  <a:schemeClr val="hlink"/>
                </a:gs>
              </a:gsLst>
              <a:lin ang="2700000" scaled="1"/>
            </a:gradFill>
            <a:ln w="9525" algn="ctr">
              <a:noFill/>
              <a:miter lim="800000"/>
              <a:headEnd/>
              <a:tailEnd/>
            </a:ln>
            <a:effectLst/>
          </p:spPr>
          <p:txBody>
            <a:bodyPr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p:txBody>
        </p:sp>
      </p:grpSp>
      <p:sp>
        <p:nvSpPr>
          <p:cNvPr id="22" name="Freeform 13">
            <a:extLst>
              <a:ext uri="{FF2B5EF4-FFF2-40B4-BE49-F238E27FC236}">
                <a16:creationId xmlns:a16="http://schemas.microsoft.com/office/drawing/2014/main" xmlns="" id="{8F12610D-BB1A-41A0-8A8E-C098E4928F0D}"/>
              </a:ext>
            </a:extLst>
          </p:cNvPr>
          <p:cNvSpPr>
            <a:spLocks/>
          </p:cNvSpPr>
          <p:nvPr/>
        </p:nvSpPr>
        <p:spPr bwMode="gray">
          <a:xfrm>
            <a:off x="2487072" y="6206354"/>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23" name="Rectangle 14">
            <a:extLst>
              <a:ext uri="{FF2B5EF4-FFF2-40B4-BE49-F238E27FC236}">
                <a16:creationId xmlns:a16="http://schemas.microsoft.com/office/drawing/2014/main" xmlns="" id="{3D4BB847-8C11-41B0-BD8A-894ED5285FFB}"/>
              </a:ext>
            </a:extLst>
          </p:cNvPr>
          <p:cNvSpPr>
            <a:spLocks noChangeArrowheads="1"/>
          </p:cNvSpPr>
          <p:nvPr/>
        </p:nvSpPr>
        <p:spPr bwMode="gray">
          <a:xfrm>
            <a:off x="2385472" y="5928542"/>
            <a:ext cx="1724025" cy="423862"/>
          </a:xfrm>
          <a:prstGeom prst="rect">
            <a:avLst/>
          </a:prstGeom>
          <a:gradFill rotWithShape="1">
            <a:gsLst>
              <a:gs pos="0">
                <a:schemeClr val="folHlink">
                  <a:gamma/>
                  <a:tint val="24314"/>
                  <a:invGamma/>
                </a:schemeClr>
              </a:gs>
              <a:gs pos="100000">
                <a:schemeClr val="folHlink"/>
              </a:gs>
            </a:gsLst>
            <a:lin ang="2700000" scaled="1"/>
          </a:gradFill>
          <a:ln w="9525" algn="ctr">
            <a:noFill/>
            <a:miter lim="800000"/>
            <a:headEnd/>
            <a:tailEnd/>
          </a:ln>
          <a:effectLst/>
        </p:spPr>
        <p:txBody>
          <a:bodyPr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p:txBody>
      </p:sp>
      <p:cxnSp>
        <p:nvCxnSpPr>
          <p:cNvPr id="24" name="AutoShape 15">
            <a:extLst>
              <a:ext uri="{FF2B5EF4-FFF2-40B4-BE49-F238E27FC236}">
                <a16:creationId xmlns:a16="http://schemas.microsoft.com/office/drawing/2014/main" xmlns="" id="{B3DDD332-330B-4EA9-AAA4-C341D1CCFE74}"/>
              </a:ext>
            </a:extLst>
          </p:cNvPr>
          <p:cNvCxnSpPr>
            <a:cxnSpLocks noChangeShapeType="1"/>
            <a:stCxn id="14" idx="11"/>
            <a:endCxn id="18" idx="0"/>
          </p:cNvCxnSpPr>
          <p:nvPr/>
        </p:nvCxnSpPr>
        <p:spPr bwMode="gray">
          <a:xfrm>
            <a:off x="3242722" y="2926579"/>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5" name="AutoShape 16">
            <a:extLst>
              <a:ext uri="{FF2B5EF4-FFF2-40B4-BE49-F238E27FC236}">
                <a16:creationId xmlns:a16="http://schemas.microsoft.com/office/drawing/2014/main" xmlns="" id="{BA747E33-E698-4B84-9BF2-D15112592C50}"/>
              </a:ext>
            </a:extLst>
          </p:cNvPr>
          <p:cNvCxnSpPr>
            <a:cxnSpLocks noChangeShapeType="1"/>
            <a:stCxn id="17" idx="11"/>
            <a:endCxn id="21" idx="0"/>
          </p:cNvCxnSpPr>
          <p:nvPr/>
        </p:nvCxnSpPr>
        <p:spPr bwMode="gray">
          <a:xfrm>
            <a:off x="3242722" y="4069579"/>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6" name="AutoShape 17">
            <a:extLst>
              <a:ext uri="{FF2B5EF4-FFF2-40B4-BE49-F238E27FC236}">
                <a16:creationId xmlns:a16="http://schemas.microsoft.com/office/drawing/2014/main" xmlns="" id="{27404CE5-9225-4896-960E-011ABCF36D7D}"/>
              </a:ext>
            </a:extLst>
          </p:cNvPr>
          <p:cNvCxnSpPr>
            <a:cxnSpLocks noChangeShapeType="1"/>
            <a:stCxn id="20" idx="11"/>
            <a:endCxn id="23" idx="0"/>
          </p:cNvCxnSpPr>
          <p:nvPr/>
        </p:nvCxnSpPr>
        <p:spPr bwMode="gray">
          <a:xfrm>
            <a:off x="3242722" y="5212579"/>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27" name="Line 18">
            <a:extLst>
              <a:ext uri="{FF2B5EF4-FFF2-40B4-BE49-F238E27FC236}">
                <a16:creationId xmlns:a16="http://schemas.microsoft.com/office/drawing/2014/main" xmlns="" id="{A79A9983-0B77-4016-9B4B-A82873721E95}"/>
              </a:ext>
            </a:extLst>
          </p:cNvPr>
          <p:cNvSpPr>
            <a:spLocks noChangeShapeType="1"/>
          </p:cNvSpPr>
          <p:nvPr/>
        </p:nvSpPr>
        <p:spPr bwMode="auto">
          <a:xfrm flipV="1">
            <a:off x="3299872" y="3198101"/>
            <a:ext cx="7267164" cy="14228"/>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28" name="Line 19">
            <a:extLst>
              <a:ext uri="{FF2B5EF4-FFF2-40B4-BE49-F238E27FC236}">
                <a16:creationId xmlns:a16="http://schemas.microsoft.com/office/drawing/2014/main" xmlns="" id="{EBBC69EC-7E07-405D-85CA-7284E5C7A7B2}"/>
              </a:ext>
            </a:extLst>
          </p:cNvPr>
          <p:cNvSpPr>
            <a:spLocks noChangeShapeType="1"/>
          </p:cNvSpPr>
          <p:nvPr/>
        </p:nvSpPr>
        <p:spPr bwMode="auto">
          <a:xfrm flipV="1">
            <a:off x="3242722" y="4376939"/>
            <a:ext cx="7187155" cy="9585"/>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29" name="Line 20">
            <a:extLst>
              <a:ext uri="{FF2B5EF4-FFF2-40B4-BE49-F238E27FC236}">
                <a16:creationId xmlns:a16="http://schemas.microsoft.com/office/drawing/2014/main" xmlns="" id="{67ED670C-6E20-4218-899F-1D1142B738B9}"/>
              </a:ext>
            </a:extLst>
          </p:cNvPr>
          <p:cNvSpPr>
            <a:spLocks noChangeShapeType="1"/>
          </p:cNvSpPr>
          <p:nvPr/>
        </p:nvSpPr>
        <p:spPr bwMode="auto">
          <a:xfrm flipV="1">
            <a:off x="3299872" y="5574529"/>
            <a:ext cx="5943600" cy="3175"/>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34" name="Text Box 26">
            <a:extLst>
              <a:ext uri="{FF2B5EF4-FFF2-40B4-BE49-F238E27FC236}">
                <a16:creationId xmlns:a16="http://schemas.microsoft.com/office/drawing/2014/main" xmlns="" id="{5603B893-0AF6-4A85-B7F4-531DFB6A87F2}"/>
              </a:ext>
            </a:extLst>
          </p:cNvPr>
          <p:cNvSpPr txBox="1">
            <a:spLocks noChangeArrowheads="1"/>
          </p:cNvSpPr>
          <p:nvPr/>
        </p:nvSpPr>
        <p:spPr bwMode="auto">
          <a:xfrm>
            <a:off x="2570334" y="2520179"/>
            <a:ext cx="129715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Thứ</a:t>
            </a:r>
            <a:r>
              <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nhất</a:t>
            </a:r>
            <a:endPar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endParaRPr>
          </a:p>
        </p:txBody>
      </p:sp>
      <p:sp>
        <p:nvSpPr>
          <p:cNvPr id="35" name="Text Box 27">
            <a:extLst>
              <a:ext uri="{FF2B5EF4-FFF2-40B4-BE49-F238E27FC236}">
                <a16:creationId xmlns:a16="http://schemas.microsoft.com/office/drawing/2014/main" xmlns="" id="{7C3EB3D7-41D5-4849-B70C-DDD92AC168B4}"/>
              </a:ext>
            </a:extLst>
          </p:cNvPr>
          <p:cNvSpPr txBox="1">
            <a:spLocks noChangeArrowheads="1"/>
          </p:cNvSpPr>
          <p:nvPr/>
        </p:nvSpPr>
        <p:spPr bwMode="auto">
          <a:xfrm>
            <a:off x="2656095" y="3663179"/>
            <a:ext cx="11256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Thứ</a:t>
            </a:r>
            <a:r>
              <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hai</a:t>
            </a:r>
            <a:endPar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endParaRPr>
          </a:p>
        </p:txBody>
      </p:sp>
      <p:sp>
        <p:nvSpPr>
          <p:cNvPr id="36" name="Text Box 28">
            <a:extLst>
              <a:ext uri="{FF2B5EF4-FFF2-40B4-BE49-F238E27FC236}">
                <a16:creationId xmlns:a16="http://schemas.microsoft.com/office/drawing/2014/main" xmlns="" id="{53FA23A6-AD84-46DE-AF7F-29D547495C30}"/>
              </a:ext>
            </a:extLst>
          </p:cNvPr>
          <p:cNvSpPr txBox="1">
            <a:spLocks noChangeArrowheads="1"/>
          </p:cNvSpPr>
          <p:nvPr/>
        </p:nvSpPr>
        <p:spPr bwMode="auto">
          <a:xfrm>
            <a:off x="2691362" y="4806179"/>
            <a:ext cx="105509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Thứ</a:t>
            </a:r>
            <a:r>
              <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ba</a:t>
            </a:r>
            <a:endPar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endParaRPr>
          </a:p>
        </p:txBody>
      </p:sp>
      <p:sp>
        <p:nvSpPr>
          <p:cNvPr id="37" name="Text Box 29">
            <a:extLst>
              <a:ext uri="{FF2B5EF4-FFF2-40B4-BE49-F238E27FC236}">
                <a16:creationId xmlns:a16="http://schemas.microsoft.com/office/drawing/2014/main" xmlns="" id="{87040E97-2293-4D41-96D1-255C73FD199E}"/>
              </a:ext>
            </a:extLst>
          </p:cNvPr>
          <p:cNvSpPr txBox="1">
            <a:spLocks noChangeArrowheads="1"/>
          </p:cNvSpPr>
          <p:nvPr/>
        </p:nvSpPr>
        <p:spPr bwMode="auto">
          <a:xfrm>
            <a:off x="2705787" y="5949179"/>
            <a:ext cx="102624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Thứ</a:t>
            </a:r>
            <a:r>
              <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tư</a:t>
            </a:r>
            <a:endPar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endParaRPr>
          </a:p>
        </p:txBody>
      </p:sp>
      <p:pic>
        <p:nvPicPr>
          <p:cNvPr id="48" name="Picture 2" descr="Không được trả lương, phải làm sao? | Tin tức mới nhất 24h - Đọc Báo Lao  Động online - Laodong.vn">
            <a:extLst>
              <a:ext uri="{FF2B5EF4-FFF2-40B4-BE49-F238E27FC236}">
                <a16:creationId xmlns:a16="http://schemas.microsoft.com/office/drawing/2014/main" xmlns="" id="{C46727AC-8B5F-4D63-81CE-7FCFB264AEA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93518" y="4961322"/>
            <a:ext cx="1971675" cy="1896677"/>
          </a:xfrm>
          <a:prstGeom prst="rect">
            <a:avLst/>
          </a:prstGeom>
          <a:noFill/>
          <a:extLst>
            <a:ext uri="{909E8E84-426E-40DD-AFC4-6F175D3DCCD1}">
              <a14:hiddenFill xmlns:a14="http://schemas.microsoft.com/office/drawing/2010/main">
                <a:solidFill>
                  <a:srgbClr val="FFFFFF"/>
                </a:solidFill>
              </a14:hiddenFill>
            </a:ext>
          </a:extLst>
        </p:spPr>
      </p:pic>
      <p:sp>
        <p:nvSpPr>
          <p:cNvPr id="33" name="TextBox 32">
            <a:extLst>
              <a:ext uri="{FF2B5EF4-FFF2-40B4-BE49-F238E27FC236}">
                <a16:creationId xmlns:a16="http://schemas.microsoft.com/office/drawing/2014/main" xmlns="" id="{D13B2D9C-70EE-44B1-9BA3-D2F4BE727B1A}"/>
              </a:ext>
            </a:extLst>
          </p:cNvPr>
          <p:cNvSpPr txBox="1"/>
          <p:nvPr/>
        </p:nvSpPr>
        <p:spPr>
          <a:xfrm>
            <a:off x="1775872" y="215009"/>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38" name="TextBox 37">
            <a:extLst>
              <a:ext uri="{FF2B5EF4-FFF2-40B4-BE49-F238E27FC236}">
                <a16:creationId xmlns:a16="http://schemas.microsoft.com/office/drawing/2014/main" xmlns="" id="{4C1671EB-8E29-4C02-8B63-83EE16F984CC}"/>
              </a:ext>
            </a:extLst>
          </p:cNvPr>
          <p:cNvSpPr txBox="1"/>
          <p:nvPr/>
        </p:nvSpPr>
        <p:spPr>
          <a:xfrm>
            <a:off x="4268823" y="1276193"/>
            <a:ext cx="6202680" cy="461665"/>
          </a:xfrm>
          <a:prstGeom prst="rect">
            <a:avLst/>
          </a:prstGeom>
          <a:noFill/>
        </p:spPr>
        <p:txBody>
          <a:bodyPr wrap="square">
            <a:spAutoFit/>
          </a:bodyPr>
          <a:lstStyle/>
          <a:p>
            <a:pPr marL="285750" indent="-285750" algn="l">
              <a:buFont typeface="Wingdings" panose="05000000000000000000" pitchFamily="2" charset="2"/>
              <a:buChar char="q"/>
            </a:pPr>
            <a:r>
              <a:rPr lang="en-US" b="1" i="0" dirty="0">
                <a:solidFill>
                  <a:srgbClr val="000000"/>
                </a:solidFill>
                <a:effectLst/>
                <a:latin typeface="Muli"/>
              </a:rPr>
              <a:t> </a:t>
            </a:r>
            <a:r>
              <a:rPr lang="en-US" sz="2400" b="1" i="0" dirty="0" err="1">
                <a:solidFill>
                  <a:srgbClr val="0033CC"/>
                </a:solidFill>
                <a:effectLst/>
                <a:latin typeface="Arial" panose="020B0604020202020204" pitchFamily="34" charset="0"/>
                <a:cs typeface="Arial" panose="020B0604020202020204" pitchFamily="34" charset="0"/>
              </a:rPr>
              <a:t>Hoàn</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thiện</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thể</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chế</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kinh</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tế</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và</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luật</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pháp</a:t>
            </a:r>
            <a:endParaRPr lang="en-US" sz="2400" b="1" i="0" dirty="0">
              <a:solidFill>
                <a:srgbClr val="0033CC"/>
              </a:solidFill>
              <a:effectLst/>
              <a:latin typeface="Arial" panose="020B0604020202020204" pitchFamily="34" charset="0"/>
              <a:cs typeface="Arial" panose="020B0604020202020204" pitchFamily="34" charset="0"/>
            </a:endParaRPr>
          </a:p>
        </p:txBody>
      </p:sp>
      <p:sp>
        <p:nvSpPr>
          <p:cNvPr id="40" name="Minus Sign 39">
            <a:extLst>
              <a:ext uri="{FF2B5EF4-FFF2-40B4-BE49-F238E27FC236}">
                <a16:creationId xmlns:a16="http://schemas.microsoft.com/office/drawing/2014/main" xmlns="" id="{BAC1919D-92EF-4E05-9492-B060CA60353C}"/>
              </a:ext>
            </a:extLst>
          </p:cNvPr>
          <p:cNvSpPr/>
          <p:nvPr/>
        </p:nvSpPr>
        <p:spPr>
          <a:xfrm>
            <a:off x="5253525" y="1054421"/>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xmlns="" id="{39F10A80-0ACD-4EC9-A929-D49796DE942C}"/>
              </a:ext>
            </a:extLst>
          </p:cNvPr>
          <p:cNvSpPr txBox="1"/>
          <p:nvPr/>
        </p:nvSpPr>
        <p:spPr>
          <a:xfrm>
            <a:off x="5509959" y="1837940"/>
            <a:ext cx="3768440" cy="400110"/>
          </a:xfrm>
          <a:prstGeom prst="rect">
            <a:avLst/>
          </a:prstGeom>
          <a:noFill/>
        </p:spPr>
        <p:txBody>
          <a:bodyPr wrap="square">
            <a:spAutoFit/>
          </a:bodyPr>
          <a:lstStyle/>
          <a:p>
            <a:pPr marL="285750" indent="-285750">
              <a:buFont typeface="Wingdings" panose="05000000000000000000" pitchFamily="2" charset="2"/>
              <a:buChar char="§"/>
            </a:pPr>
            <a:r>
              <a:rPr lang="en-US" sz="2000" b="1" i="0" dirty="0" err="1">
                <a:solidFill>
                  <a:srgbClr val="006600"/>
                </a:solidFill>
                <a:effectLst/>
                <a:latin typeface="Arial" panose="020B0604020202020204" pitchFamily="34" charset="0"/>
                <a:cs typeface="Arial" panose="020B0604020202020204" pitchFamily="34" charset="0"/>
              </a:rPr>
              <a:t>Hoàn</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thiện</a:t>
            </a:r>
            <a:r>
              <a:rPr lang="en-US" sz="2000" b="1" dirty="0">
                <a:solidFill>
                  <a:srgbClr val="006600"/>
                </a:solidFill>
                <a:latin typeface="Arial" panose="020B0604020202020204" pitchFamily="34" charset="0"/>
                <a:cs typeface="Arial" panose="020B0604020202020204" pitchFamily="34" charset="0"/>
              </a:rPr>
              <a:t> </a:t>
            </a:r>
            <a:r>
              <a:rPr lang="vi-VN" sz="2000" b="1" dirty="0">
                <a:solidFill>
                  <a:srgbClr val="006600"/>
                </a:solidFill>
                <a:latin typeface="Arial" panose="020B0604020202020204" pitchFamily="34" charset="0"/>
                <a:cs typeface="Arial" panose="020B0604020202020204" pitchFamily="34" charset="0"/>
              </a:rPr>
              <a:t>luật pháp</a:t>
            </a:r>
            <a:r>
              <a:rPr lang="en-US" sz="2000" b="1" i="0" dirty="0">
                <a:solidFill>
                  <a:srgbClr val="006600"/>
                </a:solidFill>
                <a:effectLst/>
                <a:latin typeface="Arial" panose="020B0604020202020204" pitchFamily="34" charset="0"/>
                <a:cs typeface="Arial" panose="020B0604020202020204" pitchFamily="34" charset="0"/>
              </a:rPr>
              <a:t> </a:t>
            </a:r>
            <a:endParaRPr lang="en-US" sz="2000" b="1" dirty="0">
              <a:solidFill>
                <a:srgbClr val="006600"/>
              </a:solidFill>
            </a:endParaRPr>
          </a:p>
        </p:txBody>
      </p:sp>
      <p:sp>
        <p:nvSpPr>
          <p:cNvPr id="42" name="TextBox 41">
            <a:extLst>
              <a:ext uri="{FF2B5EF4-FFF2-40B4-BE49-F238E27FC236}">
                <a16:creationId xmlns:a16="http://schemas.microsoft.com/office/drawing/2014/main" xmlns="" id="{1A167BE5-29FA-4CC0-8604-B7ACDE44B0CE}"/>
              </a:ext>
            </a:extLst>
          </p:cNvPr>
          <p:cNvSpPr txBox="1"/>
          <p:nvPr/>
        </p:nvSpPr>
        <p:spPr>
          <a:xfrm>
            <a:off x="4145959" y="2442704"/>
            <a:ext cx="6841137" cy="707886"/>
          </a:xfrm>
          <a:prstGeom prst="rect">
            <a:avLst/>
          </a:prstGeom>
          <a:noFill/>
        </p:spPr>
        <p:txBody>
          <a:bodyPr wrap="square">
            <a:spAutoFit/>
          </a:bodyPr>
          <a:lstStyle/>
          <a:p>
            <a:r>
              <a:rPr lang="vi-VN" sz="2000" dirty="0">
                <a:solidFill>
                  <a:srgbClr val="663300"/>
                </a:solidFill>
                <a:latin typeface="Arial" panose="020B0604020202020204" pitchFamily="34" charset="0"/>
                <a:cs typeface="Arial" panose="020B0604020202020204" pitchFamily="34" charset="0"/>
              </a:rPr>
              <a:t>R</a:t>
            </a:r>
            <a:r>
              <a:rPr lang="en-US" sz="2000" b="0" i="0" dirty="0">
                <a:solidFill>
                  <a:srgbClr val="663300"/>
                </a:solidFill>
                <a:effectLst/>
                <a:latin typeface="Arial" panose="020B0604020202020204" pitchFamily="34" charset="0"/>
                <a:cs typeface="Arial" panose="020B0604020202020204" pitchFamily="34" charset="0"/>
              </a:rPr>
              <a:t>à </a:t>
            </a:r>
            <a:r>
              <a:rPr lang="en-US" sz="2000" b="0" i="0" dirty="0" err="1">
                <a:solidFill>
                  <a:srgbClr val="663300"/>
                </a:solidFill>
                <a:effectLst/>
                <a:latin typeface="Arial" panose="020B0604020202020204" pitchFamily="34" charset="0"/>
                <a:cs typeface="Arial" panose="020B0604020202020204" pitchFamily="34" charset="0"/>
              </a:rPr>
              <a:t>soát</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hoàn</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thiện</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hệ</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thống</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pháp</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luật</a:t>
            </a:r>
            <a:r>
              <a:rPr lang="vi-VN" sz="2000" b="0" i="0" dirty="0">
                <a:solidFill>
                  <a:srgbClr val="663300"/>
                </a:solidFill>
                <a:effectLst/>
                <a:latin typeface="Arial" panose="020B0604020202020204" pitchFamily="34" charset="0"/>
                <a:cs typeface="Arial" panose="020B0604020202020204" pitchFamily="34" charset="0"/>
              </a:rPr>
              <a:t> (đất đai, đầu tư, thương mại, doanh nghiệp, thuế, tài chính tín dụng....)</a:t>
            </a:r>
            <a:endParaRPr lang="en-US" sz="2000" dirty="0">
              <a:solidFill>
                <a:srgbClr val="663300"/>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a16="http://schemas.microsoft.com/office/drawing/2014/main" xmlns="" id="{0F725BED-02F7-467E-BAD5-91DA814E25DE}"/>
              </a:ext>
            </a:extLst>
          </p:cNvPr>
          <p:cNvSpPr txBox="1"/>
          <p:nvPr/>
        </p:nvSpPr>
        <p:spPr>
          <a:xfrm>
            <a:off x="4251296" y="3560856"/>
            <a:ext cx="5531422" cy="707886"/>
          </a:xfrm>
          <a:prstGeom prst="rect">
            <a:avLst/>
          </a:prstGeom>
          <a:noFill/>
        </p:spPr>
        <p:txBody>
          <a:bodyPr wrap="square">
            <a:spAutoFit/>
          </a:bodyPr>
          <a:lstStyle/>
          <a:p>
            <a:r>
              <a:rPr lang="vi-VN" sz="2000" b="0" i="0" dirty="0">
                <a:solidFill>
                  <a:srgbClr val="0070C0"/>
                </a:solidFill>
                <a:effectLst/>
                <a:latin typeface="Arial" panose="020B0604020202020204" pitchFamily="34" charset="0"/>
                <a:cs typeface="Arial" panose="020B0604020202020204" pitchFamily="34" charset="0"/>
              </a:rPr>
              <a:t>Hoàn thiện pháp luật về tương trợ tư pháp phù hợp với pháp luật quốc tế</a:t>
            </a:r>
            <a:endParaRPr lang="en-US" sz="2000" dirty="0">
              <a:solidFill>
                <a:srgbClr val="0070C0"/>
              </a:solidFill>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xmlns="" id="{214E8597-B230-44F6-878B-9775080D819C}"/>
              </a:ext>
            </a:extLst>
          </p:cNvPr>
          <p:cNvSpPr txBox="1"/>
          <p:nvPr/>
        </p:nvSpPr>
        <p:spPr>
          <a:xfrm>
            <a:off x="4314710" y="4782762"/>
            <a:ext cx="6096000" cy="707886"/>
          </a:xfrm>
          <a:prstGeom prst="rect">
            <a:avLst/>
          </a:prstGeom>
          <a:noFill/>
        </p:spPr>
        <p:txBody>
          <a:bodyPr wrap="square">
            <a:spAutoFit/>
          </a:bodyPr>
          <a:lstStyle/>
          <a:p>
            <a:r>
              <a:rPr lang="vi-VN" sz="2000" dirty="0">
                <a:solidFill>
                  <a:srgbClr val="FF3399"/>
                </a:solidFill>
                <a:latin typeface="Arial" panose="020B0604020202020204" pitchFamily="34" charset="0"/>
                <a:cs typeface="Arial" panose="020B0604020202020204" pitchFamily="34" charset="0"/>
              </a:rPr>
              <a:t>P</a:t>
            </a:r>
            <a:r>
              <a:rPr lang="en-US" sz="2000" b="0" i="0" dirty="0" err="1">
                <a:solidFill>
                  <a:srgbClr val="FF3399"/>
                </a:solidFill>
                <a:effectLst/>
                <a:latin typeface="Arial" panose="020B0604020202020204" pitchFamily="34" charset="0"/>
                <a:cs typeface="Arial" panose="020B0604020202020204" pitchFamily="34" charset="0"/>
              </a:rPr>
              <a:t>hòng</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ngừa</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giảm</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thiểu</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các</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thách</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thức</a:t>
            </a:r>
            <a:r>
              <a:rPr lang="en-US" sz="2000" b="0" i="0" dirty="0">
                <a:solidFill>
                  <a:srgbClr val="FF3399"/>
                </a:solidFill>
                <a:effectLst/>
                <a:latin typeface="Arial" panose="020B0604020202020204" pitchFamily="34" charset="0"/>
                <a:cs typeface="Arial" panose="020B0604020202020204" pitchFamily="34" charset="0"/>
              </a:rPr>
              <a:t> do </a:t>
            </a:r>
            <a:r>
              <a:rPr lang="en-US" sz="2000" b="0" i="0" dirty="0" err="1">
                <a:solidFill>
                  <a:srgbClr val="FF3399"/>
                </a:solidFill>
                <a:effectLst/>
                <a:latin typeface="Arial" panose="020B0604020202020204" pitchFamily="34" charset="0"/>
                <a:cs typeface="Arial" panose="020B0604020202020204" pitchFamily="34" charset="0"/>
              </a:rPr>
              <a:t>tranh</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chấp</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quốc</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tế</a:t>
            </a:r>
            <a:r>
              <a:rPr lang="vi-VN" sz="2000" b="0" i="0" dirty="0">
                <a:solidFill>
                  <a:srgbClr val="FF3399"/>
                </a:solidFill>
                <a:effectLst/>
                <a:latin typeface="Arial" panose="020B0604020202020204" pitchFamily="34" charset="0"/>
                <a:cs typeface="Arial" panose="020B0604020202020204" pitchFamily="34" charset="0"/>
              </a:rPr>
              <a:t> về thương mại, đầu tư quốc tế.</a:t>
            </a:r>
            <a:endParaRPr lang="en-US" sz="2000" dirty="0">
              <a:solidFill>
                <a:srgbClr val="FF3399"/>
              </a:solidFill>
              <a:latin typeface="Arial" panose="020B0604020202020204" pitchFamily="34" charset="0"/>
              <a:cs typeface="Arial" panose="020B0604020202020204" pitchFamily="34" charset="0"/>
            </a:endParaRPr>
          </a:p>
        </p:txBody>
      </p:sp>
      <p:sp>
        <p:nvSpPr>
          <p:cNvPr id="49" name="TextBox 48">
            <a:extLst>
              <a:ext uri="{FF2B5EF4-FFF2-40B4-BE49-F238E27FC236}">
                <a16:creationId xmlns:a16="http://schemas.microsoft.com/office/drawing/2014/main" xmlns="" id="{BFE878CE-736B-4960-AD50-2B0CA4DF7C03}"/>
              </a:ext>
            </a:extLst>
          </p:cNvPr>
          <p:cNvSpPr txBox="1"/>
          <p:nvPr/>
        </p:nvSpPr>
        <p:spPr>
          <a:xfrm>
            <a:off x="4251296" y="5744689"/>
            <a:ext cx="5942222" cy="707886"/>
          </a:xfrm>
          <a:prstGeom prst="rect">
            <a:avLst/>
          </a:prstGeom>
          <a:noFill/>
        </p:spPr>
        <p:txBody>
          <a:bodyPr wrap="square">
            <a:spAutoFit/>
          </a:bodyPr>
          <a:lstStyle/>
          <a:p>
            <a:r>
              <a:rPr lang="vi-VN" sz="2000" dirty="0">
                <a:solidFill>
                  <a:srgbClr val="006600"/>
                </a:solidFill>
                <a:latin typeface="Arial" panose="020B0604020202020204" pitchFamily="34" charset="0"/>
                <a:cs typeface="Arial" panose="020B0604020202020204" pitchFamily="34" charset="0"/>
              </a:rPr>
              <a:t>X</a:t>
            </a:r>
            <a:r>
              <a:rPr lang="vi-VN" sz="2000" b="0" i="0" dirty="0">
                <a:solidFill>
                  <a:srgbClr val="006600"/>
                </a:solidFill>
                <a:effectLst/>
                <a:latin typeface="Arial" panose="020B0604020202020204" pitchFamily="34" charset="0"/>
                <a:cs typeface="Arial" panose="020B0604020202020204" pitchFamily="34" charset="0"/>
              </a:rPr>
              <a:t>ử lý có hiệu quả các tranh chấp, vướng mắc kinh tế, thương mại.</a:t>
            </a:r>
            <a:endParaRPr lang="en-US" sz="2000" dirty="0">
              <a:solidFill>
                <a:srgbClr val="0066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84577770"/>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Download premium vector of Hand drawn travel element background vector set  | Powerpoint background design, How to draw hands, Graphic design background  templates">
            <a:extLst>
              <a:ext uri="{FF2B5EF4-FFF2-40B4-BE49-F238E27FC236}">
                <a16:creationId xmlns:a16="http://schemas.microsoft.com/office/drawing/2014/main" xmlns="" id="{F8E71873-AA48-44A3-A4F0-4FF50FACBAF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xmlns="" id="{756D1E6B-A648-4BC5-A1B6-319872369054}"/>
              </a:ext>
            </a:extLst>
          </p:cNvPr>
          <p:cNvSpPr txBox="1"/>
          <p:nvPr/>
        </p:nvSpPr>
        <p:spPr>
          <a:xfrm>
            <a:off x="998220" y="1291807"/>
            <a:ext cx="8602980" cy="461665"/>
          </a:xfrm>
          <a:prstGeom prst="rect">
            <a:avLst/>
          </a:prstGeom>
          <a:noFill/>
        </p:spPr>
        <p:txBody>
          <a:bodyPr wrap="square">
            <a:spAutoFit/>
          </a:bodyPr>
          <a:lstStyle/>
          <a:p>
            <a:pPr marL="285750" indent="-285750" algn="l">
              <a:buFont typeface="Wingdings" panose="05000000000000000000" pitchFamily="2" charset="2"/>
              <a:buChar char="q"/>
            </a:pPr>
            <a:r>
              <a:rPr lang="en-US" sz="2400" b="1" i="0" dirty="0">
                <a:solidFill>
                  <a:srgbClr val="0033CC"/>
                </a:solidFill>
                <a:effectLst/>
                <a:latin typeface="Muli"/>
              </a:rPr>
              <a:t> </a:t>
            </a:r>
            <a:r>
              <a:rPr lang="en-US" sz="2400" b="1" i="0" dirty="0" err="1">
                <a:solidFill>
                  <a:srgbClr val="0033CC"/>
                </a:solidFill>
                <a:effectLst/>
                <a:latin typeface="Muli"/>
              </a:rPr>
              <a:t>Nâng</a:t>
            </a:r>
            <a:r>
              <a:rPr lang="en-US" sz="2400" b="1" i="0" dirty="0">
                <a:solidFill>
                  <a:srgbClr val="0033CC"/>
                </a:solidFill>
                <a:effectLst/>
                <a:latin typeface="Muli"/>
              </a:rPr>
              <a:t> </a:t>
            </a:r>
            <a:r>
              <a:rPr lang="en-US" sz="2400" b="1" i="0" dirty="0" err="1">
                <a:solidFill>
                  <a:srgbClr val="0033CC"/>
                </a:solidFill>
                <a:effectLst/>
                <a:latin typeface="Muli"/>
              </a:rPr>
              <a:t>cao</a:t>
            </a:r>
            <a:r>
              <a:rPr lang="en-US" sz="2400" b="1" i="0" dirty="0">
                <a:solidFill>
                  <a:srgbClr val="0033CC"/>
                </a:solidFill>
                <a:effectLst/>
                <a:latin typeface="Muli"/>
              </a:rPr>
              <a:t> </a:t>
            </a:r>
            <a:r>
              <a:rPr lang="en-US" sz="2400" b="1" i="0" dirty="0" err="1">
                <a:solidFill>
                  <a:srgbClr val="0033CC"/>
                </a:solidFill>
                <a:effectLst/>
                <a:latin typeface="Muli"/>
              </a:rPr>
              <a:t>năng</a:t>
            </a:r>
            <a:r>
              <a:rPr lang="en-US" sz="2400" b="1" i="0" dirty="0">
                <a:solidFill>
                  <a:srgbClr val="0033CC"/>
                </a:solidFill>
                <a:effectLst/>
                <a:latin typeface="Muli"/>
              </a:rPr>
              <a:t> </a:t>
            </a:r>
            <a:r>
              <a:rPr lang="en-US" sz="2400" b="1" i="0" dirty="0" err="1">
                <a:solidFill>
                  <a:srgbClr val="0033CC"/>
                </a:solidFill>
                <a:effectLst/>
                <a:latin typeface="Muli"/>
              </a:rPr>
              <a:t>lực</a:t>
            </a:r>
            <a:r>
              <a:rPr lang="en-US" sz="2400" b="1" i="0" dirty="0">
                <a:solidFill>
                  <a:srgbClr val="0033CC"/>
                </a:solidFill>
                <a:effectLst/>
                <a:latin typeface="Muli"/>
              </a:rPr>
              <a:t> </a:t>
            </a:r>
            <a:r>
              <a:rPr lang="en-US" sz="2400" b="1" i="0" dirty="0" err="1">
                <a:solidFill>
                  <a:srgbClr val="0033CC"/>
                </a:solidFill>
                <a:effectLst/>
                <a:latin typeface="Muli"/>
              </a:rPr>
              <a:t>cạnh</a:t>
            </a:r>
            <a:r>
              <a:rPr lang="en-US" sz="2400" b="1" i="0" dirty="0">
                <a:solidFill>
                  <a:srgbClr val="0033CC"/>
                </a:solidFill>
                <a:effectLst/>
                <a:latin typeface="Muli"/>
              </a:rPr>
              <a:t> </a:t>
            </a:r>
            <a:r>
              <a:rPr lang="en-US" sz="2400" b="1" i="0" dirty="0" err="1">
                <a:solidFill>
                  <a:srgbClr val="0033CC"/>
                </a:solidFill>
                <a:effectLst/>
                <a:latin typeface="Muli"/>
              </a:rPr>
              <a:t>tranh</a:t>
            </a:r>
            <a:r>
              <a:rPr lang="en-US" sz="2400" b="1" i="0" dirty="0">
                <a:solidFill>
                  <a:srgbClr val="0033CC"/>
                </a:solidFill>
                <a:effectLst/>
                <a:latin typeface="Muli"/>
              </a:rPr>
              <a:t> </a:t>
            </a:r>
            <a:r>
              <a:rPr lang="en-US" sz="2400" b="1" i="0" dirty="0" err="1">
                <a:solidFill>
                  <a:srgbClr val="0033CC"/>
                </a:solidFill>
                <a:effectLst/>
                <a:latin typeface="Muli"/>
              </a:rPr>
              <a:t>quốc</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của</a:t>
            </a:r>
            <a:r>
              <a:rPr lang="en-US" sz="2400" b="1" i="0" dirty="0">
                <a:solidFill>
                  <a:srgbClr val="0033CC"/>
                </a:solidFill>
                <a:effectLst/>
                <a:latin typeface="Muli"/>
              </a:rPr>
              <a:t> </a:t>
            </a:r>
            <a:r>
              <a:rPr lang="en-US" sz="2400" b="1" i="0" dirty="0" err="1">
                <a:solidFill>
                  <a:srgbClr val="0033CC"/>
                </a:solidFill>
                <a:effectLst/>
                <a:latin typeface="Muli"/>
              </a:rPr>
              <a:t>nền</a:t>
            </a:r>
            <a:r>
              <a:rPr lang="en-US" sz="2400" b="1" i="0" dirty="0">
                <a:solidFill>
                  <a:srgbClr val="0033CC"/>
                </a:solidFill>
                <a:effectLst/>
                <a:latin typeface="Muli"/>
              </a:rPr>
              <a:t> </a:t>
            </a:r>
            <a:r>
              <a:rPr lang="en-US" sz="2400" b="1" i="0" dirty="0" err="1">
                <a:solidFill>
                  <a:srgbClr val="0033CC"/>
                </a:solidFill>
                <a:effectLst/>
                <a:latin typeface="Muli"/>
              </a:rPr>
              <a:t>kinh</a:t>
            </a:r>
            <a:r>
              <a:rPr lang="en-US" sz="2400" b="1" i="0" dirty="0">
                <a:solidFill>
                  <a:srgbClr val="0033CC"/>
                </a:solidFill>
                <a:effectLst/>
                <a:latin typeface="Muli"/>
              </a:rPr>
              <a:t> </a:t>
            </a:r>
            <a:r>
              <a:rPr lang="en-US" sz="2400" b="1" i="0" dirty="0" err="1">
                <a:solidFill>
                  <a:srgbClr val="0033CC"/>
                </a:solidFill>
                <a:effectLst/>
                <a:latin typeface="Muli"/>
              </a:rPr>
              <a:t>tế</a:t>
            </a:r>
            <a:endParaRPr lang="en-US" sz="2400" b="1" i="0" dirty="0">
              <a:solidFill>
                <a:srgbClr val="0033CC"/>
              </a:solidFill>
              <a:effectLst/>
              <a:latin typeface="Muli"/>
            </a:endParaRPr>
          </a:p>
        </p:txBody>
      </p:sp>
      <p:sp>
        <p:nvSpPr>
          <p:cNvPr id="5" name="TextBox 4">
            <a:extLst>
              <a:ext uri="{FF2B5EF4-FFF2-40B4-BE49-F238E27FC236}">
                <a16:creationId xmlns:a16="http://schemas.microsoft.com/office/drawing/2014/main" xmlns="" id="{8DCCDC82-D63A-4887-ACB2-55AB1CEA39EC}"/>
              </a:ext>
            </a:extLst>
          </p:cNvPr>
          <p:cNvSpPr txBox="1"/>
          <p:nvPr/>
        </p:nvSpPr>
        <p:spPr>
          <a:xfrm>
            <a:off x="0" y="116924"/>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6" name="Minus Sign 5">
            <a:extLst>
              <a:ext uri="{FF2B5EF4-FFF2-40B4-BE49-F238E27FC236}">
                <a16:creationId xmlns:a16="http://schemas.microsoft.com/office/drawing/2014/main" xmlns="" id="{993532B2-6AC7-4F5C-88D7-62871016F4B2}"/>
              </a:ext>
            </a:extLst>
          </p:cNvPr>
          <p:cNvSpPr/>
          <p:nvPr/>
        </p:nvSpPr>
        <p:spPr>
          <a:xfrm>
            <a:off x="2807320" y="1048597"/>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xmlns="" id="{150A4389-5977-44CF-8B95-6951A3C2FF87}"/>
              </a:ext>
            </a:extLst>
          </p:cNvPr>
          <p:cNvSpPr txBox="1"/>
          <p:nvPr/>
        </p:nvSpPr>
        <p:spPr>
          <a:xfrm>
            <a:off x="1535184" y="2058774"/>
            <a:ext cx="3726180" cy="461665"/>
          </a:xfrm>
          <a:prstGeom prst="rect">
            <a:avLst/>
          </a:prstGeom>
          <a:noFill/>
        </p:spPr>
        <p:txBody>
          <a:bodyPr wrap="square">
            <a:spAutoFit/>
          </a:bodyPr>
          <a:lstStyle/>
          <a:p>
            <a:pPr marL="285750" indent="-285750">
              <a:buFont typeface="Wingdings" panose="05000000000000000000" pitchFamily="2" charset="2"/>
              <a:buChar char="§"/>
            </a:pPr>
            <a:r>
              <a:rPr lang="en-US" sz="2400" b="1" i="0" dirty="0" err="1">
                <a:solidFill>
                  <a:srgbClr val="FF3399"/>
                </a:solidFill>
                <a:effectLst/>
                <a:latin typeface="Muli"/>
              </a:rPr>
              <a:t>Đổi</a:t>
            </a:r>
            <a:r>
              <a:rPr lang="en-US" sz="2400" b="1" i="0" dirty="0">
                <a:solidFill>
                  <a:srgbClr val="FF3399"/>
                </a:solidFill>
                <a:effectLst/>
                <a:latin typeface="Muli"/>
              </a:rPr>
              <a:t> </a:t>
            </a:r>
            <a:r>
              <a:rPr lang="en-US" sz="2400" b="1" i="0" dirty="0" err="1">
                <a:solidFill>
                  <a:srgbClr val="FF3399"/>
                </a:solidFill>
                <a:effectLst/>
                <a:latin typeface="Muli"/>
              </a:rPr>
              <a:t>với</a:t>
            </a:r>
            <a:r>
              <a:rPr lang="en-US" sz="2400" b="1" i="0" dirty="0">
                <a:solidFill>
                  <a:srgbClr val="FF3399"/>
                </a:solidFill>
                <a:effectLst/>
                <a:latin typeface="Muli"/>
              </a:rPr>
              <a:t> </a:t>
            </a:r>
            <a:r>
              <a:rPr lang="en-US" sz="2400" b="1" i="0" dirty="0" err="1">
                <a:solidFill>
                  <a:srgbClr val="FF3399"/>
                </a:solidFill>
                <a:effectLst/>
                <a:latin typeface="Muli"/>
              </a:rPr>
              <a:t>doanh</a:t>
            </a:r>
            <a:r>
              <a:rPr lang="en-US" sz="2400" b="1" i="0" dirty="0">
                <a:solidFill>
                  <a:srgbClr val="FF3399"/>
                </a:solidFill>
                <a:effectLst/>
                <a:latin typeface="Muli"/>
              </a:rPr>
              <a:t> </a:t>
            </a:r>
            <a:r>
              <a:rPr lang="en-US" sz="2400" b="1" i="0" dirty="0" err="1">
                <a:solidFill>
                  <a:srgbClr val="FF3399"/>
                </a:solidFill>
                <a:effectLst/>
                <a:latin typeface="Muli"/>
              </a:rPr>
              <a:t>nghiệp</a:t>
            </a:r>
            <a:r>
              <a:rPr lang="en-US" sz="2000" b="0" i="0" dirty="0">
                <a:solidFill>
                  <a:srgbClr val="FF3399"/>
                </a:solidFill>
                <a:effectLst/>
                <a:latin typeface="Muli"/>
              </a:rPr>
              <a:t>: </a:t>
            </a:r>
            <a:endParaRPr lang="en-US" sz="2000" dirty="0">
              <a:solidFill>
                <a:srgbClr val="FF3399"/>
              </a:solidFill>
            </a:endParaRPr>
          </a:p>
        </p:txBody>
      </p:sp>
      <p:sp>
        <p:nvSpPr>
          <p:cNvPr id="10" name="TextBox 9">
            <a:extLst>
              <a:ext uri="{FF2B5EF4-FFF2-40B4-BE49-F238E27FC236}">
                <a16:creationId xmlns:a16="http://schemas.microsoft.com/office/drawing/2014/main" xmlns="" id="{64A2F61E-1A11-462D-B2BC-273A4B2A0426}"/>
              </a:ext>
            </a:extLst>
          </p:cNvPr>
          <p:cNvSpPr txBox="1"/>
          <p:nvPr/>
        </p:nvSpPr>
        <p:spPr>
          <a:xfrm>
            <a:off x="1937938" y="2637865"/>
            <a:ext cx="6202680" cy="461665"/>
          </a:xfrm>
          <a:prstGeom prst="rect">
            <a:avLst/>
          </a:prstGeom>
          <a:noFill/>
        </p:spPr>
        <p:txBody>
          <a:bodyPr wrap="square">
            <a:spAutoFit/>
          </a:bodyPr>
          <a:lstStyle/>
          <a:p>
            <a:pPr marL="342900" indent="-342900">
              <a:buFont typeface="Wingdings" panose="05000000000000000000" pitchFamily="2" charset="2"/>
              <a:buChar char="Ø"/>
            </a:pPr>
            <a:r>
              <a:rPr lang="en-US" sz="2400" dirty="0">
                <a:solidFill>
                  <a:srgbClr val="010101"/>
                </a:solidFill>
                <a:latin typeface="Muli"/>
              </a:rPr>
              <a:t>C</a:t>
            </a:r>
            <a:r>
              <a:rPr lang="vi-VN" sz="2400" b="0" i="0" dirty="0">
                <a:solidFill>
                  <a:srgbClr val="660066"/>
                </a:solidFill>
                <a:effectLst/>
                <a:latin typeface="Muli"/>
              </a:rPr>
              <a:t>hú trọng tới đầu tư, cải tiến công nghệ </a:t>
            </a:r>
            <a:endParaRPr lang="en-US" sz="2400" dirty="0">
              <a:solidFill>
                <a:srgbClr val="660066"/>
              </a:solidFill>
            </a:endParaRPr>
          </a:p>
        </p:txBody>
      </p:sp>
      <p:sp>
        <p:nvSpPr>
          <p:cNvPr id="12" name="TextBox 11">
            <a:extLst>
              <a:ext uri="{FF2B5EF4-FFF2-40B4-BE49-F238E27FC236}">
                <a16:creationId xmlns:a16="http://schemas.microsoft.com/office/drawing/2014/main" xmlns="" id="{481A6E78-3248-4AAE-A681-BA62315B4E98}"/>
              </a:ext>
            </a:extLst>
          </p:cNvPr>
          <p:cNvSpPr txBox="1"/>
          <p:nvPr/>
        </p:nvSpPr>
        <p:spPr>
          <a:xfrm>
            <a:off x="1937938" y="3297021"/>
            <a:ext cx="7854991" cy="461665"/>
          </a:xfrm>
          <a:prstGeom prst="rect">
            <a:avLst/>
          </a:prstGeom>
          <a:noFill/>
        </p:spPr>
        <p:txBody>
          <a:bodyPr wrap="square">
            <a:spAutoFit/>
          </a:bodyPr>
          <a:lstStyle/>
          <a:p>
            <a:pPr marL="342900" indent="-342900">
              <a:buFont typeface="Wingdings" panose="05000000000000000000" pitchFamily="2" charset="2"/>
              <a:buChar char="Ø"/>
            </a:pPr>
            <a:r>
              <a:rPr lang="en-US" sz="2400" dirty="0" err="1">
                <a:solidFill>
                  <a:srgbClr val="CC6600"/>
                </a:solidFill>
                <a:latin typeface="Muli"/>
              </a:rPr>
              <a:t>H</a:t>
            </a:r>
            <a:r>
              <a:rPr lang="en-US" sz="2400" b="0" i="0" dirty="0" err="1">
                <a:solidFill>
                  <a:srgbClr val="CC6600"/>
                </a:solidFill>
                <a:effectLst/>
                <a:latin typeface="Muli"/>
              </a:rPr>
              <a:t>ọc</a:t>
            </a:r>
            <a:r>
              <a:rPr lang="en-US" sz="2400" b="0" i="0" dirty="0">
                <a:solidFill>
                  <a:srgbClr val="CC6600"/>
                </a:solidFill>
                <a:effectLst/>
                <a:latin typeface="Muli"/>
              </a:rPr>
              <a:t> </a:t>
            </a:r>
            <a:r>
              <a:rPr lang="en-US" sz="2400" b="0" i="0" dirty="0" err="1">
                <a:solidFill>
                  <a:srgbClr val="CC6600"/>
                </a:solidFill>
                <a:effectLst/>
                <a:latin typeface="Muli"/>
              </a:rPr>
              <a:t>hỏi</a:t>
            </a:r>
            <a:r>
              <a:rPr lang="en-US" sz="2400" b="0" i="0" dirty="0">
                <a:solidFill>
                  <a:srgbClr val="CC6600"/>
                </a:solidFill>
                <a:effectLst/>
                <a:latin typeface="Muli"/>
              </a:rPr>
              <a:t> </a:t>
            </a:r>
            <a:r>
              <a:rPr lang="en-US" sz="2400" b="0" i="0" dirty="0" err="1">
                <a:solidFill>
                  <a:srgbClr val="CC6600"/>
                </a:solidFill>
                <a:effectLst/>
                <a:latin typeface="Muli"/>
              </a:rPr>
              <a:t>cách</a:t>
            </a:r>
            <a:r>
              <a:rPr lang="en-US" sz="2400" b="0" i="0" dirty="0">
                <a:solidFill>
                  <a:srgbClr val="CC6600"/>
                </a:solidFill>
                <a:effectLst/>
                <a:latin typeface="Muli"/>
              </a:rPr>
              <a:t> </a:t>
            </a:r>
            <a:r>
              <a:rPr lang="en-US" sz="2400" b="0" i="0" dirty="0" err="1">
                <a:solidFill>
                  <a:srgbClr val="CC6600"/>
                </a:solidFill>
                <a:effectLst/>
                <a:latin typeface="Muli"/>
              </a:rPr>
              <a:t>thức</a:t>
            </a:r>
            <a:r>
              <a:rPr lang="en-US" sz="2400" b="0" i="0" dirty="0">
                <a:solidFill>
                  <a:srgbClr val="CC6600"/>
                </a:solidFill>
                <a:effectLst/>
                <a:latin typeface="Muli"/>
              </a:rPr>
              <a:t> </a:t>
            </a:r>
            <a:r>
              <a:rPr lang="en-US" sz="2400" b="0" i="0" dirty="0" err="1">
                <a:solidFill>
                  <a:srgbClr val="CC6600"/>
                </a:solidFill>
                <a:effectLst/>
                <a:latin typeface="Muli"/>
              </a:rPr>
              <a:t>kinh</a:t>
            </a:r>
            <a:r>
              <a:rPr lang="en-US" sz="2400" b="0" i="0" dirty="0">
                <a:solidFill>
                  <a:srgbClr val="CC6600"/>
                </a:solidFill>
                <a:effectLst/>
                <a:latin typeface="Muli"/>
              </a:rPr>
              <a:t> </a:t>
            </a:r>
            <a:r>
              <a:rPr lang="en-US" sz="2400" b="0" i="0" dirty="0" err="1">
                <a:solidFill>
                  <a:srgbClr val="CC6600"/>
                </a:solidFill>
                <a:effectLst/>
                <a:latin typeface="Muli"/>
              </a:rPr>
              <a:t>doanh</a:t>
            </a:r>
            <a:r>
              <a:rPr lang="en-US" sz="2400" b="0" i="0" dirty="0">
                <a:solidFill>
                  <a:srgbClr val="CC6600"/>
                </a:solidFill>
                <a:effectLst/>
                <a:latin typeface="Muli"/>
              </a:rPr>
              <a:t> </a:t>
            </a:r>
            <a:r>
              <a:rPr lang="en-US" sz="2400" b="0" i="0" dirty="0" err="1">
                <a:solidFill>
                  <a:srgbClr val="CC6600"/>
                </a:solidFill>
                <a:effectLst/>
                <a:latin typeface="Muli"/>
              </a:rPr>
              <a:t>trong</a:t>
            </a:r>
            <a:r>
              <a:rPr lang="en-US" sz="2400" b="0" i="0" dirty="0">
                <a:solidFill>
                  <a:srgbClr val="CC6600"/>
                </a:solidFill>
                <a:effectLst/>
                <a:latin typeface="Muli"/>
              </a:rPr>
              <a:t> </a:t>
            </a:r>
            <a:r>
              <a:rPr lang="en-US" sz="2400" b="0" i="0" dirty="0" err="1">
                <a:solidFill>
                  <a:srgbClr val="CC6600"/>
                </a:solidFill>
                <a:effectLst/>
                <a:latin typeface="Muli"/>
              </a:rPr>
              <a:t>bối</a:t>
            </a:r>
            <a:r>
              <a:rPr lang="en-US" sz="2400" b="0" i="0" dirty="0">
                <a:solidFill>
                  <a:srgbClr val="CC6600"/>
                </a:solidFill>
                <a:effectLst/>
                <a:latin typeface="Muli"/>
              </a:rPr>
              <a:t> </a:t>
            </a:r>
            <a:r>
              <a:rPr lang="en-US" sz="2400" b="0" i="0" dirty="0" err="1">
                <a:solidFill>
                  <a:srgbClr val="CC6600"/>
                </a:solidFill>
                <a:effectLst/>
                <a:latin typeface="Muli"/>
              </a:rPr>
              <a:t>cảnh</a:t>
            </a:r>
            <a:r>
              <a:rPr lang="en-US" sz="2400" b="0" i="0" dirty="0">
                <a:solidFill>
                  <a:srgbClr val="CC6600"/>
                </a:solidFill>
                <a:effectLst/>
                <a:latin typeface="Muli"/>
              </a:rPr>
              <a:t> </a:t>
            </a:r>
            <a:r>
              <a:rPr lang="en-US" sz="2400" b="0" i="0" dirty="0" err="1">
                <a:solidFill>
                  <a:srgbClr val="CC6600"/>
                </a:solidFill>
                <a:effectLst/>
                <a:latin typeface="Muli"/>
              </a:rPr>
              <a:t>mới</a:t>
            </a:r>
            <a:r>
              <a:rPr lang="en-US" sz="2400" b="0" i="0" dirty="0">
                <a:solidFill>
                  <a:srgbClr val="CC6600"/>
                </a:solidFill>
                <a:effectLst/>
                <a:latin typeface="Muli"/>
              </a:rPr>
              <a:t>:</a:t>
            </a:r>
            <a:endParaRPr lang="en-US" sz="2400" dirty="0">
              <a:solidFill>
                <a:srgbClr val="CC6600"/>
              </a:solidFill>
            </a:endParaRPr>
          </a:p>
        </p:txBody>
      </p:sp>
      <p:sp>
        <p:nvSpPr>
          <p:cNvPr id="14" name="TextBox 13">
            <a:extLst>
              <a:ext uri="{FF2B5EF4-FFF2-40B4-BE49-F238E27FC236}">
                <a16:creationId xmlns:a16="http://schemas.microsoft.com/office/drawing/2014/main" xmlns="" id="{F73850E3-1147-47ED-AA95-956132BD27DD}"/>
              </a:ext>
            </a:extLst>
          </p:cNvPr>
          <p:cNvSpPr txBox="1"/>
          <p:nvPr/>
        </p:nvSpPr>
        <p:spPr>
          <a:xfrm>
            <a:off x="2167890" y="4102572"/>
            <a:ext cx="6804660" cy="2308324"/>
          </a:xfrm>
          <a:prstGeom prst="rect">
            <a:avLst/>
          </a:prstGeom>
          <a:noFill/>
        </p:spPr>
        <p:txBody>
          <a:bodyPr wrap="square">
            <a:spAutoFit/>
          </a:bodyPr>
          <a:lstStyle/>
          <a:p>
            <a:pPr marL="342900" indent="-342900">
              <a:buAutoNum type="arabicParenBoth"/>
            </a:pPr>
            <a:r>
              <a:rPr lang="en-US" sz="2400" b="0" i="0" dirty="0">
                <a:solidFill>
                  <a:srgbClr val="010101"/>
                </a:solidFill>
                <a:effectLst/>
                <a:latin typeface="Arial" panose="020B0604020202020204" pitchFamily="34" charset="0"/>
                <a:cs typeface="Arial" panose="020B0604020202020204" pitchFamily="34" charset="0"/>
              </a:rPr>
              <a:t> </a:t>
            </a:r>
            <a:r>
              <a:rPr lang="en-US" sz="2400" b="0" i="0" dirty="0">
                <a:solidFill>
                  <a:srgbClr val="002060"/>
                </a:solidFill>
                <a:effectLst/>
                <a:latin typeface="Muli"/>
                <a:cs typeface="Mangal" panose="020B0502040204020203" pitchFamily="18" charset="0"/>
              </a:rPr>
              <a:t>H</a:t>
            </a:r>
            <a:r>
              <a:rPr lang="vi-VN" sz="2400" b="0" i="0" dirty="0">
                <a:solidFill>
                  <a:srgbClr val="002060"/>
                </a:solidFill>
                <a:effectLst/>
                <a:latin typeface="Muli"/>
                <a:cs typeface="Mangal" panose="020B0502040204020203" pitchFamily="18" charset="0"/>
              </a:rPr>
              <a:t>ọc tìm kiếm cơ hội kinh doanh</a:t>
            </a:r>
            <a:endParaRPr lang="en-US" sz="2400" b="0" i="0" dirty="0">
              <a:solidFill>
                <a:srgbClr val="002060"/>
              </a:solidFill>
              <a:effectLst/>
              <a:latin typeface="Muli"/>
              <a:cs typeface="Mangal" panose="020B0502040204020203" pitchFamily="18" charset="0"/>
            </a:endParaRPr>
          </a:p>
          <a:p>
            <a:pPr marL="342900" indent="-342900">
              <a:buAutoNum type="arabicParenBoth"/>
            </a:pPr>
            <a:r>
              <a:rPr lang="en-US" sz="2400" b="0" i="0" dirty="0">
                <a:solidFill>
                  <a:srgbClr val="010101"/>
                </a:solidFill>
                <a:effectLst/>
                <a:latin typeface="Muli"/>
                <a:cs typeface="Mangal" panose="020B0502040204020203" pitchFamily="18" charset="0"/>
              </a:rPr>
              <a:t> </a:t>
            </a:r>
            <a:r>
              <a:rPr lang="en-US" sz="2400" b="0" i="0" dirty="0">
                <a:solidFill>
                  <a:srgbClr val="C00000"/>
                </a:solidFill>
                <a:effectLst/>
                <a:latin typeface="Muli"/>
                <a:cs typeface="Mangal" panose="020B0502040204020203" pitchFamily="18" charset="0"/>
              </a:rPr>
              <a:t>H</a:t>
            </a:r>
            <a:r>
              <a:rPr lang="vi-VN" sz="2400" b="0" i="0" dirty="0">
                <a:solidFill>
                  <a:srgbClr val="C00000"/>
                </a:solidFill>
                <a:effectLst/>
                <a:latin typeface="Muli"/>
                <a:cs typeface="Mangal" panose="020B0502040204020203" pitchFamily="18" charset="0"/>
              </a:rPr>
              <a:t>ọc kết nối cùng chấp nhận cạnh tranh</a:t>
            </a:r>
            <a:endParaRPr lang="en-US" sz="2400" b="0" i="0" dirty="0">
              <a:solidFill>
                <a:srgbClr val="C00000"/>
              </a:solidFill>
              <a:effectLst/>
              <a:latin typeface="Muli"/>
              <a:cs typeface="Mangal" panose="020B0502040204020203" pitchFamily="18" charset="0"/>
            </a:endParaRPr>
          </a:p>
          <a:p>
            <a:pPr marL="342900" indent="-342900">
              <a:buAutoNum type="arabicParenBoth"/>
            </a:pPr>
            <a:r>
              <a:rPr lang="en-US" sz="2400" b="0" i="0" dirty="0">
                <a:solidFill>
                  <a:srgbClr val="010101"/>
                </a:solidFill>
                <a:effectLst/>
                <a:latin typeface="Muli"/>
                <a:cs typeface="Mangal" panose="020B0502040204020203" pitchFamily="18" charset="0"/>
              </a:rPr>
              <a:t> </a:t>
            </a:r>
            <a:r>
              <a:rPr lang="en-US" sz="2400" b="0" i="0" dirty="0">
                <a:solidFill>
                  <a:srgbClr val="006600"/>
                </a:solidFill>
                <a:effectLst/>
                <a:latin typeface="Muli"/>
                <a:cs typeface="Mangal" panose="020B0502040204020203" pitchFamily="18" charset="0"/>
              </a:rPr>
              <a:t>H</a:t>
            </a:r>
            <a:r>
              <a:rPr lang="vi-VN" sz="2400" b="0" i="0" dirty="0">
                <a:solidFill>
                  <a:srgbClr val="006600"/>
                </a:solidFill>
                <a:effectLst/>
                <a:latin typeface="Muli"/>
                <a:cs typeface="Mangal" panose="020B0502040204020203" pitchFamily="18" charset="0"/>
              </a:rPr>
              <a:t>ọc cách huy động vốn</a:t>
            </a:r>
            <a:endParaRPr lang="en-US" sz="2400" b="0" i="0" dirty="0">
              <a:solidFill>
                <a:srgbClr val="006600"/>
              </a:solidFill>
              <a:effectLst/>
              <a:latin typeface="Muli"/>
              <a:cs typeface="Mangal" panose="020B0502040204020203" pitchFamily="18" charset="0"/>
            </a:endParaRPr>
          </a:p>
          <a:p>
            <a:pPr marL="342900" indent="-342900">
              <a:buAutoNum type="arabicParenBoth"/>
            </a:pPr>
            <a:r>
              <a:rPr lang="en-US" sz="2400" b="0" i="0" dirty="0">
                <a:solidFill>
                  <a:srgbClr val="010101"/>
                </a:solidFill>
                <a:effectLst/>
                <a:latin typeface="Muli"/>
                <a:cs typeface="Mangal" panose="020B0502040204020203" pitchFamily="18" charset="0"/>
              </a:rPr>
              <a:t> </a:t>
            </a:r>
            <a:r>
              <a:rPr lang="en-US" sz="2400" b="0" i="0" dirty="0">
                <a:solidFill>
                  <a:srgbClr val="7030A0"/>
                </a:solidFill>
                <a:effectLst/>
                <a:latin typeface="Muli"/>
                <a:cs typeface="Mangal" panose="020B0502040204020203" pitchFamily="18" charset="0"/>
              </a:rPr>
              <a:t>H</a:t>
            </a:r>
            <a:r>
              <a:rPr lang="vi-VN" sz="2400" b="0" i="0" dirty="0">
                <a:solidFill>
                  <a:srgbClr val="7030A0"/>
                </a:solidFill>
                <a:effectLst/>
                <a:latin typeface="Muli"/>
                <a:cs typeface="Mangal" panose="020B0502040204020203" pitchFamily="18" charset="0"/>
              </a:rPr>
              <a:t>ọc quản trị sự bất định</a:t>
            </a:r>
            <a:endParaRPr lang="en-US" sz="2400" b="0" i="0" dirty="0">
              <a:solidFill>
                <a:srgbClr val="7030A0"/>
              </a:solidFill>
              <a:effectLst/>
              <a:latin typeface="Muli"/>
              <a:cs typeface="Mangal" panose="020B0502040204020203" pitchFamily="18" charset="0"/>
            </a:endParaRPr>
          </a:p>
          <a:p>
            <a:pPr marL="342900" indent="-342900">
              <a:buAutoNum type="arabicParenBoth"/>
            </a:pPr>
            <a:r>
              <a:rPr lang="vi-VN" sz="2400" b="0" i="0" dirty="0">
                <a:solidFill>
                  <a:srgbClr val="010101"/>
                </a:solidFill>
                <a:effectLst/>
                <a:latin typeface="Muli"/>
                <a:cs typeface="Mangal" panose="020B0502040204020203" pitchFamily="18" charset="0"/>
              </a:rPr>
              <a:t> </a:t>
            </a:r>
            <a:r>
              <a:rPr lang="en-US" sz="2400" b="0" i="0" dirty="0">
                <a:solidFill>
                  <a:srgbClr val="FF3399"/>
                </a:solidFill>
                <a:effectLst/>
                <a:latin typeface="Muli"/>
                <a:cs typeface="Mangal" panose="020B0502040204020203" pitchFamily="18" charset="0"/>
              </a:rPr>
              <a:t>H</a:t>
            </a:r>
            <a:r>
              <a:rPr lang="vi-VN" sz="2400" b="0" i="0" dirty="0">
                <a:solidFill>
                  <a:srgbClr val="FF3399"/>
                </a:solidFill>
                <a:effectLst/>
                <a:latin typeface="Muli"/>
                <a:cs typeface="Mangal" panose="020B0502040204020203" pitchFamily="18" charset="0"/>
              </a:rPr>
              <a:t>ọc đồng hành với chính phủ </a:t>
            </a:r>
            <a:endParaRPr lang="en-US" sz="2400" b="0" i="0" dirty="0">
              <a:solidFill>
                <a:srgbClr val="FF3399"/>
              </a:solidFill>
              <a:effectLst/>
              <a:latin typeface="Muli"/>
              <a:cs typeface="Mangal" panose="020B0502040204020203" pitchFamily="18" charset="0"/>
            </a:endParaRPr>
          </a:p>
          <a:p>
            <a:pPr marL="342900" indent="-342900">
              <a:buAutoNum type="arabicParenBoth"/>
            </a:pPr>
            <a:r>
              <a:rPr lang="en-US" sz="2400" b="0" i="0" dirty="0">
                <a:solidFill>
                  <a:srgbClr val="010101"/>
                </a:solidFill>
                <a:effectLst/>
                <a:latin typeface="Muli"/>
                <a:cs typeface="Mangal" panose="020B0502040204020203" pitchFamily="18" charset="0"/>
              </a:rPr>
              <a:t> H</a:t>
            </a:r>
            <a:r>
              <a:rPr lang="vi-VN" sz="2400" b="0" i="0" dirty="0">
                <a:solidFill>
                  <a:srgbClr val="010101"/>
                </a:solidFill>
                <a:effectLst/>
                <a:latin typeface="Muli"/>
                <a:cs typeface="Mangal" panose="020B0502040204020203" pitchFamily="18" charset="0"/>
              </a:rPr>
              <a:t>ọc “đối thoại pháp lý”.</a:t>
            </a:r>
            <a:endParaRPr lang="en-US" sz="2400" dirty="0">
              <a:latin typeface="Muli"/>
              <a:cs typeface="Mangal" panose="020B0502040204020203" pitchFamily="18" charset="0"/>
            </a:endParaRPr>
          </a:p>
        </p:txBody>
      </p:sp>
    </p:spTree>
    <p:extLst>
      <p:ext uri="{BB962C8B-B14F-4D97-AF65-F5344CB8AC3E}">
        <p14:creationId xmlns:p14="http://schemas.microsoft.com/office/powerpoint/2010/main" val="3923569282"/>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51" name="Group 7"/>
          <p:cNvGrpSpPr>
            <a:grpSpLocks/>
          </p:cNvGrpSpPr>
          <p:nvPr/>
        </p:nvGrpSpPr>
        <p:grpSpPr bwMode="auto">
          <a:xfrm>
            <a:off x="1818641" y="1543407"/>
            <a:ext cx="756919" cy="691793"/>
            <a:chOff x="720" y="1488"/>
            <a:chExt cx="806" cy="808"/>
          </a:xfrm>
        </p:grpSpPr>
        <p:sp>
          <p:nvSpPr>
            <p:cNvPr id="6152" name="Oval 8"/>
            <p:cNvSpPr>
              <a:spLocks noChangeArrowheads="1"/>
            </p:cNvSpPr>
            <p:nvPr/>
          </p:nvSpPr>
          <p:spPr bwMode="gray">
            <a:xfrm>
              <a:off x="720" y="1490"/>
              <a:ext cx="806" cy="806"/>
            </a:xfrm>
            <a:prstGeom prst="ellipse">
              <a:avLst/>
            </a:prstGeom>
            <a:solidFill>
              <a:schemeClr val="accent2"/>
            </a:solidFill>
            <a:ln w="9525">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6153" name="Picture 9" descr="drop"/>
            <p:cNvPicPr>
              <a:picLocks noChangeAspect="1" noChangeArrowheads="1"/>
            </p:cNvPicPr>
            <p:nvPr/>
          </p:nvPicPr>
          <p:blipFill>
            <a:blip r:embed="rId3" cstate="print"/>
            <a:srcRect/>
            <a:stretch>
              <a:fillRect/>
            </a:stretch>
          </p:blipFill>
          <p:spPr bwMode="gray">
            <a:xfrm>
              <a:off x="721" y="1488"/>
              <a:ext cx="800" cy="800"/>
            </a:xfrm>
            <a:prstGeom prst="rect">
              <a:avLst/>
            </a:prstGeom>
            <a:noFill/>
          </p:spPr>
        </p:pic>
      </p:grpSp>
      <p:sp>
        <p:nvSpPr>
          <p:cNvPr id="6154" name="Text Box 10"/>
          <p:cNvSpPr txBox="1">
            <a:spLocks noChangeArrowheads="1"/>
          </p:cNvSpPr>
          <p:nvPr/>
        </p:nvSpPr>
        <p:spPr bwMode="black">
          <a:xfrm>
            <a:off x="2033588" y="1677942"/>
            <a:ext cx="327025" cy="400110"/>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2000" b="1"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1</a:t>
            </a:r>
          </a:p>
        </p:txBody>
      </p:sp>
      <p:grpSp>
        <p:nvGrpSpPr>
          <p:cNvPr id="6155" name="Group 11"/>
          <p:cNvGrpSpPr>
            <a:grpSpLocks/>
          </p:cNvGrpSpPr>
          <p:nvPr/>
        </p:nvGrpSpPr>
        <p:grpSpPr bwMode="auto">
          <a:xfrm>
            <a:off x="1818641" y="2384907"/>
            <a:ext cx="752223" cy="690081"/>
            <a:chOff x="1188" y="1705"/>
            <a:chExt cx="330" cy="332"/>
          </a:xfrm>
        </p:grpSpPr>
        <p:sp>
          <p:nvSpPr>
            <p:cNvPr id="6156" name="Oval 12"/>
            <p:cNvSpPr>
              <a:spLocks noChangeArrowheads="1"/>
            </p:cNvSpPr>
            <p:nvPr/>
          </p:nvSpPr>
          <p:spPr bwMode="gray">
            <a:xfrm>
              <a:off x="1188" y="1706"/>
              <a:ext cx="330" cy="331"/>
            </a:xfrm>
            <a:prstGeom prst="ellipse">
              <a:avLst/>
            </a:prstGeom>
            <a:solidFill>
              <a:schemeClr val="accent1"/>
            </a:solidFill>
            <a:ln w="9525">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6157" name="Picture 13" descr="drop"/>
            <p:cNvPicPr>
              <a:picLocks noChangeAspect="1" noChangeArrowheads="1"/>
            </p:cNvPicPr>
            <p:nvPr/>
          </p:nvPicPr>
          <p:blipFill>
            <a:blip r:embed="rId3" cstate="print"/>
            <a:srcRect/>
            <a:stretch>
              <a:fillRect/>
            </a:stretch>
          </p:blipFill>
          <p:spPr bwMode="gray">
            <a:xfrm>
              <a:off x="1190" y="1705"/>
              <a:ext cx="328" cy="329"/>
            </a:xfrm>
            <a:prstGeom prst="rect">
              <a:avLst/>
            </a:prstGeom>
            <a:noFill/>
          </p:spPr>
        </p:pic>
      </p:grpSp>
      <p:sp>
        <p:nvSpPr>
          <p:cNvPr id="6158" name="Text Box 14"/>
          <p:cNvSpPr txBox="1">
            <a:spLocks noChangeArrowheads="1"/>
          </p:cNvSpPr>
          <p:nvPr/>
        </p:nvSpPr>
        <p:spPr bwMode="black">
          <a:xfrm>
            <a:off x="2025016" y="2514874"/>
            <a:ext cx="346075" cy="400110"/>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2</a:t>
            </a:r>
          </a:p>
        </p:txBody>
      </p:sp>
      <p:grpSp>
        <p:nvGrpSpPr>
          <p:cNvPr id="6159" name="Group 15"/>
          <p:cNvGrpSpPr>
            <a:grpSpLocks/>
          </p:cNvGrpSpPr>
          <p:nvPr/>
        </p:nvGrpSpPr>
        <p:grpSpPr bwMode="auto">
          <a:xfrm>
            <a:off x="1818641" y="3196640"/>
            <a:ext cx="747664" cy="716548"/>
            <a:chOff x="1188" y="2112"/>
            <a:chExt cx="330" cy="332"/>
          </a:xfrm>
        </p:grpSpPr>
        <p:sp>
          <p:nvSpPr>
            <p:cNvPr id="6160" name="Oval 16"/>
            <p:cNvSpPr>
              <a:spLocks noChangeArrowheads="1"/>
            </p:cNvSpPr>
            <p:nvPr/>
          </p:nvSpPr>
          <p:spPr bwMode="ltGray">
            <a:xfrm>
              <a:off x="1188" y="2113"/>
              <a:ext cx="330" cy="331"/>
            </a:xfrm>
            <a:prstGeom prst="ellipse">
              <a:avLst/>
            </a:prstGeom>
            <a:solidFill>
              <a:schemeClr val="hlink"/>
            </a:solidFill>
            <a:ln w="9525">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6161" name="Picture 17" descr="drop"/>
            <p:cNvPicPr>
              <a:picLocks noChangeAspect="1" noChangeArrowheads="1"/>
            </p:cNvPicPr>
            <p:nvPr/>
          </p:nvPicPr>
          <p:blipFill>
            <a:blip r:embed="rId3" cstate="print"/>
            <a:srcRect/>
            <a:stretch>
              <a:fillRect/>
            </a:stretch>
          </p:blipFill>
          <p:spPr bwMode="ltGray">
            <a:xfrm>
              <a:off x="1190" y="2112"/>
              <a:ext cx="328" cy="329"/>
            </a:xfrm>
            <a:prstGeom prst="rect">
              <a:avLst/>
            </a:prstGeom>
            <a:noFill/>
          </p:spPr>
        </p:pic>
      </p:grpSp>
      <p:sp>
        <p:nvSpPr>
          <p:cNvPr id="6162" name="Text Box 18"/>
          <p:cNvSpPr txBox="1">
            <a:spLocks noChangeArrowheads="1"/>
          </p:cNvSpPr>
          <p:nvPr/>
        </p:nvSpPr>
        <p:spPr bwMode="black">
          <a:xfrm>
            <a:off x="2012951" y="3352835"/>
            <a:ext cx="314325" cy="400110"/>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3</a:t>
            </a:r>
          </a:p>
        </p:txBody>
      </p:sp>
      <p:grpSp>
        <p:nvGrpSpPr>
          <p:cNvPr id="6163" name="Group 19"/>
          <p:cNvGrpSpPr>
            <a:grpSpLocks/>
          </p:cNvGrpSpPr>
          <p:nvPr/>
        </p:nvGrpSpPr>
        <p:grpSpPr bwMode="auto">
          <a:xfrm>
            <a:off x="1818641" y="4036998"/>
            <a:ext cx="752223" cy="714390"/>
            <a:chOff x="1188" y="2532"/>
            <a:chExt cx="330" cy="332"/>
          </a:xfrm>
        </p:grpSpPr>
        <p:sp>
          <p:nvSpPr>
            <p:cNvPr id="6164" name="Oval 20"/>
            <p:cNvSpPr>
              <a:spLocks noChangeArrowheads="1"/>
            </p:cNvSpPr>
            <p:nvPr/>
          </p:nvSpPr>
          <p:spPr bwMode="gray">
            <a:xfrm>
              <a:off x="1188" y="2533"/>
              <a:ext cx="330" cy="331"/>
            </a:xfrm>
            <a:prstGeom prst="ellipse">
              <a:avLst/>
            </a:prstGeom>
            <a:solidFill>
              <a:schemeClr val="folHlink"/>
            </a:solidFill>
            <a:ln w="9525">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6165" name="Picture 21" descr="drop"/>
            <p:cNvPicPr>
              <a:picLocks noChangeAspect="1" noChangeArrowheads="1"/>
            </p:cNvPicPr>
            <p:nvPr/>
          </p:nvPicPr>
          <p:blipFill>
            <a:blip r:embed="rId3" cstate="print"/>
            <a:srcRect/>
            <a:stretch>
              <a:fillRect/>
            </a:stretch>
          </p:blipFill>
          <p:spPr bwMode="gray">
            <a:xfrm>
              <a:off x="1190" y="2532"/>
              <a:ext cx="328" cy="329"/>
            </a:xfrm>
            <a:prstGeom prst="rect">
              <a:avLst/>
            </a:prstGeom>
            <a:noFill/>
          </p:spPr>
        </p:pic>
      </p:grpSp>
      <p:sp>
        <p:nvSpPr>
          <p:cNvPr id="6166" name="Text Box 22"/>
          <p:cNvSpPr txBox="1">
            <a:spLocks noChangeArrowheads="1"/>
          </p:cNvSpPr>
          <p:nvPr/>
        </p:nvSpPr>
        <p:spPr bwMode="black">
          <a:xfrm>
            <a:off x="2006600" y="4208645"/>
            <a:ext cx="327025" cy="400110"/>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4</a:t>
            </a:r>
          </a:p>
        </p:txBody>
      </p:sp>
      <p:sp>
        <p:nvSpPr>
          <p:cNvPr id="31" name="TextBox 30">
            <a:extLst>
              <a:ext uri="{FF2B5EF4-FFF2-40B4-BE49-F238E27FC236}">
                <a16:creationId xmlns:a16="http://schemas.microsoft.com/office/drawing/2014/main" xmlns="" id="{85DEE0E8-E30B-4796-8AD0-02A63871829D}"/>
              </a:ext>
            </a:extLst>
          </p:cNvPr>
          <p:cNvSpPr txBox="1"/>
          <p:nvPr/>
        </p:nvSpPr>
        <p:spPr>
          <a:xfrm>
            <a:off x="3375660" y="635941"/>
            <a:ext cx="3726180" cy="523220"/>
          </a:xfrm>
          <a:prstGeom prst="rect">
            <a:avLst/>
          </a:prstGeom>
          <a:noFill/>
        </p:spPr>
        <p:txBody>
          <a:bodyPr wrap="square">
            <a:spAutoFit/>
          </a:bodyPr>
          <a:lstStyle/>
          <a:p>
            <a:pPr marL="285750" indent="-285750">
              <a:buFont typeface="Wingdings" panose="05000000000000000000" pitchFamily="2" charset="2"/>
              <a:buChar char="§"/>
            </a:pPr>
            <a:r>
              <a:rPr lang="vi-VN" sz="2800" b="1" i="0" dirty="0">
                <a:effectLst/>
                <a:latin typeface="Muli"/>
              </a:rPr>
              <a:t>Đố</a:t>
            </a:r>
            <a:r>
              <a:rPr lang="en-US" sz="2800" b="1" i="0" dirty="0" err="1">
                <a:effectLst/>
                <a:latin typeface="Muli"/>
              </a:rPr>
              <a:t>i</a:t>
            </a:r>
            <a:r>
              <a:rPr lang="en-US" sz="2800" b="1" i="0" dirty="0">
                <a:effectLst/>
                <a:latin typeface="Muli"/>
              </a:rPr>
              <a:t> </a:t>
            </a:r>
            <a:r>
              <a:rPr lang="en-US" sz="2800" b="1" i="0" dirty="0" err="1">
                <a:effectLst/>
                <a:latin typeface="Muli"/>
              </a:rPr>
              <a:t>với</a:t>
            </a:r>
            <a:r>
              <a:rPr lang="en-US" sz="2800" b="1" i="0" dirty="0">
                <a:effectLst/>
                <a:latin typeface="Muli"/>
              </a:rPr>
              <a:t> </a:t>
            </a:r>
            <a:r>
              <a:rPr lang="vi-VN" sz="2800" b="1" dirty="0">
                <a:latin typeface="Muli"/>
              </a:rPr>
              <a:t>Nhà nước</a:t>
            </a:r>
            <a:r>
              <a:rPr lang="en-US" sz="2800" b="0" i="0" dirty="0">
                <a:effectLst/>
                <a:latin typeface="Muli"/>
              </a:rPr>
              <a:t>: </a:t>
            </a:r>
            <a:endParaRPr lang="en-US" sz="2800" dirty="0"/>
          </a:p>
        </p:txBody>
      </p:sp>
      <p:sp>
        <p:nvSpPr>
          <p:cNvPr id="51" name="TextBox 50">
            <a:extLst>
              <a:ext uri="{FF2B5EF4-FFF2-40B4-BE49-F238E27FC236}">
                <a16:creationId xmlns:a16="http://schemas.microsoft.com/office/drawing/2014/main" xmlns="" id="{788EE6F5-470E-4181-A3E9-6345EFD810EE}"/>
              </a:ext>
            </a:extLst>
          </p:cNvPr>
          <p:cNvSpPr txBox="1"/>
          <p:nvPr/>
        </p:nvSpPr>
        <p:spPr>
          <a:xfrm>
            <a:off x="2575560" y="1706880"/>
            <a:ext cx="9372600" cy="707886"/>
          </a:xfrm>
          <a:prstGeom prst="rect">
            <a:avLst/>
          </a:prstGeom>
          <a:noFill/>
        </p:spPr>
        <p:txBody>
          <a:bodyPr wrap="square">
            <a:spAutoFit/>
          </a:bodyPr>
          <a:lstStyle/>
          <a:p>
            <a:pPr algn="ctr"/>
            <a:r>
              <a:rPr lang="vi-VN" sz="2000" dirty="0">
                <a:solidFill>
                  <a:srgbClr val="00B050"/>
                </a:solidFill>
                <a:latin typeface="Arial" panose="020B0604020202020204" pitchFamily="34" charset="0"/>
                <a:cs typeface="Arial" panose="020B0604020202020204" pitchFamily="34" charset="0"/>
              </a:rPr>
              <a:t>T</a:t>
            </a:r>
            <a:r>
              <a:rPr lang="vi-VN" sz="2000" b="0" dirty="0">
                <a:solidFill>
                  <a:srgbClr val="00B050"/>
                </a:solidFill>
                <a:effectLst/>
                <a:latin typeface="Arial" panose="020B0604020202020204" pitchFamily="34" charset="0"/>
                <a:cs typeface="Arial" panose="020B0604020202020204" pitchFamily="34" charset="0"/>
              </a:rPr>
              <a:t>ăng cường </a:t>
            </a:r>
            <a:r>
              <a:rPr lang="vi-VN" sz="2000" b="1" dirty="0">
                <a:effectLst/>
                <a:latin typeface="Arial" panose="020B0604020202020204" pitchFamily="34" charset="0"/>
                <a:cs typeface="Arial" panose="020B0604020202020204" pitchFamily="34" charset="0"/>
              </a:rPr>
              <a:t>hỗ trợ</a:t>
            </a:r>
            <a:r>
              <a:rPr lang="vi-VN" sz="2000" b="0" dirty="0">
                <a:solidFill>
                  <a:srgbClr val="00B050"/>
                </a:solidFill>
                <a:effectLst/>
                <a:latin typeface="Arial" panose="020B0604020202020204" pitchFamily="34" charset="0"/>
                <a:cs typeface="Arial" panose="020B0604020202020204" pitchFamily="34" charset="0"/>
              </a:rPr>
              <a:t> các doanh nghiệp, </a:t>
            </a:r>
            <a:r>
              <a:rPr lang="vi-VN" sz="2000" b="1" dirty="0">
                <a:effectLst/>
                <a:latin typeface="Arial" panose="020B0604020202020204" pitchFamily="34" charset="0"/>
                <a:cs typeface="Arial" panose="020B0604020202020204" pitchFamily="34" charset="0"/>
              </a:rPr>
              <a:t>giúp</a:t>
            </a:r>
            <a:r>
              <a:rPr lang="vi-VN" sz="2000" b="0" dirty="0">
                <a:solidFill>
                  <a:srgbClr val="00B050"/>
                </a:solidFill>
                <a:effectLst/>
                <a:latin typeface="Arial" panose="020B0604020202020204" pitchFamily="34" charset="0"/>
                <a:cs typeface="Arial" panose="020B0604020202020204" pitchFamily="34" charset="0"/>
              </a:rPr>
              <a:t> các doanh nghiệp vượt qua những thách thức của thời kỳ hội nhập. </a:t>
            </a:r>
            <a:endParaRPr lang="en-US" sz="2000" b="0" dirty="0">
              <a:solidFill>
                <a:srgbClr val="00B050"/>
              </a:solidFill>
              <a:effectLst/>
              <a:latin typeface="Arial" panose="020B0604020202020204" pitchFamily="34" charset="0"/>
              <a:cs typeface="Arial" panose="020B0604020202020204" pitchFamily="34" charset="0"/>
            </a:endParaRPr>
          </a:p>
        </p:txBody>
      </p:sp>
      <p:sp>
        <p:nvSpPr>
          <p:cNvPr id="53" name="TextBox 52">
            <a:extLst>
              <a:ext uri="{FF2B5EF4-FFF2-40B4-BE49-F238E27FC236}">
                <a16:creationId xmlns:a16="http://schemas.microsoft.com/office/drawing/2014/main" xmlns="" id="{4D852324-571E-4CAF-A6EC-2CF3EDC6B517}"/>
              </a:ext>
            </a:extLst>
          </p:cNvPr>
          <p:cNvSpPr txBox="1"/>
          <p:nvPr/>
        </p:nvSpPr>
        <p:spPr>
          <a:xfrm>
            <a:off x="2575560" y="2578239"/>
            <a:ext cx="9037320" cy="707886"/>
          </a:xfrm>
          <a:prstGeom prst="rect">
            <a:avLst/>
          </a:prstGeom>
          <a:noFill/>
        </p:spPr>
        <p:txBody>
          <a:bodyPr wrap="square">
            <a:spAutoFit/>
          </a:bodyPr>
          <a:lstStyle/>
          <a:p>
            <a:pPr algn="ctr"/>
            <a:r>
              <a:rPr lang="en-US" sz="2000" b="0" dirty="0">
                <a:solidFill>
                  <a:srgbClr val="FFC000"/>
                </a:solidFill>
                <a:effectLst/>
                <a:latin typeface="Arial" panose="020B0604020202020204" pitchFamily="34" charset="0"/>
                <a:cs typeface="Arial" panose="020B0604020202020204" pitchFamily="34" charset="0"/>
              </a:rPr>
              <a:t>C</a:t>
            </a:r>
            <a:r>
              <a:rPr lang="vi-VN" sz="2000" b="0" dirty="0">
                <a:solidFill>
                  <a:srgbClr val="FFC000"/>
                </a:solidFill>
                <a:effectLst/>
                <a:latin typeface="Arial" panose="020B0604020202020204" pitchFamily="34" charset="0"/>
                <a:cs typeface="Arial" panose="020B0604020202020204" pitchFamily="34" charset="0"/>
              </a:rPr>
              <a:t>hủ động, tích cực tham gia </a:t>
            </a:r>
            <a:r>
              <a:rPr lang="vi-VN" sz="2000" b="1" dirty="0">
                <a:solidFill>
                  <a:srgbClr val="0070C0"/>
                </a:solidFill>
                <a:effectLst/>
                <a:latin typeface="Arial" panose="020B0604020202020204" pitchFamily="34" charset="0"/>
                <a:cs typeface="Arial" panose="020B0604020202020204" pitchFamily="34" charset="0"/>
              </a:rPr>
              <a:t>đầu tư </a:t>
            </a:r>
            <a:r>
              <a:rPr lang="vi-VN" sz="2000" b="0" dirty="0">
                <a:solidFill>
                  <a:srgbClr val="FFC000"/>
                </a:solidFill>
                <a:effectLst/>
                <a:latin typeface="Arial" panose="020B0604020202020204" pitchFamily="34" charset="0"/>
                <a:cs typeface="Arial" panose="020B0604020202020204" pitchFamily="34" charset="0"/>
              </a:rPr>
              <a:t>và </a:t>
            </a:r>
            <a:r>
              <a:rPr lang="vi-VN" sz="2000" b="1" dirty="0">
                <a:solidFill>
                  <a:srgbClr val="0070C0"/>
                </a:solidFill>
                <a:effectLst/>
                <a:latin typeface="Arial" panose="020B0604020202020204" pitchFamily="34" charset="0"/>
                <a:cs typeface="Arial" panose="020B0604020202020204" pitchFamily="34" charset="0"/>
              </a:rPr>
              <a:t>triển khai các dự án </a:t>
            </a:r>
            <a:r>
              <a:rPr lang="vi-VN" sz="2000" b="0" dirty="0">
                <a:solidFill>
                  <a:srgbClr val="FFC000"/>
                </a:solidFill>
                <a:effectLst/>
                <a:latin typeface="Arial" panose="020B0604020202020204" pitchFamily="34" charset="0"/>
                <a:cs typeface="Arial" panose="020B0604020202020204" pitchFamily="34" charset="0"/>
              </a:rPr>
              <a:t>xây dựng nguồn nhân lực. </a:t>
            </a:r>
            <a:endParaRPr lang="en-US" sz="2000" b="0" dirty="0">
              <a:solidFill>
                <a:srgbClr val="FFC000"/>
              </a:solidFill>
              <a:effectLst/>
              <a:latin typeface="Arial" panose="020B0604020202020204" pitchFamily="34" charset="0"/>
              <a:cs typeface="Arial" panose="020B0604020202020204" pitchFamily="34" charset="0"/>
            </a:endParaRPr>
          </a:p>
        </p:txBody>
      </p:sp>
      <p:sp>
        <p:nvSpPr>
          <p:cNvPr id="55" name="TextBox 54">
            <a:extLst>
              <a:ext uri="{FF2B5EF4-FFF2-40B4-BE49-F238E27FC236}">
                <a16:creationId xmlns:a16="http://schemas.microsoft.com/office/drawing/2014/main" xmlns="" id="{F8EDA021-147B-4AFA-9726-B70DD69B405A}"/>
              </a:ext>
            </a:extLst>
          </p:cNvPr>
          <p:cNvSpPr txBox="1"/>
          <p:nvPr/>
        </p:nvSpPr>
        <p:spPr>
          <a:xfrm>
            <a:off x="2575560" y="3388996"/>
            <a:ext cx="9037320" cy="707886"/>
          </a:xfrm>
          <a:prstGeom prst="rect">
            <a:avLst/>
          </a:prstGeom>
          <a:noFill/>
        </p:spPr>
        <p:txBody>
          <a:bodyPr wrap="square">
            <a:spAutoFit/>
          </a:bodyPr>
          <a:lstStyle/>
          <a:p>
            <a:pPr algn="ctr"/>
            <a:r>
              <a:rPr lang="en-US" sz="2000" b="1" dirty="0">
                <a:solidFill>
                  <a:srgbClr val="660066"/>
                </a:solidFill>
                <a:effectLst/>
                <a:latin typeface="Arial" panose="020B0604020202020204" pitchFamily="34" charset="0"/>
                <a:cs typeface="Arial" panose="020B0604020202020204" pitchFamily="34" charset="0"/>
              </a:rPr>
              <a:t>T</a:t>
            </a:r>
            <a:r>
              <a:rPr lang="vi-VN" sz="2000" b="1" dirty="0">
                <a:solidFill>
                  <a:srgbClr val="660066"/>
                </a:solidFill>
                <a:effectLst/>
                <a:latin typeface="Arial" panose="020B0604020202020204" pitchFamily="34" charset="0"/>
                <a:cs typeface="Arial" panose="020B0604020202020204" pitchFamily="34" charset="0"/>
              </a:rPr>
              <a:t>ổ chức </a:t>
            </a:r>
            <a:r>
              <a:rPr lang="vi-VN" sz="2000" b="0" dirty="0">
                <a:solidFill>
                  <a:srgbClr val="FF3399"/>
                </a:solidFill>
                <a:effectLst/>
                <a:latin typeface="Arial" panose="020B0604020202020204" pitchFamily="34" charset="0"/>
                <a:cs typeface="Arial" panose="020B0604020202020204" pitchFamily="34" charset="0"/>
              </a:rPr>
              <a:t>các khóa đào tạo, trao đổi kinh nghiệm về kỹ năng hội nhập, quản trị theo cách toàn cầu.</a:t>
            </a:r>
            <a:endParaRPr lang="en-US" sz="2000" b="0" dirty="0">
              <a:solidFill>
                <a:srgbClr val="FF3399"/>
              </a:solidFill>
              <a:effectLst/>
              <a:latin typeface="Arial" panose="020B0604020202020204" pitchFamily="34" charset="0"/>
              <a:cs typeface="Arial" panose="020B0604020202020204" pitchFamily="34" charset="0"/>
            </a:endParaRPr>
          </a:p>
        </p:txBody>
      </p:sp>
      <p:sp>
        <p:nvSpPr>
          <p:cNvPr id="57" name="TextBox 56">
            <a:extLst>
              <a:ext uri="{FF2B5EF4-FFF2-40B4-BE49-F238E27FC236}">
                <a16:creationId xmlns:a16="http://schemas.microsoft.com/office/drawing/2014/main" xmlns="" id="{B0CD10ED-31F9-4BBC-ABF5-732EADEC0029}"/>
              </a:ext>
            </a:extLst>
          </p:cNvPr>
          <p:cNvSpPr txBox="1"/>
          <p:nvPr/>
        </p:nvSpPr>
        <p:spPr>
          <a:xfrm>
            <a:off x="2517025" y="4199753"/>
            <a:ext cx="8732520" cy="707886"/>
          </a:xfrm>
          <a:prstGeom prst="rect">
            <a:avLst/>
          </a:prstGeom>
          <a:noFill/>
        </p:spPr>
        <p:txBody>
          <a:bodyPr wrap="square">
            <a:spAutoFit/>
          </a:bodyPr>
          <a:lstStyle/>
          <a:p>
            <a:pPr algn="ctr"/>
            <a:r>
              <a:rPr lang="vi-VN" sz="2000" b="1" dirty="0">
                <a:solidFill>
                  <a:srgbClr val="CC6600"/>
                </a:solidFill>
                <a:latin typeface="Arial" panose="020B0604020202020204" pitchFamily="34" charset="0"/>
                <a:cs typeface="Arial" panose="020B0604020202020204" pitchFamily="34" charset="0"/>
              </a:rPr>
              <a:t>Đ</a:t>
            </a:r>
            <a:r>
              <a:rPr lang="vi-VN" sz="2000" b="1" dirty="0">
                <a:solidFill>
                  <a:srgbClr val="CC6600"/>
                </a:solidFill>
                <a:effectLst/>
                <a:latin typeface="Arial" panose="020B0604020202020204" pitchFamily="34" charset="0"/>
                <a:cs typeface="Arial" panose="020B0604020202020204" pitchFamily="34" charset="0"/>
              </a:rPr>
              <a:t>ề cao </a:t>
            </a:r>
            <a:r>
              <a:rPr lang="vi-VN" sz="2000" b="0" dirty="0">
                <a:solidFill>
                  <a:srgbClr val="00B0F0"/>
                </a:solidFill>
                <a:effectLst/>
                <a:latin typeface="Arial" panose="020B0604020202020204" pitchFamily="34" charset="0"/>
                <a:cs typeface="Arial" panose="020B0604020202020204" pitchFamily="34" charset="0"/>
              </a:rPr>
              <a:t>năng lực sáng tạo, đặc biệt là kiến thức về quy định, luật kinh tế, thương mại quốc tế...</a:t>
            </a:r>
            <a:endParaRPr lang="en-US" sz="2000" b="0" dirty="0">
              <a:solidFill>
                <a:srgbClr val="00B0F0"/>
              </a:solidFill>
              <a:effectLst/>
              <a:latin typeface="Arial" panose="020B0604020202020204" pitchFamily="34" charset="0"/>
              <a:cs typeface="Arial" panose="020B0604020202020204" pitchFamily="34" charset="0"/>
            </a:endParaRPr>
          </a:p>
        </p:txBody>
      </p:sp>
      <p:sp>
        <p:nvSpPr>
          <p:cNvPr id="59" name="TextBox 58">
            <a:extLst>
              <a:ext uri="{FF2B5EF4-FFF2-40B4-BE49-F238E27FC236}">
                <a16:creationId xmlns:a16="http://schemas.microsoft.com/office/drawing/2014/main" xmlns="" id="{B57F494B-12BE-479E-837B-790F005DA8FF}"/>
              </a:ext>
            </a:extLst>
          </p:cNvPr>
          <p:cNvSpPr txBox="1"/>
          <p:nvPr/>
        </p:nvSpPr>
        <p:spPr>
          <a:xfrm>
            <a:off x="2636520" y="5078674"/>
            <a:ext cx="8854440" cy="707886"/>
          </a:xfrm>
          <a:prstGeom prst="rect">
            <a:avLst/>
          </a:prstGeom>
          <a:noFill/>
        </p:spPr>
        <p:txBody>
          <a:bodyPr wrap="square">
            <a:spAutoFit/>
          </a:bodyPr>
          <a:lstStyle/>
          <a:p>
            <a:pPr algn="ctr"/>
            <a:r>
              <a:rPr lang="en-US" sz="2000" b="1" dirty="0">
                <a:solidFill>
                  <a:srgbClr val="FF0000"/>
                </a:solidFill>
                <a:latin typeface="Arial" panose="020B0604020202020204" pitchFamily="34" charset="0"/>
                <a:cs typeface="Arial" panose="020B0604020202020204" pitchFamily="34" charset="0"/>
              </a:rPr>
              <a:t>P</a:t>
            </a:r>
            <a:r>
              <a:rPr lang="vi-VN" sz="2000" b="1" dirty="0">
                <a:solidFill>
                  <a:srgbClr val="FF0000"/>
                </a:solidFill>
                <a:effectLst/>
                <a:latin typeface="Arial" panose="020B0604020202020204" pitchFamily="34" charset="0"/>
                <a:cs typeface="Arial" panose="020B0604020202020204" pitchFamily="34" charset="0"/>
              </a:rPr>
              <a:t>hát triển, hoàn thiện </a:t>
            </a:r>
            <a:r>
              <a:rPr lang="vi-VN" sz="2000" b="0" dirty="0">
                <a:solidFill>
                  <a:srgbClr val="010101"/>
                </a:solidFill>
                <a:effectLst/>
                <a:latin typeface="Arial" panose="020B0604020202020204" pitchFamily="34" charset="0"/>
                <a:cs typeface="Arial" panose="020B0604020202020204" pitchFamily="34" charset="0"/>
              </a:rPr>
              <a:t>cơ sở hạ tầng sản xuất, giao thông, thông tin, dịch vụ... giúp giảm chi phí sản xuất</a:t>
            </a:r>
            <a:endParaRPr lang="en-US" sz="2000" b="0" dirty="0">
              <a:solidFill>
                <a:srgbClr val="010101"/>
              </a:solidFill>
              <a:effectLst/>
              <a:latin typeface="Arial" panose="020B0604020202020204" pitchFamily="34" charset="0"/>
              <a:cs typeface="Arial" panose="020B0604020202020204" pitchFamily="34" charset="0"/>
            </a:endParaRPr>
          </a:p>
        </p:txBody>
      </p:sp>
      <p:sp>
        <p:nvSpPr>
          <p:cNvPr id="61" name="TextBox 60">
            <a:extLst>
              <a:ext uri="{FF2B5EF4-FFF2-40B4-BE49-F238E27FC236}">
                <a16:creationId xmlns:a16="http://schemas.microsoft.com/office/drawing/2014/main" xmlns="" id="{BDAA5A5D-71BE-4A71-B76D-EDE786CFCEAA}"/>
              </a:ext>
            </a:extLst>
          </p:cNvPr>
          <p:cNvSpPr txBox="1"/>
          <p:nvPr/>
        </p:nvSpPr>
        <p:spPr>
          <a:xfrm>
            <a:off x="2575560" y="5984869"/>
            <a:ext cx="9037320" cy="707886"/>
          </a:xfrm>
          <a:prstGeom prst="rect">
            <a:avLst/>
          </a:prstGeom>
          <a:noFill/>
        </p:spPr>
        <p:txBody>
          <a:bodyPr wrap="square">
            <a:spAutoFit/>
          </a:bodyPr>
          <a:lstStyle/>
          <a:p>
            <a:pPr algn="ctr"/>
            <a:r>
              <a:rPr lang="en-US" sz="2000" b="1" dirty="0">
                <a:solidFill>
                  <a:srgbClr val="006600"/>
                </a:solidFill>
                <a:latin typeface="Arial" panose="020B0604020202020204" pitchFamily="34" charset="0"/>
                <a:cs typeface="Arial" panose="020B0604020202020204" pitchFamily="34" charset="0"/>
              </a:rPr>
              <a:t>T</a:t>
            </a:r>
            <a:r>
              <a:rPr lang="vi-VN" sz="2000" b="1" dirty="0">
                <a:solidFill>
                  <a:srgbClr val="006600"/>
                </a:solidFill>
                <a:effectLst/>
                <a:latin typeface="Arial" panose="020B0604020202020204" pitchFamily="34" charset="0"/>
                <a:cs typeface="Arial" panose="020B0604020202020204" pitchFamily="34" charset="0"/>
              </a:rPr>
              <a:t>ạo điều kiện thuận lợi </a:t>
            </a:r>
            <a:r>
              <a:rPr lang="vi-VN" sz="2000" b="0" dirty="0">
                <a:solidFill>
                  <a:srgbClr val="0033CC"/>
                </a:solidFill>
                <a:effectLst/>
                <a:latin typeface="Arial" panose="020B0604020202020204" pitchFamily="34" charset="0"/>
                <a:cs typeface="Arial" panose="020B0604020202020204" pitchFamily="34" charset="0"/>
              </a:rPr>
              <a:t>cho thu hút vốn, công nghệ tiên tiến, thúc đẩy tăng năng suất lao động của các doanh nghiệp.</a:t>
            </a:r>
            <a:endParaRPr lang="en-US" sz="2000" dirty="0">
              <a:solidFill>
                <a:srgbClr val="0033CC"/>
              </a:solidFill>
              <a:latin typeface="Arial" panose="020B0604020202020204" pitchFamily="34" charset="0"/>
              <a:cs typeface="Arial" panose="020B0604020202020204" pitchFamily="34" charset="0"/>
            </a:endParaRPr>
          </a:p>
        </p:txBody>
      </p:sp>
      <p:sp>
        <p:nvSpPr>
          <p:cNvPr id="71" name="Text Box 22">
            <a:extLst>
              <a:ext uri="{FF2B5EF4-FFF2-40B4-BE49-F238E27FC236}">
                <a16:creationId xmlns:a16="http://schemas.microsoft.com/office/drawing/2014/main" xmlns="" id="{9ACA43BA-9DCD-4C23-AAC6-746F19E6CE1B}"/>
              </a:ext>
            </a:extLst>
          </p:cNvPr>
          <p:cNvSpPr txBox="1">
            <a:spLocks noChangeArrowheads="1"/>
          </p:cNvSpPr>
          <p:nvPr/>
        </p:nvSpPr>
        <p:spPr bwMode="black">
          <a:xfrm>
            <a:off x="2011296" y="5151504"/>
            <a:ext cx="327025" cy="400110"/>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vi-VN"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5</a:t>
            </a:r>
            <a:endParaRPr kumimoji="0" lang="en-US"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0" name="Flowchart: Connector 9">
            <a:extLst>
              <a:ext uri="{FF2B5EF4-FFF2-40B4-BE49-F238E27FC236}">
                <a16:creationId xmlns:a16="http://schemas.microsoft.com/office/drawing/2014/main" xmlns="" id="{E33B28F8-E50F-4D4F-B61B-606C2C7E83BD}"/>
              </a:ext>
            </a:extLst>
          </p:cNvPr>
          <p:cNvSpPr/>
          <p:nvPr/>
        </p:nvSpPr>
        <p:spPr>
          <a:xfrm>
            <a:off x="1809386" y="4945197"/>
            <a:ext cx="756919" cy="769789"/>
          </a:xfrm>
          <a:prstGeom prst="flowChartConnector">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 Box 22">
            <a:extLst>
              <a:ext uri="{FF2B5EF4-FFF2-40B4-BE49-F238E27FC236}">
                <a16:creationId xmlns:a16="http://schemas.microsoft.com/office/drawing/2014/main" xmlns="" id="{CA43E227-7EAE-419E-BC75-6410FC587DCB}"/>
              </a:ext>
            </a:extLst>
          </p:cNvPr>
          <p:cNvSpPr txBox="1">
            <a:spLocks noChangeArrowheads="1"/>
          </p:cNvSpPr>
          <p:nvPr/>
        </p:nvSpPr>
        <p:spPr bwMode="black">
          <a:xfrm>
            <a:off x="2006599" y="5128835"/>
            <a:ext cx="327025" cy="400110"/>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lang="vi-VN" sz="2000" b="1" dirty="0">
                <a:solidFill>
                  <a:srgbClr val="FFFFFF"/>
                </a:solidFill>
                <a:latin typeface="Arial" panose="020B0604020202020204" pitchFamily="34" charset="0"/>
                <a:cs typeface="Arial" panose="020B0604020202020204" pitchFamily="34" charset="0"/>
              </a:rPr>
              <a:t>5</a:t>
            </a:r>
            <a:endParaRPr kumimoji="0" lang="en-US"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74" name="Flowchart: Connector 73">
            <a:extLst>
              <a:ext uri="{FF2B5EF4-FFF2-40B4-BE49-F238E27FC236}">
                <a16:creationId xmlns:a16="http://schemas.microsoft.com/office/drawing/2014/main" xmlns="" id="{1F512E89-687C-4519-A75F-49F77DF87B89}"/>
              </a:ext>
            </a:extLst>
          </p:cNvPr>
          <p:cNvSpPr/>
          <p:nvPr/>
        </p:nvSpPr>
        <p:spPr>
          <a:xfrm>
            <a:off x="1787023" y="5851867"/>
            <a:ext cx="756920" cy="803734"/>
          </a:xfrm>
          <a:prstGeom prst="flowChartConnector">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Text Box 22">
            <a:extLst>
              <a:ext uri="{FF2B5EF4-FFF2-40B4-BE49-F238E27FC236}">
                <a16:creationId xmlns:a16="http://schemas.microsoft.com/office/drawing/2014/main" xmlns="" id="{AC547242-182F-4631-B45B-086617AE244E}"/>
              </a:ext>
            </a:extLst>
          </p:cNvPr>
          <p:cNvSpPr txBox="1">
            <a:spLocks noChangeArrowheads="1"/>
          </p:cNvSpPr>
          <p:nvPr/>
        </p:nvSpPr>
        <p:spPr bwMode="black">
          <a:xfrm>
            <a:off x="2037579" y="5984869"/>
            <a:ext cx="274457" cy="400110"/>
          </a:xfrm>
          <a:prstGeom prst="rect">
            <a:avLst/>
          </a:prstGeom>
          <a:noFill/>
          <a:ln w="9525">
            <a:noFill/>
            <a:miter lim="800000"/>
            <a:headEnd/>
            <a:tailEnd/>
          </a:ln>
          <a:effectLst/>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vi-VN"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6</a:t>
            </a:r>
            <a:endParaRPr kumimoji="0" lang="en-US"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95770773"/>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59" name="AutoShape 51">
            <a:extLst>
              <a:ext uri="{FF2B5EF4-FFF2-40B4-BE49-F238E27FC236}">
                <a16:creationId xmlns:a16="http://schemas.microsoft.com/office/drawing/2014/main" xmlns="" id="{91D54FA2-A852-4FE0-88DF-202BBB501114}"/>
              </a:ext>
            </a:extLst>
          </p:cNvPr>
          <p:cNvSpPr>
            <a:spLocks noChangeArrowheads="1"/>
          </p:cNvSpPr>
          <p:nvPr/>
        </p:nvSpPr>
        <p:spPr bwMode="gray">
          <a:xfrm>
            <a:off x="1492960" y="3526355"/>
            <a:ext cx="4544382" cy="1127654"/>
          </a:xfrm>
          <a:prstGeom prst="roundRect">
            <a:avLst>
              <a:gd name="adj" fmla="val 50000"/>
            </a:avLst>
          </a:prstGeom>
          <a:solidFill>
            <a:srgbClr val="CC6600"/>
          </a:solidFill>
          <a:ln w="19050">
            <a:solidFill>
              <a:srgbClr val="FFFFFF"/>
            </a:solidFill>
            <a:round/>
            <a:headEnd/>
            <a:tailEnd/>
          </a:ln>
          <a:effectLst>
            <a:outerShdw dist="91581" dir="3378596" algn="ctr" rotWithShape="0">
              <a:schemeClr val="bg2">
                <a:alpha val="50000"/>
              </a:scheme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89156" name="AutoShape 3">
            <a:extLst>
              <a:ext uri="{FF2B5EF4-FFF2-40B4-BE49-F238E27FC236}">
                <a16:creationId xmlns:a16="http://schemas.microsoft.com/office/drawing/2014/main" xmlns="" id="{53461879-1526-4076-BB6F-7D89D3200A1A}"/>
              </a:ext>
            </a:extLst>
          </p:cNvPr>
          <p:cNvSpPr>
            <a:spLocks noChangeArrowheads="1"/>
          </p:cNvSpPr>
          <p:nvPr/>
        </p:nvSpPr>
        <p:spPr bwMode="gray">
          <a:xfrm>
            <a:off x="6910077" y="4236720"/>
            <a:ext cx="4930308" cy="1138686"/>
          </a:xfrm>
          <a:prstGeom prst="roundRect">
            <a:avLst>
              <a:gd name="adj" fmla="val 50000"/>
            </a:avLst>
          </a:prstGeom>
          <a:solidFill>
            <a:srgbClr val="7030A0"/>
          </a:soli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19812" name="AutoShape 4">
            <a:extLst>
              <a:ext uri="{FF2B5EF4-FFF2-40B4-BE49-F238E27FC236}">
                <a16:creationId xmlns:a16="http://schemas.microsoft.com/office/drawing/2014/main" xmlns="" id="{66B333E6-0571-4B1D-A69B-3FCD5196BC4F}"/>
              </a:ext>
            </a:extLst>
          </p:cNvPr>
          <p:cNvSpPr>
            <a:spLocks noChangeArrowheads="1"/>
          </p:cNvSpPr>
          <p:nvPr/>
        </p:nvSpPr>
        <p:spPr bwMode="gray">
          <a:xfrm>
            <a:off x="6910076" y="2519632"/>
            <a:ext cx="4930309" cy="983825"/>
          </a:xfrm>
          <a:prstGeom prst="roundRect">
            <a:avLst>
              <a:gd name="adj" fmla="val 50000"/>
            </a:avLst>
          </a:prstGeom>
          <a:solidFill>
            <a:srgbClr val="FF3399"/>
          </a:solidFill>
          <a:ln w="19050">
            <a:solidFill>
              <a:srgbClr val="FFFFFF"/>
            </a:solidFill>
            <a:round/>
            <a:headEnd/>
            <a:tailEnd/>
          </a:ln>
          <a:effectLst>
            <a:outerShdw dist="91581" dir="3378596" algn="ctr" rotWithShape="0">
              <a:schemeClr val="bg2">
                <a:alpha val="50000"/>
              </a:scheme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19813" name="AutoShape 5">
            <a:extLst>
              <a:ext uri="{FF2B5EF4-FFF2-40B4-BE49-F238E27FC236}">
                <a16:creationId xmlns:a16="http://schemas.microsoft.com/office/drawing/2014/main" xmlns="" id="{C2224B3A-BC14-47C0-9823-2AB15DEF657D}"/>
              </a:ext>
            </a:extLst>
          </p:cNvPr>
          <p:cNvSpPr>
            <a:spLocks noChangeArrowheads="1"/>
          </p:cNvSpPr>
          <p:nvPr/>
        </p:nvSpPr>
        <p:spPr bwMode="gray">
          <a:xfrm>
            <a:off x="1537952" y="4980524"/>
            <a:ext cx="4497966" cy="1138685"/>
          </a:xfrm>
          <a:prstGeom prst="roundRect">
            <a:avLst>
              <a:gd name="adj" fmla="val 50000"/>
            </a:avLst>
          </a:prstGeom>
          <a:solidFill>
            <a:srgbClr val="0033CC"/>
          </a:solidFill>
          <a:ln w="19050">
            <a:solidFill>
              <a:srgbClr val="FFFFFF"/>
            </a:solidFill>
            <a:round/>
            <a:headEnd/>
            <a:tailEnd/>
          </a:ln>
          <a:effectLst>
            <a:outerShdw dist="91581" dir="3378596" algn="ctr" rotWithShape="0">
              <a:schemeClr val="bg2">
                <a:alpha val="50000"/>
              </a:scheme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19815" name="AutoShape 7">
            <a:extLst>
              <a:ext uri="{FF2B5EF4-FFF2-40B4-BE49-F238E27FC236}">
                <a16:creationId xmlns:a16="http://schemas.microsoft.com/office/drawing/2014/main" xmlns="" id="{A0CC7D37-3351-441E-B326-ABD37155C30F}"/>
              </a:ext>
            </a:extLst>
          </p:cNvPr>
          <p:cNvSpPr>
            <a:spLocks noChangeArrowheads="1"/>
          </p:cNvSpPr>
          <p:nvPr/>
        </p:nvSpPr>
        <p:spPr bwMode="gray">
          <a:xfrm>
            <a:off x="1492960" y="1947200"/>
            <a:ext cx="4404920" cy="1055475"/>
          </a:xfrm>
          <a:prstGeom prst="roundRect">
            <a:avLst>
              <a:gd name="adj" fmla="val 50000"/>
            </a:avLst>
          </a:prstGeom>
          <a:solidFill>
            <a:srgbClr val="00B050"/>
          </a:solidFill>
          <a:ln w="19050">
            <a:solidFill>
              <a:srgbClr val="FFFFFF"/>
            </a:solidFill>
            <a:round/>
            <a:headEnd/>
            <a:tailEnd/>
          </a:ln>
          <a:effectLst>
            <a:outerShdw dist="91581" dir="3378596" algn="ctr" rotWithShape="0">
              <a:schemeClr val="bg2">
                <a:alpha val="50000"/>
              </a:scheme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charset="0"/>
              <a:ea typeface="+mn-ea"/>
              <a:cs typeface="Arial" panose="020B0604020202020204" pitchFamily="34" charset="0"/>
            </a:endParaRPr>
          </a:p>
        </p:txBody>
      </p:sp>
      <p:grpSp>
        <p:nvGrpSpPr>
          <p:cNvPr id="689165" name="Group 13">
            <a:extLst>
              <a:ext uri="{FF2B5EF4-FFF2-40B4-BE49-F238E27FC236}">
                <a16:creationId xmlns:a16="http://schemas.microsoft.com/office/drawing/2014/main" xmlns="" id="{339ABB00-D77B-4E44-9552-56CF0CF1C0A6}"/>
              </a:ext>
            </a:extLst>
          </p:cNvPr>
          <p:cNvGrpSpPr>
            <a:grpSpLocks/>
          </p:cNvGrpSpPr>
          <p:nvPr/>
        </p:nvGrpSpPr>
        <p:grpSpPr bwMode="auto">
          <a:xfrm>
            <a:off x="6862457" y="2281701"/>
            <a:ext cx="497879" cy="473075"/>
            <a:chOff x="480" y="1200"/>
            <a:chExt cx="1042" cy="1019"/>
          </a:xfrm>
        </p:grpSpPr>
        <p:grpSp>
          <p:nvGrpSpPr>
            <p:cNvPr id="689203" name="Group 14">
              <a:extLst>
                <a:ext uri="{FF2B5EF4-FFF2-40B4-BE49-F238E27FC236}">
                  <a16:creationId xmlns:a16="http://schemas.microsoft.com/office/drawing/2014/main" xmlns="" id="{5606BF8C-DE75-45BD-958F-D5B6836AEA48}"/>
                </a:ext>
              </a:extLst>
            </p:cNvPr>
            <p:cNvGrpSpPr>
              <a:grpSpLocks/>
            </p:cNvGrpSpPr>
            <p:nvPr/>
          </p:nvGrpSpPr>
          <p:grpSpPr bwMode="auto">
            <a:xfrm>
              <a:off x="480" y="1200"/>
              <a:ext cx="1042" cy="1019"/>
              <a:chOff x="480" y="1200"/>
              <a:chExt cx="1042" cy="1019"/>
            </a:xfrm>
          </p:grpSpPr>
          <p:pic>
            <p:nvPicPr>
              <p:cNvPr id="689205" name="Picture 15" descr="circuler_1">
                <a:extLst>
                  <a:ext uri="{FF2B5EF4-FFF2-40B4-BE49-F238E27FC236}">
                    <a16:creationId xmlns:a16="http://schemas.microsoft.com/office/drawing/2014/main" xmlns="" id="{81601D70-367A-4BDC-A973-7E5A0EE63E7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4" name="Oval 16">
                <a:extLst>
                  <a:ext uri="{FF2B5EF4-FFF2-40B4-BE49-F238E27FC236}">
                    <a16:creationId xmlns:a16="http://schemas.microsoft.com/office/drawing/2014/main" xmlns="" id="{67B36620-6D14-4D76-90E0-E8B8C7EEC9AB}"/>
                  </a:ext>
                </a:extLst>
              </p:cNvPr>
              <p:cNvSpPr>
                <a:spLocks noChangeArrowheads="1"/>
              </p:cNvSpPr>
              <p:nvPr/>
            </p:nvSpPr>
            <p:spPr bwMode="gray">
              <a:xfrm>
                <a:off x="480" y="1200"/>
                <a:ext cx="1035" cy="1019"/>
              </a:xfrm>
              <a:prstGeom prst="ellipse">
                <a:avLst/>
              </a:prstGeom>
              <a:gradFill rotWithShape="1">
                <a:gsLst>
                  <a:gs pos="0">
                    <a:schemeClr val="hlink">
                      <a:alpha val="55000"/>
                    </a:schemeClr>
                  </a:gs>
                  <a:gs pos="50000">
                    <a:schemeClr val="hlink">
                      <a:gamma/>
                      <a:shade val="46275"/>
                      <a:invGamma/>
                      <a:alpha val="89999"/>
                    </a:schemeClr>
                  </a:gs>
                  <a:gs pos="100000">
                    <a:schemeClr val="hlink">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hlink"/>
                </a:extrusionClr>
              </a:sp3d>
            </p:spPr>
            <p:txBody>
              <a:bodyPr wrap="none" anchor="ctr">
                <a:flatTx/>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pic>
          <p:nvPicPr>
            <p:cNvPr id="689204" name="Picture 17" descr="Picture2">
              <a:extLst>
                <a:ext uri="{FF2B5EF4-FFF2-40B4-BE49-F238E27FC236}">
                  <a16:creationId xmlns:a16="http://schemas.microsoft.com/office/drawing/2014/main" xmlns="" id="{62D6DA41-1D88-4EA8-A5B5-8AB2C9A05EB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89166" name="Group 18">
            <a:extLst>
              <a:ext uri="{FF2B5EF4-FFF2-40B4-BE49-F238E27FC236}">
                <a16:creationId xmlns:a16="http://schemas.microsoft.com/office/drawing/2014/main" xmlns="" id="{084E7E15-B415-4113-9D58-1F2F8C19EBBD}"/>
              </a:ext>
            </a:extLst>
          </p:cNvPr>
          <p:cNvGrpSpPr>
            <a:grpSpLocks/>
          </p:cNvGrpSpPr>
          <p:nvPr/>
        </p:nvGrpSpPr>
        <p:grpSpPr bwMode="auto">
          <a:xfrm>
            <a:off x="1557001" y="3325533"/>
            <a:ext cx="497879" cy="512665"/>
            <a:chOff x="480" y="1200"/>
            <a:chExt cx="1042" cy="1019"/>
          </a:xfrm>
        </p:grpSpPr>
        <p:grpSp>
          <p:nvGrpSpPr>
            <p:cNvPr id="689199" name="Group 19">
              <a:extLst>
                <a:ext uri="{FF2B5EF4-FFF2-40B4-BE49-F238E27FC236}">
                  <a16:creationId xmlns:a16="http://schemas.microsoft.com/office/drawing/2014/main" xmlns="" id="{BB1A7324-5182-4D8F-B5DB-B853C08056A7}"/>
                </a:ext>
              </a:extLst>
            </p:cNvPr>
            <p:cNvGrpSpPr>
              <a:grpSpLocks/>
            </p:cNvGrpSpPr>
            <p:nvPr/>
          </p:nvGrpSpPr>
          <p:grpSpPr bwMode="auto">
            <a:xfrm>
              <a:off x="480" y="1200"/>
              <a:ext cx="1042" cy="1019"/>
              <a:chOff x="480" y="1200"/>
              <a:chExt cx="1042" cy="1019"/>
            </a:xfrm>
          </p:grpSpPr>
          <p:pic>
            <p:nvPicPr>
              <p:cNvPr id="689201" name="Picture 20" descr="circuler_1">
                <a:extLst>
                  <a:ext uri="{FF2B5EF4-FFF2-40B4-BE49-F238E27FC236}">
                    <a16:creationId xmlns:a16="http://schemas.microsoft.com/office/drawing/2014/main" xmlns="" id="{5AD5428B-95B1-4D98-AA40-CDBD612CCEE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9" name="Oval 21">
                <a:extLst>
                  <a:ext uri="{FF2B5EF4-FFF2-40B4-BE49-F238E27FC236}">
                    <a16:creationId xmlns:a16="http://schemas.microsoft.com/office/drawing/2014/main" xmlns="" id="{26969371-3409-422F-8CE2-4B679EED1C8E}"/>
                  </a:ext>
                </a:extLst>
              </p:cNvPr>
              <p:cNvSpPr>
                <a:spLocks noChangeArrowheads="1"/>
              </p:cNvSpPr>
              <p:nvPr/>
            </p:nvSpPr>
            <p:spPr bwMode="gray">
              <a:xfrm>
                <a:off x="480" y="1200"/>
                <a:ext cx="1035" cy="1019"/>
              </a:xfrm>
              <a:prstGeom prst="ellipse">
                <a:avLst/>
              </a:prstGeom>
              <a:gradFill rotWithShape="1">
                <a:gsLst>
                  <a:gs pos="0">
                    <a:schemeClr val="accent2">
                      <a:alpha val="55000"/>
                    </a:schemeClr>
                  </a:gs>
                  <a:gs pos="50000">
                    <a:schemeClr val="accent2">
                      <a:gamma/>
                      <a:shade val="46275"/>
                      <a:invGamma/>
                      <a:alpha val="89999"/>
                    </a:schemeClr>
                  </a:gs>
                  <a:gs pos="100000">
                    <a:schemeClr val="accent2">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2"/>
                </a:extrusionClr>
              </a:sp3d>
            </p:spPr>
            <p:txBody>
              <a:bodyPr wrap="none" anchor="ctr">
                <a:flatTx/>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pic>
          <p:nvPicPr>
            <p:cNvPr id="689200" name="Picture 22" descr="Picture2">
              <a:extLst>
                <a:ext uri="{FF2B5EF4-FFF2-40B4-BE49-F238E27FC236}">
                  <a16:creationId xmlns:a16="http://schemas.microsoft.com/office/drawing/2014/main" xmlns="" id="{8D04B8A8-ACA9-485B-8519-AAE696DEBB4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89167" name="Group 23">
            <a:extLst>
              <a:ext uri="{FF2B5EF4-FFF2-40B4-BE49-F238E27FC236}">
                <a16:creationId xmlns:a16="http://schemas.microsoft.com/office/drawing/2014/main" xmlns="" id="{74C5E006-C3A8-4A02-B167-9712D132F4C5}"/>
              </a:ext>
            </a:extLst>
          </p:cNvPr>
          <p:cNvGrpSpPr>
            <a:grpSpLocks/>
          </p:cNvGrpSpPr>
          <p:nvPr/>
        </p:nvGrpSpPr>
        <p:grpSpPr bwMode="auto">
          <a:xfrm>
            <a:off x="1509605" y="4793717"/>
            <a:ext cx="497879" cy="473075"/>
            <a:chOff x="480" y="1200"/>
            <a:chExt cx="1042" cy="1019"/>
          </a:xfrm>
        </p:grpSpPr>
        <p:grpSp>
          <p:nvGrpSpPr>
            <p:cNvPr id="689195" name="Group 24">
              <a:extLst>
                <a:ext uri="{FF2B5EF4-FFF2-40B4-BE49-F238E27FC236}">
                  <a16:creationId xmlns:a16="http://schemas.microsoft.com/office/drawing/2014/main" xmlns="" id="{B527E6C5-83A3-4EB4-B9C4-30366B7A1B16}"/>
                </a:ext>
              </a:extLst>
            </p:cNvPr>
            <p:cNvGrpSpPr>
              <a:grpSpLocks/>
            </p:cNvGrpSpPr>
            <p:nvPr/>
          </p:nvGrpSpPr>
          <p:grpSpPr bwMode="auto">
            <a:xfrm>
              <a:off x="480" y="1200"/>
              <a:ext cx="1042" cy="1019"/>
              <a:chOff x="480" y="1200"/>
              <a:chExt cx="1042" cy="1019"/>
            </a:xfrm>
          </p:grpSpPr>
          <p:pic>
            <p:nvPicPr>
              <p:cNvPr id="689197" name="Picture 25" descr="circuler_1">
                <a:extLst>
                  <a:ext uri="{FF2B5EF4-FFF2-40B4-BE49-F238E27FC236}">
                    <a16:creationId xmlns:a16="http://schemas.microsoft.com/office/drawing/2014/main" xmlns="" id="{F927F631-8327-4734-B3B4-55A448D074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4" name="Oval 26">
                <a:extLst>
                  <a:ext uri="{FF2B5EF4-FFF2-40B4-BE49-F238E27FC236}">
                    <a16:creationId xmlns:a16="http://schemas.microsoft.com/office/drawing/2014/main" xmlns="" id="{8340C8C2-B607-4FFC-BB31-A93931EA3809}"/>
                  </a:ext>
                </a:extLst>
              </p:cNvPr>
              <p:cNvSpPr>
                <a:spLocks noChangeArrowheads="1"/>
              </p:cNvSpPr>
              <p:nvPr/>
            </p:nvSpPr>
            <p:spPr bwMode="gray">
              <a:xfrm>
                <a:off x="480" y="1200"/>
                <a:ext cx="1035" cy="1019"/>
              </a:xfrm>
              <a:prstGeom prst="ellipse">
                <a:avLst/>
              </a:prstGeom>
              <a:gradFill rotWithShape="1">
                <a:gsLst>
                  <a:gs pos="0">
                    <a:schemeClr val="accent1">
                      <a:alpha val="55000"/>
                    </a:schemeClr>
                  </a:gs>
                  <a:gs pos="50000">
                    <a:schemeClr val="accent1">
                      <a:gamma/>
                      <a:shade val="46275"/>
                      <a:invGamma/>
                      <a:alpha val="89999"/>
                    </a:schemeClr>
                  </a:gs>
                  <a:gs pos="100000">
                    <a:schemeClr val="accent1">
                      <a:alpha val="55000"/>
                    </a:scheme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1"/>
                </a:extrusionClr>
              </a:sp3d>
            </p:spPr>
            <p:txBody>
              <a:bodyPr wrap="none" anchor="ctr">
                <a:flatTx/>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pic>
          <p:nvPicPr>
            <p:cNvPr id="689196" name="Picture 27" descr="Picture2">
              <a:extLst>
                <a:ext uri="{FF2B5EF4-FFF2-40B4-BE49-F238E27FC236}">
                  <a16:creationId xmlns:a16="http://schemas.microsoft.com/office/drawing/2014/main" xmlns="" id="{91A4D08E-91BA-48D3-8E08-C36F46209C5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89168" name="Group 28">
            <a:extLst>
              <a:ext uri="{FF2B5EF4-FFF2-40B4-BE49-F238E27FC236}">
                <a16:creationId xmlns:a16="http://schemas.microsoft.com/office/drawing/2014/main" xmlns="" id="{31D36E33-E693-480D-85FE-9A21A1D98233}"/>
              </a:ext>
            </a:extLst>
          </p:cNvPr>
          <p:cNvGrpSpPr>
            <a:grpSpLocks/>
          </p:cNvGrpSpPr>
          <p:nvPr/>
        </p:nvGrpSpPr>
        <p:grpSpPr bwMode="auto">
          <a:xfrm>
            <a:off x="6886264" y="4020982"/>
            <a:ext cx="497879" cy="473075"/>
            <a:chOff x="480" y="1200"/>
            <a:chExt cx="1042" cy="1019"/>
          </a:xfrm>
        </p:grpSpPr>
        <p:grpSp>
          <p:nvGrpSpPr>
            <p:cNvPr id="689189" name="Group 29">
              <a:extLst>
                <a:ext uri="{FF2B5EF4-FFF2-40B4-BE49-F238E27FC236}">
                  <a16:creationId xmlns:a16="http://schemas.microsoft.com/office/drawing/2014/main" xmlns="" id="{D83180F0-6860-4DE2-A3B0-D06990E71994}"/>
                </a:ext>
              </a:extLst>
            </p:cNvPr>
            <p:cNvGrpSpPr>
              <a:grpSpLocks/>
            </p:cNvGrpSpPr>
            <p:nvPr/>
          </p:nvGrpSpPr>
          <p:grpSpPr bwMode="auto">
            <a:xfrm>
              <a:off x="480" y="1200"/>
              <a:ext cx="1042" cy="1019"/>
              <a:chOff x="480" y="1200"/>
              <a:chExt cx="1042" cy="1019"/>
            </a:xfrm>
          </p:grpSpPr>
          <p:pic>
            <p:nvPicPr>
              <p:cNvPr id="689191" name="Picture 30" descr="circuler_1">
                <a:extLst>
                  <a:ext uri="{FF2B5EF4-FFF2-40B4-BE49-F238E27FC236}">
                    <a16:creationId xmlns:a16="http://schemas.microsoft.com/office/drawing/2014/main" xmlns="" id="{EAC8F134-77BF-43B6-A75D-92DBE33E91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9" name="Oval 31">
                <a:extLst>
                  <a:ext uri="{FF2B5EF4-FFF2-40B4-BE49-F238E27FC236}">
                    <a16:creationId xmlns:a16="http://schemas.microsoft.com/office/drawing/2014/main" xmlns="" id="{74DA6617-405A-40D0-97AC-B9973D7A4F82}"/>
                  </a:ext>
                </a:extLst>
              </p:cNvPr>
              <p:cNvSpPr>
                <a:spLocks noChangeArrowheads="1"/>
              </p:cNvSpPr>
              <p:nvPr/>
            </p:nvSpPr>
            <p:spPr bwMode="gray">
              <a:xfrm>
                <a:off x="480" y="1200"/>
                <a:ext cx="1035" cy="1019"/>
              </a:xfrm>
              <a:prstGeom prst="ellipse">
                <a:avLst/>
              </a:prstGeom>
              <a:gradFill rotWithShape="1">
                <a:gsLst>
                  <a:gs pos="0">
                    <a:srgbClr val="9966FF">
                      <a:alpha val="55000"/>
                    </a:srgbClr>
                  </a:gs>
                  <a:gs pos="50000">
                    <a:srgbClr val="9966FF">
                      <a:gamma/>
                      <a:shade val="46275"/>
                      <a:invGamma/>
                      <a:alpha val="89999"/>
                    </a:srgbClr>
                  </a:gs>
                  <a:gs pos="100000">
                    <a:srgbClr val="9966FF">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9966FF"/>
                </a:extrusionClr>
              </a:sp3d>
            </p:spPr>
            <p:txBody>
              <a:bodyPr wrap="none" anchor="ctr">
                <a:flatTx/>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pic>
          <p:nvPicPr>
            <p:cNvPr id="689190" name="Picture 32" descr="Picture2">
              <a:extLst>
                <a:ext uri="{FF2B5EF4-FFF2-40B4-BE49-F238E27FC236}">
                  <a16:creationId xmlns:a16="http://schemas.microsoft.com/office/drawing/2014/main" xmlns="" id="{220C3122-AF39-48B2-ACC4-B116067F1B0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89169" name="Group 33">
            <a:extLst>
              <a:ext uri="{FF2B5EF4-FFF2-40B4-BE49-F238E27FC236}">
                <a16:creationId xmlns:a16="http://schemas.microsoft.com/office/drawing/2014/main" xmlns="" id="{E281C930-A74B-4C47-A2A6-E744693CABAE}"/>
              </a:ext>
            </a:extLst>
          </p:cNvPr>
          <p:cNvGrpSpPr>
            <a:grpSpLocks/>
          </p:cNvGrpSpPr>
          <p:nvPr/>
        </p:nvGrpSpPr>
        <p:grpSpPr bwMode="auto">
          <a:xfrm>
            <a:off x="1478979" y="1809121"/>
            <a:ext cx="497879" cy="473075"/>
            <a:chOff x="480" y="1200"/>
            <a:chExt cx="1042" cy="1019"/>
          </a:xfrm>
        </p:grpSpPr>
        <p:grpSp>
          <p:nvGrpSpPr>
            <p:cNvPr id="689185" name="Group 34">
              <a:extLst>
                <a:ext uri="{FF2B5EF4-FFF2-40B4-BE49-F238E27FC236}">
                  <a16:creationId xmlns:a16="http://schemas.microsoft.com/office/drawing/2014/main" xmlns="" id="{93A7DD34-BC97-4C48-B158-78DEB3100DA4}"/>
                </a:ext>
              </a:extLst>
            </p:cNvPr>
            <p:cNvGrpSpPr>
              <a:grpSpLocks/>
            </p:cNvGrpSpPr>
            <p:nvPr/>
          </p:nvGrpSpPr>
          <p:grpSpPr bwMode="auto">
            <a:xfrm>
              <a:off x="480" y="1200"/>
              <a:ext cx="1042" cy="1019"/>
              <a:chOff x="480" y="1200"/>
              <a:chExt cx="1042" cy="1019"/>
            </a:xfrm>
          </p:grpSpPr>
          <p:pic>
            <p:nvPicPr>
              <p:cNvPr id="689187" name="Picture 35" descr="circuler_1">
                <a:extLst>
                  <a:ext uri="{FF2B5EF4-FFF2-40B4-BE49-F238E27FC236}">
                    <a16:creationId xmlns:a16="http://schemas.microsoft.com/office/drawing/2014/main" xmlns="" id="{89243CCB-EADC-45CB-A9E3-4B5CC76B87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44" name="Oval 36">
                <a:extLst>
                  <a:ext uri="{FF2B5EF4-FFF2-40B4-BE49-F238E27FC236}">
                    <a16:creationId xmlns:a16="http://schemas.microsoft.com/office/drawing/2014/main" xmlns="" id="{04CE715D-ABD2-4E9D-ADEF-7228628D9307}"/>
                  </a:ext>
                </a:extLst>
              </p:cNvPr>
              <p:cNvSpPr>
                <a:spLocks noChangeArrowheads="1"/>
              </p:cNvSpPr>
              <p:nvPr/>
            </p:nvSpPr>
            <p:spPr bwMode="gray">
              <a:xfrm>
                <a:off x="480" y="1200"/>
                <a:ext cx="1035" cy="1019"/>
              </a:xfrm>
              <a:prstGeom prst="ellipse">
                <a:avLst/>
              </a:prstGeom>
              <a:gradFill rotWithShape="1">
                <a:gsLst>
                  <a:gs pos="0">
                    <a:schemeClr val="folHlink">
                      <a:alpha val="55000"/>
                    </a:schemeClr>
                  </a:gs>
                  <a:gs pos="50000">
                    <a:schemeClr val="folHlink">
                      <a:gamma/>
                      <a:shade val="46275"/>
                      <a:invGamma/>
                      <a:alpha val="89999"/>
                    </a:schemeClr>
                  </a:gs>
                  <a:gs pos="100000">
                    <a:schemeClr val="folHlink">
                      <a:alpha val="55000"/>
                    </a:schemeClr>
                  </a:gs>
                </a:gsLst>
                <a:lin ang="5400000" scaled="1"/>
              </a:gradFill>
              <a:ln w="50800" algn="ctr">
                <a:round/>
                <a:headEnd/>
                <a:tailEnd/>
              </a:ln>
              <a:effectLst/>
              <a:scene3d>
                <a:camera prst="legacyPerspectiveBottom"/>
                <a:lightRig rig="legacyHarsh4" dir="t"/>
              </a:scene3d>
              <a:sp3d extrusionH="1801800" prstMaterial="legacyMetal">
                <a:bevelT w="13500" h="13500" prst="angle"/>
                <a:bevelB w="13500" h="13500" prst="angle"/>
                <a:extrusionClr>
                  <a:schemeClr val="folHlink"/>
                </a:extrusionClr>
              </a:sp3d>
            </p:spPr>
            <p:txBody>
              <a:bodyPr wrap="none" anchor="ctr">
                <a:flatTx/>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pic>
          <p:nvPicPr>
            <p:cNvPr id="689186" name="Picture 37" descr="Picture2">
              <a:extLst>
                <a:ext uri="{FF2B5EF4-FFF2-40B4-BE49-F238E27FC236}">
                  <a16:creationId xmlns:a16="http://schemas.microsoft.com/office/drawing/2014/main" xmlns="" id="{EBD22647-8171-472B-8043-00AC9F8F10C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9170" name="Text Box 38">
            <a:extLst>
              <a:ext uri="{FF2B5EF4-FFF2-40B4-BE49-F238E27FC236}">
                <a16:creationId xmlns:a16="http://schemas.microsoft.com/office/drawing/2014/main" xmlns="" id="{81A796DC-A27C-4E27-937D-88F129B2C4A4}"/>
              </a:ext>
            </a:extLst>
          </p:cNvPr>
          <p:cNvSpPr txBox="1">
            <a:spLocks noChangeArrowheads="1"/>
          </p:cNvSpPr>
          <p:nvPr/>
        </p:nvSpPr>
        <p:spPr bwMode="gray">
          <a:xfrm>
            <a:off x="1575562" y="1876665"/>
            <a:ext cx="3152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1</a:t>
            </a:r>
          </a:p>
        </p:txBody>
      </p:sp>
      <p:sp>
        <p:nvSpPr>
          <p:cNvPr id="689171" name="Text Box 39">
            <a:extLst>
              <a:ext uri="{FF2B5EF4-FFF2-40B4-BE49-F238E27FC236}">
                <a16:creationId xmlns:a16="http://schemas.microsoft.com/office/drawing/2014/main" xmlns="" id="{724DC69D-5262-4DAE-8B98-B0E94D34F123}"/>
              </a:ext>
            </a:extLst>
          </p:cNvPr>
          <p:cNvSpPr txBox="1">
            <a:spLocks noChangeArrowheads="1"/>
          </p:cNvSpPr>
          <p:nvPr/>
        </p:nvSpPr>
        <p:spPr bwMode="gray">
          <a:xfrm>
            <a:off x="6885017" y="2352605"/>
            <a:ext cx="3930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altLang="en-US" sz="2000" b="1"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4</a:t>
            </a:r>
          </a:p>
        </p:txBody>
      </p:sp>
      <p:sp>
        <p:nvSpPr>
          <p:cNvPr id="689172" name="Text Box 40">
            <a:extLst>
              <a:ext uri="{FF2B5EF4-FFF2-40B4-BE49-F238E27FC236}">
                <a16:creationId xmlns:a16="http://schemas.microsoft.com/office/drawing/2014/main" xmlns="" id="{F07927AC-D429-499E-84FC-C628F7A115DE}"/>
              </a:ext>
            </a:extLst>
          </p:cNvPr>
          <p:cNvSpPr txBox="1">
            <a:spLocks noChangeArrowheads="1"/>
          </p:cNvSpPr>
          <p:nvPr/>
        </p:nvSpPr>
        <p:spPr bwMode="gray">
          <a:xfrm>
            <a:off x="1497721" y="3285055"/>
            <a:ext cx="3930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altLang="en-US" sz="2000" b="1"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2</a:t>
            </a:r>
          </a:p>
        </p:txBody>
      </p:sp>
      <p:sp>
        <p:nvSpPr>
          <p:cNvPr id="689173" name="Text Box 41">
            <a:extLst>
              <a:ext uri="{FF2B5EF4-FFF2-40B4-BE49-F238E27FC236}">
                <a16:creationId xmlns:a16="http://schemas.microsoft.com/office/drawing/2014/main" xmlns="" id="{EB88CC31-6B5D-43E1-94F9-52A303CAC8D8}"/>
              </a:ext>
            </a:extLst>
          </p:cNvPr>
          <p:cNvSpPr txBox="1">
            <a:spLocks noChangeArrowheads="1"/>
          </p:cNvSpPr>
          <p:nvPr/>
        </p:nvSpPr>
        <p:spPr bwMode="gray">
          <a:xfrm>
            <a:off x="6932301" y="4074957"/>
            <a:ext cx="3930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5</a:t>
            </a:r>
          </a:p>
        </p:txBody>
      </p:sp>
      <p:sp>
        <p:nvSpPr>
          <p:cNvPr id="689174" name="Text Box 42">
            <a:extLst>
              <a:ext uri="{FF2B5EF4-FFF2-40B4-BE49-F238E27FC236}">
                <a16:creationId xmlns:a16="http://schemas.microsoft.com/office/drawing/2014/main" xmlns="" id="{806DAC0F-3403-4A5F-8FB9-A757E56DD9D2}"/>
              </a:ext>
            </a:extLst>
          </p:cNvPr>
          <p:cNvSpPr txBox="1">
            <a:spLocks noChangeArrowheads="1"/>
          </p:cNvSpPr>
          <p:nvPr/>
        </p:nvSpPr>
        <p:spPr bwMode="gray">
          <a:xfrm>
            <a:off x="1614197" y="4795831"/>
            <a:ext cx="3193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altLang="en-US" sz="2000" b="1"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3</a:t>
            </a:r>
          </a:p>
        </p:txBody>
      </p:sp>
      <p:sp>
        <p:nvSpPr>
          <p:cNvPr id="52" name="TextBox 51">
            <a:extLst>
              <a:ext uri="{FF2B5EF4-FFF2-40B4-BE49-F238E27FC236}">
                <a16:creationId xmlns:a16="http://schemas.microsoft.com/office/drawing/2014/main" xmlns="" id="{097C6FF0-F2D4-4544-81E0-92ECC5E8381E}"/>
              </a:ext>
            </a:extLst>
          </p:cNvPr>
          <p:cNvSpPr txBox="1"/>
          <p:nvPr/>
        </p:nvSpPr>
        <p:spPr>
          <a:xfrm>
            <a:off x="1178878" y="280680"/>
            <a:ext cx="11094720" cy="830997"/>
          </a:xfrm>
          <a:prstGeom prst="rect">
            <a:avLst/>
          </a:prstGeom>
          <a:noFill/>
        </p:spPr>
        <p:txBody>
          <a:bodyPr wrap="square">
            <a:spAutoFit/>
          </a:bodyPr>
          <a:lstStyle/>
          <a:p>
            <a:pPr algn="ctr"/>
            <a:r>
              <a:rPr lang="vi-VN" sz="2400" b="1" i="0" dirty="0">
                <a:solidFill>
                  <a:schemeClr val="bg1"/>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53" name="Minus Sign 52">
            <a:extLst>
              <a:ext uri="{FF2B5EF4-FFF2-40B4-BE49-F238E27FC236}">
                <a16:creationId xmlns:a16="http://schemas.microsoft.com/office/drawing/2014/main" xmlns="" id="{CB5E5660-7122-47D3-B3D9-8B588B0A316C}"/>
              </a:ext>
            </a:extLst>
          </p:cNvPr>
          <p:cNvSpPr/>
          <p:nvPr/>
        </p:nvSpPr>
        <p:spPr>
          <a:xfrm>
            <a:off x="5073008" y="1185710"/>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a:extLst>
              <a:ext uri="{FF2B5EF4-FFF2-40B4-BE49-F238E27FC236}">
                <a16:creationId xmlns:a16="http://schemas.microsoft.com/office/drawing/2014/main" xmlns="" id="{EF46BE2F-A5A0-4784-9A7D-4FF90B049067}"/>
              </a:ext>
            </a:extLst>
          </p:cNvPr>
          <p:cNvSpPr txBox="1"/>
          <p:nvPr/>
        </p:nvSpPr>
        <p:spPr>
          <a:xfrm>
            <a:off x="2373630" y="1261844"/>
            <a:ext cx="8436938" cy="461665"/>
          </a:xfrm>
          <a:prstGeom prst="rect">
            <a:avLst/>
          </a:prstGeom>
          <a:noFill/>
        </p:spPr>
        <p:txBody>
          <a:bodyPr wrap="square">
            <a:spAutoFit/>
          </a:bodyPr>
          <a:lstStyle/>
          <a:p>
            <a:pPr marL="285750" indent="-285750" algn="l">
              <a:buFont typeface="Wingdings" panose="05000000000000000000" pitchFamily="2" charset="2"/>
              <a:buChar char="q"/>
            </a:pPr>
            <a:r>
              <a:rPr lang="vi-VN" sz="2400" i="0" dirty="0">
                <a:solidFill>
                  <a:srgbClr val="0033CC"/>
                </a:solidFill>
                <a:effectLst/>
                <a:latin typeface="Muli"/>
              </a:rPr>
              <a:t> </a:t>
            </a:r>
            <a:r>
              <a:rPr lang="en-US" sz="2400" b="1" i="0" dirty="0" err="1">
                <a:solidFill>
                  <a:srgbClr val="0033CC"/>
                </a:solidFill>
                <a:effectLst/>
                <a:latin typeface="Muli"/>
              </a:rPr>
              <a:t>Xây</a:t>
            </a:r>
            <a:r>
              <a:rPr lang="en-US" sz="2400" b="1" i="0" dirty="0">
                <a:solidFill>
                  <a:srgbClr val="0033CC"/>
                </a:solidFill>
                <a:effectLst/>
                <a:latin typeface="Muli"/>
              </a:rPr>
              <a:t> </a:t>
            </a:r>
            <a:r>
              <a:rPr lang="en-US" sz="2400" b="1" i="0" dirty="0" err="1">
                <a:solidFill>
                  <a:srgbClr val="0033CC"/>
                </a:solidFill>
                <a:effectLst/>
                <a:latin typeface="Muli"/>
              </a:rPr>
              <a:t>dựng</a:t>
            </a:r>
            <a:r>
              <a:rPr lang="en-US" sz="2400" b="1" i="0" dirty="0">
                <a:solidFill>
                  <a:srgbClr val="0033CC"/>
                </a:solidFill>
                <a:effectLst/>
                <a:latin typeface="Muli"/>
              </a:rPr>
              <a:t> </a:t>
            </a:r>
            <a:r>
              <a:rPr lang="en-US" sz="2400" b="1" i="0" dirty="0" err="1">
                <a:solidFill>
                  <a:srgbClr val="0033CC"/>
                </a:solidFill>
                <a:effectLst/>
                <a:latin typeface="Muli"/>
              </a:rPr>
              <a:t>nền</a:t>
            </a:r>
            <a:r>
              <a:rPr lang="en-US" sz="2400" b="1" i="0" dirty="0">
                <a:solidFill>
                  <a:srgbClr val="0033CC"/>
                </a:solidFill>
                <a:effectLst/>
                <a:latin typeface="Muli"/>
              </a:rPr>
              <a:t> </a:t>
            </a:r>
            <a:r>
              <a:rPr lang="en-US" sz="2400" b="1" i="0" dirty="0" err="1">
                <a:solidFill>
                  <a:srgbClr val="0033CC"/>
                </a:solidFill>
                <a:effectLst/>
                <a:latin typeface="Muli"/>
              </a:rPr>
              <a:t>kinh</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độc</a:t>
            </a:r>
            <a:r>
              <a:rPr lang="en-US" sz="2400" b="1" i="0" dirty="0">
                <a:solidFill>
                  <a:srgbClr val="0033CC"/>
                </a:solidFill>
                <a:effectLst/>
                <a:latin typeface="Muli"/>
              </a:rPr>
              <a:t> </a:t>
            </a:r>
            <a:r>
              <a:rPr lang="en-US" sz="2400" b="1" i="0" dirty="0" err="1">
                <a:solidFill>
                  <a:srgbClr val="0033CC"/>
                </a:solidFill>
                <a:effectLst/>
                <a:latin typeface="Muli"/>
              </a:rPr>
              <a:t>lập</a:t>
            </a:r>
            <a:r>
              <a:rPr lang="en-US" sz="2400" b="1" i="0" dirty="0">
                <a:solidFill>
                  <a:srgbClr val="0033CC"/>
                </a:solidFill>
                <a:effectLst/>
                <a:latin typeface="Muli"/>
              </a:rPr>
              <a:t>, </a:t>
            </a:r>
            <a:r>
              <a:rPr lang="en-US" sz="2400" b="1" i="0" dirty="0" err="1">
                <a:solidFill>
                  <a:srgbClr val="0033CC"/>
                </a:solidFill>
                <a:effectLst/>
                <a:latin typeface="Muli"/>
              </a:rPr>
              <a:t>tự</a:t>
            </a:r>
            <a:r>
              <a:rPr lang="en-US" sz="2400" b="1" i="0" dirty="0">
                <a:solidFill>
                  <a:srgbClr val="0033CC"/>
                </a:solidFill>
                <a:effectLst/>
                <a:latin typeface="Muli"/>
              </a:rPr>
              <a:t> </a:t>
            </a:r>
            <a:r>
              <a:rPr lang="en-US" sz="2400" b="1" i="0" dirty="0" err="1">
                <a:solidFill>
                  <a:srgbClr val="0033CC"/>
                </a:solidFill>
                <a:effectLst/>
                <a:latin typeface="Muli"/>
              </a:rPr>
              <a:t>chủ</a:t>
            </a:r>
            <a:r>
              <a:rPr lang="en-US" sz="2400" b="1" i="0" dirty="0">
                <a:solidFill>
                  <a:srgbClr val="0033CC"/>
                </a:solidFill>
                <a:effectLst/>
                <a:latin typeface="Muli"/>
              </a:rPr>
              <a:t> </a:t>
            </a:r>
            <a:r>
              <a:rPr lang="en-US" sz="2400" b="1" i="0" dirty="0" err="1">
                <a:solidFill>
                  <a:srgbClr val="0033CC"/>
                </a:solidFill>
                <a:effectLst/>
                <a:latin typeface="Muli"/>
              </a:rPr>
              <a:t>của</a:t>
            </a:r>
            <a:r>
              <a:rPr lang="en-US" sz="2400" b="1" i="0" dirty="0">
                <a:solidFill>
                  <a:srgbClr val="0033CC"/>
                </a:solidFill>
                <a:effectLst/>
                <a:latin typeface="Muli"/>
              </a:rPr>
              <a:t> </a:t>
            </a:r>
            <a:r>
              <a:rPr lang="en-US" sz="2400" b="1" i="0" dirty="0" err="1">
                <a:solidFill>
                  <a:srgbClr val="0033CC"/>
                </a:solidFill>
                <a:effectLst/>
                <a:latin typeface="Muli"/>
              </a:rPr>
              <a:t>Việt</a:t>
            </a:r>
            <a:r>
              <a:rPr lang="en-US" sz="2400" b="1" i="0" dirty="0">
                <a:solidFill>
                  <a:srgbClr val="0033CC"/>
                </a:solidFill>
                <a:effectLst/>
                <a:latin typeface="Muli"/>
              </a:rPr>
              <a:t> Nam</a:t>
            </a:r>
          </a:p>
        </p:txBody>
      </p:sp>
      <p:sp>
        <p:nvSpPr>
          <p:cNvPr id="56" name="TextBox 55">
            <a:extLst>
              <a:ext uri="{FF2B5EF4-FFF2-40B4-BE49-F238E27FC236}">
                <a16:creationId xmlns:a16="http://schemas.microsoft.com/office/drawing/2014/main" xmlns="" id="{4A0A8A32-2F39-4D2F-9D4C-812E9C9B169F}"/>
              </a:ext>
            </a:extLst>
          </p:cNvPr>
          <p:cNvSpPr txBox="1"/>
          <p:nvPr/>
        </p:nvSpPr>
        <p:spPr>
          <a:xfrm>
            <a:off x="1957830" y="1975208"/>
            <a:ext cx="3970908" cy="1015663"/>
          </a:xfrm>
          <a:prstGeom prst="rect">
            <a:avLst/>
          </a:prstGeom>
          <a:noFill/>
        </p:spPr>
        <p:txBody>
          <a:bodyPr wrap="square">
            <a:spAutoFit/>
          </a:bodyPr>
          <a:lstStyle/>
          <a:p>
            <a:pPr algn="l"/>
            <a:r>
              <a:rPr lang="vi-VN" sz="2000" dirty="0">
                <a:solidFill>
                  <a:schemeClr val="bg1"/>
                </a:solidFill>
                <a:latin typeface="Arial" panose="020B0604020202020204" pitchFamily="34" charset="0"/>
                <a:cs typeface="Arial" panose="020B0604020202020204" pitchFamily="34" charset="0"/>
              </a:rPr>
              <a:t>H</a:t>
            </a:r>
            <a:r>
              <a:rPr lang="vi-VN" sz="2000" b="0" i="0" dirty="0">
                <a:solidFill>
                  <a:schemeClr val="bg1"/>
                </a:solidFill>
                <a:effectLst/>
                <a:latin typeface="Arial" panose="020B0604020202020204" pitchFamily="34" charset="0"/>
                <a:cs typeface="Arial" panose="020B0604020202020204" pitchFamily="34" charset="0"/>
              </a:rPr>
              <a:t>oàn thiện, bổ sung đường lối chung và đường lối kinh tế, xây dựng và phát triển đất nước.</a:t>
            </a:r>
          </a:p>
        </p:txBody>
      </p:sp>
      <p:sp>
        <p:nvSpPr>
          <p:cNvPr id="58" name="TextBox 57">
            <a:extLst>
              <a:ext uri="{FF2B5EF4-FFF2-40B4-BE49-F238E27FC236}">
                <a16:creationId xmlns:a16="http://schemas.microsoft.com/office/drawing/2014/main" xmlns="" id="{499DCDC2-FF7A-431B-8330-22D05B4B03A3}"/>
              </a:ext>
            </a:extLst>
          </p:cNvPr>
          <p:cNvSpPr txBox="1"/>
          <p:nvPr/>
        </p:nvSpPr>
        <p:spPr>
          <a:xfrm>
            <a:off x="1973512" y="3683758"/>
            <a:ext cx="3924367" cy="707886"/>
          </a:xfrm>
          <a:prstGeom prst="rect">
            <a:avLst/>
          </a:prstGeom>
          <a:noFill/>
        </p:spPr>
        <p:txBody>
          <a:bodyPr wrap="square">
            <a:spAutoFit/>
          </a:bodyPr>
          <a:lstStyle/>
          <a:p>
            <a:pPr algn="ctr"/>
            <a:r>
              <a:rPr lang="vi-VN" sz="2000" dirty="0">
                <a:solidFill>
                  <a:schemeClr val="bg1"/>
                </a:solidFill>
                <a:latin typeface="Arial" panose="020B0604020202020204" pitchFamily="34" charset="0"/>
                <a:cs typeface="Arial" panose="020B0604020202020204" pitchFamily="34" charset="0"/>
              </a:rPr>
              <a:t>Đ</a:t>
            </a:r>
            <a:r>
              <a:rPr lang="vi-VN" sz="2000" b="0" i="0" dirty="0">
                <a:solidFill>
                  <a:schemeClr val="bg1"/>
                </a:solidFill>
                <a:effectLst/>
                <a:latin typeface="Arial" panose="020B0604020202020204" pitchFamily="34" charset="0"/>
                <a:cs typeface="Arial" panose="020B0604020202020204" pitchFamily="34" charset="0"/>
              </a:rPr>
              <a:t>ẩy mạnh công nghiệp hóa, hiện đại hóa đất nước. </a:t>
            </a:r>
            <a:endParaRPr lang="en-US" sz="2000" dirty="0">
              <a:solidFill>
                <a:schemeClr val="bg1"/>
              </a:solidFill>
              <a:latin typeface="Arial" panose="020B0604020202020204" pitchFamily="34" charset="0"/>
              <a:cs typeface="Arial" panose="020B0604020202020204" pitchFamily="34" charset="0"/>
            </a:endParaRPr>
          </a:p>
        </p:txBody>
      </p:sp>
      <p:sp>
        <p:nvSpPr>
          <p:cNvPr id="60" name="TextBox 59">
            <a:extLst>
              <a:ext uri="{FF2B5EF4-FFF2-40B4-BE49-F238E27FC236}">
                <a16:creationId xmlns:a16="http://schemas.microsoft.com/office/drawing/2014/main" xmlns="" id="{111F7A57-8412-4A92-B65D-825051CB28DF}"/>
              </a:ext>
            </a:extLst>
          </p:cNvPr>
          <p:cNvSpPr txBox="1"/>
          <p:nvPr/>
        </p:nvSpPr>
        <p:spPr>
          <a:xfrm>
            <a:off x="2047807" y="5149555"/>
            <a:ext cx="3850166" cy="707886"/>
          </a:xfrm>
          <a:prstGeom prst="rect">
            <a:avLst/>
          </a:prstGeom>
          <a:noFill/>
        </p:spPr>
        <p:txBody>
          <a:bodyPr wrap="square">
            <a:spAutoFit/>
          </a:bodyPr>
          <a:lstStyle/>
          <a:p>
            <a:pPr algn="ctr"/>
            <a:r>
              <a:rPr lang="vi-VN" sz="2000" dirty="0">
                <a:solidFill>
                  <a:schemeClr val="bg1"/>
                </a:solidFill>
                <a:latin typeface="Arial" panose="020B0604020202020204" pitchFamily="34" charset="0"/>
                <a:cs typeface="Arial" panose="020B0604020202020204" pitchFamily="34" charset="0"/>
              </a:rPr>
              <a:t>Đ</a:t>
            </a:r>
            <a:r>
              <a:rPr lang="en-US" sz="2000" b="0" i="0" dirty="0" err="1">
                <a:solidFill>
                  <a:schemeClr val="bg1"/>
                </a:solidFill>
                <a:effectLst/>
                <a:latin typeface="Arial" panose="020B0604020202020204" pitchFamily="34" charset="0"/>
                <a:cs typeface="Arial" panose="020B0604020202020204" pitchFamily="34" charset="0"/>
              </a:rPr>
              <a:t>ẩy</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mạnh</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quan</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hệ</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kinh</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tế</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đối</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ngoại</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và</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chủ</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động</a:t>
            </a:r>
            <a:r>
              <a:rPr lang="en-US" sz="2000" b="0" i="0" dirty="0">
                <a:solidFill>
                  <a:schemeClr val="bg1"/>
                </a:solidFill>
                <a:effectLst/>
                <a:latin typeface="Arial" panose="020B0604020202020204" pitchFamily="34" charset="0"/>
                <a:cs typeface="Arial" panose="020B0604020202020204" pitchFamily="34" charset="0"/>
              </a:rPr>
              <a:t> HNKTQT </a:t>
            </a:r>
            <a:endParaRPr lang="en-US" sz="2000" dirty="0">
              <a:solidFill>
                <a:schemeClr val="bg1"/>
              </a:solidFill>
              <a:latin typeface="Arial" panose="020B0604020202020204" pitchFamily="34" charset="0"/>
              <a:cs typeface="Arial" panose="020B0604020202020204" pitchFamily="34" charset="0"/>
            </a:endParaRPr>
          </a:p>
        </p:txBody>
      </p:sp>
      <p:sp>
        <p:nvSpPr>
          <p:cNvPr id="62" name="TextBox 61">
            <a:extLst>
              <a:ext uri="{FF2B5EF4-FFF2-40B4-BE49-F238E27FC236}">
                <a16:creationId xmlns:a16="http://schemas.microsoft.com/office/drawing/2014/main" xmlns="" id="{9FD8DE1F-C6B4-4BC3-9FD9-A6A91FA92E7E}"/>
              </a:ext>
            </a:extLst>
          </p:cNvPr>
          <p:cNvSpPr txBox="1"/>
          <p:nvPr/>
        </p:nvSpPr>
        <p:spPr>
          <a:xfrm>
            <a:off x="7333870" y="4408495"/>
            <a:ext cx="4271274" cy="707886"/>
          </a:xfrm>
          <a:prstGeom prst="rect">
            <a:avLst/>
          </a:prstGeom>
          <a:noFill/>
        </p:spPr>
        <p:txBody>
          <a:bodyPr wrap="square">
            <a:spAutoFit/>
          </a:bodyPr>
          <a:lstStyle/>
          <a:p>
            <a:pPr algn="ctr"/>
            <a:r>
              <a:rPr lang="en-US" sz="2000" dirty="0" err="1" smtClean="0">
                <a:solidFill>
                  <a:schemeClr val="bg1"/>
                </a:solidFill>
                <a:latin typeface="Arial" panose="020B0604020202020204" pitchFamily="34" charset="0"/>
                <a:cs typeface="Arial" panose="020B0604020202020204" pitchFamily="34" charset="0"/>
              </a:rPr>
              <a:t>Kết</a:t>
            </a:r>
            <a:r>
              <a:rPr lang="en-US" sz="2000" dirty="0" smtClean="0">
                <a:solidFill>
                  <a:schemeClr val="bg1"/>
                </a:solidFill>
                <a:latin typeface="Arial" panose="020B0604020202020204" pitchFamily="34" charset="0"/>
                <a:cs typeface="Arial" panose="020B0604020202020204" pitchFamily="34" charset="0"/>
              </a:rPr>
              <a:t> </a:t>
            </a:r>
            <a:r>
              <a:rPr lang="en-US" sz="2000" dirty="0" err="1" smtClean="0">
                <a:solidFill>
                  <a:schemeClr val="bg1"/>
                </a:solidFill>
                <a:latin typeface="Arial" panose="020B0604020202020204" pitchFamily="34" charset="0"/>
                <a:cs typeface="Arial" panose="020B0604020202020204" pitchFamily="34" charset="0"/>
              </a:rPr>
              <a:t>hợp</a:t>
            </a:r>
            <a:r>
              <a:rPr lang="en-US" sz="2000" dirty="0" smtClean="0">
                <a:solidFill>
                  <a:schemeClr val="bg1"/>
                </a:solidFill>
                <a:latin typeface="Arial" panose="020B0604020202020204" pitchFamily="34" charset="0"/>
                <a:cs typeface="Arial" panose="020B0604020202020204" pitchFamily="34" charset="0"/>
              </a:rPr>
              <a:t> </a:t>
            </a:r>
            <a:r>
              <a:rPr lang="en-US" sz="2000" dirty="0" err="1" smtClean="0">
                <a:solidFill>
                  <a:schemeClr val="bg1"/>
                </a:solidFill>
                <a:latin typeface="Arial" panose="020B0604020202020204" pitchFamily="34" charset="0"/>
                <a:cs typeface="Arial" panose="020B0604020202020204" pitchFamily="34" charset="0"/>
              </a:rPr>
              <a:t>tăng</a:t>
            </a:r>
            <a:r>
              <a:rPr lang="en-US" sz="2000" dirty="0" smtClean="0">
                <a:solidFill>
                  <a:schemeClr val="bg1"/>
                </a:solidFill>
                <a:latin typeface="Arial" panose="020B0604020202020204" pitchFamily="34" charset="0"/>
                <a:cs typeface="Arial" panose="020B0604020202020204" pitchFamily="34" charset="0"/>
              </a:rPr>
              <a:t> </a:t>
            </a:r>
            <a:r>
              <a:rPr lang="en-US" sz="2000" dirty="0" err="1" smtClean="0">
                <a:solidFill>
                  <a:schemeClr val="bg1"/>
                </a:solidFill>
                <a:latin typeface="Arial" panose="020B0604020202020204" pitchFamily="34" charset="0"/>
                <a:cs typeface="Arial" panose="020B0604020202020204" pitchFamily="34" charset="0"/>
              </a:rPr>
              <a:t>cường</a:t>
            </a:r>
            <a:r>
              <a:rPr lang="en-US" sz="2000" dirty="0" smtClean="0">
                <a:solidFill>
                  <a:schemeClr val="bg1"/>
                </a:solidFill>
                <a:latin typeface="Arial" panose="020B0604020202020204" pitchFamily="34" charset="0"/>
                <a:cs typeface="Arial" panose="020B0604020202020204" pitchFamily="34" charset="0"/>
              </a:rPr>
              <a:t> </a:t>
            </a:r>
            <a:r>
              <a:rPr lang="en-US" sz="2000" dirty="0" err="1" smtClean="0">
                <a:solidFill>
                  <a:schemeClr val="bg1"/>
                </a:solidFill>
                <a:latin typeface="Arial" panose="020B0604020202020204" pitchFamily="34" charset="0"/>
                <a:cs typeface="Arial" panose="020B0604020202020204" pitchFamily="34" charset="0"/>
              </a:rPr>
              <a:t>kinh</a:t>
            </a:r>
            <a:r>
              <a:rPr lang="en-US" sz="2000" dirty="0" smtClean="0">
                <a:solidFill>
                  <a:schemeClr val="bg1"/>
                </a:solidFill>
                <a:latin typeface="Arial" panose="020B0604020202020204" pitchFamily="34" charset="0"/>
                <a:cs typeface="Arial" panose="020B0604020202020204" pitchFamily="34" charset="0"/>
              </a:rPr>
              <a:t> </a:t>
            </a:r>
            <a:r>
              <a:rPr lang="en-US" sz="2000" dirty="0" err="1" smtClean="0">
                <a:solidFill>
                  <a:schemeClr val="bg1"/>
                </a:solidFill>
                <a:latin typeface="Arial" panose="020B0604020202020204" pitchFamily="34" charset="0"/>
                <a:cs typeface="Arial" panose="020B0604020202020204" pitchFamily="34" charset="0"/>
              </a:rPr>
              <a:t>tế</a:t>
            </a:r>
            <a:r>
              <a:rPr lang="en-US" sz="2000" dirty="0" smtClean="0">
                <a:solidFill>
                  <a:schemeClr val="bg1"/>
                </a:solidFill>
                <a:latin typeface="Arial" panose="020B0604020202020204" pitchFamily="34" charset="0"/>
                <a:cs typeface="Arial" panose="020B0604020202020204" pitchFamily="34" charset="0"/>
              </a:rPr>
              <a:t> </a:t>
            </a:r>
            <a:r>
              <a:rPr lang="en-US" sz="2000" dirty="0" err="1" smtClean="0">
                <a:solidFill>
                  <a:schemeClr val="bg1"/>
                </a:solidFill>
                <a:latin typeface="Arial" panose="020B0604020202020204" pitchFamily="34" charset="0"/>
                <a:cs typeface="Arial" panose="020B0604020202020204" pitchFamily="34" charset="0"/>
              </a:rPr>
              <a:t>với</a:t>
            </a:r>
            <a:r>
              <a:rPr lang="en-US" sz="2000" dirty="0" smtClean="0">
                <a:solidFill>
                  <a:schemeClr val="bg1"/>
                </a:solidFill>
                <a:latin typeface="Arial" panose="020B0604020202020204" pitchFamily="34" charset="0"/>
                <a:cs typeface="Arial" panose="020B0604020202020204" pitchFamily="34" charset="0"/>
              </a:rPr>
              <a:t> </a:t>
            </a:r>
          </a:p>
          <a:p>
            <a:pPr algn="ctr"/>
            <a:r>
              <a:rPr lang="en-US" sz="2000" dirty="0" err="1">
                <a:solidFill>
                  <a:schemeClr val="bg1"/>
                </a:solidFill>
                <a:latin typeface="Arial" panose="020B0604020202020204" pitchFamily="34" charset="0"/>
                <a:cs typeface="Arial" panose="020B0604020202020204" pitchFamily="34" charset="0"/>
              </a:rPr>
              <a:t>q</a:t>
            </a:r>
            <a:r>
              <a:rPr lang="en-US" sz="2000" smtClean="0">
                <a:solidFill>
                  <a:schemeClr val="bg1"/>
                </a:solidFill>
                <a:latin typeface="Arial" panose="020B0604020202020204" pitchFamily="34" charset="0"/>
                <a:cs typeface="Arial" panose="020B0604020202020204" pitchFamily="34" charset="0"/>
              </a:rPr>
              <a:t>uốc</a:t>
            </a:r>
            <a:r>
              <a:rPr lang="en-US" sz="2000" dirty="0" smtClean="0">
                <a:solidFill>
                  <a:schemeClr val="bg1"/>
                </a:solidFill>
                <a:latin typeface="Arial" panose="020B0604020202020204" pitchFamily="34" charset="0"/>
                <a:cs typeface="Arial" panose="020B0604020202020204" pitchFamily="34" charset="0"/>
              </a:rPr>
              <a:t> </a:t>
            </a:r>
            <a:r>
              <a:rPr lang="en-US" sz="2000" dirty="0" err="1" smtClean="0">
                <a:solidFill>
                  <a:schemeClr val="bg1"/>
                </a:solidFill>
                <a:latin typeface="Arial" panose="020B0604020202020204" pitchFamily="34" charset="0"/>
                <a:cs typeface="Arial" panose="020B0604020202020204" pitchFamily="34" charset="0"/>
              </a:rPr>
              <a:t>phòng</a:t>
            </a:r>
            <a:r>
              <a:rPr lang="en-US" sz="2000" dirty="0" smtClean="0">
                <a:solidFill>
                  <a:schemeClr val="bg1"/>
                </a:solidFill>
                <a:latin typeface="Arial" panose="020B0604020202020204" pitchFamily="34" charset="0"/>
                <a:cs typeface="Arial" panose="020B0604020202020204" pitchFamily="34" charset="0"/>
              </a:rPr>
              <a:t> an </a:t>
            </a:r>
            <a:r>
              <a:rPr lang="en-US" sz="2000" dirty="0" err="1" smtClean="0">
                <a:solidFill>
                  <a:schemeClr val="bg1"/>
                </a:solidFill>
                <a:latin typeface="Arial" panose="020B0604020202020204" pitchFamily="34" charset="0"/>
                <a:cs typeface="Arial" panose="020B0604020202020204" pitchFamily="34" charset="0"/>
              </a:rPr>
              <a:t>ninh</a:t>
            </a:r>
            <a:r>
              <a:rPr lang="en-US" sz="2000" dirty="0" smtClean="0">
                <a:solidFill>
                  <a:schemeClr val="bg1"/>
                </a:solidFill>
                <a:latin typeface="Arial" panose="020B0604020202020204" pitchFamily="34" charset="0"/>
                <a:cs typeface="Arial" panose="020B0604020202020204" pitchFamily="34" charset="0"/>
              </a:rPr>
              <a:t> </a:t>
            </a:r>
            <a:endParaRPr lang="en-US" sz="2000" dirty="0">
              <a:solidFill>
                <a:schemeClr val="bg1"/>
              </a:solidFill>
              <a:latin typeface="Arial" panose="020B0604020202020204" pitchFamily="34" charset="0"/>
              <a:cs typeface="Arial" panose="020B0604020202020204" pitchFamily="34" charset="0"/>
            </a:endParaRPr>
          </a:p>
        </p:txBody>
      </p:sp>
      <p:sp>
        <p:nvSpPr>
          <p:cNvPr id="64" name="TextBox 63">
            <a:extLst>
              <a:ext uri="{FF2B5EF4-FFF2-40B4-BE49-F238E27FC236}">
                <a16:creationId xmlns:a16="http://schemas.microsoft.com/office/drawing/2014/main" xmlns="" id="{23305973-9557-4AF8-A07E-8B7D7EA9DF81}"/>
              </a:ext>
            </a:extLst>
          </p:cNvPr>
          <p:cNvSpPr txBox="1"/>
          <p:nvPr/>
        </p:nvSpPr>
        <p:spPr>
          <a:xfrm>
            <a:off x="7506218" y="2677032"/>
            <a:ext cx="4217295" cy="707886"/>
          </a:xfrm>
          <a:prstGeom prst="rect">
            <a:avLst/>
          </a:prstGeom>
          <a:noFill/>
        </p:spPr>
        <p:txBody>
          <a:bodyPr wrap="square">
            <a:spAutoFit/>
          </a:bodyPr>
          <a:lstStyle/>
          <a:p>
            <a:pPr algn="ctr"/>
            <a:r>
              <a:rPr lang="vi-VN" sz="2000" dirty="0">
                <a:solidFill>
                  <a:schemeClr val="bg1"/>
                </a:solidFill>
                <a:latin typeface="Arial" panose="020B0604020202020204" pitchFamily="34" charset="0"/>
                <a:cs typeface="Arial" panose="020B0604020202020204" pitchFamily="34" charset="0"/>
              </a:rPr>
              <a:t>T</a:t>
            </a:r>
            <a:r>
              <a:rPr lang="vi-VN" sz="2000" b="0" i="0" dirty="0">
                <a:solidFill>
                  <a:schemeClr val="bg1"/>
                </a:solidFill>
                <a:effectLst/>
                <a:latin typeface="Arial" panose="020B0604020202020204" pitchFamily="34" charset="0"/>
                <a:cs typeface="Arial" panose="020B0604020202020204" pitchFamily="34" charset="0"/>
              </a:rPr>
              <a:t>ăng cường năng lực cạnh tranh của nền kinh tế</a:t>
            </a:r>
            <a:endParaRPr lang="en-US" sz="2000" dirty="0">
              <a:solidFill>
                <a:schemeClr val="bg1"/>
              </a:solidFill>
              <a:latin typeface="Arial" panose="020B0604020202020204" pitchFamily="34" charset="0"/>
              <a:cs typeface="Arial" panose="020B0604020202020204" pitchFamily="34" charset="0"/>
            </a:endParaRPr>
          </a:p>
        </p:txBody>
      </p:sp>
    </p:spTree>
  </p:cSld>
  <p:clrMapOvr>
    <a:masterClrMapping/>
  </p:clrMapOvr>
  <p:transition/>
  <p:timing>
    <p:tnLst>
      <p:par>
        <p:cTn id="1" dur="indefinite" restart="never" nodeType="tmRoot"/>
      </p:par>
    </p:tnLst>
  </p:timing>
</p:sld>
</file>

<file path=ppt/theme/theme1.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Yellow Abstract Bussin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_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1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14_Contents Slide Master">
  <a:themeElements>
    <a:clrScheme name="ALL PPT-BALLOON DOLLAR">
      <a:dk1>
        <a:sysClr val="windowText" lastClr="000000"/>
      </a:dk1>
      <a:lt1>
        <a:sysClr val="window" lastClr="FFFFFF"/>
      </a:lt1>
      <a:dk2>
        <a:srgbClr val="44546A"/>
      </a:dk2>
      <a:lt2>
        <a:srgbClr val="CBCBCB"/>
      </a:lt2>
      <a:accent1>
        <a:srgbClr val="B1D9C7"/>
      </a:accent1>
      <a:accent2>
        <a:srgbClr val="62C1C5"/>
      </a:accent2>
      <a:accent3>
        <a:srgbClr val="FDD247"/>
      </a:accent3>
      <a:accent4>
        <a:srgbClr val="F7A60B"/>
      </a:accent4>
      <a:accent5>
        <a:srgbClr val="576868"/>
      </a:accent5>
      <a:accent6>
        <a:srgbClr val="CBCBCB"/>
      </a:accent6>
      <a:hlink>
        <a:srgbClr val="0563C1"/>
      </a:hlink>
      <a:folHlink>
        <a:srgbClr val="954F72"/>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2_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1_Default">
  <a:themeElements>
    <a:clrScheme name="Default">
      <a:dk1>
        <a:srgbClr val="445469"/>
      </a:dk1>
      <a:lt1>
        <a:srgbClr val="FFFFFF"/>
      </a:lt1>
      <a:dk2>
        <a:srgbClr val="A7A7A7"/>
      </a:dk2>
      <a:lt2>
        <a:srgbClr val="535353"/>
      </a:lt2>
      <a:accent1>
        <a:srgbClr val="1EA185"/>
      </a:accent1>
      <a:accent2>
        <a:srgbClr val="9BBB5C"/>
      </a:accent2>
      <a:accent3>
        <a:srgbClr val="F29B26"/>
      </a:accent3>
      <a:accent4>
        <a:srgbClr val="BD392F"/>
      </a:accent4>
      <a:accent5>
        <a:srgbClr val="445469"/>
      </a:accent5>
      <a:accent6>
        <a:srgbClr val="262F3B"/>
      </a:accent6>
      <a:hlink>
        <a:srgbClr val="0000FF"/>
      </a:hlink>
      <a:folHlink>
        <a:srgbClr val="FF00FF"/>
      </a:folHlink>
    </a:clrScheme>
    <a:fontScheme name="Default">
      <a:majorFont>
        <a:latin typeface="Avenir Roman"/>
        <a:ea typeface="Avenir Roman"/>
        <a:cs typeface="Avenir Roman"/>
      </a:majorFont>
      <a:minorFont>
        <a:latin typeface="Helvetica"/>
        <a:ea typeface="Helvetica"/>
        <a:cs typeface="Helvetica"/>
      </a:minorFont>
    </a:fontScheme>
    <a:fmtScheme name="Default">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12700" cap="flat">
          <a:solidFill>
            <a:schemeClr val="accent1"/>
          </a:solidFill>
          <a:prstDash val="solid"/>
          <a:miter lim="800000"/>
        </a:ln>
        <a:effectLst/>
        <a:sp3d/>
      </a:spPr>
      <a:bodyPr rot="0" spcFirstLastPara="1" vertOverflow="overflow" horzOverflow="overflow" vert="horz" wrap="square" lIns="45719" tIns="45719" rIns="45719" bIns="45719" numCol="1" spcCol="38100" rtlCol="0" anchor="ctr">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12700" cap="flat">
          <a:solidFill>
            <a:schemeClr val="accent1"/>
          </a:solidFill>
          <a:prstDash val="solid"/>
          <a:miter lim="8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12.xml><?xml version="1.0" encoding="utf-8"?>
<a:theme xmlns:a="http://schemas.openxmlformats.org/drawingml/2006/main" name="302TGp_natural_light_ani">
  <a:themeElements>
    <a:clrScheme name="302TGp_natural _light_ani 1">
      <a:dk1>
        <a:srgbClr val="000000"/>
      </a:dk1>
      <a:lt1>
        <a:srgbClr val="FFFFFF"/>
      </a:lt1>
      <a:dk2>
        <a:srgbClr val="003366"/>
      </a:dk2>
      <a:lt2>
        <a:srgbClr val="C0C0C0"/>
      </a:lt2>
      <a:accent1>
        <a:srgbClr val="4EA7EA"/>
      </a:accent1>
      <a:accent2>
        <a:srgbClr val="93C052"/>
      </a:accent2>
      <a:accent3>
        <a:srgbClr val="FFFFFF"/>
      </a:accent3>
      <a:accent4>
        <a:srgbClr val="000000"/>
      </a:accent4>
      <a:accent5>
        <a:srgbClr val="B2D0F3"/>
      </a:accent5>
      <a:accent6>
        <a:srgbClr val="85AE49"/>
      </a:accent6>
      <a:hlink>
        <a:srgbClr val="ED94C2"/>
      </a:hlink>
      <a:folHlink>
        <a:srgbClr val="FECF06"/>
      </a:folHlink>
    </a:clrScheme>
    <a:fontScheme name="302TGp_natural _light_ani">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302TGp_natural _light_ani 1">
        <a:dk1>
          <a:srgbClr val="000000"/>
        </a:dk1>
        <a:lt1>
          <a:srgbClr val="FFFFFF"/>
        </a:lt1>
        <a:dk2>
          <a:srgbClr val="003366"/>
        </a:dk2>
        <a:lt2>
          <a:srgbClr val="C0C0C0"/>
        </a:lt2>
        <a:accent1>
          <a:srgbClr val="4EA7EA"/>
        </a:accent1>
        <a:accent2>
          <a:srgbClr val="93C052"/>
        </a:accent2>
        <a:accent3>
          <a:srgbClr val="FFFFFF"/>
        </a:accent3>
        <a:accent4>
          <a:srgbClr val="000000"/>
        </a:accent4>
        <a:accent5>
          <a:srgbClr val="B2D0F3"/>
        </a:accent5>
        <a:accent6>
          <a:srgbClr val="85AE49"/>
        </a:accent6>
        <a:hlink>
          <a:srgbClr val="ED94C2"/>
        </a:hlink>
        <a:folHlink>
          <a:srgbClr val="FECF06"/>
        </a:folHlink>
      </a:clrScheme>
      <a:clrMap bg1="lt1" tx1="dk1" bg2="lt2" tx2="dk2" accent1="accent1" accent2="accent2" accent3="accent3" accent4="accent4" accent5="accent5" accent6="accent6" hlink="hlink" folHlink="folHlink"/>
    </a:extraClrScheme>
    <a:extraClrScheme>
      <a:clrScheme name="302TGp_natural _light_ani 2">
        <a:dk1>
          <a:srgbClr val="08087E"/>
        </a:dk1>
        <a:lt1>
          <a:srgbClr val="FFFFFF"/>
        </a:lt1>
        <a:dk2>
          <a:srgbClr val="5965DB"/>
        </a:dk2>
        <a:lt2>
          <a:srgbClr val="B2B2B2"/>
        </a:lt2>
        <a:accent1>
          <a:srgbClr val="94C26A"/>
        </a:accent1>
        <a:accent2>
          <a:srgbClr val="32BA9D"/>
        </a:accent2>
        <a:accent3>
          <a:srgbClr val="FFFFFF"/>
        </a:accent3>
        <a:accent4>
          <a:srgbClr val="06066B"/>
        </a:accent4>
        <a:accent5>
          <a:srgbClr val="C8DDB9"/>
        </a:accent5>
        <a:accent6>
          <a:srgbClr val="2CA88E"/>
        </a:accent6>
        <a:hlink>
          <a:srgbClr val="C8B36C"/>
        </a:hlink>
        <a:folHlink>
          <a:srgbClr val="5CB5F2"/>
        </a:folHlink>
      </a:clrScheme>
      <a:clrMap bg1="lt1" tx1="dk1" bg2="lt2" tx2="dk2" accent1="accent1" accent2="accent2" accent3="accent3" accent4="accent4" accent5="accent5" accent6="accent6" hlink="hlink" folHlink="folHlink"/>
    </a:extraClrScheme>
    <a:extraClrScheme>
      <a:clrScheme name="302TGp_natural _light_ani 3">
        <a:dk1>
          <a:srgbClr val="08087E"/>
        </a:dk1>
        <a:lt1>
          <a:srgbClr val="FFFFFF"/>
        </a:lt1>
        <a:dk2>
          <a:srgbClr val="5965DB"/>
        </a:dk2>
        <a:lt2>
          <a:srgbClr val="B2B2B2"/>
        </a:lt2>
        <a:accent1>
          <a:srgbClr val="5BC9DF"/>
        </a:accent1>
        <a:accent2>
          <a:srgbClr val="8AC923"/>
        </a:accent2>
        <a:accent3>
          <a:srgbClr val="FFFFFF"/>
        </a:accent3>
        <a:accent4>
          <a:srgbClr val="06066B"/>
        </a:accent4>
        <a:accent5>
          <a:srgbClr val="B5E1EC"/>
        </a:accent5>
        <a:accent6>
          <a:srgbClr val="7DB61F"/>
        </a:accent6>
        <a:hlink>
          <a:srgbClr val="A28BE1"/>
        </a:hlink>
        <a:folHlink>
          <a:srgbClr val="F7BC29"/>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1_572TGp_fresh_light_ani">
  <a:themeElements>
    <a:clrScheme name="Default Design 1">
      <a:dk1>
        <a:srgbClr val="000000"/>
      </a:dk1>
      <a:lt1>
        <a:srgbClr val="FFFFFF"/>
      </a:lt1>
      <a:dk2>
        <a:srgbClr val="FDD903"/>
      </a:dk2>
      <a:lt2>
        <a:srgbClr val="B2B2B2"/>
      </a:lt2>
      <a:accent1>
        <a:srgbClr val="FF9900"/>
      </a:accent1>
      <a:accent2>
        <a:srgbClr val="76C73F"/>
      </a:accent2>
      <a:accent3>
        <a:srgbClr val="FFFFFF"/>
      </a:accent3>
      <a:accent4>
        <a:srgbClr val="000000"/>
      </a:accent4>
      <a:accent5>
        <a:srgbClr val="FFCAAA"/>
      </a:accent5>
      <a:accent6>
        <a:srgbClr val="6AB438"/>
      </a:accent6>
      <a:hlink>
        <a:srgbClr val="E2507A"/>
      </a:hlink>
      <a:folHlink>
        <a:srgbClr val="5ACAAF"/>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FDD903"/>
        </a:dk2>
        <a:lt2>
          <a:srgbClr val="B2B2B2"/>
        </a:lt2>
        <a:accent1>
          <a:srgbClr val="FF9900"/>
        </a:accent1>
        <a:accent2>
          <a:srgbClr val="76C73F"/>
        </a:accent2>
        <a:accent3>
          <a:srgbClr val="FFFFFF"/>
        </a:accent3>
        <a:accent4>
          <a:srgbClr val="000000"/>
        </a:accent4>
        <a:accent5>
          <a:srgbClr val="FFCAAA"/>
        </a:accent5>
        <a:accent6>
          <a:srgbClr val="6AB438"/>
        </a:accent6>
        <a:hlink>
          <a:srgbClr val="E2507A"/>
        </a:hlink>
        <a:folHlink>
          <a:srgbClr val="5ACAAF"/>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AFE91F"/>
        </a:dk2>
        <a:lt2>
          <a:srgbClr val="B2B2B2"/>
        </a:lt2>
        <a:accent1>
          <a:srgbClr val="70D34D"/>
        </a:accent1>
        <a:accent2>
          <a:srgbClr val="4192DB"/>
        </a:accent2>
        <a:accent3>
          <a:srgbClr val="FFFFFF"/>
        </a:accent3>
        <a:accent4>
          <a:srgbClr val="000000"/>
        </a:accent4>
        <a:accent5>
          <a:srgbClr val="BBE6B2"/>
        </a:accent5>
        <a:accent6>
          <a:srgbClr val="3A84C6"/>
        </a:accent6>
        <a:hlink>
          <a:srgbClr val="EC7A24"/>
        </a:hlink>
        <a:folHlink>
          <a:srgbClr val="AB6CCE"/>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72D3F6"/>
        </a:dk2>
        <a:lt2>
          <a:srgbClr val="B2B2B2"/>
        </a:lt2>
        <a:accent1>
          <a:srgbClr val="51A0E1"/>
        </a:accent1>
        <a:accent2>
          <a:srgbClr val="7FCD53"/>
        </a:accent2>
        <a:accent3>
          <a:srgbClr val="FFFFFF"/>
        </a:accent3>
        <a:accent4>
          <a:srgbClr val="000000"/>
        </a:accent4>
        <a:accent5>
          <a:srgbClr val="B3CDEE"/>
        </a:accent5>
        <a:accent6>
          <a:srgbClr val="72BA4A"/>
        </a:accent6>
        <a:hlink>
          <a:srgbClr val="CB518E"/>
        </a:hlink>
        <a:folHlink>
          <a:srgbClr val="DB8629"/>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2TGp_fresh_light_ani.potx" id="{3032521D-8704-494D-AEF6-02F96BC3699B}" vid="{305CA9E7-4027-4276-B8F1-5798AB7A59B4}"/>
    </a:ext>
  </a:extLst>
</a:theme>
</file>

<file path=ppt/theme/theme15.xml><?xml version="1.0" encoding="utf-8"?>
<a:theme xmlns:a="http://schemas.openxmlformats.org/drawingml/2006/main" name="1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6.xml><?xml version="1.0" encoding="utf-8"?>
<a:theme xmlns:a="http://schemas.openxmlformats.org/drawingml/2006/main" name="578TGp_CleanCity_light">
  <a:themeElements>
    <a:clrScheme name="300TGp_natural_light 1">
      <a:dk1>
        <a:srgbClr val="000000"/>
      </a:dk1>
      <a:lt1>
        <a:srgbClr val="FFFFFF"/>
      </a:lt1>
      <a:dk2>
        <a:srgbClr val="51944E"/>
      </a:dk2>
      <a:lt2>
        <a:srgbClr val="DDDDDD"/>
      </a:lt2>
      <a:accent1>
        <a:srgbClr val="646ADE"/>
      </a:accent1>
      <a:accent2>
        <a:srgbClr val="1BAFC3"/>
      </a:accent2>
      <a:accent3>
        <a:srgbClr val="FFFFFF"/>
      </a:accent3>
      <a:accent4>
        <a:srgbClr val="000000"/>
      </a:accent4>
      <a:accent5>
        <a:srgbClr val="B8B9EC"/>
      </a:accent5>
      <a:accent6>
        <a:srgbClr val="179EB0"/>
      </a:accent6>
      <a:hlink>
        <a:srgbClr val="98BF1D"/>
      </a:hlink>
      <a:folHlink>
        <a:srgbClr val="90A8B0"/>
      </a:folHlink>
    </a:clrScheme>
    <a:fontScheme name="300TGp_natural_ligh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300TGp_natural_light 1">
        <a:dk1>
          <a:srgbClr val="000000"/>
        </a:dk1>
        <a:lt1>
          <a:srgbClr val="FFFFFF"/>
        </a:lt1>
        <a:dk2>
          <a:srgbClr val="51944E"/>
        </a:dk2>
        <a:lt2>
          <a:srgbClr val="DDDDDD"/>
        </a:lt2>
        <a:accent1>
          <a:srgbClr val="646ADE"/>
        </a:accent1>
        <a:accent2>
          <a:srgbClr val="1BAFC3"/>
        </a:accent2>
        <a:accent3>
          <a:srgbClr val="FFFFFF"/>
        </a:accent3>
        <a:accent4>
          <a:srgbClr val="000000"/>
        </a:accent4>
        <a:accent5>
          <a:srgbClr val="B8B9EC"/>
        </a:accent5>
        <a:accent6>
          <a:srgbClr val="179EB0"/>
        </a:accent6>
        <a:hlink>
          <a:srgbClr val="98BF1D"/>
        </a:hlink>
        <a:folHlink>
          <a:srgbClr val="90A8B0"/>
        </a:folHlink>
      </a:clrScheme>
      <a:clrMap bg1="lt1" tx1="dk1" bg2="lt2" tx2="dk2" accent1="accent1" accent2="accent2" accent3="accent3" accent4="accent4" accent5="accent5" accent6="accent6" hlink="hlink" folHlink="folHlink"/>
    </a:extraClrScheme>
    <a:extraClrScheme>
      <a:clrScheme name="300TGp_natural_light 2">
        <a:dk1>
          <a:srgbClr val="4D4D4D"/>
        </a:dk1>
        <a:lt1>
          <a:srgbClr val="FFFFFF"/>
        </a:lt1>
        <a:dk2>
          <a:srgbClr val="347436"/>
        </a:dk2>
        <a:lt2>
          <a:srgbClr val="DDDDDD"/>
        </a:lt2>
        <a:accent1>
          <a:srgbClr val="F28C1C"/>
        </a:accent1>
        <a:accent2>
          <a:srgbClr val="77AE26"/>
        </a:accent2>
        <a:accent3>
          <a:srgbClr val="FFFFFF"/>
        </a:accent3>
        <a:accent4>
          <a:srgbClr val="404040"/>
        </a:accent4>
        <a:accent5>
          <a:srgbClr val="F7C5AB"/>
        </a:accent5>
        <a:accent6>
          <a:srgbClr val="6B9D21"/>
        </a:accent6>
        <a:hlink>
          <a:srgbClr val="449878"/>
        </a:hlink>
        <a:folHlink>
          <a:srgbClr val="90A8B0"/>
        </a:folHlink>
      </a:clrScheme>
      <a:clrMap bg1="lt1" tx1="dk1" bg2="lt2" tx2="dk2" accent1="accent1" accent2="accent2" accent3="accent3" accent4="accent4" accent5="accent5" accent6="accent6" hlink="hlink" folHlink="folHlink"/>
    </a:extraClrScheme>
    <a:extraClrScheme>
      <a:clrScheme name="300TGp_natural_light 3">
        <a:dk1>
          <a:srgbClr val="000000"/>
        </a:dk1>
        <a:lt1>
          <a:srgbClr val="FFFFFF"/>
        </a:lt1>
        <a:dk2>
          <a:srgbClr val="1A578E"/>
        </a:dk2>
        <a:lt2>
          <a:srgbClr val="C0C0C0"/>
        </a:lt2>
        <a:accent1>
          <a:srgbClr val="5EB52D"/>
        </a:accent1>
        <a:accent2>
          <a:srgbClr val="F26D00"/>
        </a:accent2>
        <a:accent3>
          <a:srgbClr val="FFFFFF"/>
        </a:accent3>
        <a:accent4>
          <a:srgbClr val="000000"/>
        </a:accent4>
        <a:accent5>
          <a:srgbClr val="B6D7AD"/>
        </a:accent5>
        <a:accent6>
          <a:srgbClr val="DB6200"/>
        </a:accent6>
        <a:hlink>
          <a:srgbClr val="5983D7"/>
        </a:hlink>
        <a:folHlink>
          <a:srgbClr val="AAAD2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8TGp_CleanCity_light.potx" id="{C48181F6-CE77-4911-8571-9135AC90DA54}" vid="{87CED6D1-60E4-4851-862A-C5DD6A253C99}"/>
    </a:ext>
  </a:extLst>
</a:theme>
</file>

<file path=ppt/theme/theme17.xml><?xml version="1.0" encoding="utf-8"?>
<a:theme xmlns:a="http://schemas.openxmlformats.org/drawingml/2006/main" name="Imogen template">
  <a:themeElements>
    <a:clrScheme name="Custom 347">
      <a:dk1>
        <a:srgbClr val="FFFFFF"/>
      </a:dk1>
      <a:lt1>
        <a:srgbClr val="0E293C"/>
      </a:lt1>
      <a:dk2>
        <a:srgbClr val="BBC9D3"/>
      </a:dk2>
      <a:lt2>
        <a:srgbClr val="184769"/>
      </a:lt2>
      <a:accent1>
        <a:srgbClr val="00E1C6"/>
      </a:accent1>
      <a:accent2>
        <a:srgbClr val="19BBD5"/>
      </a:accent2>
      <a:accent3>
        <a:srgbClr val="2C9DDE"/>
      </a:accent3>
      <a:accent4>
        <a:srgbClr val="3274E1"/>
      </a:accent4>
      <a:accent5>
        <a:srgbClr val="4C4ED5"/>
      </a:accent5>
      <a:accent6>
        <a:srgbClr val="5CF55F"/>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2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597TGp_Child_light">
  <a:themeElements>
    <a:clrScheme name="Default Design 2">
      <a:dk1>
        <a:srgbClr val="000000"/>
      </a:dk1>
      <a:lt1>
        <a:srgbClr val="F6EDA8"/>
      </a:lt1>
      <a:dk2>
        <a:srgbClr val="006600"/>
      </a:dk2>
      <a:lt2>
        <a:srgbClr val="FFFFFF"/>
      </a:lt2>
      <a:accent1>
        <a:srgbClr val="73C95B"/>
      </a:accent1>
      <a:accent2>
        <a:srgbClr val="F7C037"/>
      </a:accent2>
      <a:accent3>
        <a:srgbClr val="FAF4D1"/>
      </a:accent3>
      <a:accent4>
        <a:srgbClr val="000000"/>
      </a:accent4>
      <a:accent5>
        <a:srgbClr val="BCE1B5"/>
      </a:accent5>
      <a:accent6>
        <a:srgbClr val="E0AE31"/>
      </a:accent6>
      <a:hlink>
        <a:srgbClr val="2393CB"/>
      </a:hlink>
      <a:folHlink>
        <a:srgbClr val="CB057B"/>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BBEAA8"/>
        </a:lt1>
        <a:dk2>
          <a:srgbClr val="063C60"/>
        </a:dk2>
        <a:lt2>
          <a:srgbClr val="FFFFFF"/>
        </a:lt2>
        <a:accent1>
          <a:srgbClr val="5598CF"/>
        </a:accent1>
        <a:accent2>
          <a:srgbClr val="AAD955"/>
        </a:accent2>
        <a:accent3>
          <a:srgbClr val="DAF3D1"/>
        </a:accent3>
        <a:accent4>
          <a:srgbClr val="000000"/>
        </a:accent4>
        <a:accent5>
          <a:srgbClr val="B4CAE4"/>
        </a:accent5>
        <a:accent6>
          <a:srgbClr val="9AC44C"/>
        </a:accent6>
        <a:hlink>
          <a:srgbClr val="C7AA6F"/>
        </a:hlink>
        <a:folHlink>
          <a:srgbClr val="9E65B7"/>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6EDA8"/>
        </a:lt1>
        <a:dk2>
          <a:srgbClr val="006600"/>
        </a:dk2>
        <a:lt2>
          <a:srgbClr val="FFFFFF"/>
        </a:lt2>
        <a:accent1>
          <a:srgbClr val="73C95B"/>
        </a:accent1>
        <a:accent2>
          <a:srgbClr val="F7C037"/>
        </a:accent2>
        <a:accent3>
          <a:srgbClr val="FAF4D1"/>
        </a:accent3>
        <a:accent4>
          <a:srgbClr val="000000"/>
        </a:accent4>
        <a:accent5>
          <a:srgbClr val="BCE1B5"/>
        </a:accent5>
        <a:accent6>
          <a:srgbClr val="E0AE31"/>
        </a:accent6>
        <a:hlink>
          <a:srgbClr val="2393CB"/>
        </a:hlink>
        <a:folHlink>
          <a:srgbClr val="CB057B"/>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CE6AE"/>
        </a:lt1>
        <a:dk2>
          <a:srgbClr val="800000"/>
        </a:dk2>
        <a:lt2>
          <a:srgbClr val="FFFFFF"/>
        </a:lt2>
        <a:accent1>
          <a:srgbClr val="F66C2E"/>
        </a:accent1>
        <a:accent2>
          <a:srgbClr val="F9DE3D"/>
        </a:accent2>
        <a:accent3>
          <a:srgbClr val="FDF0D3"/>
        </a:accent3>
        <a:accent4>
          <a:srgbClr val="000000"/>
        </a:accent4>
        <a:accent5>
          <a:srgbClr val="FABAAD"/>
        </a:accent5>
        <a:accent6>
          <a:srgbClr val="E2C936"/>
        </a:accent6>
        <a:hlink>
          <a:srgbClr val="6CCA85"/>
        </a:hlink>
        <a:folHlink>
          <a:srgbClr val="DCA44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7TGp_Child_light2.potx" id="{9BDA5B1A-A96A-4DFC-882C-57267A7A24A2}" vid="{52727678-EBE9-4936-AB5E-556603E1788C}"/>
    </a:ext>
  </a:extLst>
</a:theme>
</file>

<file path=ppt/theme/theme20.xml><?xml version="1.0" encoding="utf-8"?>
<a:theme xmlns:a="http://schemas.openxmlformats.org/drawingml/2006/main" name="1_581TGp_gold_light">
  <a:themeElements>
    <a:clrScheme name="Default Design 2">
      <a:dk1>
        <a:srgbClr val="000000"/>
      </a:dk1>
      <a:lt1>
        <a:srgbClr val="FFFFFF"/>
      </a:lt1>
      <a:dk2>
        <a:srgbClr val="2E507A"/>
      </a:dk2>
      <a:lt2>
        <a:srgbClr val="333333"/>
      </a:lt2>
      <a:accent1>
        <a:srgbClr val="5A90C2"/>
      </a:accent1>
      <a:accent2>
        <a:srgbClr val="8AC246"/>
      </a:accent2>
      <a:accent3>
        <a:srgbClr val="FFFFFF"/>
      </a:accent3>
      <a:accent4>
        <a:srgbClr val="000000"/>
      </a:accent4>
      <a:accent5>
        <a:srgbClr val="B5C6DD"/>
      </a:accent5>
      <a:accent6>
        <a:srgbClr val="7DB03F"/>
      </a:accent6>
      <a:hlink>
        <a:srgbClr val="F6831A"/>
      </a:hlink>
      <a:folHlink>
        <a:srgbClr val="EFC821"/>
      </a:folHlink>
    </a:clrScheme>
    <a:fontScheme name="Default Design">
      <a:majorFont>
        <a:latin typeface="Arial"/>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800000"/>
        </a:dk2>
        <a:lt2>
          <a:srgbClr val="333333"/>
        </a:lt2>
        <a:accent1>
          <a:srgbClr val="EB6743"/>
        </a:accent1>
        <a:accent2>
          <a:srgbClr val="D3A911"/>
        </a:accent2>
        <a:accent3>
          <a:srgbClr val="FFFFFF"/>
        </a:accent3>
        <a:accent4>
          <a:srgbClr val="000000"/>
        </a:accent4>
        <a:accent5>
          <a:srgbClr val="F3B8B0"/>
        </a:accent5>
        <a:accent6>
          <a:srgbClr val="BF990E"/>
        </a:accent6>
        <a:hlink>
          <a:srgbClr val="7B9B63"/>
        </a:hlink>
        <a:folHlink>
          <a:srgbClr val="38A3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2E507A"/>
        </a:dk2>
        <a:lt2>
          <a:srgbClr val="333333"/>
        </a:lt2>
        <a:accent1>
          <a:srgbClr val="5A90C2"/>
        </a:accent1>
        <a:accent2>
          <a:srgbClr val="8AC246"/>
        </a:accent2>
        <a:accent3>
          <a:srgbClr val="FFFFFF"/>
        </a:accent3>
        <a:accent4>
          <a:srgbClr val="000000"/>
        </a:accent4>
        <a:accent5>
          <a:srgbClr val="B5C6DD"/>
        </a:accent5>
        <a:accent6>
          <a:srgbClr val="7DB03F"/>
        </a:accent6>
        <a:hlink>
          <a:srgbClr val="F6831A"/>
        </a:hlink>
        <a:folHlink>
          <a:srgbClr val="EFC82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A82A9F"/>
        </a:dk2>
        <a:lt2>
          <a:srgbClr val="4D4D4D"/>
        </a:lt2>
        <a:accent1>
          <a:srgbClr val="12B4D4"/>
        </a:accent1>
        <a:accent2>
          <a:srgbClr val="F1C23D"/>
        </a:accent2>
        <a:accent3>
          <a:srgbClr val="FFFFFF"/>
        </a:accent3>
        <a:accent4>
          <a:srgbClr val="000000"/>
        </a:accent4>
        <a:accent5>
          <a:srgbClr val="AAD6E6"/>
        </a:accent5>
        <a:accent6>
          <a:srgbClr val="DAB036"/>
        </a:accent6>
        <a:hlink>
          <a:srgbClr val="8CA62C"/>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1TGp_gold_light.potx" id="{D7BDFE57-600A-4DD4-8667-352C267062AD}" vid="{9595478A-F26B-4CDE-81FE-8B922C758BAE}"/>
    </a:ext>
  </a:extLst>
</a:theme>
</file>

<file path=ppt/theme/theme21.xml><?xml version="1.0" encoding="utf-8"?>
<a:theme xmlns:a="http://schemas.openxmlformats.org/drawingml/2006/main" name="576TGp_report_light">
  <a:themeElements>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EE384"/>
        </a:lt1>
        <a:dk2>
          <a:srgbClr val="FD8334"/>
        </a:dk2>
        <a:lt2>
          <a:srgbClr val="808080"/>
        </a:lt2>
        <a:accent1>
          <a:srgbClr val="F98EB2"/>
        </a:accent1>
        <a:accent2>
          <a:srgbClr val="FCB43E"/>
        </a:accent2>
        <a:accent3>
          <a:srgbClr val="FEEFC2"/>
        </a:accent3>
        <a:accent4>
          <a:srgbClr val="000000"/>
        </a:accent4>
        <a:accent5>
          <a:srgbClr val="FBC6D5"/>
        </a:accent5>
        <a:accent6>
          <a:srgbClr val="E4A337"/>
        </a:accent6>
        <a:hlink>
          <a:srgbClr val="FA6D73"/>
        </a:hlink>
        <a:folHlink>
          <a:srgbClr val="D264C5"/>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D4E1EE"/>
        </a:lt1>
        <a:dk2>
          <a:srgbClr val="2F84AF"/>
        </a:dk2>
        <a:lt2>
          <a:srgbClr val="808080"/>
        </a:lt2>
        <a:accent1>
          <a:srgbClr val="9899C1"/>
        </a:accent1>
        <a:accent2>
          <a:srgbClr val="4BBAC3"/>
        </a:accent2>
        <a:accent3>
          <a:srgbClr val="E6EEF5"/>
        </a:accent3>
        <a:accent4>
          <a:srgbClr val="000000"/>
        </a:accent4>
        <a:accent5>
          <a:srgbClr val="CACADD"/>
        </a:accent5>
        <a:accent6>
          <a:srgbClr val="43A8B0"/>
        </a:accent6>
        <a:hlink>
          <a:srgbClr val="7AC5B9"/>
        </a:hlink>
        <a:folHlink>
          <a:srgbClr val="719FC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6TGp_report_light.potx" id="{C8DDBDDC-8998-4E3F-9E4D-3D82DF4B4CED}" vid="{C64A7254-B87B-4511-A5A4-0D81C86FF10D}"/>
    </a:ext>
  </a:extLst>
</a:theme>
</file>

<file path=ppt/theme/theme22.xml><?xml version="1.0" encoding="utf-8"?>
<a:theme xmlns:a="http://schemas.openxmlformats.org/drawingml/2006/main" name="5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3.xml><?xml version="1.0" encoding="utf-8"?>
<a:theme xmlns:a="http://schemas.openxmlformats.org/drawingml/2006/main" name="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581TGp_gold_light_ani">
  <a:themeElements>
    <a:clrScheme name="Default Design 1">
      <a:dk1>
        <a:srgbClr val="000000"/>
      </a:dk1>
      <a:lt1>
        <a:srgbClr val="FFFFFF"/>
      </a:lt1>
      <a:dk2>
        <a:srgbClr val="800000"/>
      </a:dk2>
      <a:lt2>
        <a:srgbClr val="333333"/>
      </a:lt2>
      <a:accent1>
        <a:srgbClr val="EB6743"/>
      </a:accent1>
      <a:accent2>
        <a:srgbClr val="D3A911"/>
      </a:accent2>
      <a:accent3>
        <a:srgbClr val="FFFFFF"/>
      </a:accent3>
      <a:accent4>
        <a:srgbClr val="000000"/>
      </a:accent4>
      <a:accent5>
        <a:srgbClr val="F3B8B0"/>
      </a:accent5>
      <a:accent6>
        <a:srgbClr val="BF990E"/>
      </a:accent6>
      <a:hlink>
        <a:srgbClr val="7B9B63"/>
      </a:hlink>
      <a:folHlink>
        <a:srgbClr val="38A3B2"/>
      </a:folHlink>
    </a:clrScheme>
    <a:fontScheme name="Default Design">
      <a:majorFont>
        <a:latin typeface="Arial"/>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800000"/>
        </a:dk2>
        <a:lt2>
          <a:srgbClr val="333333"/>
        </a:lt2>
        <a:accent1>
          <a:srgbClr val="EB6743"/>
        </a:accent1>
        <a:accent2>
          <a:srgbClr val="D3A911"/>
        </a:accent2>
        <a:accent3>
          <a:srgbClr val="FFFFFF"/>
        </a:accent3>
        <a:accent4>
          <a:srgbClr val="000000"/>
        </a:accent4>
        <a:accent5>
          <a:srgbClr val="F3B8B0"/>
        </a:accent5>
        <a:accent6>
          <a:srgbClr val="BF990E"/>
        </a:accent6>
        <a:hlink>
          <a:srgbClr val="7B9B63"/>
        </a:hlink>
        <a:folHlink>
          <a:srgbClr val="38A3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2E507A"/>
        </a:dk2>
        <a:lt2>
          <a:srgbClr val="333333"/>
        </a:lt2>
        <a:accent1>
          <a:srgbClr val="5A90C2"/>
        </a:accent1>
        <a:accent2>
          <a:srgbClr val="8AC246"/>
        </a:accent2>
        <a:accent3>
          <a:srgbClr val="FFFFFF"/>
        </a:accent3>
        <a:accent4>
          <a:srgbClr val="000000"/>
        </a:accent4>
        <a:accent5>
          <a:srgbClr val="B5C6DD"/>
        </a:accent5>
        <a:accent6>
          <a:srgbClr val="7DB03F"/>
        </a:accent6>
        <a:hlink>
          <a:srgbClr val="F6831A"/>
        </a:hlink>
        <a:folHlink>
          <a:srgbClr val="EFC82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A82A9F"/>
        </a:dk2>
        <a:lt2>
          <a:srgbClr val="4D4D4D"/>
        </a:lt2>
        <a:accent1>
          <a:srgbClr val="12B4D4"/>
        </a:accent1>
        <a:accent2>
          <a:srgbClr val="F1C23D"/>
        </a:accent2>
        <a:accent3>
          <a:srgbClr val="FFFFFF"/>
        </a:accent3>
        <a:accent4>
          <a:srgbClr val="000000"/>
        </a:accent4>
        <a:accent5>
          <a:srgbClr val="AAD6E6"/>
        </a:accent5>
        <a:accent6>
          <a:srgbClr val="DAB036"/>
        </a:accent6>
        <a:hlink>
          <a:srgbClr val="8CA62C"/>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1TGp_gold_light_ani.potx" id="{8A3CCD62-9777-4464-B742-A82DF9FCD551}" vid="{948354E1-5C5F-4272-9E95-FA48BCEEDEC1}"/>
    </a:ext>
  </a:extLst>
</a:theme>
</file>

<file path=ppt/theme/theme2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26669</TotalTime>
  <Words>5185</Words>
  <Application>Microsoft Office PowerPoint</Application>
  <PresentationFormat>Widescreen</PresentationFormat>
  <Paragraphs>523</Paragraphs>
  <Slides>59</Slides>
  <Notes>13</Notes>
  <HiddenSlides>0</HiddenSlides>
  <MMClips>0</MMClips>
  <ScaleCrop>false</ScaleCrop>
  <HeadingPairs>
    <vt:vector size="6" baseType="variant">
      <vt:variant>
        <vt:lpstr>Fonts Used</vt:lpstr>
      </vt:variant>
      <vt:variant>
        <vt:i4>42</vt:i4>
      </vt:variant>
      <vt:variant>
        <vt:lpstr>Theme</vt:lpstr>
      </vt:variant>
      <vt:variant>
        <vt:i4>24</vt:i4>
      </vt:variant>
      <vt:variant>
        <vt:lpstr>Slide Titles</vt:lpstr>
      </vt:variant>
      <vt:variant>
        <vt:i4>59</vt:i4>
      </vt:variant>
    </vt:vector>
  </HeadingPairs>
  <TitlesOfParts>
    <vt:vector size="125" baseType="lpstr">
      <vt:lpstr>Arial Unicode MS</vt:lpstr>
      <vt:lpstr>맑은 고딕</vt:lpstr>
      <vt:lpstr>.VnTime</vt:lpstr>
      <vt:lpstr>Abel</vt:lpstr>
      <vt:lpstr>Advent Pro</vt:lpstr>
      <vt:lpstr>Advent Pro SemiBold</vt:lpstr>
      <vt:lpstr>Amatic SC</vt:lpstr>
      <vt:lpstr>Arial</vt:lpstr>
      <vt:lpstr>Arial Black</vt:lpstr>
      <vt:lpstr>Arial Đen</vt:lpstr>
      <vt:lpstr>Arvo</vt:lpstr>
      <vt:lpstr>Bodoni</vt:lpstr>
      <vt:lpstr>Cabin</vt:lpstr>
      <vt:lpstr>Calibri</vt:lpstr>
      <vt:lpstr>Calibri Light</vt:lpstr>
      <vt:lpstr>Courier New</vt:lpstr>
      <vt:lpstr>DM Sans</vt:lpstr>
      <vt:lpstr>Dosis</vt:lpstr>
      <vt:lpstr>Dosis ExtraLight</vt:lpstr>
      <vt:lpstr>Gill Sans</vt:lpstr>
      <vt:lpstr>Helvetica</vt:lpstr>
      <vt:lpstr>Helvetica Neue</vt:lpstr>
      <vt:lpstr>Lato</vt:lpstr>
      <vt:lpstr>Mangal</vt:lpstr>
      <vt:lpstr>Montserrat</vt:lpstr>
      <vt:lpstr>Montserrat Black</vt:lpstr>
      <vt:lpstr>Montserrat ExtraLight</vt:lpstr>
      <vt:lpstr>Montserrat Light</vt:lpstr>
      <vt:lpstr>Montserrat SemiBold</vt:lpstr>
      <vt:lpstr>Muli</vt:lpstr>
      <vt:lpstr>Nixie One</vt:lpstr>
      <vt:lpstr>Open Sans</vt:lpstr>
      <vt:lpstr>Paytone One</vt:lpstr>
      <vt:lpstr>Pontano Sans</vt:lpstr>
      <vt:lpstr>Quicksand</vt:lpstr>
      <vt:lpstr>Righteous</vt:lpstr>
      <vt:lpstr>Roboto Light</vt:lpstr>
      <vt:lpstr>Roboto Slab</vt:lpstr>
      <vt:lpstr>Roboto Slab Regular</vt:lpstr>
      <vt:lpstr>Times New Roman</vt:lpstr>
      <vt:lpstr>Verdana</vt:lpstr>
      <vt:lpstr>Wingdings</vt:lpstr>
      <vt:lpstr>Contents Slide Master</vt:lpstr>
      <vt:lpstr>8_Contents Slide Master</vt:lpstr>
      <vt:lpstr>2_Intellectual Property Thesis by Slidesgo</vt:lpstr>
      <vt:lpstr>Yellow Abstract Bussines</vt:lpstr>
      <vt:lpstr>Quickly template</vt:lpstr>
      <vt:lpstr>1_Online Retail Marketing Campaign by Slidesgo</vt:lpstr>
      <vt:lpstr>1_Office Theme</vt:lpstr>
      <vt:lpstr>14_Contents Slide Master</vt:lpstr>
      <vt:lpstr>Office Theme</vt:lpstr>
      <vt:lpstr>2_Solanio template</vt:lpstr>
      <vt:lpstr>1_Default</vt:lpstr>
      <vt:lpstr>302TGp_natural_light_ani</vt:lpstr>
      <vt:lpstr>3_Office Theme</vt:lpstr>
      <vt:lpstr>1_572TGp_fresh_light_ani</vt:lpstr>
      <vt:lpstr>1_Contents Slide Master</vt:lpstr>
      <vt:lpstr>578TGp_CleanCity_light</vt:lpstr>
      <vt:lpstr>Imogen template</vt:lpstr>
      <vt:lpstr>2_Contents Slide Master</vt:lpstr>
      <vt:lpstr>597TGp_Child_light</vt:lpstr>
      <vt:lpstr>1_581TGp_gold_light</vt:lpstr>
      <vt:lpstr>576TGp_report_light</vt:lpstr>
      <vt:lpstr>5_Office Theme</vt:lpstr>
      <vt:lpstr>Solanio template</vt:lpstr>
      <vt:lpstr>581TGp_gold_light_ani</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Le Tien Duat</cp:lastModifiedBy>
  <cp:revision>669</cp:revision>
  <dcterms:created xsi:type="dcterms:W3CDTF">2018-04-24T17:14:44Z</dcterms:created>
  <dcterms:modified xsi:type="dcterms:W3CDTF">2022-04-24T16:31:34Z</dcterms:modified>
</cp:coreProperties>
</file>